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706" r:id="rId6"/>
    <p:sldMasterId id="2147483753" r:id="rId7"/>
  </p:sldMasterIdLst>
  <p:notesMasterIdLst>
    <p:notesMasterId r:id="rId52"/>
  </p:notesMasterIdLst>
  <p:handoutMasterIdLst>
    <p:handoutMasterId r:id="rId53"/>
  </p:handoutMasterIdLst>
  <p:sldIdLst>
    <p:sldId id="3966" r:id="rId8"/>
    <p:sldId id="3874" r:id="rId9"/>
    <p:sldId id="3843" r:id="rId10"/>
    <p:sldId id="3877" r:id="rId11"/>
    <p:sldId id="12554" r:id="rId12"/>
    <p:sldId id="12558" r:id="rId13"/>
    <p:sldId id="12556" r:id="rId14"/>
    <p:sldId id="3876" r:id="rId15"/>
    <p:sldId id="3855" r:id="rId16"/>
    <p:sldId id="2147376079" r:id="rId17"/>
    <p:sldId id="2147376078" r:id="rId18"/>
    <p:sldId id="2147376061" r:id="rId19"/>
    <p:sldId id="3741" r:id="rId20"/>
    <p:sldId id="495" r:id="rId21"/>
    <p:sldId id="12557" r:id="rId22"/>
    <p:sldId id="2147479064" r:id="rId23"/>
    <p:sldId id="2147376051" r:id="rId24"/>
    <p:sldId id="2147376039" r:id="rId25"/>
    <p:sldId id="2147376073" r:id="rId26"/>
    <p:sldId id="2147376032" r:id="rId27"/>
    <p:sldId id="2147376049" r:id="rId28"/>
    <p:sldId id="2147376033" r:id="rId29"/>
    <p:sldId id="2147479067" r:id="rId30"/>
    <p:sldId id="2147479062" r:id="rId31"/>
    <p:sldId id="2147479063" r:id="rId32"/>
    <p:sldId id="2147479065" r:id="rId33"/>
    <p:sldId id="2147481810" r:id="rId34"/>
    <p:sldId id="3898" r:id="rId35"/>
    <p:sldId id="3939" r:id="rId36"/>
    <p:sldId id="3746" r:id="rId37"/>
    <p:sldId id="3932" r:id="rId38"/>
    <p:sldId id="3952" r:id="rId39"/>
    <p:sldId id="2147376089" r:id="rId40"/>
    <p:sldId id="2147479069" r:id="rId41"/>
    <p:sldId id="2147479068" r:id="rId42"/>
    <p:sldId id="256" r:id="rId43"/>
    <p:sldId id="2147479061" r:id="rId44"/>
    <p:sldId id="2147474362" r:id="rId45"/>
    <p:sldId id="2147479060" r:id="rId46"/>
    <p:sldId id="2147376088" r:id="rId47"/>
    <p:sldId id="2147479059" r:id="rId48"/>
    <p:sldId id="4375" r:id="rId49"/>
    <p:sldId id="2147474965" r:id="rId50"/>
    <p:sldId id="39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 userDrawn="1">
          <p15:clr>
            <a:srgbClr val="A4A3A4"/>
          </p15:clr>
        </p15:guide>
        <p15:guide id="2" pos="7464" userDrawn="1">
          <p15:clr>
            <a:srgbClr val="A4A3A4"/>
          </p15:clr>
        </p15:guide>
        <p15:guide id="3" orient="horz" pos="240" userDrawn="1">
          <p15:clr>
            <a:srgbClr val="A4A3A4"/>
          </p15:clr>
        </p15:guide>
        <p15:guide id="4" orient="horz" pos="960" userDrawn="1">
          <p15:clr>
            <a:srgbClr val="A4A3A4"/>
          </p15:clr>
        </p15:guide>
        <p15:guide id="5" orient="horz" pos="1296" userDrawn="1">
          <p15:clr>
            <a:srgbClr val="A4A3A4"/>
          </p15:clr>
        </p15:guide>
        <p15:guide id="6" orient="horz" pos="3888" userDrawn="1">
          <p15:clr>
            <a:srgbClr val="A4A3A4"/>
          </p15:clr>
        </p15:guide>
        <p15:guide id="7"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7111D-BCAA-BAE0-4A8D-FC718A6BBC67}" name="Istvan Andras Langer" initials="IL" userId="S::istvan.langer@bunge.com::139cc4a0-3cf5-473c-a6dd-360050eabd3a" providerId="AD"/>
  <p188:author id="{518E223A-18CA-6A95-77CA-0B29BB65DBB9}" name="Slawomir Kluszczynski" initials="SK" userId="S::Slawomir.Kluszczynski@bunge.com::1d0284d1-434a-45bd-b740-b71e981a4288" providerId="AD"/>
  <p188:author id="{0BC2B243-1395-0E16-DCE7-D738929303F3}" name="Peter Mitro" initials="PM" userId="S::peter.mitro@bunge.com::e3442af5-4109-4111-9f51-b710cf4a1d95" providerId="AD"/>
  <p188:author id="{417C826F-A600-20B8-0A70-1373A98A7C60}" name="Alex Hijano" initials="AH" userId="S::Alex.Hijano@bunge.com::591d812d-343c-4e86-bd60-2eea592eebe9" providerId="AD"/>
  <p188:author id="{090001A5-A404-DCBE-98C2-88C5750367D2}" name="Istvan Andras Langer" initials="IAL" userId="S::Istvan.Langer@bunge.com::139cc4a0-3cf5-473c-a6dd-360050eabd3a" providerId="AD"/>
  <p188:author id="{EE3E34BD-C6D9-00FF-FA41-B23D3F1F0BCC}" name="Marcelo Nascimento" initials="MN" userId="Marcelo Nasciment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tion" initials="NP" lastIdx="45" clrIdx="0">
    <p:extLst>
      <p:ext uri="{19B8F6BF-5375-455C-9EA6-DF929625EA0E}">
        <p15:presenceInfo xmlns:p15="http://schemas.microsoft.com/office/powerpoint/2012/main" userId="Notion" providerId="None"/>
      </p:ext>
    </p:extLst>
  </p:cmAuthor>
  <p:cmAuthor id="2" name="Daiana Bein Endruweit" initials="DBE" lastIdx="4" clrIdx="1">
    <p:extLst>
      <p:ext uri="{19B8F6BF-5375-455C-9EA6-DF929625EA0E}">
        <p15:presenceInfo xmlns:p15="http://schemas.microsoft.com/office/powerpoint/2012/main" userId="S::Daiana.Endruweit@bunge.com::69737a33-db06-4bb0-80ca-55e356050d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C"/>
    <a:srgbClr val="F3F2F1"/>
    <a:srgbClr val="80B2E0"/>
    <a:srgbClr val="002D6E"/>
    <a:srgbClr val="642D55"/>
    <a:srgbClr val="8C469B"/>
    <a:srgbClr val="5A5A5A"/>
    <a:srgbClr val="33333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26F05-AF61-4546-B838-19ECD7A0BBA1}" v="345" dt="2025-05-22T19:51:02.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104" y="156"/>
      </p:cViewPr>
      <p:guideLst>
        <p:guide pos="312"/>
        <p:guide pos="7464"/>
        <p:guide orient="horz" pos="240"/>
        <p:guide orient="horz" pos="960"/>
        <p:guide orient="horz" pos="1296"/>
        <p:guide orient="horz" pos="3888"/>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4EC36D-E495-47C7-9B4B-1CCF10743B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D94604-A3A7-4525-926F-DBDFCC1C64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286E3-8E12-4015-AC2B-CD6E156324A7}" type="datetimeFigureOut">
              <a:rPr lang="en-US" smtClean="0"/>
              <a:t>5/22/2025</a:t>
            </a:fld>
            <a:endParaRPr lang="en-US"/>
          </a:p>
        </p:txBody>
      </p:sp>
      <p:sp>
        <p:nvSpPr>
          <p:cNvPr id="4" name="Footer Placeholder 3">
            <a:extLst>
              <a:ext uri="{FF2B5EF4-FFF2-40B4-BE49-F238E27FC236}">
                <a16:creationId xmlns:a16="http://schemas.microsoft.com/office/drawing/2014/main" id="{8D46639C-F38B-4756-B043-A7B1B8D078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B6A5E7-47E3-44FE-BE96-7A30E20FA2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7085B5-120A-415D-BB43-E35903F453C7}" type="slidenum">
              <a:rPr lang="en-US" smtClean="0"/>
              <a:t>‹#›</a:t>
            </a:fld>
            <a:endParaRPr lang="en-US"/>
          </a:p>
        </p:txBody>
      </p:sp>
    </p:spTree>
    <p:extLst>
      <p:ext uri="{BB962C8B-B14F-4D97-AF65-F5344CB8AC3E}">
        <p14:creationId xmlns:p14="http://schemas.microsoft.com/office/powerpoint/2010/main" val="3833895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336DE-6FDB-450B-8EB4-145EE4029FBB}"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CD356-F432-486C-B895-8E87C47F890A}" type="slidenum">
              <a:rPr lang="en-US" smtClean="0"/>
              <a:t>‹#›</a:t>
            </a:fld>
            <a:endParaRPr lang="en-US"/>
          </a:p>
        </p:txBody>
      </p:sp>
    </p:spTree>
    <p:extLst>
      <p:ext uri="{BB962C8B-B14F-4D97-AF65-F5344CB8AC3E}">
        <p14:creationId xmlns:p14="http://schemas.microsoft.com/office/powerpoint/2010/main" val="319589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buClr>
                <a:schemeClr val="accent1"/>
              </a:buClr>
              <a:defRPr/>
            </a:pPr>
            <a:r>
              <a:rPr lang="en-US" sz="1300" dirty="0">
                <a:solidFill>
                  <a:srgbClr val="1F1F1F"/>
                </a:solidFill>
                <a:latin typeface="Open Sans" panose="020B0606030504020204" pitchFamily="34" charset="0"/>
              </a:rPr>
              <a:t>Speaker notes: </a:t>
            </a:r>
            <a:endParaRPr lang="en-US" sz="1300" dirty="0">
              <a:latin typeface="Arial" panose="020B0604020202020204" pitchFamily="34" charset="0"/>
              <a:cs typeface="Arial" panose="020B0604020202020204" pitchFamily="34" charset="0"/>
            </a:endParaRPr>
          </a:p>
          <a:p>
            <a:pPr marL="170048" indent="-170048" defTabSz="1288785">
              <a:buClr>
                <a:schemeClr val="accent1"/>
              </a:buClr>
              <a:buFont typeface="Arial" pitchFamily="34" charset="0"/>
              <a:buChar char="•"/>
              <a:defRPr/>
            </a:pPr>
            <a:r>
              <a:rPr lang="en-US" sz="1300" dirty="0">
                <a:latin typeface="Arial" panose="020B0604020202020204" pitchFamily="34" charset="0"/>
                <a:cs typeface="Arial" panose="020B0604020202020204" pitchFamily="34" charset="0"/>
              </a:rPr>
              <a:t>Bunge is a company that matters in an industry that matters and will continue to be vitally important as demand for food grows. </a:t>
            </a:r>
          </a:p>
          <a:p>
            <a:pPr marL="170048" indent="-170048" defTabSz="1288785">
              <a:buClr>
                <a:schemeClr val="accent1"/>
              </a:buClr>
              <a:buFont typeface="Arial" pitchFamily="34" charset="0"/>
              <a:buChar char="•"/>
              <a:defRPr/>
            </a:pPr>
            <a:r>
              <a:rPr lang="en-US" sz="1300" dirty="0">
                <a:latin typeface="Arial" panose="020B0604020202020204" pitchFamily="34" charset="0"/>
                <a:cs typeface="Arial" panose="020B0604020202020204" pitchFamily="34" charset="0"/>
              </a:rPr>
              <a:t>With more than 200 years of experience, our more than 23,000 employees </a:t>
            </a:r>
            <a:r>
              <a:rPr lang="en-US" sz="1300" dirty="0">
                <a:latin typeface="Open Sans" panose="020B0606030504020204" pitchFamily="34" charset="0"/>
              </a:rPr>
              <a:t>work to put quality food on the table, increase sustainability where we operate, strengthen global food security, and help communities prosper. We bring products from where they’re grown, to where they’re processed, and to where they’re consumed. </a:t>
            </a:r>
          </a:p>
          <a:p>
            <a:pPr marL="170048" indent="-170048" defTabSz="1288785">
              <a:buClr>
                <a:schemeClr val="accent1"/>
              </a:buClr>
              <a:buFont typeface="Arial" pitchFamily="34" charset="0"/>
              <a:buChar char="•"/>
              <a:defRPr/>
            </a:pPr>
            <a:r>
              <a:rPr lang="en-US" sz="1300" dirty="0">
                <a:latin typeface="Open Sans" panose="020B0606030504020204" pitchFamily="34" charset="0"/>
              </a:rPr>
              <a:t>We value our partnerships with farmers to help discover new markets for their products and to improve the productivity and environmental efficiency of agriculture. From them, we source oilseeds, grains, </a:t>
            </a:r>
            <a:r>
              <a:rPr lang="en-US" sz="1300" dirty="0" err="1">
                <a:latin typeface="Open Sans" panose="020B0606030504020204" pitchFamily="34" charset="0"/>
              </a:rPr>
              <a:t>softseeds</a:t>
            </a:r>
            <a:r>
              <a:rPr lang="en-US" sz="1300" dirty="0">
                <a:latin typeface="Open Sans" panose="020B0606030504020204" pitchFamily="34" charset="0"/>
              </a:rPr>
              <a:t> and tropical oils and then we store, transport, process and refine it all at our facilities located in more than 40 countries. </a:t>
            </a:r>
          </a:p>
          <a:p>
            <a:pPr marL="170048" indent="-170048" defTabSz="1288785">
              <a:buClr>
                <a:schemeClr val="accent1"/>
              </a:buClr>
              <a:buFont typeface="Arial" pitchFamily="34" charset="0"/>
              <a:buChar char="•"/>
              <a:defRPr/>
            </a:pPr>
            <a:r>
              <a:rPr lang="en-US" sz="1300" dirty="0">
                <a:latin typeface="Open Sans" panose="020B0606030504020204" pitchFamily="34" charset="0"/>
              </a:rPr>
              <a:t>At the same time, we collaborate with our customers to create and reimagine the future of food, developing tailored and innovative solutions to meet evolving dietary needs and trends, delivering the functionality the food and nutrition industry demands, and satisfying the diverse tastes of consumers in every part of the world.</a:t>
            </a:r>
          </a:p>
          <a:p>
            <a:pPr marL="170048" indent="-170048" defTabSz="1288785">
              <a:buClr>
                <a:schemeClr val="accent1"/>
              </a:buClr>
              <a:buFont typeface="Arial" pitchFamily="34" charset="0"/>
              <a:buChar char="•"/>
              <a:defRPr/>
            </a:pPr>
            <a:r>
              <a:rPr lang="en-US" sz="1300" dirty="0">
                <a:latin typeface="Open Sans" panose="020B0606030504020204" pitchFamily="34" charset="0"/>
              </a:rPr>
              <a:t>We have strategic and reliable decision-making processes that rely on the insights we learn from our global presence. We are able to identify shifts and risks in the global food industry, anticipate consumer choices, trends and needs, and help our customers adapt to these changes quickly. We manage production, distribution flows, quality and risk and provide transparency across fully integrated end-to-end value chains. </a:t>
            </a:r>
          </a:p>
          <a:p>
            <a:endParaRPr lang="en-US" dirty="0"/>
          </a:p>
        </p:txBody>
      </p:sp>
      <p:sp>
        <p:nvSpPr>
          <p:cNvPr id="4" name="Slide Number Placeholder 3"/>
          <p:cNvSpPr>
            <a:spLocks noGrp="1"/>
          </p:cNvSpPr>
          <p:nvPr>
            <p:ph type="sldNum" sz="quarter" idx="5"/>
          </p:nvPr>
        </p:nvSpPr>
        <p:spPr/>
        <p:txBody>
          <a:bodyPr/>
          <a:lstStyle/>
          <a:p>
            <a:fld id="{9E1CD356-F432-486C-B895-8E87C47F890A}" type="slidenum">
              <a:rPr lang="en-US" smtClean="0"/>
              <a:t>3</a:t>
            </a:fld>
            <a:endParaRPr lang="en-US"/>
          </a:p>
        </p:txBody>
      </p:sp>
    </p:spTree>
    <p:extLst>
      <p:ext uri="{BB962C8B-B14F-4D97-AF65-F5344CB8AC3E}">
        <p14:creationId xmlns:p14="http://schemas.microsoft.com/office/powerpoint/2010/main" val="3664492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9E1CD356-F432-486C-B895-8E87C47F890A}" type="slidenum">
              <a:rPr lang="en-US" smtClean="0"/>
              <a:t>29</a:t>
            </a:fld>
            <a:endParaRPr lang="en-US"/>
          </a:p>
        </p:txBody>
      </p:sp>
    </p:spTree>
    <p:extLst>
      <p:ext uri="{BB962C8B-B14F-4D97-AF65-F5344CB8AC3E}">
        <p14:creationId xmlns:p14="http://schemas.microsoft.com/office/powerpoint/2010/main" val="2554386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Clearly framed business opportunity</a:t>
            </a:r>
            <a:r>
              <a:rPr lang="en-US" i="1"/>
              <a:t>, </a:t>
            </a:r>
          </a:p>
          <a:p>
            <a:pPr lvl="1"/>
            <a:r>
              <a:rPr lang="en-US"/>
              <a:t>Detailed discussion of the business needs the project is intended to address</a:t>
            </a:r>
          </a:p>
          <a:p>
            <a:pPr lvl="1"/>
            <a:r>
              <a:rPr lang="en-US"/>
              <a:t>Customer input</a:t>
            </a:r>
          </a:p>
          <a:p>
            <a:pPr lvl="1"/>
            <a:r>
              <a:rPr lang="en-US"/>
              <a:t>Market Research</a:t>
            </a:r>
          </a:p>
          <a:p>
            <a:pPr lvl="1"/>
            <a:r>
              <a:rPr lang="en-US"/>
              <a:t>Competitive Studies</a:t>
            </a:r>
          </a:p>
          <a:p>
            <a:pPr lvl="1"/>
            <a:r>
              <a:rPr lang="en-US"/>
              <a:t>Industry norms</a:t>
            </a:r>
          </a:p>
          <a:p>
            <a:pPr lvl="1"/>
            <a:r>
              <a:rPr lang="en-US"/>
              <a:t>Identified business alternatives</a:t>
            </a:r>
          </a:p>
          <a:p>
            <a:pPr lvl="1"/>
            <a:r>
              <a:rPr lang="en-US"/>
              <a:t>Target locations</a:t>
            </a:r>
          </a:p>
          <a:p>
            <a:pPr lvl="1"/>
            <a:r>
              <a:rPr lang="en-US"/>
              <a:t>Evaluation of effects on existing and future businesses</a:t>
            </a:r>
          </a:p>
          <a:p>
            <a:pPr lvl="1"/>
            <a:r>
              <a:rPr lang="en-US"/>
              <a:t>How does it fit into strategic plan?</a:t>
            </a:r>
          </a:p>
          <a:p>
            <a:endParaRPr lang="en-US"/>
          </a:p>
        </p:txBody>
      </p:sp>
      <p:sp>
        <p:nvSpPr>
          <p:cNvPr id="4" name="Slide Number Placeholder 3"/>
          <p:cNvSpPr>
            <a:spLocks noGrp="1"/>
          </p:cNvSpPr>
          <p:nvPr>
            <p:ph type="sldNum" sz="quarter" idx="5"/>
          </p:nvPr>
        </p:nvSpPr>
        <p:spPr/>
        <p:txBody>
          <a:bodyPr/>
          <a:lstStyle/>
          <a:p>
            <a:fld id="{3C3BD9FA-B6AD-4503-A46A-79D76E173E4E}" type="slidenum">
              <a:rPr lang="en-US" smtClean="0"/>
              <a:pPr/>
              <a:t>30</a:t>
            </a:fld>
            <a:endParaRPr lang="en-US"/>
          </a:p>
        </p:txBody>
      </p:sp>
    </p:spTree>
    <p:extLst>
      <p:ext uri="{BB962C8B-B14F-4D97-AF65-F5344CB8AC3E}">
        <p14:creationId xmlns:p14="http://schemas.microsoft.com/office/powerpoint/2010/main" val="210619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xfrm>
            <a:off x="114300" y="750888"/>
            <a:ext cx="6665913" cy="3751262"/>
          </a:xfrm>
          <a:noFill/>
          <a:ln>
            <a:solidFill>
              <a:srgbClr val="000000"/>
            </a:solidFill>
            <a:miter lim="800000"/>
            <a:headEnd/>
            <a:tailEnd/>
          </a:ln>
        </p:spPr>
      </p:sp>
      <p:sp>
        <p:nvSpPr>
          <p:cNvPr id="66563" name="Rectangle 3"/>
          <p:cNvSpPr>
            <a:spLocks noGrp="1"/>
          </p:cNvSpPr>
          <p:nvPr>
            <p:ph type="body" idx="1"/>
          </p:nvPr>
        </p:nvSpPr>
        <p:spPr>
          <a:xfrm>
            <a:off x="689599" y="4761082"/>
            <a:ext cx="5510552" cy="4509508"/>
          </a:xfrm>
          <a:noFill/>
          <a:ln/>
        </p:spPr>
        <p:txBody>
          <a:bodyPr/>
          <a:lstStyle/>
          <a:p>
            <a:pPr>
              <a:lnSpc>
                <a:spcPct val="80000"/>
              </a:lnSpc>
            </a:pPr>
            <a:endParaRPr lang="en-US" sz="800"/>
          </a:p>
        </p:txBody>
      </p:sp>
    </p:spTree>
    <p:extLst>
      <p:ext uri="{BB962C8B-B14F-4D97-AF65-F5344CB8AC3E}">
        <p14:creationId xmlns:p14="http://schemas.microsoft.com/office/powerpoint/2010/main" val="279403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2EA1F5-72E1-4556-9B1D-9E3841F43127}" type="slidenum">
              <a:rPr lang="en-US" altLang="en-US" smtClean="0"/>
              <a:pPr/>
              <a:t>32</a:t>
            </a:fld>
            <a:endParaRPr lang="en-US" altLang="en-US"/>
          </a:p>
        </p:txBody>
      </p:sp>
    </p:spTree>
    <p:extLst>
      <p:ext uri="{BB962C8B-B14F-4D97-AF65-F5344CB8AC3E}">
        <p14:creationId xmlns:p14="http://schemas.microsoft.com/office/powerpoint/2010/main" val="207413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356-F432-486C-B895-8E87C47F890A}"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14384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Open Sans" panose="020B0606030504020204" pitchFamily="34" charset="0"/>
              </a:rPr>
              <a:t>Speaker notes:</a:t>
            </a:r>
          </a:p>
          <a:p>
            <a:pPr marL="170048" indent="-170048" defTabSz="1288785">
              <a:buClr>
                <a:schemeClr val="accent1"/>
              </a:buClr>
              <a:buFont typeface="Arial" pitchFamily="34" charset="0"/>
              <a:buChar char="•"/>
              <a:defRPr/>
            </a:pPr>
            <a:r>
              <a:rPr lang="en-US" sz="1300" dirty="0">
                <a:latin typeface="Open Sans" panose="020B0606030504020204" pitchFamily="34" charset="0"/>
              </a:rPr>
              <a:t>We have the best global oilseeds platform in the business, an incredible team, and the leading market position.</a:t>
            </a:r>
            <a:r>
              <a:rPr lang="en-US" dirty="0">
                <a:effectLst/>
              </a:rPr>
              <a:t> </a:t>
            </a:r>
            <a:r>
              <a:rPr lang="en-US" sz="1300" dirty="0">
                <a:latin typeface="Open Sans" panose="020B0606030504020204" pitchFamily="34" charset="0"/>
              </a:rPr>
              <a:t> </a:t>
            </a:r>
          </a:p>
          <a:p>
            <a:pPr marL="170048" indent="-170048" defTabSz="1288785">
              <a:buClr>
                <a:schemeClr val="accent1"/>
              </a:buClr>
              <a:buFont typeface="Arial" pitchFamily="34" charset="0"/>
              <a:buChar char="•"/>
              <a:defRPr/>
            </a:pPr>
            <a:r>
              <a:rPr lang="en-US" sz="1300" dirty="0">
                <a:latin typeface="Open Sans" panose="020B0606030504020204" pitchFamily="34" charset="0"/>
              </a:rPr>
              <a:t>Our global network of facilities spans six continents and includes grain elevators, oilseed processing plants and strategically located port terminals. </a:t>
            </a:r>
          </a:p>
          <a:p>
            <a:pPr marL="170048" indent="-170048" defTabSz="1288785">
              <a:buClr>
                <a:schemeClr val="accent1"/>
              </a:buClr>
              <a:buFont typeface="Arial" pitchFamily="34" charset="0"/>
              <a:buChar char="•"/>
              <a:defRPr/>
            </a:pPr>
            <a:r>
              <a:rPr lang="en-US" sz="1300" dirty="0">
                <a:latin typeface="Open Sans" panose="020B0606030504020204" pitchFamily="34" charset="0"/>
              </a:rPr>
              <a:t>We process soy, the full range of soft oils: canola, rapeseed and </a:t>
            </a:r>
            <a:r>
              <a:rPr lang="en-US" sz="1300" dirty="0" err="1">
                <a:latin typeface="Open Sans" panose="020B0606030504020204" pitchFamily="34" charset="0"/>
              </a:rPr>
              <a:t>sunseed</a:t>
            </a:r>
            <a:r>
              <a:rPr lang="en-US" sz="1300" dirty="0">
                <a:latin typeface="Open Sans" panose="020B0606030504020204" pitchFamily="34" charset="0"/>
              </a:rPr>
              <a:t> and tropical oils including palm and shea.  These oils provide the feedstock for our downstream edible oils refineries, blending and packaging facilities.  </a:t>
            </a:r>
          </a:p>
          <a:p>
            <a:pPr marL="170048" indent="-170048" defTabSz="1288785">
              <a:buClr>
                <a:schemeClr val="accent1"/>
              </a:buClr>
              <a:buFont typeface="Arial" pitchFamily="34" charset="0"/>
              <a:buChar char="•"/>
              <a:defRPr/>
            </a:pPr>
            <a:r>
              <a:rPr lang="en-US" sz="1300" dirty="0">
                <a:latin typeface="Open Sans" panose="020B0606030504020204" pitchFamily="34" charset="0"/>
              </a:rPr>
              <a:t>From our headquarter located in St. Louis, Missouri, we have a tightly integrated network of assets combining oilseed processing plants, grain facilities, and food and ingredient production and packaging facilities around the world. We support these with 30 port terminals, more than 100 grain elevators and over 200 chartered ocean vessels, providing Bunge unmatched flexibility to be able to adjust quickly to customer needs and changing market conditions.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356-F432-486C-B895-8E87C47F890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3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BD9FA-B6AD-4503-A46A-79D76E173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3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5"/>
          </p:nvPr>
        </p:nvSpPr>
        <p:spPr/>
        <p:txBody>
          <a:bodyPr/>
          <a:lstStyle/>
          <a:p>
            <a:fld id="{9E1CD356-F432-486C-B895-8E87C47F890A}" type="slidenum">
              <a:rPr lang="en-US" smtClean="0"/>
              <a:t>7</a:t>
            </a:fld>
            <a:endParaRPr lang="en-US"/>
          </a:p>
        </p:txBody>
      </p:sp>
    </p:spTree>
    <p:extLst>
      <p:ext uri="{BB962C8B-B14F-4D97-AF65-F5344CB8AC3E}">
        <p14:creationId xmlns:p14="http://schemas.microsoft.com/office/powerpoint/2010/main" val="9081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85">
              <a:buClr>
                <a:srgbClr val="005596"/>
              </a:buClr>
              <a:defRPr/>
            </a:pPr>
            <a:r>
              <a:rPr lang="en-US" sz="1500" dirty="0">
                <a:solidFill>
                  <a:srgbClr val="1F1F1F"/>
                </a:solidFill>
                <a:latin typeface="Open Sans" panose="020B0606030504020204" pitchFamily="34" charset="0"/>
              </a:rPr>
              <a:t>Speaker notes:</a:t>
            </a:r>
          </a:p>
          <a:p>
            <a:pPr marL="170048" indent="-170048" defTabSz="1288785">
              <a:spcAft>
                <a:spcPts val="1269"/>
              </a:spcAft>
              <a:buClr>
                <a:srgbClr val="005596"/>
              </a:buClr>
              <a:buFont typeface="Arial" pitchFamily="34" charset="0"/>
              <a:buChar char="•"/>
              <a:defRPr/>
            </a:pPr>
            <a:r>
              <a:rPr lang="en-US" sz="1700" dirty="0">
                <a:solidFill>
                  <a:srgbClr val="1F1F1F"/>
                </a:solidFill>
                <a:latin typeface="Open Sans" panose="020B0606030504020204" pitchFamily="34" charset="0"/>
              </a:rPr>
              <a:t>The safety and well-being of our more than 23,000 dedicated employees is a critical priority at Bunge. </a:t>
            </a:r>
          </a:p>
          <a:p>
            <a:pPr marL="170048" indent="-170048" defTabSz="1288785">
              <a:spcAft>
                <a:spcPts val="1269"/>
              </a:spcAft>
              <a:buClr>
                <a:srgbClr val="005596"/>
              </a:buClr>
              <a:buFont typeface="Arial" pitchFamily="34" charset="0"/>
              <a:buChar char="•"/>
              <a:defRPr/>
            </a:pPr>
            <a:r>
              <a:rPr lang="en-US" sz="1500" dirty="0">
                <a:solidFill>
                  <a:srgbClr val="1F1F1F"/>
                </a:solidFill>
                <a:latin typeface="Open Sans" panose="020B0606030504020204" pitchFamily="34" charset="0"/>
              </a:rPr>
              <a:t>We continue to make significant investments in technology to transform how we operate, to enhance efficiency and improve how we interact with farmers and customers. </a:t>
            </a:r>
          </a:p>
          <a:p>
            <a:pPr marL="170048" indent="-170048" defTabSz="1288785">
              <a:spcAft>
                <a:spcPts val="1269"/>
              </a:spcAft>
              <a:buClr>
                <a:srgbClr val="005596"/>
              </a:buClr>
              <a:buFont typeface="Arial" pitchFamily="34" charset="0"/>
              <a:buChar char="•"/>
              <a:defRPr/>
            </a:pPr>
            <a:r>
              <a:rPr lang="en-US" sz="1500" dirty="0">
                <a:solidFill>
                  <a:srgbClr val="1F1F1F"/>
                </a:solidFill>
                <a:latin typeface="Open Sans" panose="020B0606030504020204" pitchFamily="34" charset="0"/>
              </a:rPr>
              <a:t>We focus on incident prevention through safety leadership at all levels, front-line engagement and active recognition and control of seven high potential exposures.</a:t>
            </a:r>
          </a:p>
          <a:p>
            <a:endParaRPr lang="en-US" dirty="0"/>
          </a:p>
        </p:txBody>
      </p:sp>
      <p:sp>
        <p:nvSpPr>
          <p:cNvPr id="4" name="Slide Number Placeholder 3"/>
          <p:cNvSpPr>
            <a:spLocks noGrp="1"/>
          </p:cNvSpPr>
          <p:nvPr>
            <p:ph type="sldNum" sz="quarter" idx="5"/>
          </p:nvPr>
        </p:nvSpPr>
        <p:spPr/>
        <p:txBody>
          <a:bodyPr/>
          <a:lstStyle/>
          <a:p>
            <a:fld id="{9E1CD356-F432-486C-B895-8E87C47F890A}" type="slidenum">
              <a:rPr lang="en-US" smtClean="0"/>
              <a:t>9</a:t>
            </a:fld>
            <a:endParaRPr lang="en-US"/>
          </a:p>
        </p:txBody>
      </p:sp>
    </p:spTree>
    <p:extLst>
      <p:ext uri="{BB962C8B-B14F-4D97-AF65-F5344CB8AC3E}">
        <p14:creationId xmlns:p14="http://schemas.microsoft.com/office/powerpoint/2010/main" val="57657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 and Safety issues</a:t>
            </a:r>
          </a:p>
          <a:p>
            <a:r>
              <a:rPr lang="en-US"/>
              <a:t>EHS reviews required</a:t>
            </a:r>
          </a:p>
          <a:p>
            <a:r>
              <a:rPr lang="en-US"/>
              <a:t>Food safety assessment</a:t>
            </a:r>
          </a:p>
          <a:p>
            <a:endParaRPr lang="en-US"/>
          </a:p>
        </p:txBody>
      </p:sp>
      <p:sp>
        <p:nvSpPr>
          <p:cNvPr id="4" name="Slide Number Placeholder 3"/>
          <p:cNvSpPr>
            <a:spLocks noGrp="1"/>
          </p:cNvSpPr>
          <p:nvPr>
            <p:ph type="sldNum" sz="quarter" idx="10"/>
          </p:nvPr>
        </p:nvSpPr>
        <p:spPr/>
        <p:txBody>
          <a:bodyPr/>
          <a:lstStyle/>
          <a:p>
            <a:fld id="{3C3BD9FA-B6AD-4503-A46A-79D76E173E4E}" type="slidenum">
              <a:rPr lang="en-US" smtClean="0"/>
              <a:pPr/>
              <a:t>14</a:t>
            </a:fld>
            <a:endParaRPr lang="en-US"/>
          </a:p>
        </p:txBody>
      </p:sp>
    </p:spTree>
    <p:extLst>
      <p:ext uri="{BB962C8B-B14F-4D97-AF65-F5344CB8AC3E}">
        <p14:creationId xmlns:p14="http://schemas.microsoft.com/office/powerpoint/2010/main" val="219747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CD356-F432-486C-B895-8E87C47F890A}" type="slidenum">
              <a:rPr lang="en-US" smtClean="0"/>
              <a:t>20</a:t>
            </a:fld>
            <a:endParaRPr lang="en-US"/>
          </a:p>
        </p:txBody>
      </p:sp>
    </p:spTree>
    <p:extLst>
      <p:ext uri="{BB962C8B-B14F-4D97-AF65-F5344CB8AC3E}">
        <p14:creationId xmlns:p14="http://schemas.microsoft.com/office/powerpoint/2010/main" val="360807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CD356-F432-486C-B895-8E87C47F890A}" type="slidenum">
              <a:rPr lang="en-US" smtClean="0"/>
              <a:t>21</a:t>
            </a:fld>
            <a:endParaRPr lang="en-US"/>
          </a:p>
        </p:txBody>
      </p:sp>
    </p:spTree>
    <p:extLst>
      <p:ext uri="{BB962C8B-B14F-4D97-AF65-F5344CB8AC3E}">
        <p14:creationId xmlns:p14="http://schemas.microsoft.com/office/powerpoint/2010/main" val="302362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CF8DB-86F8-48B8-B401-AEE9F3540B47}" type="slidenum">
              <a:rPr lang="en-US" smtClean="0"/>
              <a:t>26</a:t>
            </a:fld>
            <a:endParaRPr lang="en-US"/>
          </a:p>
        </p:txBody>
      </p:sp>
    </p:spTree>
    <p:extLst>
      <p:ext uri="{BB962C8B-B14F-4D97-AF65-F5344CB8AC3E}">
        <p14:creationId xmlns:p14="http://schemas.microsoft.com/office/powerpoint/2010/main" val="145536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ertical bar 1 ">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06D0B-B2F5-4EA8-A70E-C31D2A5E99B2}"/>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r>
              <a:rPr lang="pt-BR"/>
              <a:t>Clique no ícone para adicionar uma imagem</a:t>
            </a:r>
            <a:endParaRPr lang="en-US"/>
          </a:p>
        </p:txBody>
      </p:sp>
      <p:sp>
        <p:nvSpPr>
          <p:cNvPr id="26" name="Freeform: Shape 25">
            <a:extLst>
              <a:ext uri="{FF2B5EF4-FFF2-40B4-BE49-F238E27FC236}">
                <a16:creationId xmlns:a16="http://schemas.microsoft.com/office/drawing/2014/main" id="{FDA8B474-2F43-42FD-A331-20071469822B}"/>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6800" y="1098550"/>
            <a:ext cx="4038600" cy="2411413"/>
          </a:xfrm>
        </p:spPr>
        <p:txBody>
          <a:bodyPr anchor="b">
            <a:noAutofit/>
          </a:bodyPr>
          <a:lstStyle>
            <a:lvl1pPr algn="l">
              <a:defRPr sz="4400">
                <a:solidFill>
                  <a:schemeClr val="bg1"/>
                </a:solidFill>
                <a:latin typeface="Segoe UI Light" panose="020B0502040204020203" pitchFamily="34" charset="0"/>
                <a:cs typeface="Segoe UI Light" panose="020B0502040204020203" pitchFamily="34" charset="0"/>
              </a:defRPr>
            </a:lvl1pPr>
          </a:lstStyle>
          <a:p>
            <a:r>
              <a:rPr lang="pt-BR"/>
              <a:t>Clique para editar o título Mestre</a:t>
            </a:r>
            <a:endParaRPr lang="en-US"/>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800" y="3602038"/>
            <a:ext cx="3962400" cy="1274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568950"/>
            <a:ext cx="3581400" cy="381000"/>
          </a:xfrm>
        </p:spPr>
        <p:txBody>
          <a:bodyPr anchor="b">
            <a:normAutofit/>
          </a:bodyPr>
          <a:lstStyle>
            <a:lvl1pPr>
              <a:buNone/>
              <a:defRPr sz="1400">
                <a:solidFill>
                  <a:schemeClr val="bg1"/>
                </a:solidFill>
                <a:latin typeface="Segoe UI Semibold" panose="020B0702040204020203" pitchFamily="34" charset="0"/>
                <a:cs typeface="Segoe UI Semibold" panose="020B0702040204020203" pitchFamily="34" charset="0"/>
              </a:defRPr>
            </a:lvl1pPr>
            <a:lvl5pPr>
              <a:defRPr/>
            </a:lvl5pPr>
          </a:lstStyle>
          <a:p>
            <a:pPr lvl="0"/>
            <a:r>
              <a:rPr lang="en-US"/>
              <a:t>Date</a:t>
            </a:r>
          </a:p>
        </p:txBody>
      </p:sp>
    </p:spTree>
    <p:extLst>
      <p:ext uri="{BB962C8B-B14F-4D97-AF65-F5344CB8AC3E}">
        <p14:creationId xmlns:p14="http://schemas.microsoft.com/office/powerpoint/2010/main" val="123798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429148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Team introduction slide</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grpSp>
        <p:nvGrpSpPr>
          <p:cNvPr id="29" name="Group 28">
            <a:extLst>
              <a:ext uri="{FF2B5EF4-FFF2-40B4-BE49-F238E27FC236}">
                <a16:creationId xmlns:a16="http://schemas.microsoft.com/office/drawing/2014/main" id="{AC66F2AE-1CB4-4B53-843F-F76DC0169718}"/>
              </a:ext>
            </a:extLst>
          </p:cNvPr>
          <p:cNvGrpSpPr/>
          <p:nvPr userDrawn="1"/>
        </p:nvGrpSpPr>
        <p:grpSpPr>
          <a:xfrm>
            <a:off x="4122999" y="1601153"/>
            <a:ext cx="3946003" cy="4337367"/>
            <a:chOff x="4122999" y="1838960"/>
            <a:chExt cx="3946003" cy="4236720"/>
          </a:xfrm>
        </p:grpSpPr>
        <p:cxnSp>
          <p:nvCxnSpPr>
            <p:cNvPr id="6" name="Straight Connector 5">
              <a:extLst>
                <a:ext uri="{FF2B5EF4-FFF2-40B4-BE49-F238E27FC236}">
                  <a16:creationId xmlns:a16="http://schemas.microsoft.com/office/drawing/2014/main" id="{5AE60C5D-A95A-42C3-8256-064035AFD0C4}"/>
                </a:ext>
              </a:extLst>
            </p:cNvPr>
            <p:cNvCxnSpPr/>
            <p:nvPr userDrawn="1"/>
          </p:nvCxnSpPr>
          <p:spPr>
            <a:xfrm flipV="1">
              <a:off x="4122999"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FE93C9-9A11-4747-B804-6CE03B5F21F0}"/>
                </a:ext>
              </a:extLst>
            </p:cNvPr>
            <p:cNvCxnSpPr/>
            <p:nvPr userDrawn="1"/>
          </p:nvCxnSpPr>
          <p:spPr>
            <a:xfrm flipV="1">
              <a:off x="8069002"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DDC19EC7-4F82-4E53-8BF1-229DA02A5102}"/>
              </a:ext>
            </a:extLst>
          </p:cNvPr>
          <p:cNvCxnSpPr>
            <a:cxnSpLocks/>
          </p:cNvCxnSpPr>
          <p:nvPr userDrawn="1"/>
        </p:nvCxnSpPr>
        <p:spPr>
          <a:xfrm flipV="1">
            <a:off x="570547"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3765E-A312-4967-8379-4A5222554787}"/>
              </a:ext>
            </a:extLst>
          </p:cNvPr>
          <p:cNvCxnSpPr>
            <a:cxnSpLocks/>
          </p:cNvCxnSpPr>
          <p:nvPr userDrawn="1"/>
        </p:nvCxnSpPr>
        <p:spPr>
          <a:xfrm flipV="1">
            <a:off x="8466774"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BC674D-4FAB-4617-9B6C-9E84FD95E7B0}"/>
              </a:ext>
            </a:extLst>
          </p:cNvPr>
          <p:cNvCxnSpPr>
            <a:cxnSpLocks/>
          </p:cNvCxnSpPr>
          <p:nvPr userDrawn="1"/>
        </p:nvCxnSpPr>
        <p:spPr>
          <a:xfrm flipV="1">
            <a:off x="4376262" y="3749040"/>
            <a:ext cx="3439477" cy="211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644A7306-CE49-4E15-A6D8-671D8CA06950}"/>
              </a:ext>
            </a:extLst>
          </p:cNvPr>
          <p:cNvSpPr>
            <a:spLocks noGrp="1"/>
          </p:cNvSpPr>
          <p:nvPr>
            <p:ph type="pic" sz="quarter" idx="13"/>
          </p:nvPr>
        </p:nvSpPr>
        <p:spPr>
          <a:xfrm>
            <a:off x="1721644"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13" name="Picture Placeholder 4">
            <a:extLst>
              <a:ext uri="{FF2B5EF4-FFF2-40B4-BE49-F238E27FC236}">
                <a16:creationId xmlns:a16="http://schemas.microsoft.com/office/drawing/2014/main" id="{64A0D937-DE14-4882-BD8C-2E957A3160B0}"/>
              </a:ext>
            </a:extLst>
          </p:cNvPr>
          <p:cNvSpPr>
            <a:spLocks noGrp="1"/>
          </p:cNvSpPr>
          <p:nvPr>
            <p:ph type="pic" sz="quarter" idx="14"/>
          </p:nvPr>
        </p:nvSpPr>
        <p:spPr>
          <a:xfrm>
            <a:off x="559562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14" name="Picture Placeholder 4">
            <a:extLst>
              <a:ext uri="{FF2B5EF4-FFF2-40B4-BE49-F238E27FC236}">
                <a16:creationId xmlns:a16="http://schemas.microsoft.com/office/drawing/2014/main" id="{666C1C35-5A53-46ED-82DD-EA0ECA8B0043}"/>
              </a:ext>
            </a:extLst>
          </p:cNvPr>
          <p:cNvSpPr>
            <a:spLocks noGrp="1"/>
          </p:cNvSpPr>
          <p:nvPr>
            <p:ph type="pic" sz="quarter" idx="15"/>
          </p:nvPr>
        </p:nvSpPr>
        <p:spPr>
          <a:xfrm>
            <a:off x="961787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18" name="Text Placeholder 17">
            <a:extLst>
              <a:ext uri="{FF2B5EF4-FFF2-40B4-BE49-F238E27FC236}">
                <a16:creationId xmlns:a16="http://schemas.microsoft.com/office/drawing/2014/main" id="{5CCBC34C-A4ED-42B3-BB5E-A1E0CE04E867}"/>
              </a:ext>
            </a:extLst>
          </p:cNvPr>
          <p:cNvSpPr>
            <a:spLocks noGrp="1"/>
          </p:cNvSpPr>
          <p:nvPr>
            <p:ph type="body" sz="quarter" idx="16" hasCustomPrompt="1"/>
          </p:nvPr>
        </p:nvSpPr>
        <p:spPr>
          <a:xfrm>
            <a:off x="4124008" y="2704149"/>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347662"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0" name="Text Placeholder 17">
            <a:extLst>
              <a:ext uri="{FF2B5EF4-FFF2-40B4-BE49-F238E27FC236}">
                <a16:creationId xmlns:a16="http://schemas.microsoft.com/office/drawing/2014/main" id="{3D25D7DF-2FAA-4E46-9065-BC1D080E7803}"/>
              </a:ext>
            </a:extLst>
          </p:cNvPr>
          <p:cNvSpPr>
            <a:spLocks noGrp="1"/>
          </p:cNvSpPr>
          <p:nvPr>
            <p:ph type="body" sz="quarter" idx="18" hasCustomPrompt="1"/>
          </p:nvPr>
        </p:nvSpPr>
        <p:spPr>
          <a:xfrm>
            <a:off x="8243889"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3" name="Picture Placeholder 4">
            <a:extLst>
              <a:ext uri="{FF2B5EF4-FFF2-40B4-BE49-F238E27FC236}">
                <a16:creationId xmlns:a16="http://schemas.microsoft.com/office/drawing/2014/main" id="{D95CE7A2-C76D-414C-8BD0-5247751327C6}"/>
              </a:ext>
            </a:extLst>
          </p:cNvPr>
          <p:cNvSpPr>
            <a:spLocks noGrp="1"/>
          </p:cNvSpPr>
          <p:nvPr>
            <p:ph type="pic" sz="quarter" idx="19"/>
          </p:nvPr>
        </p:nvSpPr>
        <p:spPr>
          <a:xfrm>
            <a:off x="1721644"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24" name="Picture Placeholder 4">
            <a:extLst>
              <a:ext uri="{FF2B5EF4-FFF2-40B4-BE49-F238E27FC236}">
                <a16:creationId xmlns:a16="http://schemas.microsoft.com/office/drawing/2014/main" id="{BEACE70A-6B0F-412D-B9A1-EC824038E827}"/>
              </a:ext>
            </a:extLst>
          </p:cNvPr>
          <p:cNvSpPr>
            <a:spLocks noGrp="1"/>
          </p:cNvSpPr>
          <p:nvPr>
            <p:ph type="pic" sz="quarter" idx="20"/>
          </p:nvPr>
        </p:nvSpPr>
        <p:spPr>
          <a:xfrm>
            <a:off x="559562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25" name="Picture Placeholder 4">
            <a:extLst>
              <a:ext uri="{FF2B5EF4-FFF2-40B4-BE49-F238E27FC236}">
                <a16:creationId xmlns:a16="http://schemas.microsoft.com/office/drawing/2014/main" id="{FB297F48-DF3D-4925-8F53-478CEEF38974}"/>
              </a:ext>
            </a:extLst>
          </p:cNvPr>
          <p:cNvSpPr>
            <a:spLocks noGrp="1"/>
          </p:cNvSpPr>
          <p:nvPr>
            <p:ph type="pic" sz="quarter" idx="21"/>
          </p:nvPr>
        </p:nvSpPr>
        <p:spPr>
          <a:xfrm>
            <a:off x="961787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pt-BR"/>
              <a:t>Clique no ícone para adicionar uma imagem</a:t>
            </a:r>
            <a:endParaRPr lang="en-US"/>
          </a:p>
        </p:txBody>
      </p:sp>
      <p:sp>
        <p:nvSpPr>
          <p:cNvPr id="26" name="Text Placeholder 17">
            <a:extLst>
              <a:ext uri="{FF2B5EF4-FFF2-40B4-BE49-F238E27FC236}">
                <a16:creationId xmlns:a16="http://schemas.microsoft.com/office/drawing/2014/main" id="{F34A3093-6DE0-429C-A03B-76FE787FFA81}"/>
              </a:ext>
            </a:extLst>
          </p:cNvPr>
          <p:cNvSpPr>
            <a:spLocks noGrp="1"/>
          </p:cNvSpPr>
          <p:nvPr>
            <p:ph type="body" sz="quarter" idx="22" hasCustomPrompt="1"/>
          </p:nvPr>
        </p:nvSpPr>
        <p:spPr>
          <a:xfrm>
            <a:off x="4124008" y="5107938"/>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7" name="Text Placeholder 17">
            <a:extLst>
              <a:ext uri="{FF2B5EF4-FFF2-40B4-BE49-F238E27FC236}">
                <a16:creationId xmlns:a16="http://schemas.microsoft.com/office/drawing/2014/main" id="{0386AD67-F259-4692-875F-53C64BF81B48}"/>
              </a:ext>
            </a:extLst>
          </p:cNvPr>
          <p:cNvSpPr>
            <a:spLocks noGrp="1"/>
          </p:cNvSpPr>
          <p:nvPr>
            <p:ph type="body" sz="quarter" idx="23" hasCustomPrompt="1"/>
          </p:nvPr>
        </p:nvSpPr>
        <p:spPr>
          <a:xfrm>
            <a:off x="347662"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8" name="Text Placeholder 17">
            <a:extLst>
              <a:ext uri="{FF2B5EF4-FFF2-40B4-BE49-F238E27FC236}">
                <a16:creationId xmlns:a16="http://schemas.microsoft.com/office/drawing/2014/main" id="{F291A6F3-DC5D-4483-9102-86A075E47984}"/>
              </a:ext>
            </a:extLst>
          </p:cNvPr>
          <p:cNvSpPr>
            <a:spLocks noGrp="1"/>
          </p:cNvSpPr>
          <p:nvPr>
            <p:ph type="body" sz="quarter" idx="24" hasCustomPrompt="1"/>
          </p:nvPr>
        </p:nvSpPr>
        <p:spPr>
          <a:xfrm>
            <a:off x="8243889"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Tree>
    <p:extLst>
      <p:ext uri="{BB962C8B-B14F-4D97-AF65-F5344CB8AC3E}">
        <p14:creationId xmlns:p14="http://schemas.microsoft.com/office/powerpoint/2010/main" val="88376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eam member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Single team member introduction</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413702" y="1662749"/>
            <a:ext cx="6647498" cy="1121091"/>
          </a:xfrm>
        </p:spPr>
        <p:txBody>
          <a:bodyPr/>
          <a:lstStyle>
            <a:lvl1pPr marL="0" indent="0" algn="l">
              <a:buNone/>
              <a:tabLst/>
              <a:defRPr sz="3600">
                <a:latin typeface="Segoe UI Light" panose="020B0502040204020203" pitchFamily="34" charset="0"/>
                <a:cs typeface="Segoe UI Light" panose="020B0502040204020203" pitchFamily="34" charset="0"/>
              </a:defRPr>
            </a:lvl1pPr>
            <a:lvl2pPr marL="0" indent="0" algn="l">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30" name="Rectangle 29">
            <a:extLst>
              <a:ext uri="{FF2B5EF4-FFF2-40B4-BE49-F238E27FC236}">
                <a16:creationId xmlns:a16="http://schemas.microsoft.com/office/drawing/2014/main" id="{917ED960-A194-45B0-AEF6-512690422007}"/>
              </a:ext>
            </a:extLst>
          </p:cNvPr>
          <p:cNvSpPr/>
          <p:nvPr userDrawn="1"/>
        </p:nvSpPr>
        <p:spPr>
          <a:xfrm rot="10800000">
            <a:off x="11807873" y="1625599"/>
            <a:ext cx="384127" cy="4170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5312D12-61E6-47B2-9FCE-6F71BA4C5FB7}"/>
              </a:ext>
            </a:extLst>
          </p:cNvPr>
          <p:cNvCxnSpPr/>
          <p:nvPr userDrawn="1"/>
        </p:nvCxnSpPr>
        <p:spPr>
          <a:xfrm>
            <a:off x="513080" y="2809240"/>
            <a:ext cx="6644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1FC5A8AA-771B-49D6-87A0-D49447CDDEFF}"/>
              </a:ext>
            </a:extLst>
          </p:cNvPr>
          <p:cNvSpPr>
            <a:spLocks noGrp="1"/>
          </p:cNvSpPr>
          <p:nvPr>
            <p:ph idx="1"/>
          </p:nvPr>
        </p:nvSpPr>
        <p:spPr>
          <a:xfrm>
            <a:off x="421640" y="3088640"/>
            <a:ext cx="5923280" cy="2677160"/>
          </a:xfrm>
        </p:spPr>
        <p:txBody>
          <a:bodyPr/>
          <a:lstStyle>
            <a:lvl1pPr>
              <a:buNone/>
              <a:defRPr sz="18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6" name="Picture Placeholder 15">
            <a:extLst>
              <a:ext uri="{FF2B5EF4-FFF2-40B4-BE49-F238E27FC236}">
                <a16:creationId xmlns:a16="http://schemas.microsoft.com/office/drawing/2014/main" id="{A7C1F59F-4AA2-4698-9D68-958D8EBECDA0}"/>
              </a:ext>
            </a:extLst>
          </p:cNvPr>
          <p:cNvSpPr>
            <a:spLocks noGrp="1"/>
          </p:cNvSpPr>
          <p:nvPr>
            <p:ph type="pic" sz="quarter" idx="18"/>
          </p:nvPr>
        </p:nvSpPr>
        <p:spPr>
          <a:xfrm>
            <a:off x="8081173" y="1625599"/>
            <a:ext cx="3733800" cy="4169664"/>
          </a:xfrm>
          <a:solidFill>
            <a:schemeClr val="bg1">
              <a:lumMod val="95000"/>
            </a:schemeClr>
          </a:solidFill>
        </p:spPr>
        <p:txBody>
          <a:bodyPr anchor="ctr"/>
          <a:lstStyle>
            <a:lvl1pPr algn="ctr">
              <a:defRPr/>
            </a:lvl1pPr>
          </a:lstStyle>
          <a:p>
            <a:r>
              <a:rPr lang="pt-BR"/>
              <a:t>Clique no ícone para adicionar uma imagem</a:t>
            </a:r>
            <a:endParaRPr lang="en-US"/>
          </a:p>
        </p:txBody>
      </p:sp>
    </p:spTree>
    <p:extLst>
      <p:ext uri="{BB962C8B-B14F-4D97-AF65-F5344CB8AC3E}">
        <p14:creationId xmlns:p14="http://schemas.microsoft.com/office/powerpoint/2010/main" val="497307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subhead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2057400"/>
            <a:ext cx="1143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a:t>
            </a:fld>
            <a:endParaRPr lang="en-US"/>
          </a:p>
        </p:txBody>
      </p:sp>
      <p:sp>
        <p:nvSpPr>
          <p:cNvPr id="9" name="Text Placeholder 8">
            <a:extLst>
              <a:ext uri="{FF2B5EF4-FFF2-40B4-BE49-F238E27FC236}">
                <a16:creationId xmlns:a16="http://schemas.microsoft.com/office/drawing/2014/main" id="{0DC35D1A-A988-4AB3-A20C-678FAEFD413F}"/>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1" name="Text Placeholder 4">
            <a:extLst>
              <a:ext uri="{FF2B5EF4-FFF2-40B4-BE49-F238E27FC236}">
                <a16:creationId xmlns:a16="http://schemas.microsoft.com/office/drawing/2014/main" id="{A96B15CA-D4FD-4641-91AE-5A14B1D9EEAD}"/>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5008956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e column text and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a:xfrm>
            <a:off x="381000" y="381000"/>
            <a:ext cx="11430000" cy="914400"/>
          </a:xfrm>
        </p:spPr>
        <p:txBody>
          <a:bodyPr/>
          <a:lstStyle>
            <a:lvl1pPr>
              <a:defRPr/>
            </a:lvl1pPr>
          </a:lstStyle>
          <a:p>
            <a:r>
              <a:rPr lang="en-US"/>
              <a:t>Title, one column text and sidebar</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8153400" cy="464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a:t>
            </a:fld>
            <a:endParaRPr lang="en-US"/>
          </a:p>
        </p:txBody>
      </p:sp>
      <p:grpSp>
        <p:nvGrpSpPr>
          <p:cNvPr id="4" name="Group 3">
            <a:extLst>
              <a:ext uri="{FF2B5EF4-FFF2-40B4-BE49-F238E27FC236}">
                <a16:creationId xmlns:a16="http://schemas.microsoft.com/office/drawing/2014/main" id="{0B3FCF99-646D-4A7B-AE13-2A9AB461867A}"/>
              </a:ext>
            </a:extLst>
          </p:cNvPr>
          <p:cNvGrpSpPr/>
          <p:nvPr userDrawn="1"/>
        </p:nvGrpSpPr>
        <p:grpSpPr>
          <a:xfrm>
            <a:off x="8839200" y="1524000"/>
            <a:ext cx="3352800" cy="4648200"/>
            <a:chOff x="8331200" y="1524000"/>
            <a:chExt cx="3860800" cy="4648200"/>
          </a:xfrm>
        </p:grpSpPr>
        <p:sp>
          <p:nvSpPr>
            <p:cNvPr id="6" name="Rectangle 5">
              <a:extLst>
                <a:ext uri="{FF2B5EF4-FFF2-40B4-BE49-F238E27FC236}">
                  <a16:creationId xmlns:a16="http://schemas.microsoft.com/office/drawing/2014/main" id="{DB5E2DEF-2708-436D-85C4-EF679445B77C}"/>
                </a:ext>
              </a:extLst>
            </p:cNvPr>
            <p:cNvSpPr/>
            <p:nvPr userDrawn="1"/>
          </p:nvSpPr>
          <p:spPr>
            <a:xfrm>
              <a:off x="8331200" y="1524000"/>
              <a:ext cx="3429000" cy="464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CCD219-1017-4D84-9B2B-79DEC04FBC4E}"/>
                </a:ext>
              </a:extLst>
            </p:cNvPr>
            <p:cNvSpPr>
              <a:spLocks/>
            </p:cNvSpPr>
            <p:nvPr userDrawn="1"/>
          </p:nvSpPr>
          <p:spPr>
            <a:xfrm>
              <a:off x="11760200" y="1524000"/>
              <a:ext cx="215900" cy="4648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C12B90-8AC2-4C91-B2CF-15459F7A7232}"/>
                </a:ext>
              </a:extLst>
            </p:cNvPr>
            <p:cNvSpPr/>
            <p:nvPr userDrawn="1"/>
          </p:nvSpPr>
          <p:spPr>
            <a:xfrm>
              <a:off x="11976100" y="1524000"/>
              <a:ext cx="215900" cy="4648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C23E5EA3-6C87-4B71-8568-10EFAE00B410}"/>
              </a:ext>
            </a:extLst>
          </p:cNvPr>
          <p:cNvSpPr>
            <a:spLocks noGrp="1"/>
          </p:cNvSpPr>
          <p:nvPr>
            <p:ph type="body" sz="quarter" idx="12"/>
          </p:nvPr>
        </p:nvSpPr>
        <p:spPr>
          <a:xfrm>
            <a:off x="9144000" y="1981200"/>
            <a:ext cx="2486025" cy="381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de texto Mestres</a:t>
            </a:r>
          </a:p>
          <a:p>
            <a:pPr lvl="1"/>
            <a:r>
              <a:rPr lang="pt-BR"/>
              <a:t>Segundo nível</a:t>
            </a:r>
          </a:p>
        </p:txBody>
      </p:sp>
      <p:sp>
        <p:nvSpPr>
          <p:cNvPr id="13" name="Text Placeholder 4">
            <a:extLst>
              <a:ext uri="{FF2B5EF4-FFF2-40B4-BE49-F238E27FC236}">
                <a16:creationId xmlns:a16="http://schemas.microsoft.com/office/drawing/2014/main" id="{2329A78E-A48F-4594-B473-E2790DF6CE67}"/>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960188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524000"/>
            <a:ext cx="5638800" cy="464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524000"/>
            <a:ext cx="5638800" cy="4648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10" name="Text Placeholder 4">
            <a:extLst>
              <a:ext uri="{FF2B5EF4-FFF2-40B4-BE49-F238E27FC236}">
                <a16:creationId xmlns:a16="http://schemas.microsoft.com/office/drawing/2014/main" id="{7FA6AA2D-D02F-475C-B10D-9CB4A658DB83}"/>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 </a:t>
            </a:r>
          </a:p>
        </p:txBody>
      </p:sp>
    </p:spTree>
    <p:extLst>
      <p:ext uri="{BB962C8B-B14F-4D97-AF65-F5344CB8AC3E}">
        <p14:creationId xmlns:p14="http://schemas.microsoft.com/office/powerpoint/2010/main" val="94922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 subhead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2057400"/>
            <a:ext cx="56388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2057400"/>
            <a:ext cx="56388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7" name="Text Placeholder 8">
            <a:extLst>
              <a:ext uri="{FF2B5EF4-FFF2-40B4-BE49-F238E27FC236}">
                <a16:creationId xmlns:a16="http://schemas.microsoft.com/office/drawing/2014/main" id="{15B00D11-CCAF-4594-B02A-5988815375EA}"/>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4146787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527176"/>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286001"/>
            <a:ext cx="5616575" cy="3886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527176"/>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286001"/>
            <a:ext cx="5638800" cy="38862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and two column text with headers</a:t>
            </a:r>
          </a:p>
        </p:txBody>
      </p:sp>
      <p:sp>
        <p:nvSpPr>
          <p:cNvPr id="12" name="Text Placeholder 4">
            <a:extLst>
              <a:ext uri="{FF2B5EF4-FFF2-40B4-BE49-F238E27FC236}">
                <a16:creationId xmlns:a16="http://schemas.microsoft.com/office/drawing/2014/main" id="{F871D3A3-1BDA-4DED-A2A2-1E3E3734011C}"/>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195799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head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784351"/>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543175"/>
            <a:ext cx="5616575" cy="362902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784351"/>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543175"/>
            <a:ext cx="5638800" cy="362902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subhead and two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3" name="Text Placeholder 4">
            <a:extLst>
              <a:ext uri="{FF2B5EF4-FFF2-40B4-BE49-F238E27FC236}">
                <a16:creationId xmlns:a16="http://schemas.microsoft.com/office/drawing/2014/main" id="{289AA02A-16FD-46AE-B3E5-255659F6B78A}"/>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439962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head and three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1" y="2104391"/>
            <a:ext cx="3574874"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1" y="2863215"/>
            <a:ext cx="3574874" cy="314134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43053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4305300" y="2863215"/>
            <a:ext cx="3589020" cy="314134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subhead and three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3" name="Text Placeholder 4">
            <a:extLst>
              <a:ext uri="{FF2B5EF4-FFF2-40B4-BE49-F238E27FC236}">
                <a16:creationId xmlns:a16="http://schemas.microsoft.com/office/drawing/2014/main" id="{1A6E4A59-6594-4DE8-850E-62203C298F64}"/>
              </a:ext>
            </a:extLst>
          </p:cNvPr>
          <p:cNvSpPr>
            <a:spLocks noGrp="1"/>
          </p:cNvSpPr>
          <p:nvPr>
            <p:ph type="body" sz="quarter" idx="15"/>
          </p:nvPr>
        </p:nvSpPr>
        <p:spPr>
          <a:xfrm>
            <a:off x="82296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4" name="Content Placeholder 5">
            <a:extLst>
              <a:ext uri="{FF2B5EF4-FFF2-40B4-BE49-F238E27FC236}">
                <a16:creationId xmlns:a16="http://schemas.microsoft.com/office/drawing/2014/main" id="{6FF76FA5-08A4-4A98-BA72-6FA817F9C161}"/>
              </a:ext>
            </a:extLst>
          </p:cNvPr>
          <p:cNvSpPr>
            <a:spLocks noGrp="1"/>
          </p:cNvSpPr>
          <p:nvPr>
            <p:ph sz="quarter" idx="16"/>
          </p:nvPr>
        </p:nvSpPr>
        <p:spPr>
          <a:xfrm>
            <a:off x="8229600" y="2863215"/>
            <a:ext cx="3589020" cy="314134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grpSp>
        <p:nvGrpSpPr>
          <p:cNvPr id="15" name="Group 14">
            <a:extLst>
              <a:ext uri="{FF2B5EF4-FFF2-40B4-BE49-F238E27FC236}">
                <a16:creationId xmlns:a16="http://schemas.microsoft.com/office/drawing/2014/main" id="{3029E4BE-1DEF-4DCB-9C67-07429306DE63}"/>
              </a:ext>
            </a:extLst>
          </p:cNvPr>
          <p:cNvGrpSpPr/>
          <p:nvPr userDrawn="1"/>
        </p:nvGrpSpPr>
        <p:grpSpPr>
          <a:xfrm>
            <a:off x="4130040" y="2087880"/>
            <a:ext cx="3931920" cy="4038600"/>
            <a:chOff x="4053840" y="2773680"/>
            <a:chExt cx="4023360" cy="3352800"/>
          </a:xfrm>
        </p:grpSpPr>
        <p:cxnSp>
          <p:nvCxnSpPr>
            <p:cNvPr id="16" name="Straight Connector 15">
              <a:extLst>
                <a:ext uri="{FF2B5EF4-FFF2-40B4-BE49-F238E27FC236}">
                  <a16:creationId xmlns:a16="http://schemas.microsoft.com/office/drawing/2014/main" id="{7F6A942D-05A4-4701-B882-1866691655A2}"/>
                </a:ext>
              </a:extLst>
            </p:cNvPr>
            <p:cNvCxnSpPr/>
            <p:nvPr/>
          </p:nvCxnSpPr>
          <p:spPr>
            <a:xfrm>
              <a:off x="4053840" y="2773680"/>
              <a:ext cx="0" cy="3352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FFCDF4-7868-45B8-B83E-EB8540BACA41}"/>
                </a:ext>
              </a:extLst>
            </p:cNvPr>
            <p:cNvCxnSpPr/>
            <p:nvPr/>
          </p:nvCxnSpPr>
          <p:spPr>
            <a:xfrm>
              <a:off x="8077200" y="2773680"/>
              <a:ext cx="0" cy="3352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8" name="Text Placeholder 4">
            <a:extLst>
              <a:ext uri="{FF2B5EF4-FFF2-40B4-BE49-F238E27FC236}">
                <a16:creationId xmlns:a16="http://schemas.microsoft.com/office/drawing/2014/main" id="{16506F97-64A4-492E-909A-B040259D6EF7}"/>
              </a:ext>
            </a:extLst>
          </p:cNvPr>
          <p:cNvSpPr>
            <a:spLocks noGrp="1"/>
          </p:cNvSpPr>
          <p:nvPr>
            <p:ph type="body" sz="quarter" idx="17"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07007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bar 1 ">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99148D0C-88F2-4C1D-980D-352070CAB603}"/>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r>
              <a:rPr lang="pt-BR"/>
              <a:t>Clique no ícone para adicionar uma imagem</a:t>
            </a:r>
            <a:endParaRPr lang="en-US"/>
          </a:p>
        </p:txBody>
      </p:sp>
      <p:sp>
        <p:nvSpPr>
          <p:cNvPr id="26" name="Freeform: Shape 25">
            <a:extLst>
              <a:ext uri="{FF2B5EF4-FFF2-40B4-BE49-F238E27FC236}">
                <a16:creationId xmlns:a16="http://schemas.microsoft.com/office/drawing/2014/main" id="{BECA28A2-9DC8-479B-B942-090660EA654A}"/>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1830" y="1155353"/>
            <a:ext cx="5105289" cy="2411413"/>
          </a:xfrm>
        </p:spPr>
        <p:txBody>
          <a:bodyPr anchor="b">
            <a:noAutofit/>
          </a:bodyPr>
          <a:lstStyle>
            <a:lvl1pPr algn="l">
              <a:defRPr sz="4400">
                <a:solidFill>
                  <a:schemeClr val="accent1"/>
                </a:solidFill>
                <a:latin typeface="Segoe UI Light" panose="020B0502040204020203" pitchFamily="34" charset="0"/>
                <a:cs typeface="Segoe UI Light" panose="020B0502040204020203" pitchFamily="34" charset="0"/>
              </a:defRPr>
            </a:lvl1pPr>
          </a:lstStyle>
          <a:p>
            <a:r>
              <a:rPr lang="pt-BR"/>
              <a:t>Clique para editar o título Mestre</a:t>
            </a:r>
            <a:endParaRPr lang="en-US"/>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799" y="3773141"/>
            <a:ext cx="5105289" cy="1274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061653"/>
            <a:ext cx="3581400" cy="381000"/>
          </a:xfrm>
        </p:spPr>
        <p:txBody>
          <a:bodyPr anchor="b">
            <a:normAutofit/>
          </a:bodyPr>
          <a:lstStyle>
            <a:lvl1pPr>
              <a:buNone/>
              <a:defRPr sz="1400">
                <a:solidFill>
                  <a:schemeClr val="accent1"/>
                </a:solidFill>
                <a:latin typeface="Segoe UI Semibold" panose="020B0702040204020203" pitchFamily="34" charset="0"/>
                <a:cs typeface="Segoe UI Semibold" panose="020B0702040204020203" pitchFamily="34" charset="0"/>
              </a:defRPr>
            </a:lvl1pPr>
            <a:lvl5pPr>
              <a:defRPr/>
            </a:lvl5pPr>
          </a:lstStyle>
          <a:p>
            <a:pPr lvl="0"/>
            <a:r>
              <a:rPr lang="en-US"/>
              <a:t>Date</a:t>
            </a:r>
          </a:p>
        </p:txBody>
      </p:sp>
    </p:spTree>
    <p:extLst>
      <p:ext uri="{BB962C8B-B14F-4D97-AF65-F5344CB8AC3E}">
        <p14:creationId xmlns:p14="http://schemas.microsoft.com/office/powerpoint/2010/main" val="342446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7" name="Text Placeholder 4">
            <a:extLst>
              <a:ext uri="{FF2B5EF4-FFF2-40B4-BE49-F238E27FC236}">
                <a16:creationId xmlns:a16="http://schemas.microsoft.com/office/drawing/2014/main" id="{A0E01368-2A4A-42B7-9179-386762935769}"/>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4118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and subhead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bIns="45720"/>
          <a:lstStyle/>
          <a:p>
            <a:fld id="{B86CEE44-6F89-45AC-812A-88D538657E02}" type="slidenum">
              <a:rPr lang="en-US" smtClean="0"/>
              <a:t>‹#›</a:t>
            </a:fld>
            <a:endParaRPr lang="en-US"/>
          </a:p>
        </p:txBody>
      </p:sp>
      <p:sp>
        <p:nvSpPr>
          <p:cNvPr id="6" name="Text Placeholder 8">
            <a:extLst>
              <a:ext uri="{FF2B5EF4-FFF2-40B4-BE49-F238E27FC236}">
                <a16:creationId xmlns:a16="http://schemas.microsoft.com/office/drawing/2014/main" id="{E988556A-19BC-485F-98A8-5E757F4543A3}"/>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8" name="Text Placeholder 4">
            <a:extLst>
              <a:ext uri="{FF2B5EF4-FFF2-40B4-BE49-F238E27FC236}">
                <a16:creationId xmlns:a16="http://schemas.microsoft.com/office/drawing/2014/main" id="{8EF02686-00EE-4237-965E-C3A554674E2B}"/>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795889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sidebar with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573F-3F6C-4D6A-896B-06837B541884}"/>
              </a:ext>
            </a:extLst>
          </p:cNvPr>
          <p:cNvSpPr>
            <a:spLocks noGrp="1"/>
          </p:cNvSpPr>
          <p:nvPr>
            <p:ph type="title"/>
          </p:nvPr>
        </p:nvSpPr>
        <p:spPr>
          <a:xfrm>
            <a:off x="381000" y="381000"/>
            <a:ext cx="6461760" cy="914400"/>
          </a:xfrm>
        </p:spPr>
        <p:txBody>
          <a:bodyPr/>
          <a:lstStyle/>
          <a:p>
            <a:r>
              <a:rPr lang="pt-BR"/>
              <a:t>Clique para editar o título Mestre</a:t>
            </a:r>
            <a:endParaRPr lang="en-US"/>
          </a:p>
        </p:txBody>
      </p:sp>
      <p:sp>
        <p:nvSpPr>
          <p:cNvPr id="4" name="Slide Number Placeholder 3">
            <a:extLst>
              <a:ext uri="{FF2B5EF4-FFF2-40B4-BE49-F238E27FC236}">
                <a16:creationId xmlns:a16="http://schemas.microsoft.com/office/drawing/2014/main" id="{5800D127-8DB5-46F3-AF6E-5F3C36E25A5E}"/>
              </a:ext>
            </a:extLst>
          </p:cNvPr>
          <p:cNvSpPr>
            <a:spLocks noGrp="1"/>
          </p:cNvSpPr>
          <p:nvPr>
            <p:ph type="sldNum" sz="quarter" idx="11"/>
          </p:nvPr>
        </p:nvSpPr>
        <p:spPr/>
        <p:txBody>
          <a:bodyPr/>
          <a:lstStyle/>
          <a:p>
            <a:fld id="{B86CEE44-6F89-45AC-812A-88D538657E02}" type="slidenum">
              <a:rPr lang="en-US" smtClean="0"/>
              <a:pPr/>
              <a:t>‹#›</a:t>
            </a:fld>
            <a:endParaRPr lang="en-US"/>
          </a:p>
        </p:txBody>
      </p:sp>
      <p:sp>
        <p:nvSpPr>
          <p:cNvPr id="6" name="Picture Placeholder 6">
            <a:extLst>
              <a:ext uri="{FF2B5EF4-FFF2-40B4-BE49-F238E27FC236}">
                <a16:creationId xmlns:a16="http://schemas.microsoft.com/office/drawing/2014/main" id="{3F0EC7E9-2C2C-4DFE-A55D-D75802978A5F}"/>
              </a:ext>
            </a:extLst>
          </p:cNvPr>
          <p:cNvSpPr>
            <a:spLocks noGrp="1"/>
          </p:cNvSpPr>
          <p:nvPr>
            <p:ph type="pic" sz="quarter" idx="14"/>
          </p:nvPr>
        </p:nvSpPr>
        <p:spPr>
          <a:xfrm>
            <a:off x="7197090" y="365126"/>
            <a:ext cx="4564380" cy="5814694"/>
          </a:xfrm>
          <a:solidFill>
            <a:schemeClr val="bg1">
              <a:lumMod val="95000"/>
            </a:schemeClr>
          </a:solidFill>
        </p:spPr>
        <p:txBody>
          <a:bodyPr anchor="ctr"/>
          <a:lstStyle>
            <a:lvl1pPr algn="ctr">
              <a:defRPr/>
            </a:lvl1pPr>
          </a:lstStyle>
          <a:p>
            <a:r>
              <a:rPr lang="pt-BR"/>
              <a:t>Clique no ícone para adicionar uma imagem</a:t>
            </a:r>
            <a:endParaRPr lang="en-US"/>
          </a:p>
        </p:txBody>
      </p:sp>
      <p:sp>
        <p:nvSpPr>
          <p:cNvPr id="7" name="Content Placeholder 9">
            <a:extLst>
              <a:ext uri="{FF2B5EF4-FFF2-40B4-BE49-F238E27FC236}">
                <a16:creationId xmlns:a16="http://schemas.microsoft.com/office/drawing/2014/main" id="{A4D46CE5-C10A-44A3-B8A4-273A2E0FBE68}"/>
              </a:ext>
            </a:extLst>
          </p:cNvPr>
          <p:cNvSpPr>
            <a:spLocks noGrp="1"/>
          </p:cNvSpPr>
          <p:nvPr>
            <p:ph sz="quarter" idx="15" hasCustomPrompt="1"/>
          </p:nvPr>
        </p:nvSpPr>
        <p:spPr>
          <a:xfrm>
            <a:off x="7623810" y="3529498"/>
            <a:ext cx="4137660" cy="2036237"/>
          </a:xfrm>
          <a:solidFill>
            <a:schemeClr val="bg1">
              <a:alpha val="89000"/>
            </a:schemeClr>
          </a:solidFill>
        </p:spPr>
        <p:txBody>
          <a:bodyPr vert="horz" lIns="365760" tIns="0" rIns="0" bIns="0" rtlCol="0" anchor="ctr">
            <a:noAutofit/>
          </a:bodyPr>
          <a:lstStyle>
            <a:lvl1pPr>
              <a:lnSpc>
                <a:spcPct val="100000"/>
              </a:lnSpc>
              <a:defRPr lang="en-US" sz="2000" b="0" kern="1200" dirty="0">
                <a:solidFill>
                  <a:schemeClr val="accent1"/>
                </a:solidFill>
                <a:latin typeface="Segoe UI Semibold" panose="020B0702040204020203" pitchFamily="34" charset="0"/>
                <a:ea typeface="+mn-ea"/>
                <a:cs typeface="Segoe UI Semibold" panose="020B0702040204020203" pitchFamily="34" charset="0"/>
              </a:defRPr>
            </a:lvl1pPr>
            <a:lvl2pPr marL="174625" indent="-174625">
              <a:lnSpc>
                <a:spcPct val="100000"/>
              </a:lnSpc>
              <a:defRPr lang="en-US" dirty="0">
                <a:latin typeface="+mj-lt"/>
              </a:defRPr>
            </a:lvl2pPr>
            <a:lvl3pPr marL="174625" indent="-174625">
              <a:lnSpc>
                <a:spcPct val="100000"/>
              </a:lnSpc>
              <a:defRPr lang="en-US" dirty="0">
                <a:latin typeface="+mj-lt"/>
              </a:defRPr>
            </a:lvl3pPr>
            <a:lvl4pPr marL="174625" indent="-174625">
              <a:lnSpc>
                <a:spcPct val="100000"/>
              </a:lnSpc>
              <a:defRPr lang="en-US" dirty="0">
                <a:latin typeface="+mj-lt"/>
              </a:defRPr>
            </a:lvl4pPr>
            <a:lvl5pPr marL="174625" indent="-174625">
              <a:lnSpc>
                <a:spcPct val="100000"/>
              </a:lnSpc>
              <a:defRPr lang="en-US" dirty="0">
                <a:latin typeface="+mj-lt"/>
              </a:defRPr>
            </a:lvl5pPr>
          </a:lstStyle>
          <a:p>
            <a:pPr marL="0" lvl="0" indent="0">
              <a:lnSpc>
                <a:spcPct val="120000"/>
              </a:lnSpc>
              <a:spcBef>
                <a:spcPts val="0"/>
              </a:spcBef>
              <a:buNone/>
            </a:pPr>
            <a:r>
              <a:rPr lang="en-US"/>
              <a:t>Edit Master text styles</a:t>
            </a:r>
          </a:p>
          <a:p>
            <a:pPr marL="0" lvl="1" indent="0">
              <a:lnSpc>
                <a:spcPct val="120000"/>
              </a:lnSpc>
              <a:spcBef>
                <a:spcPts val="0"/>
              </a:spcBef>
              <a:buNone/>
            </a:pPr>
            <a:r>
              <a:rPr lang="en-US"/>
              <a:t>Second level</a:t>
            </a:r>
          </a:p>
          <a:p>
            <a:pPr marL="0" lvl="2" indent="0">
              <a:lnSpc>
                <a:spcPct val="120000"/>
              </a:lnSpc>
              <a:spcBef>
                <a:spcPts val="0"/>
              </a:spcBef>
              <a:buNone/>
            </a:pPr>
            <a:r>
              <a:rPr lang="en-US"/>
              <a:t>Third level</a:t>
            </a:r>
          </a:p>
          <a:p>
            <a:pPr marL="0" lvl="3" indent="0">
              <a:lnSpc>
                <a:spcPct val="120000"/>
              </a:lnSpc>
              <a:spcBef>
                <a:spcPts val="0"/>
              </a:spcBef>
              <a:buNone/>
            </a:pPr>
            <a:r>
              <a:rPr lang="en-US"/>
              <a:t>Fourth level</a:t>
            </a:r>
          </a:p>
          <a:p>
            <a:pPr marL="0" lvl="4" indent="0">
              <a:lnSpc>
                <a:spcPct val="120000"/>
              </a:lnSpc>
              <a:spcBef>
                <a:spcPts val="0"/>
              </a:spcBef>
              <a:buNone/>
            </a:pPr>
            <a:r>
              <a:rPr lang="en-US"/>
              <a:t>Fifth level</a:t>
            </a:r>
          </a:p>
        </p:txBody>
      </p:sp>
      <p:sp>
        <p:nvSpPr>
          <p:cNvPr id="8" name="Rectangle 7">
            <a:extLst>
              <a:ext uri="{FF2B5EF4-FFF2-40B4-BE49-F238E27FC236}">
                <a16:creationId xmlns:a16="http://schemas.microsoft.com/office/drawing/2014/main" id="{FC9B560A-F45B-4CA0-8DE7-B694530FA4DB}"/>
              </a:ext>
            </a:extLst>
          </p:cNvPr>
          <p:cNvSpPr/>
          <p:nvPr userDrawn="1"/>
        </p:nvSpPr>
        <p:spPr>
          <a:xfrm>
            <a:off x="11757660" y="3528060"/>
            <a:ext cx="43434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0318795-49AB-4478-AA6B-72A3945F3AEB}"/>
              </a:ext>
            </a:extLst>
          </p:cNvPr>
          <p:cNvSpPr>
            <a:spLocks noGrp="1"/>
          </p:cNvSpPr>
          <p:nvPr>
            <p:ph sz="half" idx="2"/>
          </p:nvPr>
        </p:nvSpPr>
        <p:spPr>
          <a:xfrm>
            <a:off x="381000" y="1849755"/>
            <a:ext cx="6484620" cy="408622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0" name="Text Placeholder 4">
            <a:extLst>
              <a:ext uri="{FF2B5EF4-FFF2-40B4-BE49-F238E27FC236}">
                <a16:creationId xmlns:a16="http://schemas.microsoft.com/office/drawing/2014/main" id="{9736675B-7C8E-4ED5-BF41-6591BDEDDF1B}"/>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marL="228600" lvl="0" indent="-228600" algn="l" defTabSz="914400" rtl="0" eaLnBrk="1" latinLnBrk="0" hangingPunct="1">
              <a:lnSpc>
                <a:spcPct val="100000"/>
              </a:lnSpc>
              <a:spcBef>
                <a:spcPts val="1000"/>
              </a:spcBef>
              <a:buFont typeface="Arial" panose="020B0604020202020204" pitchFamily="34" charset="0"/>
              <a:buNone/>
              <a:tabLst>
                <a:tab pos="749300" algn="l"/>
              </a:tabLst>
            </a:pPr>
            <a:r>
              <a:rPr lang="en-US"/>
              <a:t>Source:</a:t>
            </a:r>
          </a:p>
        </p:txBody>
      </p:sp>
    </p:spTree>
    <p:extLst>
      <p:ext uri="{BB962C8B-B14F-4D97-AF65-F5344CB8AC3E}">
        <p14:creationId xmlns:p14="http://schemas.microsoft.com/office/powerpoint/2010/main" val="813589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callout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8D0040-6E8A-4DF4-B5FA-6C1241EC321F}"/>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4">
            <a:extLst>
              <a:ext uri="{FF2B5EF4-FFF2-40B4-BE49-F238E27FC236}">
                <a16:creationId xmlns:a16="http://schemas.microsoft.com/office/drawing/2014/main" id="{4FD4F85C-64C4-439C-B06C-080ACE29843C}"/>
              </a:ext>
            </a:extLst>
          </p:cNvPr>
          <p:cNvSpPr>
            <a:spLocks noGrp="1"/>
          </p:cNvSpPr>
          <p:nvPr>
            <p:ph type="pic" sz="quarter" idx="12"/>
          </p:nvPr>
        </p:nvSpPr>
        <p:spPr>
          <a:xfrm>
            <a:off x="388620" y="373381"/>
            <a:ext cx="11406823" cy="6050279"/>
          </a:xfrm>
          <a:solidFill>
            <a:schemeClr val="bg1">
              <a:lumMod val="95000"/>
            </a:schemeClr>
          </a:solidFill>
        </p:spPr>
        <p:txBody>
          <a:bodyPr/>
          <a:lstStyle/>
          <a:p>
            <a:r>
              <a:rPr lang="pt-BR"/>
              <a:t>Clique no ícone para adicionar uma imagem</a:t>
            </a:r>
            <a:endParaRPr lang="en-US"/>
          </a:p>
        </p:txBody>
      </p:sp>
      <p:sp>
        <p:nvSpPr>
          <p:cNvPr id="6" name="Freeform: Shape 5">
            <a:extLst>
              <a:ext uri="{FF2B5EF4-FFF2-40B4-BE49-F238E27FC236}">
                <a16:creationId xmlns:a16="http://schemas.microsoft.com/office/drawing/2014/main" id="{936BB980-2D58-4B09-BBEB-7B70D5303E06}"/>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17">
            <a:extLst>
              <a:ext uri="{FF2B5EF4-FFF2-40B4-BE49-F238E27FC236}">
                <a16:creationId xmlns:a16="http://schemas.microsoft.com/office/drawing/2014/main" id="{ECB5CB97-1727-4BCC-B20D-5B73AE9571FE}"/>
              </a:ext>
            </a:extLst>
          </p:cNvPr>
          <p:cNvSpPr>
            <a:spLocks noGrp="1"/>
          </p:cNvSpPr>
          <p:nvPr>
            <p:ph type="body" sz="quarter" idx="13"/>
          </p:nvPr>
        </p:nvSpPr>
        <p:spPr>
          <a:xfrm>
            <a:off x="761365" y="939961"/>
            <a:ext cx="5296535" cy="4809744"/>
          </a:xfrm>
          <a:solidFill>
            <a:schemeClr val="bg1">
              <a:alpha val="89000"/>
            </a:schemeClr>
          </a:solidFill>
        </p:spPr>
        <p:txBody>
          <a:bodyPr lIns="640080" anchor="ctr"/>
          <a:lstStyle>
            <a:lvl1pPr marL="0" indent="0">
              <a:buNone/>
              <a:tabLst/>
              <a:defRPr sz="4000">
                <a:solidFill>
                  <a:schemeClr val="accent1"/>
                </a:solidFill>
                <a:latin typeface="Segoe UI Light" panose="020B0502040204020203" pitchFamily="34" charset="0"/>
                <a:cs typeface="Segoe UI Light" panose="020B0502040204020203" pitchFamily="34" charset="0"/>
              </a:defRPr>
            </a:lvl1pPr>
            <a:lvl2pPr marL="0" indent="0">
              <a:buNone/>
              <a:tabLst/>
              <a:defRPr sz="2400">
                <a:solidFill>
                  <a:schemeClr val="accent1"/>
                </a:solidFill>
                <a:latin typeface="Segoe UI Semibold" panose="020B0702040204020203" pitchFamily="34" charset="0"/>
                <a:cs typeface="Segoe UI Semibold" panose="020B0702040204020203" pitchFamily="34" charset="0"/>
              </a:defRPr>
            </a:lvl2pPr>
            <a:lvl3pPr marL="0" indent="0">
              <a:spcBef>
                <a:spcPts val="3000"/>
              </a:spcBef>
              <a:buNone/>
              <a:tabLst/>
              <a:defRPr sz="1800">
                <a:solidFill>
                  <a:schemeClr val="accent1"/>
                </a:solidFill>
              </a:defRPr>
            </a:lvl3pPr>
            <a:lvl4pPr marL="0" indent="0">
              <a:tabLst/>
              <a:defRPr/>
            </a:lvl4pPr>
            <a:lvl5pPr marL="0" indent="0">
              <a:tabLst/>
              <a:defRPr/>
            </a:lvl5pPr>
          </a:lstStyle>
          <a:p>
            <a:pPr lvl="0"/>
            <a:r>
              <a:rPr lang="pt-BR"/>
              <a:t>Clique para editar os estilos de texto Mestres</a:t>
            </a:r>
          </a:p>
          <a:p>
            <a:pPr lvl="1"/>
            <a:r>
              <a:rPr lang="pt-BR"/>
              <a:t>Segundo nível</a:t>
            </a:r>
          </a:p>
          <a:p>
            <a:pPr lvl="2"/>
            <a:r>
              <a:rPr lang="pt-BR"/>
              <a:t>Terceiro nível</a:t>
            </a:r>
          </a:p>
        </p:txBody>
      </p:sp>
    </p:spTree>
    <p:extLst>
      <p:ext uri="{BB962C8B-B14F-4D97-AF65-F5344CB8AC3E}">
        <p14:creationId xmlns:p14="http://schemas.microsoft.com/office/powerpoint/2010/main" val="1378450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image sideba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D15BD8F-81AE-4CE6-9719-32BA6C35C1D4}"/>
              </a:ext>
            </a:extLst>
          </p:cNvPr>
          <p:cNvSpPr>
            <a:spLocks noGrp="1"/>
          </p:cNvSpPr>
          <p:nvPr>
            <p:ph type="pic" sz="quarter" idx="14"/>
          </p:nvPr>
        </p:nvSpPr>
        <p:spPr>
          <a:xfrm>
            <a:off x="380995" y="370333"/>
            <a:ext cx="4838705" cy="5824727"/>
          </a:xfrm>
          <a:solidFill>
            <a:schemeClr val="bg1">
              <a:lumMod val="95000"/>
            </a:schemeClr>
          </a:solidFill>
        </p:spPr>
        <p:txBody>
          <a:bodyPr/>
          <a:lstStyle/>
          <a:p>
            <a:r>
              <a:rPr lang="pt-BR"/>
              <a:t>Clique no ícone para adicionar uma imagem</a:t>
            </a:r>
            <a:endParaRPr lang="en-US"/>
          </a:p>
        </p:txBody>
      </p:sp>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753745" y="4038214"/>
            <a:ext cx="4176395" cy="1828800"/>
          </a:xfrm>
          <a:solidFill>
            <a:schemeClr val="bg1">
              <a:alpha val="89000"/>
            </a:schemeClr>
          </a:solidFill>
        </p:spPr>
        <p:txBody>
          <a:bodyPr lIns="548640" bIns="91440" anchor="ctr">
            <a:noAutofit/>
          </a:bodyPr>
          <a:lstStyle>
            <a:lvl1pPr marL="0" indent="0">
              <a:buNone/>
              <a:tabLst/>
              <a:defRPr sz="6600">
                <a:solidFill>
                  <a:schemeClr val="accent1"/>
                </a:solidFill>
                <a:latin typeface="Segoe UI Light" panose="020B0502040204020203" pitchFamily="34" charset="0"/>
                <a:cs typeface="Segoe UI Light" panose="020B0502040204020203" pitchFamily="34" charset="0"/>
              </a:defRPr>
            </a:lvl1pPr>
          </a:lstStyle>
          <a:p>
            <a:pPr lvl="0"/>
            <a:r>
              <a:rPr lang="en-US"/>
              <a:t>Agenda</a:t>
            </a:r>
          </a:p>
        </p:txBody>
      </p:sp>
    </p:spTree>
    <p:extLst>
      <p:ext uri="{BB962C8B-B14F-4D97-AF65-F5344CB8AC3E}">
        <p14:creationId xmlns:p14="http://schemas.microsoft.com/office/powerpoint/2010/main" val="207798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no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374039" y="2514600"/>
            <a:ext cx="4176395" cy="1828800"/>
          </a:xfrm>
          <a:solidFill>
            <a:schemeClr val="accent1"/>
          </a:solidFill>
        </p:spPr>
        <p:txBody>
          <a:bodyPr lIns="548640" bIns="91440" anchor="ctr">
            <a:noAutofit/>
          </a:bodyPr>
          <a:lstStyle>
            <a:lvl1pPr marL="0" indent="0">
              <a:buNone/>
              <a:tabLst/>
              <a:defRPr sz="6600">
                <a:solidFill>
                  <a:schemeClr val="bg1"/>
                </a:solidFill>
                <a:latin typeface="Segoe UI Light" panose="020B0502040204020203" pitchFamily="34" charset="0"/>
                <a:cs typeface="Segoe UI Light" panose="020B0502040204020203" pitchFamily="34" charset="0"/>
              </a:defRPr>
            </a:lvl1pPr>
          </a:lstStyle>
          <a:p>
            <a:pPr lvl="0"/>
            <a:r>
              <a:rPr lang="en-US"/>
              <a:t>Agenda</a:t>
            </a:r>
          </a:p>
        </p:txBody>
      </p:sp>
    </p:spTree>
    <p:extLst>
      <p:ext uri="{BB962C8B-B14F-4D97-AF65-F5344CB8AC3E}">
        <p14:creationId xmlns:p14="http://schemas.microsoft.com/office/powerpoint/2010/main" val="3093312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wo column an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D5B7E7-B182-4D20-BDE6-7829AD39D1C8}"/>
              </a:ext>
            </a:extLst>
          </p:cNvPr>
          <p:cNvSpPr>
            <a:spLocks noGrp="1"/>
          </p:cNvSpPr>
          <p:nvPr>
            <p:ph type="pic" sz="quarter" idx="15"/>
          </p:nvPr>
        </p:nvSpPr>
        <p:spPr>
          <a:xfrm>
            <a:off x="0" y="4357688"/>
            <a:ext cx="12192000" cy="1600200"/>
          </a:xfrm>
          <a:solidFill>
            <a:schemeClr val="bg2">
              <a:lumMod val="20000"/>
              <a:lumOff val="80000"/>
            </a:schemeClr>
          </a:solidFill>
        </p:spPr>
        <p:txBody>
          <a:bodyPr/>
          <a:lstStyle/>
          <a:p>
            <a:r>
              <a:rPr lang="pt-BR"/>
              <a:t>Clique no ícone para adicionar uma imagem</a:t>
            </a:r>
            <a:endParaRPr lang="en-US"/>
          </a:p>
        </p:txBody>
      </p:sp>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639887"/>
            <a:ext cx="5638800" cy="2481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639887"/>
            <a:ext cx="5638800" cy="2481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32257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header and copy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pt-BR"/>
              <a:t>Clique no ícone para adicionar uma imagem</a:t>
            </a:r>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1"/>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1B472FA3-D87A-459B-B6AB-4958EA107533}"/>
              </a:ext>
            </a:extLst>
          </p:cNvPr>
          <p:cNvSpPr/>
          <p:nvPr userDrawn="1"/>
        </p:nvSpPr>
        <p:spPr>
          <a:xfrm>
            <a:off x="3810000" y="381000"/>
            <a:ext cx="533400" cy="1600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19B68388-17F2-4F7E-A40A-85376F74927E}"/>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851635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header and copy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pt-BR"/>
              <a:t>Clique no ícone para adicionar uma imagem</a:t>
            </a:r>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2"/>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FA8A936C-B8A4-4DF4-8111-FC14681F4F44}"/>
              </a:ext>
            </a:extLst>
          </p:cNvPr>
          <p:cNvSpPr/>
          <p:nvPr userDrawn="1"/>
        </p:nvSpPr>
        <p:spPr>
          <a:xfrm>
            <a:off x="3810000" y="381000"/>
            <a:ext cx="533400" cy="1600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FFF0804D-D760-4943-8EAA-0144FF393231}"/>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404686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header and copy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pt-BR"/>
              <a:t>Clique no ícone para adicionar uma imagem</a:t>
            </a:r>
            <a:endParaRPr lang="en-US"/>
          </a:p>
        </p:txBody>
      </p:sp>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3"/>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8B851EA8-356F-4524-A50E-0DCA09318011}"/>
              </a:ext>
            </a:extLst>
          </p:cNvPr>
          <p:cNvSpPr/>
          <p:nvPr userDrawn="1"/>
        </p:nvSpPr>
        <p:spPr>
          <a:xfrm>
            <a:off x="3810000" y="381000"/>
            <a:ext cx="533400" cy="16002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ACBD4B8B-0F71-46E2-B5B3-28805FE74468}"/>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27824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Breaker 1</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21" name="Group 20">
            <a:extLst>
              <a:ext uri="{FF2B5EF4-FFF2-40B4-BE49-F238E27FC236}">
                <a16:creationId xmlns:a16="http://schemas.microsoft.com/office/drawing/2014/main" id="{1A4CDAC1-729F-4281-9BE1-2CD626FF17A5}"/>
              </a:ext>
            </a:extLst>
          </p:cNvPr>
          <p:cNvGrpSpPr/>
          <p:nvPr userDrawn="1"/>
        </p:nvGrpSpPr>
        <p:grpSpPr>
          <a:xfrm>
            <a:off x="434092" y="6375932"/>
            <a:ext cx="922268" cy="216078"/>
            <a:chOff x="-5642843" y="1366240"/>
            <a:chExt cx="5305426" cy="1243013"/>
          </a:xfrm>
          <a:solidFill>
            <a:schemeClr val="bg1"/>
          </a:solidFill>
        </p:grpSpPr>
        <p:sp>
          <p:nvSpPr>
            <p:cNvPr id="22" name="Freeform 5">
              <a:extLst>
                <a:ext uri="{FF2B5EF4-FFF2-40B4-BE49-F238E27FC236}">
                  <a16:creationId xmlns:a16="http://schemas.microsoft.com/office/drawing/2014/main" id="{CF336716-BB17-496C-8DB7-66FE25C1C05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3" name="Freeform 6">
              <a:extLst>
                <a:ext uri="{FF2B5EF4-FFF2-40B4-BE49-F238E27FC236}">
                  <a16:creationId xmlns:a16="http://schemas.microsoft.com/office/drawing/2014/main" id="{CCA04B3A-18BB-48BE-BE27-0380BEF5E901}"/>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4" name="Freeform 7">
              <a:extLst>
                <a:ext uri="{FF2B5EF4-FFF2-40B4-BE49-F238E27FC236}">
                  <a16:creationId xmlns:a16="http://schemas.microsoft.com/office/drawing/2014/main" id="{C2383EAB-791D-4620-A923-F88821890CEA}"/>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5" name="Freeform 8">
              <a:extLst>
                <a:ext uri="{FF2B5EF4-FFF2-40B4-BE49-F238E27FC236}">
                  <a16:creationId xmlns:a16="http://schemas.microsoft.com/office/drawing/2014/main" id="{807AAABF-E44E-4DAF-A45C-DA00CA43AA6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6" name="Freeform 9">
              <a:extLst>
                <a:ext uri="{FF2B5EF4-FFF2-40B4-BE49-F238E27FC236}">
                  <a16:creationId xmlns:a16="http://schemas.microsoft.com/office/drawing/2014/main" id="{E3F35383-BDE6-4D32-8C24-1F13DBB1D86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7" name="Freeform 10">
              <a:extLst>
                <a:ext uri="{FF2B5EF4-FFF2-40B4-BE49-F238E27FC236}">
                  <a16:creationId xmlns:a16="http://schemas.microsoft.com/office/drawing/2014/main" id="{FF44C866-9200-4155-A389-12B44A2F0A87}"/>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3424861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2" name="Text Placeholder 6"/>
          <p:cNvSpPr>
            <a:spLocks noGrp="1"/>
          </p:cNvSpPr>
          <p:nvPr>
            <p:ph type="body" sz="quarter" idx="12" hasCustomPrompt="1"/>
          </p:nvPr>
        </p:nvSpPr>
        <p:spPr>
          <a:xfrm>
            <a:off x="273180" y="5998439"/>
            <a:ext cx="11513069"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
        <p:nvSpPr>
          <p:cNvPr id="2" name="Footer Placeholder 1">
            <a:extLst>
              <a:ext uri="{FF2B5EF4-FFF2-40B4-BE49-F238E27FC236}">
                <a16:creationId xmlns:a16="http://schemas.microsoft.com/office/drawing/2014/main" id="{0FBA5C31-9C75-441B-A262-E7464B205DDA}"/>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F891122A-8327-4DE5-8B50-222694AFFD47}"/>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a:t>
            </a:fld>
            <a:endParaRPr lang="en-US"/>
          </a:p>
        </p:txBody>
      </p:sp>
    </p:spTree>
    <p:extLst>
      <p:ext uri="{BB962C8B-B14F-4D97-AF65-F5344CB8AC3E}">
        <p14:creationId xmlns:p14="http://schemas.microsoft.com/office/powerpoint/2010/main" val="371097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Column Text with Subhead">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B2A49A37-6570-47E8-8359-72E7429D2DCE}"/>
              </a:ext>
            </a:extLst>
          </p:cNvPr>
          <p:cNvSpPr>
            <a:spLocks noGrp="1"/>
          </p:cNvSpPr>
          <p:nvPr>
            <p:ph type="body" sz="quarter" idx="15" hasCustomPrompt="1"/>
          </p:nvPr>
        </p:nvSpPr>
        <p:spPr>
          <a:xfrm>
            <a:off x="273180" y="5998439"/>
            <a:ext cx="11513069"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
        <p:nvSpPr>
          <p:cNvPr id="8" name="Title 1"/>
          <p:cNvSpPr>
            <a:spLocks noGrp="1"/>
          </p:cNvSpPr>
          <p:nvPr>
            <p:ph type="title"/>
          </p:nvPr>
        </p:nvSpPr>
        <p:spPr>
          <a:xfrm>
            <a:off x="283535" y="170121"/>
            <a:ext cx="11511516" cy="914400"/>
          </a:xfrm>
        </p:spPr>
        <p:txBody>
          <a:bodyPr>
            <a:normAutofit/>
          </a:bodyPr>
          <a:lstStyle>
            <a:lvl1pPr>
              <a:defRPr sz="4000">
                <a:latin typeface="+mj-lt"/>
              </a:defRPr>
            </a:lvl1pPr>
          </a:lstStyle>
          <a:p>
            <a:r>
              <a:rPr lang="en-US"/>
              <a:t>Click to edit Master title style</a:t>
            </a:r>
          </a:p>
        </p:txBody>
      </p:sp>
      <p:sp>
        <p:nvSpPr>
          <p:cNvPr id="12" name="Content Placeholder 3"/>
          <p:cNvSpPr>
            <a:spLocks noGrp="1"/>
          </p:cNvSpPr>
          <p:nvPr>
            <p:ph sz="half" idx="2"/>
          </p:nvPr>
        </p:nvSpPr>
        <p:spPr>
          <a:xfrm>
            <a:off x="290625" y="1714504"/>
            <a:ext cx="5571067" cy="4134505"/>
          </a:xfrm>
        </p:spPr>
        <p:txBody>
          <a:bodyPr>
            <a:normAutofit/>
          </a:bodyPr>
          <a:lstStyle>
            <a:lvl1pPr>
              <a:defRPr sz="2000"/>
            </a:lvl1pPr>
            <a:lvl2pPr>
              <a:defRPr sz="1800"/>
            </a:lvl2pPr>
            <a:lvl3pPr>
              <a:defRPr sz="18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4"/>
          </p:nvPr>
        </p:nvSpPr>
        <p:spPr>
          <a:xfrm>
            <a:off x="6213062" y="1714504"/>
            <a:ext cx="5573255" cy="4134505"/>
          </a:xfrm>
        </p:spPr>
        <p:txBody>
          <a:bodyPr>
            <a:normAutofit/>
          </a:bodyPr>
          <a:lstStyle>
            <a:lvl1pPr>
              <a:defRPr sz="2000"/>
            </a:lvl1pPr>
            <a:lvl2pPr>
              <a:defRPr sz="1800"/>
            </a:lvl2pPr>
            <a:lvl3pPr>
              <a:defRPr sz="1800"/>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AEB4D71-FB24-46BE-BC81-06309C52C6E4}"/>
              </a:ext>
            </a:extLst>
          </p:cNvPr>
          <p:cNvSpPr>
            <a:spLocks noGrp="1"/>
          </p:cNvSpPr>
          <p:nvPr>
            <p:ph type="ftr" sz="quarter" idx="13"/>
          </p:nvPr>
        </p:nvSpPr>
        <p:spPr/>
        <p:txBody>
          <a:bodyPr/>
          <a:lstStyle/>
          <a:p>
            <a:endParaRPr lang="en-US"/>
          </a:p>
        </p:txBody>
      </p:sp>
      <p:sp>
        <p:nvSpPr>
          <p:cNvPr id="5" name="Slide Number Placeholder 4">
            <a:extLst>
              <a:ext uri="{FF2B5EF4-FFF2-40B4-BE49-F238E27FC236}">
                <a16:creationId xmlns:a16="http://schemas.microsoft.com/office/drawing/2014/main" id="{38C2A159-704A-4767-8794-E5B374AEF489}"/>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a:t>
            </a:fld>
            <a:endParaRPr lang="en-US"/>
          </a:p>
        </p:txBody>
      </p:sp>
      <p:sp>
        <p:nvSpPr>
          <p:cNvPr id="11" name="Text Placeholder 7">
            <a:extLst>
              <a:ext uri="{FF2B5EF4-FFF2-40B4-BE49-F238E27FC236}">
                <a16:creationId xmlns:a16="http://schemas.microsoft.com/office/drawing/2014/main" id="{C1B48824-B794-4361-862F-A7C1980A7EF7}"/>
              </a:ext>
            </a:extLst>
          </p:cNvPr>
          <p:cNvSpPr>
            <a:spLocks noGrp="1"/>
          </p:cNvSpPr>
          <p:nvPr>
            <p:ph type="body" sz="quarter" idx="10"/>
          </p:nvPr>
        </p:nvSpPr>
        <p:spPr>
          <a:xfrm>
            <a:off x="283537" y="1123440"/>
            <a:ext cx="11540067" cy="425449"/>
          </a:xfrm>
        </p:spPr>
        <p:txBody>
          <a:bodyPr anchor="t" anchorCtr="0">
            <a:noAutofit/>
          </a:bodyPr>
          <a:lstStyle>
            <a:lvl1pPr marL="0" indent="0">
              <a:buFontTx/>
              <a:buNone/>
              <a:defRPr sz="2400" b="0" i="0">
                <a:solidFill>
                  <a:schemeClr val="accent4"/>
                </a:solidFill>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7279DCAD-BB7C-4BEE-ABB7-23CC1899971E}"/>
              </a:ext>
            </a:extLst>
          </p:cNvPr>
          <p:cNvCxnSpPr>
            <a:cxnSpLocks/>
          </p:cNvCxnSpPr>
          <p:nvPr userDrawn="1"/>
        </p:nvCxnSpPr>
        <p:spPr>
          <a:xfrm>
            <a:off x="6020660" y="1724031"/>
            <a:ext cx="0" cy="412601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4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9" name="Title 1"/>
          <p:cNvSpPr>
            <a:spLocks noGrp="1"/>
          </p:cNvSpPr>
          <p:nvPr>
            <p:ph type="title"/>
          </p:nvPr>
        </p:nvSpPr>
        <p:spPr>
          <a:xfrm>
            <a:off x="283535" y="170121"/>
            <a:ext cx="11511516" cy="914400"/>
          </a:xfrm>
        </p:spPr>
        <p:txBody>
          <a:bodyPr>
            <a:normAutofit/>
          </a:bodyPr>
          <a:lstStyle>
            <a:lvl1pPr>
              <a:defRPr sz="4000"/>
            </a:lvl1pPr>
          </a:lstStyle>
          <a:p>
            <a:r>
              <a:rPr lang="en-US"/>
              <a:t>Click to edit Master title style</a:t>
            </a:r>
          </a:p>
        </p:txBody>
      </p:sp>
      <p:sp>
        <p:nvSpPr>
          <p:cNvPr id="10" name="Content Placeholder 2"/>
          <p:cNvSpPr>
            <a:spLocks noGrp="1"/>
          </p:cNvSpPr>
          <p:nvPr>
            <p:ph idx="1"/>
          </p:nvPr>
        </p:nvSpPr>
        <p:spPr>
          <a:xfrm>
            <a:off x="283535" y="1266826"/>
            <a:ext cx="11511516" cy="470016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E7FC847-6FC6-4DA5-B0AC-844D748E4268}"/>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B71AAFCC-75BD-4AA6-9B60-D981EADED764}"/>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a:t>
            </a:fld>
            <a:endParaRPr lang="en-US"/>
          </a:p>
        </p:txBody>
      </p:sp>
      <p:sp>
        <p:nvSpPr>
          <p:cNvPr id="7" name="Text Placeholder 6">
            <a:extLst>
              <a:ext uri="{FF2B5EF4-FFF2-40B4-BE49-F238E27FC236}">
                <a16:creationId xmlns:a16="http://schemas.microsoft.com/office/drawing/2014/main" id="{78F527D5-F3DC-46DC-8342-AC4D5A4F71B0}"/>
              </a:ext>
            </a:extLst>
          </p:cNvPr>
          <p:cNvSpPr>
            <a:spLocks noGrp="1"/>
          </p:cNvSpPr>
          <p:nvPr>
            <p:ph type="body" sz="quarter" idx="12" hasCustomPrompt="1"/>
          </p:nvPr>
        </p:nvSpPr>
        <p:spPr>
          <a:xfrm>
            <a:off x="273180" y="5998439"/>
            <a:ext cx="11513069"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Tree>
    <p:extLst>
      <p:ext uri="{BB962C8B-B14F-4D97-AF65-F5344CB8AC3E}">
        <p14:creationId xmlns:p14="http://schemas.microsoft.com/office/powerpoint/2010/main" val="181135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Column with Subhead">
    <p:spTree>
      <p:nvGrpSpPr>
        <p:cNvPr id="1" name=""/>
        <p:cNvGrpSpPr/>
        <p:nvPr/>
      </p:nvGrpSpPr>
      <p:grpSpPr>
        <a:xfrm>
          <a:off x="0" y="0"/>
          <a:ext cx="0" cy="0"/>
          <a:chOff x="0" y="0"/>
          <a:chExt cx="0" cy="0"/>
        </a:xfrm>
      </p:grpSpPr>
      <p:sp>
        <p:nvSpPr>
          <p:cNvPr id="9" name="Title 1"/>
          <p:cNvSpPr>
            <a:spLocks noGrp="1"/>
          </p:cNvSpPr>
          <p:nvPr>
            <p:ph type="title"/>
          </p:nvPr>
        </p:nvSpPr>
        <p:spPr>
          <a:xfrm>
            <a:off x="283535" y="170121"/>
            <a:ext cx="11511516" cy="914400"/>
          </a:xfrm>
        </p:spPr>
        <p:txBody>
          <a:bodyPr>
            <a:normAutofit/>
          </a:bodyPr>
          <a:lstStyle>
            <a:lvl1pPr>
              <a:defRPr sz="4000"/>
            </a:lvl1pPr>
          </a:lstStyle>
          <a:p>
            <a:r>
              <a:rPr lang="en-US"/>
              <a:t>Click to edit Master title style</a:t>
            </a:r>
          </a:p>
        </p:txBody>
      </p:sp>
      <p:sp>
        <p:nvSpPr>
          <p:cNvPr id="10" name="Content Placeholder 2"/>
          <p:cNvSpPr>
            <a:spLocks noGrp="1"/>
          </p:cNvSpPr>
          <p:nvPr>
            <p:ph idx="1" hasCustomPrompt="1"/>
          </p:nvPr>
        </p:nvSpPr>
        <p:spPr>
          <a:xfrm>
            <a:off x="283535" y="1724026"/>
            <a:ext cx="11511516" cy="424296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0"/>
          </p:nvPr>
        </p:nvSpPr>
        <p:spPr>
          <a:xfrm>
            <a:off x="283537" y="1123440"/>
            <a:ext cx="11540067" cy="425449"/>
          </a:xfrm>
        </p:spPr>
        <p:txBody>
          <a:bodyPr anchor="t" anchorCtr="0">
            <a:noAutofit/>
          </a:bodyPr>
          <a:lstStyle>
            <a:lvl1pPr marL="0" indent="0">
              <a:buFontTx/>
              <a:buNone/>
              <a:defRPr sz="2400" b="0" i="0">
                <a:solidFill>
                  <a:schemeClr val="accent4"/>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6FF6A65C-1E04-4DE8-9E24-516464796307}"/>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F5BE9421-CE56-496A-B697-B8A972ADB71C}"/>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a:t>
            </a:fld>
            <a:endParaRPr lang="en-US"/>
          </a:p>
        </p:txBody>
      </p:sp>
      <p:sp>
        <p:nvSpPr>
          <p:cNvPr id="8" name="Text Placeholder 6">
            <a:extLst>
              <a:ext uri="{FF2B5EF4-FFF2-40B4-BE49-F238E27FC236}">
                <a16:creationId xmlns:a16="http://schemas.microsoft.com/office/drawing/2014/main" id="{A9326B31-AD68-4708-8A47-7A60CD01FB90}"/>
              </a:ext>
            </a:extLst>
          </p:cNvPr>
          <p:cNvSpPr>
            <a:spLocks noGrp="1"/>
          </p:cNvSpPr>
          <p:nvPr>
            <p:ph type="body" sz="quarter" idx="12" hasCustomPrompt="1"/>
          </p:nvPr>
        </p:nvSpPr>
        <p:spPr>
          <a:xfrm>
            <a:off x="273180" y="5998439"/>
            <a:ext cx="11513069"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Tree>
    <p:extLst>
      <p:ext uri="{BB962C8B-B14F-4D97-AF65-F5344CB8AC3E}">
        <p14:creationId xmlns:p14="http://schemas.microsoft.com/office/powerpoint/2010/main" val="180230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ft Chart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8AAA95-31D8-4CD0-85BA-6E853D7602DE}"/>
              </a:ext>
            </a:extLst>
          </p:cNvPr>
          <p:cNvSpPr>
            <a:spLocks noGrp="1"/>
          </p:cNvSpPr>
          <p:nvPr>
            <p:ph type="pic" sz="quarter" idx="15" hasCustomPrompt="1"/>
          </p:nvPr>
        </p:nvSpPr>
        <p:spPr>
          <a:xfrm>
            <a:off x="285755" y="1238251"/>
            <a:ext cx="6734175" cy="4657688"/>
          </a:xfrm>
        </p:spPr>
        <p:txBody>
          <a:bodyPr anchor="ctr"/>
          <a:lstStyle>
            <a:lvl1pPr marL="0" indent="0" algn="ctr">
              <a:buNone/>
              <a:defRPr/>
            </a:lvl1pPr>
          </a:lstStyle>
          <a:p>
            <a:r>
              <a:rPr lang="en-US"/>
              <a:t>Insert Picture Here</a:t>
            </a:r>
          </a:p>
        </p:txBody>
      </p:sp>
      <p:sp>
        <p:nvSpPr>
          <p:cNvPr id="11" name="Text Placeholder 8"/>
          <p:cNvSpPr>
            <a:spLocks noGrp="1"/>
          </p:cNvSpPr>
          <p:nvPr>
            <p:ph type="body" sz="quarter" idx="12"/>
          </p:nvPr>
        </p:nvSpPr>
        <p:spPr>
          <a:xfrm>
            <a:off x="7281333" y="1228731"/>
            <a:ext cx="4555067" cy="4667213"/>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E7B79906-261A-40CA-A19A-55B422CB2719}"/>
              </a:ext>
            </a:extLst>
          </p:cNvPr>
          <p:cNvSpPr>
            <a:spLocks noGrp="1"/>
          </p:cNvSpPr>
          <p:nvPr>
            <p:ph type="title"/>
          </p:nvPr>
        </p:nvSpPr>
        <p:spPr>
          <a:xfrm>
            <a:off x="283535" y="170121"/>
            <a:ext cx="11511516" cy="914400"/>
          </a:xfrm>
        </p:spPr>
        <p:txBody>
          <a:bodyPr>
            <a:normAutofit/>
          </a:bodyPr>
          <a:lstStyle>
            <a:lvl1pPr>
              <a:defRPr sz="4000"/>
            </a:lvl1pPr>
          </a:lstStyle>
          <a:p>
            <a:r>
              <a:rPr lang="en-US"/>
              <a:t>Click to edit Master title style</a:t>
            </a:r>
          </a:p>
        </p:txBody>
      </p:sp>
      <p:sp>
        <p:nvSpPr>
          <p:cNvPr id="2" name="Footer Placeholder 1">
            <a:extLst>
              <a:ext uri="{FF2B5EF4-FFF2-40B4-BE49-F238E27FC236}">
                <a16:creationId xmlns:a16="http://schemas.microsoft.com/office/drawing/2014/main" id="{C0A10B76-3FE2-4699-8C27-17F15A456F6F}"/>
              </a:ext>
            </a:extLst>
          </p:cNvPr>
          <p:cNvSpPr>
            <a:spLocks noGrp="1"/>
          </p:cNvSpPr>
          <p:nvPr>
            <p:ph type="ftr" sz="quarter" idx="13"/>
          </p:nvPr>
        </p:nvSpPr>
        <p:spPr/>
        <p:txBody>
          <a:bodyPr/>
          <a:lstStyle/>
          <a:p>
            <a:r>
              <a:rPr lang="en-US"/>
              <a:t>Corporate Profile</a:t>
            </a:r>
          </a:p>
        </p:txBody>
      </p:sp>
      <p:sp>
        <p:nvSpPr>
          <p:cNvPr id="3" name="Slide Number Placeholder 2">
            <a:extLst>
              <a:ext uri="{FF2B5EF4-FFF2-40B4-BE49-F238E27FC236}">
                <a16:creationId xmlns:a16="http://schemas.microsoft.com/office/drawing/2014/main" id="{2276F35B-BEF3-47B6-B25C-37E70FA314BE}"/>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a:t>
            </a:fld>
            <a:endParaRPr lang="en-US"/>
          </a:p>
        </p:txBody>
      </p:sp>
      <p:sp>
        <p:nvSpPr>
          <p:cNvPr id="9" name="Text Placeholder 6">
            <a:extLst>
              <a:ext uri="{FF2B5EF4-FFF2-40B4-BE49-F238E27FC236}">
                <a16:creationId xmlns:a16="http://schemas.microsoft.com/office/drawing/2014/main" id="{ABE1D03B-D9BD-40B4-A806-3B9B92A3C605}"/>
              </a:ext>
            </a:extLst>
          </p:cNvPr>
          <p:cNvSpPr>
            <a:spLocks noGrp="1"/>
          </p:cNvSpPr>
          <p:nvPr>
            <p:ph type="body" sz="quarter" idx="16" hasCustomPrompt="1"/>
          </p:nvPr>
        </p:nvSpPr>
        <p:spPr>
          <a:xfrm>
            <a:off x="273179" y="5998439"/>
            <a:ext cx="11539880"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Tree>
    <p:extLst>
      <p:ext uri="{BB962C8B-B14F-4D97-AF65-F5344CB8AC3E}">
        <p14:creationId xmlns:p14="http://schemas.microsoft.com/office/powerpoint/2010/main" val="29699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3B379-35F3-FB22-1B4C-511F8D2276A8}"/>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E05DBD76-D577-4D4B-7A0B-BDA59414417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E4EB040-C46A-2CAA-B387-AB8F4C858E11}"/>
              </a:ext>
            </a:extLst>
          </p:cNvPr>
          <p:cNvSpPr>
            <a:spLocks noGrp="1"/>
          </p:cNvSpPr>
          <p:nvPr>
            <p:ph type="dt" sz="half" idx="10"/>
          </p:nvPr>
        </p:nvSpPr>
        <p:spPr/>
        <p:txBody>
          <a:bodyPr/>
          <a:lstStyle/>
          <a:p>
            <a:fld id="{976BF84E-14DE-4D58-8444-598140701231}" type="datetimeFigureOut">
              <a:rPr lang="de-AT" smtClean="0"/>
              <a:t>22.05.2025</a:t>
            </a:fld>
            <a:endParaRPr lang="de-AT"/>
          </a:p>
        </p:txBody>
      </p:sp>
      <p:sp>
        <p:nvSpPr>
          <p:cNvPr id="5" name="Fußzeilenplatzhalter 4">
            <a:extLst>
              <a:ext uri="{FF2B5EF4-FFF2-40B4-BE49-F238E27FC236}">
                <a16:creationId xmlns:a16="http://schemas.microsoft.com/office/drawing/2014/main" id="{84008190-6237-EBD4-DB82-2D42B7C0394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A2EA5B2-01D8-6270-12C7-9123C5DEBE89}"/>
              </a:ext>
            </a:extLst>
          </p:cNvPr>
          <p:cNvSpPr>
            <a:spLocks noGrp="1"/>
          </p:cNvSpPr>
          <p:nvPr>
            <p:ph type="sldNum" sz="quarter" idx="12"/>
          </p:nvPr>
        </p:nvSpPr>
        <p:spPr/>
        <p:txBody>
          <a:bodyPr/>
          <a:lstStyle/>
          <a:p>
            <a:fld id="{7715A232-348E-4F1C-BE15-B71C075501ED}" type="slidenum">
              <a:rPr lang="de-AT" smtClean="0"/>
              <a:t>‹#›</a:t>
            </a:fld>
            <a:endParaRPr lang="de-AT"/>
          </a:p>
        </p:txBody>
      </p:sp>
    </p:spTree>
    <p:extLst>
      <p:ext uri="{BB962C8B-B14F-4D97-AF65-F5344CB8AC3E}">
        <p14:creationId xmlns:p14="http://schemas.microsoft.com/office/powerpoint/2010/main" val="2620893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 Major Points ">
    <p:spTree>
      <p:nvGrpSpPr>
        <p:cNvPr id="1" name=""/>
        <p:cNvGrpSpPr/>
        <p:nvPr/>
      </p:nvGrpSpPr>
      <p:grpSpPr>
        <a:xfrm>
          <a:off x="0" y="0"/>
          <a:ext cx="0" cy="0"/>
          <a:chOff x="0" y="0"/>
          <a:chExt cx="0" cy="0"/>
        </a:xfrm>
      </p:grpSpPr>
      <p:sp>
        <p:nvSpPr>
          <p:cNvPr id="14" name="Rectangle 13"/>
          <p:cNvSpPr/>
          <p:nvPr userDrawn="1"/>
        </p:nvSpPr>
        <p:spPr>
          <a:xfrm>
            <a:off x="1" y="1062759"/>
            <a:ext cx="4547811" cy="12386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Rectangle 25"/>
          <p:cNvSpPr/>
          <p:nvPr userDrawn="1"/>
        </p:nvSpPr>
        <p:spPr>
          <a:xfrm>
            <a:off x="1" y="2386703"/>
            <a:ext cx="4547811" cy="12386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2" name="Rectangle 31"/>
          <p:cNvSpPr/>
          <p:nvPr userDrawn="1"/>
        </p:nvSpPr>
        <p:spPr>
          <a:xfrm>
            <a:off x="1" y="3710648"/>
            <a:ext cx="4547811" cy="12386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Rectangle 21"/>
          <p:cNvSpPr/>
          <p:nvPr userDrawn="1"/>
        </p:nvSpPr>
        <p:spPr>
          <a:xfrm>
            <a:off x="1" y="5034592"/>
            <a:ext cx="4547811" cy="12386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userDrawn="1">
            <p:ph type="title"/>
          </p:nvPr>
        </p:nvSpPr>
        <p:spPr>
          <a:xfrm>
            <a:off x="283541" y="127592"/>
            <a:ext cx="11511516" cy="886045"/>
          </a:xfrm>
          <a:prstGeom prst="rect">
            <a:avLst/>
          </a:prstGeom>
        </p:spPr>
        <p:txBody>
          <a:bodyPr/>
          <a:lstStyle>
            <a:lvl1pPr>
              <a:defRPr/>
            </a:lvl1pPr>
          </a:lstStyle>
          <a:p>
            <a:r>
              <a:rPr lang="en-US"/>
              <a:t>Click to edit Master title style</a:t>
            </a:r>
          </a:p>
        </p:txBody>
      </p:sp>
      <p:cxnSp>
        <p:nvCxnSpPr>
          <p:cNvPr id="10" name="Straight Connector 9"/>
          <p:cNvCxnSpPr/>
          <p:nvPr userDrawn="1"/>
        </p:nvCxnSpPr>
        <p:spPr>
          <a:xfrm rot="10800000">
            <a:off x="0" y="2338311"/>
            <a:ext cx="12192000" cy="15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rot="10800000">
            <a:off x="0" y="3657859"/>
            <a:ext cx="12192000" cy="15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 Placeholder 23"/>
          <p:cNvSpPr>
            <a:spLocks noGrp="1"/>
          </p:cNvSpPr>
          <p:nvPr userDrawn="1">
            <p:ph type="body" sz="quarter" idx="19"/>
          </p:nvPr>
        </p:nvSpPr>
        <p:spPr>
          <a:xfrm>
            <a:off x="4877218" y="5061099"/>
            <a:ext cx="6918183" cy="1184312"/>
          </a:xfrm>
          <a:prstGeom prst="rect">
            <a:avLst/>
          </a:prstGeom>
        </p:spPr>
        <p:txBody>
          <a:bodyPr vert="horz" lIns="91440" tIns="45720" rIns="91440" bIns="45720" rtlCol="0" anchor="ctr">
            <a:normAutofit/>
          </a:bodyPr>
          <a:lstStyle>
            <a:lvl1pPr marL="234945" indent="-234945" algn="l" defTabSz="1219170" rtl="0" eaLnBrk="1" fontAlgn="base" latinLnBrk="0" hangingPunct="1">
              <a:spcBef>
                <a:spcPts val="1067"/>
              </a:spcBef>
              <a:spcAft>
                <a:spcPts val="0"/>
              </a:spcAft>
              <a:buClr>
                <a:schemeClr val="accent1"/>
              </a:buClr>
              <a:buFont typeface="Arial" pitchFamily="34" charset="0"/>
              <a:buChar char="•"/>
              <a:defRPr lang="en-US" sz="2400" kern="1200" dirty="0" smtClean="0">
                <a:solidFill>
                  <a:schemeClr val="tx2"/>
                </a:solidFill>
                <a:latin typeface="Arial" pitchFamily="34" charset="0"/>
                <a:ea typeface="+mn-ea"/>
                <a:cs typeface="Arial" pitchFamily="34" charset="0"/>
              </a:defRPr>
            </a:lvl1pPr>
            <a:lvl2pPr marL="529153" indent="-294210" algn="l" defTabSz="1219170" rtl="0" eaLnBrk="1" fontAlgn="base" latinLnBrk="0" hangingPunct="1">
              <a:spcBef>
                <a:spcPts val="1067"/>
              </a:spcBef>
              <a:spcAft>
                <a:spcPts val="0"/>
              </a:spcAft>
              <a:buClr>
                <a:schemeClr val="accent1"/>
              </a:buClr>
              <a:buFont typeface="Arial" pitchFamily="34" charset="0"/>
              <a:buChar char="–"/>
              <a:defRPr lang="en-US" sz="2133" kern="1200" dirty="0" smtClean="0">
                <a:solidFill>
                  <a:schemeClr val="tx2"/>
                </a:solidFill>
                <a:latin typeface="Arial" pitchFamily="34" charset="0"/>
                <a:ea typeface="+mn-ea"/>
                <a:cs typeface="Arial" pitchFamily="34" charset="0"/>
              </a:defRPr>
            </a:lvl2pPr>
            <a:lvl3pPr algn="l" defTabSz="1219170" rtl="0" eaLnBrk="1" fontAlgn="base" latinLnBrk="0" hangingPunct="1">
              <a:spcBef>
                <a:spcPts val="1067"/>
              </a:spcBef>
              <a:spcAft>
                <a:spcPts val="0"/>
              </a:spcAft>
              <a:buClr>
                <a:schemeClr val="accent1"/>
              </a:buClr>
              <a:buFont typeface="Arial" pitchFamily="34" charset="0"/>
              <a:buChar char="•"/>
              <a:defRPr lang="en-US" sz="1867" kern="1200" dirty="0">
                <a:solidFill>
                  <a:schemeClr val="tx2"/>
                </a:solidFill>
                <a:latin typeface="Arial" pitchFamily="34" charset="0"/>
                <a:ea typeface="+mn-ea"/>
                <a:cs typeface="Arial" pitchFamily="34" charset="0"/>
              </a:defRPr>
            </a:lvl3pPr>
            <a:lvl4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4pPr>
            <a:lvl5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5pPr>
          </a:lstStyle>
          <a:p>
            <a:pPr lvl="0"/>
            <a:r>
              <a:rPr lang="en-US"/>
              <a:t>Click to edit Master text styles</a:t>
            </a:r>
          </a:p>
          <a:p>
            <a:pPr lvl="1"/>
            <a:r>
              <a:rPr lang="en-US"/>
              <a:t>Second level</a:t>
            </a:r>
          </a:p>
          <a:p>
            <a:pPr lvl="2"/>
            <a:r>
              <a:rPr lang="en-US"/>
              <a:t>Third level</a:t>
            </a:r>
          </a:p>
        </p:txBody>
      </p:sp>
      <p:cxnSp>
        <p:nvCxnSpPr>
          <p:cNvPr id="36" name="Straight Connector 35"/>
          <p:cNvCxnSpPr/>
          <p:nvPr userDrawn="1"/>
        </p:nvCxnSpPr>
        <p:spPr>
          <a:xfrm rot="10800000">
            <a:off x="0" y="4977403"/>
            <a:ext cx="12192000" cy="1588"/>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23"/>
          <p:cNvSpPr>
            <a:spLocks noGrp="1"/>
          </p:cNvSpPr>
          <p:nvPr>
            <p:ph type="body" sz="quarter" idx="23"/>
          </p:nvPr>
        </p:nvSpPr>
        <p:spPr>
          <a:xfrm>
            <a:off x="4877218" y="3732029"/>
            <a:ext cx="6918183" cy="1184312"/>
          </a:xfrm>
          <a:prstGeom prst="rect">
            <a:avLst/>
          </a:prstGeom>
        </p:spPr>
        <p:txBody>
          <a:bodyPr vert="horz" lIns="91440" tIns="45720" rIns="91440" bIns="45720" rtlCol="0" anchor="ctr">
            <a:normAutofit/>
          </a:bodyPr>
          <a:lstStyle>
            <a:lvl1pPr marL="234945" indent="-234945" algn="l" defTabSz="1219170" rtl="0" eaLnBrk="1" fontAlgn="base" latinLnBrk="0" hangingPunct="1">
              <a:spcBef>
                <a:spcPts val="1067"/>
              </a:spcBef>
              <a:spcAft>
                <a:spcPts val="0"/>
              </a:spcAft>
              <a:buClr>
                <a:schemeClr val="accent1"/>
              </a:buClr>
              <a:buFont typeface="Arial" pitchFamily="34" charset="0"/>
              <a:buChar char="•"/>
              <a:defRPr lang="en-US" sz="2400" kern="1200" dirty="0" smtClean="0">
                <a:solidFill>
                  <a:schemeClr val="tx2"/>
                </a:solidFill>
                <a:latin typeface="Arial" pitchFamily="34" charset="0"/>
                <a:ea typeface="+mn-ea"/>
                <a:cs typeface="Arial" pitchFamily="34" charset="0"/>
              </a:defRPr>
            </a:lvl1pPr>
            <a:lvl2pPr marL="529153" indent="-294210" algn="l" defTabSz="1219170" rtl="0" eaLnBrk="1" fontAlgn="base" latinLnBrk="0" hangingPunct="1">
              <a:spcBef>
                <a:spcPts val="1067"/>
              </a:spcBef>
              <a:spcAft>
                <a:spcPts val="0"/>
              </a:spcAft>
              <a:buClr>
                <a:schemeClr val="accent1"/>
              </a:buClr>
              <a:buFont typeface="Arial" pitchFamily="34" charset="0"/>
              <a:buChar char="–"/>
              <a:defRPr lang="en-US" sz="2133" kern="1200" dirty="0" smtClean="0">
                <a:solidFill>
                  <a:schemeClr val="tx2"/>
                </a:solidFill>
                <a:latin typeface="Arial" pitchFamily="34" charset="0"/>
                <a:ea typeface="+mn-ea"/>
                <a:cs typeface="Arial" pitchFamily="34" charset="0"/>
              </a:defRPr>
            </a:lvl2pPr>
            <a:lvl3pPr algn="l" defTabSz="1219170" rtl="0" eaLnBrk="1" fontAlgn="base" latinLnBrk="0" hangingPunct="1">
              <a:spcBef>
                <a:spcPts val="1067"/>
              </a:spcBef>
              <a:spcAft>
                <a:spcPts val="0"/>
              </a:spcAft>
              <a:buClr>
                <a:schemeClr val="accent1"/>
              </a:buClr>
              <a:buFont typeface="Arial" pitchFamily="34" charset="0"/>
              <a:buChar char="•"/>
              <a:defRPr lang="en-US" sz="1867" kern="1200" dirty="0">
                <a:solidFill>
                  <a:schemeClr val="tx2"/>
                </a:solidFill>
                <a:latin typeface="Arial" pitchFamily="34" charset="0"/>
                <a:ea typeface="+mn-ea"/>
                <a:cs typeface="Arial" pitchFamily="34" charset="0"/>
              </a:defRPr>
            </a:lvl3pPr>
            <a:lvl4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4pPr>
            <a:lvl5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5pPr>
          </a:lstStyle>
          <a:p>
            <a:pPr lvl="0"/>
            <a:r>
              <a:rPr lang="en-US"/>
              <a:t>Click to edit Master text styles</a:t>
            </a:r>
          </a:p>
          <a:p>
            <a:pPr lvl="1"/>
            <a:r>
              <a:rPr lang="en-US"/>
              <a:t>Second level</a:t>
            </a:r>
          </a:p>
          <a:p>
            <a:pPr lvl="2"/>
            <a:r>
              <a:rPr lang="en-US"/>
              <a:t>Third level</a:t>
            </a:r>
          </a:p>
        </p:txBody>
      </p:sp>
      <p:sp>
        <p:nvSpPr>
          <p:cNvPr id="43" name="Text Placeholder 23"/>
          <p:cNvSpPr>
            <a:spLocks noGrp="1"/>
          </p:cNvSpPr>
          <p:nvPr>
            <p:ph type="body" sz="quarter" idx="24"/>
          </p:nvPr>
        </p:nvSpPr>
        <p:spPr>
          <a:xfrm>
            <a:off x="4877218" y="2402960"/>
            <a:ext cx="6918183" cy="1184312"/>
          </a:xfrm>
          <a:prstGeom prst="rect">
            <a:avLst/>
          </a:prstGeom>
        </p:spPr>
        <p:txBody>
          <a:bodyPr vert="horz" lIns="91440" tIns="45720" rIns="91440" bIns="45720" rtlCol="0" anchor="ctr">
            <a:normAutofit/>
          </a:bodyPr>
          <a:lstStyle>
            <a:lvl1pPr marL="234945" indent="-234945" algn="l" defTabSz="1219170" rtl="0" eaLnBrk="1" fontAlgn="base" latinLnBrk="0" hangingPunct="1">
              <a:spcBef>
                <a:spcPts val="1067"/>
              </a:spcBef>
              <a:spcAft>
                <a:spcPts val="0"/>
              </a:spcAft>
              <a:buClr>
                <a:schemeClr val="accent1"/>
              </a:buClr>
              <a:buFont typeface="Arial" pitchFamily="34" charset="0"/>
              <a:buChar char="•"/>
              <a:defRPr lang="en-US" sz="2400" kern="1200" dirty="0" smtClean="0">
                <a:solidFill>
                  <a:schemeClr val="tx2"/>
                </a:solidFill>
                <a:latin typeface="Arial" pitchFamily="34" charset="0"/>
                <a:ea typeface="+mn-ea"/>
                <a:cs typeface="Arial" pitchFamily="34" charset="0"/>
              </a:defRPr>
            </a:lvl1pPr>
            <a:lvl2pPr marL="529153" indent="-294210" algn="l" defTabSz="1219170" rtl="0" eaLnBrk="1" fontAlgn="base" latinLnBrk="0" hangingPunct="1">
              <a:spcBef>
                <a:spcPts val="1067"/>
              </a:spcBef>
              <a:spcAft>
                <a:spcPts val="0"/>
              </a:spcAft>
              <a:buClr>
                <a:schemeClr val="accent1"/>
              </a:buClr>
              <a:buFont typeface="Arial" pitchFamily="34" charset="0"/>
              <a:buChar char="–"/>
              <a:defRPr lang="en-US" sz="2133" kern="1200" dirty="0" smtClean="0">
                <a:solidFill>
                  <a:schemeClr val="tx2"/>
                </a:solidFill>
                <a:latin typeface="Arial" pitchFamily="34" charset="0"/>
                <a:ea typeface="+mn-ea"/>
                <a:cs typeface="Arial" pitchFamily="34" charset="0"/>
              </a:defRPr>
            </a:lvl2pPr>
            <a:lvl3pPr algn="l" defTabSz="1219170" rtl="0" eaLnBrk="1" fontAlgn="base" latinLnBrk="0" hangingPunct="1">
              <a:spcBef>
                <a:spcPts val="1067"/>
              </a:spcBef>
              <a:spcAft>
                <a:spcPts val="0"/>
              </a:spcAft>
              <a:buClr>
                <a:schemeClr val="accent1"/>
              </a:buClr>
              <a:buFont typeface="Arial" pitchFamily="34" charset="0"/>
              <a:buChar char="•"/>
              <a:defRPr lang="en-US" sz="1867" kern="1200" dirty="0">
                <a:solidFill>
                  <a:schemeClr val="tx2"/>
                </a:solidFill>
                <a:latin typeface="Arial" pitchFamily="34" charset="0"/>
                <a:ea typeface="+mn-ea"/>
                <a:cs typeface="Arial" pitchFamily="34" charset="0"/>
              </a:defRPr>
            </a:lvl3pPr>
            <a:lvl4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4pPr>
            <a:lvl5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5pPr>
          </a:lstStyle>
          <a:p>
            <a:pPr lvl="0"/>
            <a:r>
              <a:rPr lang="en-US"/>
              <a:t>Click to edit Master text styles</a:t>
            </a:r>
          </a:p>
          <a:p>
            <a:pPr lvl="1"/>
            <a:r>
              <a:rPr lang="en-US"/>
              <a:t>Second level</a:t>
            </a:r>
          </a:p>
          <a:p>
            <a:pPr lvl="2"/>
            <a:r>
              <a:rPr lang="en-US"/>
              <a:t>Third level</a:t>
            </a:r>
          </a:p>
        </p:txBody>
      </p:sp>
      <p:sp>
        <p:nvSpPr>
          <p:cNvPr id="44" name="Text Placeholder 23"/>
          <p:cNvSpPr>
            <a:spLocks noGrp="1"/>
          </p:cNvSpPr>
          <p:nvPr>
            <p:ph type="body" sz="quarter" idx="25"/>
          </p:nvPr>
        </p:nvSpPr>
        <p:spPr>
          <a:xfrm>
            <a:off x="4877218" y="1084523"/>
            <a:ext cx="6918183" cy="1184312"/>
          </a:xfrm>
          <a:prstGeom prst="rect">
            <a:avLst/>
          </a:prstGeom>
        </p:spPr>
        <p:txBody>
          <a:bodyPr vert="horz" lIns="91440" tIns="45720" rIns="91440" bIns="45720" rtlCol="0" anchor="ctr">
            <a:normAutofit/>
          </a:bodyPr>
          <a:lstStyle>
            <a:lvl1pPr marL="234945" indent="-234945" algn="l" defTabSz="1219170" rtl="0" eaLnBrk="1" fontAlgn="base" latinLnBrk="0" hangingPunct="1">
              <a:spcBef>
                <a:spcPts val="1067"/>
              </a:spcBef>
              <a:spcAft>
                <a:spcPts val="0"/>
              </a:spcAft>
              <a:buClr>
                <a:schemeClr val="accent1"/>
              </a:buClr>
              <a:buFont typeface="Arial" pitchFamily="34" charset="0"/>
              <a:buChar char="•"/>
              <a:defRPr lang="en-US" sz="2400" kern="1200" dirty="0" smtClean="0">
                <a:solidFill>
                  <a:schemeClr val="tx2"/>
                </a:solidFill>
                <a:latin typeface="Arial" pitchFamily="34" charset="0"/>
                <a:ea typeface="+mn-ea"/>
                <a:cs typeface="Arial" pitchFamily="34" charset="0"/>
              </a:defRPr>
            </a:lvl1pPr>
            <a:lvl2pPr marL="529153" indent="-294210" algn="l" defTabSz="1219170" rtl="0" eaLnBrk="1" fontAlgn="base" latinLnBrk="0" hangingPunct="1">
              <a:spcBef>
                <a:spcPts val="1067"/>
              </a:spcBef>
              <a:spcAft>
                <a:spcPts val="0"/>
              </a:spcAft>
              <a:buClr>
                <a:schemeClr val="accent1"/>
              </a:buClr>
              <a:buFont typeface="Arial" pitchFamily="34" charset="0"/>
              <a:buChar char="–"/>
              <a:defRPr lang="en-US" sz="2133" kern="1200" dirty="0" smtClean="0">
                <a:solidFill>
                  <a:schemeClr val="tx2"/>
                </a:solidFill>
                <a:latin typeface="Arial" pitchFamily="34" charset="0"/>
                <a:ea typeface="+mn-ea"/>
                <a:cs typeface="Arial" pitchFamily="34" charset="0"/>
              </a:defRPr>
            </a:lvl2pPr>
            <a:lvl3pPr algn="l" defTabSz="1219170" rtl="0" eaLnBrk="1" fontAlgn="base" latinLnBrk="0" hangingPunct="1">
              <a:spcBef>
                <a:spcPts val="1067"/>
              </a:spcBef>
              <a:spcAft>
                <a:spcPts val="0"/>
              </a:spcAft>
              <a:buClr>
                <a:schemeClr val="accent1"/>
              </a:buClr>
              <a:buFont typeface="Arial" pitchFamily="34" charset="0"/>
              <a:buChar char="•"/>
              <a:defRPr lang="en-US" sz="1867" kern="1200" dirty="0">
                <a:solidFill>
                  <a:schemeClr val="tx2"/>
                </a:solidFill>
                <a:latin typeface="Arial" pitchFamily="34" charset="0"/>
                <a:ea typeface="+mn-ea"/>
                <a:cs typeface="Arial" pitchFamily="34" charset="0"/>
              </a:defRPr>
            </a:lvl3pPr>
            <a:lvl4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4pPr>
            <a:lvl5pPr algn="l" rtl="0" eaLnBrk="0" fontAlgn="base" hangingPunct="0">
              <a:spcBef>
                <a:spcPts val="0"/>
              </a:spcBef>
              <a:spcAft>
                <a:spcPct val="0"/>
              </a:spcAft>
              <a:buClr>
                <a:schemeClr val="tx2"/>
              </a:buClr>
              <a:buFontTx/>
              <a:defRPr lang="en-US" sz="2133" kern="1200" dirty="0" smtClean="0">
                <a:solidFill>
                  <a:schemeClr val="bg2">
                    <a:lumMod val="50000"/>
                  </a:schemeClr>
                </a:solidFill>
                <a:latin typeface="Arial" charset="0"/>
                <a:ea typeface="ＭＳ Ｐゴシック" pitchFamily="-112" charset="-128"/>
                <a:cs typeface="+mn-cs"/>
              </a:defRPr>
            </a:lvl5pPr>
          </a:lstStyle>
          <a:p>
            <a:pPr lvl="0"/>
            <a:r>
              <a:rPr lang="en-US"/>
              <a:t>Click to edit Master text styles</a:t>
            </a:r>
          </a:p>
          <a:p>
            <a:pPr lvl="1"/>
            <a:r>
              <a:rPr lang="en-US"/>
              <a:t>Second level</a:t>
            </a:r>
          </a:p>
          <a:p>
            <a:pPr lvl="2"/>
            <a:r>
              <a:rPr lang="en-US"/>
              <a:t>Third level</a:t>
            </a:r>
          </a:p>
        </p:txBody>
      </p:sp>
      <p:sp>
        <p:nvSpPr>
          <p:cNvPr id="38" name="Oval 37"/>
          <p:cNvSpPr/>
          <p:nvPr userDrawn="1"/>
        </p:nvSpPr>
        <p:spPr bwMode="auto">
          <a:xfrm>
            <a:off x="4144785" y="1452977"/>
            <a:ext cx="573767" cy="573767"/>
          </a:xfrm>
          <a:prstGeom prst="ellipse">
            <a:avLst/>
          </a:prstGeom>
          <a:solidFill>
            <a:schemeClr val="accent5"/>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39" name="Chevron 38"/>
          <p:cNvSpPr/>
          <p:nvPr userDrawn="1"/>
        </p:nvSpPr>
        <p:spPr bwMode="auto">
          <a:xfrm>
            <a:off x="4348130" y="1584350"/>
            <a:ext cx="264348" cy="295876"/>
          </a:xfrm>
          <a:prstGeom prst="chevron">
            <a:avLst>
              <a:gd name="adj" fmla="val 54371"/>
            </a:avLst>
          </a:prstGeom>
          <a:solidFill>
            <a:schemeClr val="bg1"/>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0" name="Oval 39"/>
          <p:cNvSpPr/>
          <p:nvPr userDrawn="1"/>
        </p:nvSpPr>
        <p:spPr bwMode="auto">
          <a:xfrm>
            <a:off x="4144785" y="2694754"/>
            <a:ext cx="573767" cy="573767"/>
          </a:xfrm>
          <a:prstGeom prst="ellipse">
            <a:avLst/>
          </a:prstGeom>
          <a:solidFill>
            <a:schemeClr val="accent5"/>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1" name="Chevron 40"/>
          <p:cNvSpPr/>
          <p:nvPr userDrawn="1"/>
        </p:nvSpPr>
        <p:spPr bwMode="auto">
          <a:xfrm>
            <a:off x="4348130" y="2826127"/>
            <a:ext cx="264348" cy="295876"/>
          </a:xfrm>
          <a:prstGeom prst="chevron">
            <a:avLst>
              <a:gd name="adj" fmla="val 54371"/>
            </a:avLst>
          </a:prstGeom>
          <a:solidFill>
            <a:schemeClr val="bg1"/>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5" name="Oval 44"/>
          <p:cNvSpPr/>
          <p:nvPr userDrawn="1"/>
        </p:nvSpPr>
        <p:spPr bwMode="auto">
          <a:xfrm>
            <a:off x="4144785" y="4049421"/>
            <a:ext cx="573767" cy="573767"/>
          </a:xfrm>
          <a:prstGeom prst="ellipse">
            <a:avLst/>
          </a:prstGeom>
          <a:solidFill>
            <a:schemeClr val="accent5"/>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6" name="Chevron 45"/>
          <p:cNvSpPr/>
          <p:nvPr userDrawn="1"/>
        </p:nvSpPr>
        <p:spPr bwMode="auto">
          <a:xfrm>
            <a:off x="4348130" y="4180794"/>
            <a:ext cx="264348" cy="295876"/>
          </a:xfrm>
          <a:prstGeom prst="chevron">
            <a:avLst>
              <a:gd name="adj" fmla="val 54371"/>
            </a:avLst>
          </a:prstGeom>
          <a:solidFill>
            <a:schemeClr val="bg1"/>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7" name="Oval 46"/>
          <p:cNvSpPr/>
          <p:nvPr userDrawn="1"/>
        </p:nvSpPr>
        <p:spPr bwMode="auto">
          <a:xfrm>
            <a:off x="4144785" y="5371834"/>
            <a:ext cx="573767" cy="573767"/>
          </a:xfrm>
          <a:prstGeom prst="ellipse">
            <a:avLst/>
          </a:prstGeom>
          <a:solidFill>
            <a:schemeClr val="accent5"/>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48" name="Chevron 47"/>
          <p:cNvSpPr/>
          <p:nvPr userDrawn="1"/>
        </p:nvSpPr>
        <p:spPr bwMode="auto">
          <a:xfrm>
            <a:off x="4348130" y="5503207"/>
            <a:ext cx="264348" cy="295876"/>
          </a:xfrm>
          <a:prstGeom prst="chevron">
            <a:avLst>
              <a:gd name="adj" fmla="val 54371"/>
            </a:avLst>
          </a:prstGeom>
          <a:solidFill>
            <a:schemeClr val="bg1"/>
          </a:solidFill>
          <a:ln w="25400"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3B70"/>
              </a:solidFill>
              <a:effectLst/>
              <a:uLnTx/>
              <a:uFillTx/>
              <a:latin typeface="Arial"/>
              <a:ea typeface="+mn-ea"/>
              <a:cs typeface="+mn-cs"/>
            </a:endParaRPr>
          </a:p>
        </p:txBody>
      </p:sp>
      <p:sp>
        <p:nvSpPr>
          <p:cNvPr id="25" name="Text Placeholder 17"/>
          <p:cNvSpPr>
            <a:spLocks noGrp="1"/>
          </p:cNvSpPr>
          <p:nvPr userDrawn="1">
            <p:ph type="body" sz="quarter" idx="10"/>
          </p:nvPr>
        </p:nvSpPr>
        <p:spPr>
          <a:xfrm>
            <a:off x="279101" y="1091823"/>
            <a:ext cx="4039519" cy="1183544"/>
          </a:xfrm>
          <a:prstGeom prst="rect">
            <a:avLst/>
          </a:prstGeom>
        </p:spPr>
        <p:txBody>
          <a:bodyPr vert="horz" lIns="91440" tIns="45720" rIns="91440" bIns="45720" rtlCol="0" anchor="ctr" anchorCtr="0">
            <a:normAutofit/>
          </a:bodyPr>
          <a:lstStyle>
            <a:lvl1pPr marL="0" indent="0" algn="l" rtl="0" fontAlgn="base">
              <a:spcBef>
                <a:spcPct val="0"/>
              </a:spcBef>
              <a:spcAft>
                <a:spcPct val="0"/>
              </a:spcAft>
              <a:buNone/>
              <a:defRPr lang="en-US" sz="2667" b="1" kern="1200" dirty="0">
                <a:solidFill>
                  <a:schemeClr val="accent1"/>
                </a:solidFill>
                <a:latin typeface="Arial" pitchFamily="34" charset="0"/>
                <a:ea typeface="+mn-ea"/>
                <a:cs typeface="Arial" pitchFamily="34" charset="0"/>
              </a:defRPr>
            </a:lvl1pPr>
          </a:lstStyle>
          <a:p>
            <a:pPr marL="0" lvl="0" indent="0" algn="l" defTabSz="1219170" rtl="0" eaLnBrk="1" latinLnBrk="0" hangingPunct="1">
              <a:spcBef>
                <a:spcPts val="1067"/>
              </a:spcBef>
              <a:spcAft>
                <a:spcPts val="0"/>
              </a:spcAft>
              <a:buClr>
                <a:schemeClr val="tx2"/>
              </a:buClr>
              <a:buSzPct val="120000"/>
              <a:buFontTx/>
              <a:buNone/>
            </a:pPr>
            <a:r>
              <a:rPr lang="en-US"/>
              <a:t>Click to edit Master text styles</a:t>
            </a:r>
          </a:p>
        </p:txBody>
      </p:sp>
      <p:sp>
        <p:nvSpPr>
          <p:cNvPr id="23" name="Text Placeholder 17"/>
          <p:cNvSpPr>
            <a:spLocks noGrp="1"/>
          </p:cNvSpPr>
          <p:nvPr userDrawn="1">
            <p:ph type="body" sz="quarter" idx="20"/>
          </p:nvPr>
        </p:nvSpPr>
        <p:spPr>
          <a:xfrm>
            <a:off x="279101" y="2399628"/>
            <a:ext cx="4039519" cy="1183544"/>
          </a:xfrm>
          <a:prstGeom prst="rect">
            <a:avLst/>
          </a:prstGeom>
        </p:spPr>
        <p:txBody>
          <a:bodyPr vert="horz" lIns="91440" tIns="45720" rIns="91440" bIns="45720" rtlCol="0" anchor="ctr" anchorCtr="0">
            <a:normAutofit/>
          </a:bodyPr>
          <a:lstStyle>
            <a:lvl1pPr marL="0" indent="0" algn="l" rtl="0" fontAlgn="base">
              <a:spcBef>
                <a:spcPct val="0"/>
              </a:spcBef>
              <a:spcAft>
                <a:spcPct val="0"/>
              </a:spcAft>
              <a:buNone/>
              <a:defRPr lang="en-US" sz="2667" b="1" kern="1200" dirty="0">
                <a:solidFill>
                  <a:schemeClr val="accent1"/>
                </a:solidFill>
                <a:latin typeface="Arial" pitchFamily="34" charset="0"/>
                <a:ea typeface="+mn-ea"/>
                <a:cs typeface="Arial" pitchFamily="34" charset="0"/>
              </a:defRPr>
            </a:lvl1pPr>
          </a:lstStyle>
          <a:p>
            <a:pPr marL="0" lvl="0" indent="0" algn="l" defTabSz="1219170" rtl="0" eaLnBrk="1" latinLnBrk="0" hangingPunct="1">
              <a:spcBef>
                <a:spcPts val="1067"/>
              </a:spcBef>
              <a:spcAft>
                <a:spcPts val="0"/>
              </a:spcAft>
              <a:buClr>
                <a:schemeClr val="tx2"/>
              </a:buClr>
              <a:buSzPct val="120000"/>
              <a:buFontTx/>
              <a:buNone/>
            </a:pPr>
            <a:r>
              <a:rPr lang="en-US"/>
              <a:t>Click to edit Master text styles</a:t>
            </a:r>
          </a:p>
        </p:txBody>
      </p:sp>
      <p:sp>
        <p:nvSpPr>
          <p:cNvPr id="24" name="Text Placeholder 17"/>
          <p:cNvSpPr>
            <a:spLocks noGrp="1"/>
          </p:cNvSpPr>
          <p:nvPr userDrawn="1">
            <p:ph type="body" sz="quarter" idx="21"/>
          </p:nvPr>
        </p:nvSpPr>
        <p:spPr>
          <a:xfrm>
            <a:off x="279101" y="3728697"/>
            <a:ext cx="4039519" cy="1183544"/>
          </a:xfrm>
          <a:prstGeom prst="rect">
            <a:avLst/>
          </a:prstGeom>
        </p:spPr>
        <p:txBody>
          <a:bodyPr vert="horz" lIns="91440" tIns="45720" rIns="91440" bIns="45720" rtlCol="0" anchor="ctr" anchorCtr="0">
            <a:normAutofit/>
          </a:bodyPr>
          <a:lstStyle>
            <a:lvl1pPr marL="0" indent="0" algn="l" rtl="0" fontAlgn="base">
              <a:spcBef>
                <a:spcPct val="0"/>
              </a:spcBef>
              <a:spcAft>
                <a:spcPct val="0"/>
              </a:spcAft>
              <a:buNone/>
              <a:defRPr lang="en-US" sz="2667" b="1" kern="1200" dirty="0">
                <a:solidFill>
                  <a:schemeClr val="accent1"/>
                </a:solidFill>
                <a:latin typeface="Arial" pitchFamily="34" charset="0"/>
                <a:ea typeface="+mn-ea"/>
                <a:cs typeface="Arial" pitchFamily="34" charset="0"/>
              </a:defRPr>
            </a:lvl1pPr>
          </a:lstStyle>
          <a:p>
            <a:pPr marL="0" lvl="0" indent="0" algn="l" defTabSz="1219170" rtl="0" eaLnBrk="1" latinLnBrk="0" hangingPunct="1">
              <a:spcBef>
                <a:spcPts val="1067"/>
              </a:spcBef>
              <a:spcAft>
                <a:spcPts val="0"/>
              </a:spcAft>
              <a:buClr>
                <a:schemeClr val="tx2"/>
              </a:buClr>
              <a:buSzPct val="120000"/>
              <a:buFontTx/>
              <a:buNone/>
            </a:pPr>
            <a:r>
              <a:rPr lang="en-US"/>
              <a:t>Click to edit Master text styles</a:t>
            </a:r>
          </a:p>
        </p:txBody>
      </p:sp>
      <p:sp>
        <p:nvSpPr>
          <p:cNvPr id="29" name="Text Placeholder 17"/>
          <p:cNvSpPr>
            <a:spLocks noGrp="1"/>
          </p:cNvSpPr>
          <p:nvPr userDrawn="1">
            <p:ph type="body" sz="quarter" idx="22"/>
          </p:nvPr>
        </p:nvSpPr>
        <p:spPr>
          <a:xfrm>
            <a:off x="279101" y="5057767"/>
            <a:ext cx="4039519" cy="1183544"/>
          </a:xfrm>
          <a:prstGeom prst="rect">
            <a:avLst/>
          </a:prstGeom>
        </p:spPr>
        <p:txBody>
          <a:bodyPr vert="horz" lIns="91440" tIns="45720" rIns="91440" bIns="45720" rtlCol="0" anchor="ctr" anchorCtr="0">
            <a:normAutofit/>
          </a:bodyPr>
          <a:lstStyle>
            <a:lvl1pPr marL="0" indent="0" algn="l" rtl="0" fontAlgn="base">
              <a:spcBef>
                <a:spcPct val="0"/>
              </a:spcBef>
              <a:spcAft>
                <a:spcPct val="0"/>
              </a:spcAft>
              <a:buNone/>
              <a:defRPr lang="en-US" sz="2667" b="1" kern="1200" dirty="0">
                <a:solidFill>
                  <a:schemeClr val="accent1"/>
                </a:solidFill>
                <a:latin typeface="Arial" pitchFamily="34" charset="0"/>
                <a:ea typeface="+mn-ea"/>
                <a:cs typeface="Arial" pitchFamily="34" charset="0"/>
              </a:defRPr>
            </a:lvl1pPr>
          </a:lstStyle>
          <a:p>
            <a:pPr marL="0" lvl="0" indent="0" algn="l" defTabSz="1219170" rtl="0" eaLnBrk="1" latinLnBrk="0" hangingPunct="1">
              <a:spcBef>
                <a:spcPts val="1067"/>
              </a:spcBef>
              <a:spcAft>
                <a:spcPts val="0"/>
              </a:spcAft>
              <a:buClr>
                <a:schemeClr val="tx2"/>
              </a:buClr>
              <a:buSzPct val="120000"/>
              <a:buFontTx/>
              <a:buNone/>
            </a:pPr>
            <a:r>
              <a:rPr lang="en-US"/>
              <a:t>Click to edit Master text styles</a:t>
            </a:r>
          </a:p>
        </p:txBody>
      </p:sp>
    </p:spTree>
    <p:extLst>
      <p:ext uri="{BB962C8B-B14F-4D97-AF65-F5344CB8AC3E}">
        <p14:creationId xmlns:p14="http://schemas.microsoft.com/office/powerpoint/2010/main" val="263410545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ím és tartal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853996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6"/>
            <a:ext cx="431800" cy="365125"/>
          </a:xfrm>
          <a:prstGeom prst="rect">
            <a:avLst/>
          </a:prstGeom>
        </p:spPr>
        <p:txBody>
          <a:bodyPr/>
          <a:lstStyle/>
          <a:p>
            <a:fld id="{B86CEE44-6F89-45AC-812A-88D538657E02}" type="slidenum">
              <a:rPr lang="en-US" smtClean="0"/>
              <a:t>‹#›</a:t>
            </a:fld>
            <a:endParaRPr lang="en-US"/>
          </a:p>
        </p:txBody>
      </p:sp>
      <p:sp>
        <p:nvSpPr>
          <p:cNvPr id="7" name="Text Placeholder 4">
            <a:extLst>
              <a:ext uri="{FF2B5EF4-FFF2-40B4-BE49-F238E27FC236}">
                <a16:creationId xmlns:a16="http://schemas.microsoft.com/office/drawing/2014/main" id="{A0E01368-2A4A-42B7-9179-386762935769}"/>
              </a:ext>
            </a:extLst>
          </p:cNvPr>
          <p:cNvSpPr>
            <a:spLocks noGrp="1"/>
          </p:cNvSpPr>
          <p:nvPr>
            <p:ph type="body" sz="quarter" idx="13" hasCustomPrompt="1"/>
          </p:nvPr>
        </p:nvSpPr>
        <p:spPr>
          <a:xfrm>
            <a:off x="1498601"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113364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613839" y="1224804"/>
            <a:ext cx="10977033" cy="5215087"/>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284920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Breaker 2</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15" name="Group 14">
            <a:extLst>
              <a:ext uri="{FF2B5EF4-FFF2-40B4-BE49-F238E27FC236}">
                <a16:creationId xmlns:a16="http://schemas.microsoft.com/office/drawing/2014/main" id="{D3B87D61-345A-4840-AE72-A646A2F62A77}"/>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DC588101-96F5-4181-8D8C-AAD9D5235EE3}"/>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A82A86CE-F0F1-48EB-8302-5989C3A2A39D}"/>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766CA8F6-A60D-4C7F-853A-1C28696829F2}"/>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FB7E664D-4E1B-4342-8C41-422049BCB8E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6CD6701A-0D91-41F8-B4EE-0F6C092855D0}"/>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BC42581A-F20D-41B1-B607-1C70DCF788D2}"/>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1668658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438379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D490-7057-A3A6-3211-ED759CF3D3E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7DF804D-9CDF-7849-DD2D-35BD60971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574D673-084E-EE1C-A281-7F767D73E3C9}"/>
              </a:ext>
            </a:extLst>
          </p:cNvPr>
          <p:cNvSpPr>
            <a:spLocks noGrp="1"/>
          </p:cNvSpPr>
          <p:nvPr>
            <p:ph type="dt" sz="half" idx="10"/>
          </p:nvPr>
        </p:nvSpPr>
        <p:spPr/>
        <p:txBody>
          <a:bodyPr/>
          <a:lstStyle/>
          <a:p>
            <a:fld id="{B39F9821-80DF-49D4-851A-5C3713C4434A}" type="datetimeFigureOut">
              <a:rPr lang="de-DE" smtClean="0"/>
              <a:t>22.05.2025</a:t>
            </a:fld>
            <a:endParaRPr lang="de-DE"/>
          </a:p>
        </p:txBody>
      </p:sp>
      <p:sp>
        <p:nvSpPr>
          <p:cNvPr id="5" name="Fußzeilenplatzhalter 4">
            <a:extLst>
              <a:ext uri="{FF2B5EF4-FFF2-40B4-BE49-F238E27FC236}">
                <a16:creationId xmlns:a16="http://schemas.microsoft.com/office/drawing/2014/main" id="{9D115081-AFA3-BA44-DD4D-3140A5A689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BC3133-EAC4-47B8-B850-15BDD4F2C78B}"/>
              </a:ext>
            </a:extLst>
          </p:cNvPr>
          <p:cNvSpPr>
            <a:spLocks noGrp="1"/>
          </p:cNvSpPr>
          <p:nvPr>
            <p:ph type="sldNum" sz="quarter" idx="12"/>
          </p:nvPr>
        </p:nvSpPr>
        <p:spPr/>
        <p:txBody>
          <a:bodyPr/>
          <a:lstStyle/>
          <a:p>
            <a:fld id="{FB44CFFC-98B8-4F27-AE03-2BD7F548AEE8}" type="slidenum">
              <a:rPr lang="de-DE" smtClean="0"/>
              <a:t>‹#›</a:t>
            </a:fld>
            <a:endParaRPr lang="de-DE"/>
          </a:p>
        </p:txBody>
      </p:sp>
    </p:spTree>
    <p:extLst>
      <p:ext uri="{BB962C8B-B14F-4D97-AF65-F5344CB8AC3E}">
        <p14:creationId xmlns:p14="http://schemas.microsoft.com/office/powerpoint/2010/main" val="3212969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vertical bar 1 ">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06D0B-B2F5-4EA8-A70E-C31D2A5E99B2}"/>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r>
              <a:rPr lang="hu-HU"/>
              <a:t>Kép beszúrásához kattintson az ikonra</a:t>
            </a:r>
            <a:endParaRPr lang="en-US"/>
          </a:p>
        </p:txBody>
      </p:sp>
      <p:sp>
        <p:nvSpPr>
          <p:cNvPr id="26" name="Freeform: Shape 25">
            <a:extLst>
              <a:ext uri="{FF2B5EF4-FFF2-40B4-BE49-F238E27FC236}">
                <a16:creationId xmlns:a16="http://schemas.microsoft.com/office/drawing/2014/main" id="{FDA8B474-2F43-42FD-A331-20071469822B}"/>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6800" y="1098550"/>
            <a:ext cx="4038600" cy="2411413"/>
          </a:xfrm>
        </p:spPr>
        <p:txBody>
          <a:bodyPr anchor="b">
            <a:noAutofit/>
          </a:bodyPr>
          <a:lstStyle>
            <a:lvl1pPr algn="l">
              <a:defRPr sz="4400">
                <a:solidFill>
                  <a:schemeClr val="bg1"/>
                </a:solidFill>
                <a:latin typeface="Segoe UI Light" panose="020B0502040204020203" pitchFamily="34" charset="0"/>
                <a:cs typeface="Segoe UI Light" panose="020B0502040204020203" pitchFamily="34" charset="0"/>
              </a:defRPr>
            </a:lvl1pPr>
          </a:lstStyle>
          <a:p>
            <a:r>
              <a:rPr lang="hu-HU"/>
              <a:t>Mintacím szerkesztése</a:t>
            </a:r>
            <a:endParaRPr lang="en-US"/>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800" y="3602038"/>
            <a:ext cx="3962400" cy="1274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568950"/>
            <a:ext cx="3581400" cy="381000"/>
          </a:xfrm>
        </p:spPr>
        <p:txBody>
          <a:bodyPr anchor="b">
            <a:normAutofit/>
          </a:bodyPr>
          <a:lstStyle>
            <a:lvl1pPr>
              <a:buNone/>
              <a:defRPr sz="1400">
                <a:solidFill>
                  <a:schemeClr val="bg1"/>
                </a:solidFill>
                <a:latin typeface="Segoe UI Semibold" panose="020B0702040204020203" pitchFamily="34" charset="0"/>
                <a:cs typeface="Segoe UI Semibold" panose="020B0702040204020203" pitchFamily="34" charset="0"/>
              </a:defRPr>
            </a:lvl1pPr>
            <a:lvl5pPr>
              <a:defRPr/>
            </a:lvl5pPr>
          </a:lstStyle>
          <a:p>
            <a:pPr lvl="0"/>
            <a:r>
              <a:rPr lang="en-US"/>
              <a:t>Date</a:t>
            </a:r>
          </a:p>
        </p:txBody>
      </p:sp>
    </p:spTree>
    <p:extLst>
      <p:ext uri="{BB962C8B-B14F-4D97-AF65-F5344CB8AC3E}">
        <p14:creationId xmlns:p14="http://schemas.microsoft.com/office/powerpoint/2010/main" val="1708738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bar 1 ">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99148D0C-88F2-4C1D-980D-352070CAB603}"/>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r>
              <a:rPr lang="hu-HU"/>
              <a:t>Kép beszúrásához kattintson az ikonra</a:t>
            </a:r>
            <a:endParaRPr lang="en-US"/>
          </a:p>
        </p:txBody>
      </p:sp>
      <p:sp>
        <p:nvSpPr>
          <p:cNvPr id="26" name="Freeform: Shape 25">
            <a:extLst>
              <a:ext uri="{FF2B5EF4-FFF2-40B4-BE49-F238E27FC236}">
                <a16:creationId xmlns:a16="http://schemas.microsoft.com/office/drawing/2014/main" id="{BECA28A2-9DC8-479B-B942-090660EA654A}"/>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1830" y="1155353"/>
            <a:ext cx="5105289" cy="2411413"/>
          </a:xfrm>
        </p:spPr>
        <p:txBody>
          <a:bodyPr anchor="b">
            <a:noAutofit/>
          </a:bodyPr>
          <a:lstStyle>
            <a:lvl1pPr algn="l">
              <a:defRPr sz="4400">
                <a:solidFill>
                  <a:schemeClr val="accent1"/>
                </a:solidFill>
                <a:latin typeface="Segoe UI Light" panose="020B0502040204020203" pitchFamily="34" charset="0"/>
                <a:cs typeface="Segoe UI Light" panose="020B0502040204020203" pitchFamily="34" charset="0"/>
              </a:defRPr>
            </a:lvl1pPr>
          </a:lstStyle>
          <a:p>
            <a:r>
              <a:rPr lang="hu-HU"/>
              <a:t>Mintacím szerkesztése</a:t>
            </a:r>
            <a:endParaRPr lang="en-US"/>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799" y="3773141"/>
            <a:ext cx="5105289" cy="1274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061653"/>
            <a:ext cx="3581400" cy="381000"/>
          </a:xfrm>
        </p:spPr>
        <p:txBody>
          <a:bodyPr anchor="b">
            <a:normAutofit/>
          </a:bodyPr>
          <a:lstStyle>
            <a:lvl1pPr>
              <a:buNone/>
              <a:defRPr sz="1400">
                <a:solidFill>
                  <a:schemeClr val="accent1"/>
                </a:solidFill>
                <a:latin typeface="Segoe UI Semibold" panose="020B0702040204020203" pitchFamily="34" charset="0"/>
                <a:cs typeface="Segoe UI Semibold" panose="020B0702040204020203" pitchFamily="34" charset="0"/>
              </a:defRPr>
            </a:lvl1pPr>
            <a:lvl5pPr>
              <a:defRPr/>
            </a:lvl5pPr>
          </a:lstStyle>
          <a:p>
            <a:pPr lvl="0"/>
            <a:r>
              <a:rPr lang="en-US"/>
              <a:t>Date</a:t>
            </a:r>
          </a:p>
        </p:txBody>
      </p:sp>
    </p:spTree>
    <p:extLst>
      <p:ext uri="{BB962C8B-B14F-4D97-AF65-F5344CB8AC3E}">
        <p14:creationId xmlns:p14="http://schemas.microsoft.com/office/powerpoint/2010/main" val="577495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Breaker 1</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21" name="Group 20">
            <a:extLst>
              <a:ext uri="{FF2B5EF4-FFF2-40B4-BE49-F238E27FC236}">
                <a16:creationId xmlns:a16="http://schemas.microsoft.com/office/drawing/2014/main" id="{1A4CDAC1-729F-4281-9BE1-2CD626FF17A5}"/>
              </a:ext>
            </a:extLst>
          </p:cNvPr>
          <p:cNvGrpSpPr/>
          <p:nvPr userDrawn="1"/>
        </p:nvGrpSpPr>
        <p:grpSpPr>
          <a:xfrm>
            <a:off x="434092" y="6375932"/>
            <a:ext cx="922268" cy="216078"/>
            <a:chOff x="-5642843" y="1366240"/>
            <a:chExt cx="5305426" cy="1243013"/>
          </a:xfrm>
          <a:solidFill>
            <a:schemeClr val="bg1"/>
          </a:solidFill>
        </p:grpSpPr>
        <p:sp>
          <p:nvSpPr>
            <p:cNvPr id="22" name="Freeform 5">
              <a:extLst>
                <a:ext uri="{FF2B5EF4-FFF2-40B4-BE49-F238E27FC236}">
                  <a16:creationId xmlns:a16="http://schemas.microsoft.com/office/drawing/2014/main" id="{CF336716-BB17-496C-8DB7-66FE25C1C05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3" name="Freeform 6">
              <a:extLst>
                <a:ext uri="{FF2B5EF4-FFF2-40B4-BE49-F238E27FC236}">
                  <a16:creationId xmlns:a16="http://schemas.microsoft.com/office/drawing/2014/main" id="{CCA04B3A-18BB-48BE-BE27-0380BEF5E901}"/>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4" name="Freeform 7">
              <a:extLst>
                <a:ext uri="{FF2B5EF4-FFF2-40B4-BE49-F238E27FC236}">
                  <a16:creationId xmlns:a16="http://schemas.microsoft.com/office/drawing/2014/main" id="{C2383EAB-791D-4620-A923-F88821890CEA}"/>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5" name="Freeform 8">
              <a:extLst>
                <a:ext uri="{FF2B5EF4-FFF2-40B4-BE49-F238E27FC236}">
                  <a16:creationId xmlns:a16="http://schemas.microsoft.com/office/drawing/2014/main" id="{807AAABF-E44E-4DAF-A45C-DA00CA43AA6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6" name="Freeform 9">
              <a:extLst>
                <a:ext uri="{FF2B5EF4-FFF2-40B4-BE49-F238E27FC236}">
                  <a16:creationId xmlns:a16="http://schemas.microsoft.com/office/drawing/2014/main" id="{E3F35383-BDE6-4D32-8C24-1F13DBB1D86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7" name="Freeform 10">
              <a:extLst>
                <a:ext uri="{FF2B5EF4-FFF2-40B4-BE49-F238E27FC236}">
                  <a16:creationId xmlns:a16="http://schemas.microsoft.com/office/drawing/2014/main" id="{FF44C866-9200-4155-A389-12B44A2F0A87}"/>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206173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Breaker 2</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15" name="Group 14">
            <a:extLst>
              <a:ext uri="{FF2B5EF4-FFF2-40B4-BE49-F238E27FC236}">
                <a16:creationId xmlns:a16="http://schemas.microsoft.com/office/drawing/2014/main" id="{D3B87D61-345A-4840-AE72-A646A2F62A77}"/>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DC588101-96F5-4181-8D8C-AAD9D5235EE3}"/>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A82A86CE-F0F1-48EB-8302-5989C3A2A39D}"/>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766CA8F6-A60D-4C7F-853A-1C28696829F2}"/>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FB7E664D-4E1B-4342-8C41-422049BCB8E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6CD6701A-0D91-41F8-B4EE-0F6C092855D0}"/>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BC42581A-F20D-41B1-B607-1C70DCF788D2}"/>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2204276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Breaker 3</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15" name="Group 14">
            <a:extLst>
              <a:ext uri="{FF2B5EF4-FFF2-40B4-BE49-F238E27FC236}">
                <a16:creationId xmlns:a16="http://schemas.microsoft.com/office/drawing/2014/main" id="{F971BC57-19ED-4C9D-8873-A40639A2020A}"/>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9FA04935-6D8F-439E-A876-EC5DBC27520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7CD88D0B-D167-4050-840E-A1DAF0ED6B63}"/>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83CC5671-D8A3-4DCD-BA34-42FF65199C9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05E2DF24-6248-4C97-B477-05406F3381D8}"/>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967B69D1-C600-416A-96C0-370A0FEA071B}"/>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964FBC44-22AF-41B6-889F-2DD1D686A15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4283232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text callout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325CFD-1E54-4DC7-90D5-3C12FFB4C248}"/>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8" y="370332"/>
            <a:ext cx="11430000" cy="60990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7768"/>
            <a:ext cx="8257032" cy="2267712"/>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EA2F2222-2983-4EC2-AAE0-0A1E4634662F}"/>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202902-B590-4908-88EA-7FB159985270}"/>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69410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text callout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188B7C-62DA-4C2B-AEE3-AA341236E43B}"/>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59715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text callou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1132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Breaker 3</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grpSp>
        <p:nvGrpSpPr>
          <p:cNvPr id="15" name="Group 14">
            <a:extLst>
              <a:ext uri="{FF2B5EF4-FFF2-40B4-BE49-F238E27FC236}">
                <a16:creationId xmlns:a16="http://schemas.microsoft.com/office/drawing/2014/main" id="{F971BC57-19ED-4C9D-8873-A40639A2020A}"/>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9FA04935-6D8F-439E-A876-EC5DBC27520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7CD88D0B-D167-4050-840E-A1DAF0ED6B63}"/>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83CC5671-D8A3-4DCD-BA34-42FF65199C9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05E2DF24-6248-4C97-B477-05406F3381D8}"/>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967B69D1-C600-416A-96C0-370A0FEA071B}"/>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964FBC44-22AF-41B6-889F-2DD1D686A15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3349473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_End_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1401B9C-841B-4DD7-BFDC-795C4ABF794D}"/>
              </a:ext>
            </a:extLst>
          </p:cNvPr>
          <p:cNvGrpSpPr/>
          <p:nvPr userDrawn="1"/>
        </p:nvGrpSpPr>
        <p:grpSpPr>
          <a:xfrm>
            <a:off x="3190091" y="2748174"/>
            <a:ext cx="5811818" cy="1361652"/>
            <a:chOff x="-5642843" y="1366240"/>
            <a:chExt cx="5305426" cy="1243013"/>
          </a:xfrm>
          <a:solidFill>
            <a:schemeClr val="bg1"/>
          </a:solidFill>
        </p:grpSpPr>
        <p:sp>
          <p:nvSpPr>
            <p:cNvPr id="12" name="Freeform 5">
              <a:extLst>
                <a:ext uri="{FF2B5EF4-FFF2-40B4-BE49-F238E27FC236}">
                  <a16:creationId xmlns:a16="http://schemas.microsoft.com/office/drawing/2014/main" id="{D661DBC3-FFBC-4BC0-9E83-7BD77A321CB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6">
              <a:extLst>
                <a:ext uri="{FF2B5EF4-FFF2-40B4-BE49-F238E27FC236}">
                  <a16:creationId xmlns:a16="http://schemas.microsoft.com/office/drawing/2014/main" id="{CA80C08C-3803-4C6E-9375-0AEC9DE25FCA}"/>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7">
              <a:extLst>
                <a:ext uri="{FF2B5EF4-FFF2-40B4-BE49-F238E27FC236}">
                  <a16:creationId xmlns:a16="http://schemas.microsoft.com/office/drawing/2014/main" id="{0E1FC50C-C9A0-4665-9073-609B292F901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5" name="Freeform 8">
              <a:extLst>
                <a:ext uri="{FF2B5EF4-FFF2-40B4-BE49-F238E27FC236}">
                  <a16:creationId xmlns:a16="http://schemas.microsoft.com/office/drawing/2014/main" id="{4B6F24EC-D43E-4CE9-993A-DD881F523690}"/>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6" name="Freeform 9">
              <a:extLst>
                <a:ext uri="{FF2B5EF4-FFF2-40B4-BE49-F238E27FC236}">
                  <a16:creationId xmlns:a16="http://schemas.microsoft.com/office/drawing/2014/main" id="{462D35BB-C47F-457F-BC4C-09E945561E46}"/>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7" name="Freeform 10">
              <a:extLst>
                <a:ext uri="{FF2B5EF4-FFF2-40B4-BE49-F238E27FC236}">
                  <a16:creationId xmlns:a16="http://schemas.microsoft.com/office/drawing/2014/main" id="{3F53178B-7189-4FCD-8EB3-3B496560421A}"/>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1009848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322532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Team introduction slide</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grpSp>
        <p:nvGrpSpPr>
          <p:cNvPr id="29" name="Group 28">
            <a:extLst>
              <a:ext uri="{FF2B5EF4-FFF2-40B4-BE49-F238E27FC236}">
                <a16:creationId xmlns:a16="http://schemas.microsoft.com/office/drawing/2014/main" id="{AC66F2AE-1CB4-4B53-843F-F76DC0169718}"/>
              </a:ext>
            </a:extLst>
          </p:cNvPr>
          <p:cNvGrpSpPr/>
          <p:nvPr userDrawn="1"/>
        </p:nvGrpSpPr>
        <p:grpSpPr>
          <a:xfrm>
            <a:off x="4122999" y="1601153"/>
            <a:ext cx="3946003" cy="4337367"/>
            <a:chOff x="4122999" y="1838960"/>
            <a:chExt cx="3946003" cy="4236720"/>
          </a:xfrm>
        </p:grpSpPr>
        <p:cxnSp>
          <p:nvCxnSpPr>
            <p:cNvPr id="6" name="Straight Connector 5">
              <a:extLst>
                <a:ext uri="{FF2B5EF4-FFF2-40B4-BE49-F238E27FC236}">
                  <a16:creationId xmlns:a16="http://schemas.microsoft.com/office/drawing/2014/main" id="{5AE60C5D-A95A-42C3-8256-064035AFD0C4}"/>
                </a:ext>
              </a:extLst>
            </p:cNvPr>
            <p:cNvCxnSpPr/>
            <p:nvPr userDrawn="1"/>
          </p:nvCxnSpPr>
          <p:spPr>
            <a:xfrm flipV="1">
              <a:off x="4122999"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FE93C9-9A11-4747-B804-6CE03B5F21F0}"/>
                </a:ext>
              </a:extLst>
            </p:cNvPr>
            <p:cNvCxnSpPr/>
            <p:nvPr userDrawn="1"/>
          </p:nvCxnSpPr>
          <p:spPr>
            <a:xfrm flipV="1">
              <a:off x="8069002"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DDC19EC7-4F82-4E53-8BF1-229DA02A5102}"/>
              </a:ext>
            </a:extLst>
          </p:cNvPr>
          <p:cNvCxnSpPr>
            <a:cxnSpLocks/>
          </p:cNvCxnSpPr>
          <p:nvPr userDrawn="1"/>
        </p:nvCxnSpPr>
        <p:spPr>
          <a:xfrm flipV="1">
            <a:off x="570547"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3765E-A312-4967-8379-4A5222554787}"/>
              </a:ext>
            </a:extLst>
          </p:cNvPr>
          <p:cNvCxnSpPr>
            <a:cxnSpLocks/>
          </p:cNvCxnSpPr>
          <p:nvPr userDrawn="1"/>
        </p:nvCxnSpPr>
        <p:spPr>
          <a:xfrm flipV="1">
            <a:off x="8466774"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BC674D-4FAB-4617-9B6C-9E84FD95E7B0}"/>
              </a:ext>
            </a:extLst>
          </p:cNvPr>
          <p:cNvCxnSpPr>
            <a:cxnSpLocks/>
          </p:cNvCxnSpPr>
          <p:nvPr userDrawn="1"/>
        </p:nvCxnSpPr>
        <p:spPr>
          <a:xfrm flipV="1">
            <a:off x="4376262" y="3749040"/>
            <a:ext cx="3439477" cy="211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644A7306-CE49-4E15-A6D8-671D8CA06950}"/>
              </a:ext>
            </a:extLst>
          </p:cNvPr>
          <p:cNvSpPr>
            <a:spLocks noGrp="1"/>
          </p:cNvSpPr>
          <p:nvPr>
            <p:ph type="pic" sz="quarter" idx="13"/>
          </p:nvPr>
        </p:nvSpPr>
        <p:spPr>
          <a:xfrm>
            <a:off x="1721644"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13" name="Picture Placeholder 4">
            <a:extLst>
              <a:ext uri="{FF2B5EF4-FFF2-40B4-BE49-F238E27FC236}">
                <a16:creationId xmlns:a16="http://schemas.microsoft.com/office/drawing/2014/main" id="{64A0D937-DE14-4882-BD8C-2E957A3160B0}"/>
              </a:ext>
            </a:extLst>
          </p:cNvPr>
          <p:cNvSpPr>
            <a:spLocks noGrp="1"/>
          </p:cNvSpPr>
          <p:nvPr>
            <p:ph type="pic" sz="quarter" idx="14"/>
          </p:nvPr>
        </p:nvSpPr>
        <p:spPr>
          <a:xfrm>
            <a:off x="559562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14" name="Picture Placeholder 4">
            <a:extLst>
              <a:ext uri="{FF2B5EF4-FFF2-40B4-BE49-F238E27FC236}">
                <a16:creationId xmlns:a16="http://schemas.microsoft.com/office/drawing/2014/main" id="{666C1C35-5A53-46ED-82DD-EA0ECA8B0043}"/>
              </a:ext>
            </a:extLst>
          </p:cNvPr>
          <p:cNvSpPr>
            <a:spLocks noGrp="1"/>
          </p:cNvSpPr>
          <p:nvPr>
            <p:ph type="pic" sz="quarter" idx="15"/>
          </p:nvPr>
        </p:nvSpPr>
        <p:spPr>
          <a:xfrm>
            <a:off x="961787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18" name="Text Placeholder 17">
            <a:extLst>
              <a:ext uri="{FF2B5EF4-FFF2-40B4-BE49-F238E27FC236}">
                <a16:creationId xmlns:a16="http://schemas.microsoft.com/office/drawing/2014/main" id="{5CCBC34C-A4ED-42B3-BB5E-A1E0CE04E867}"/>
              </a:ext>
            </a:extLst>
          </p:cNvPr>
          <p:cNvSpPr>
            <a:spLocks noGrp="1"/>
          </p:cNvSpPr>
          <p:nvPr>
            <p:ph type="body" sz="quarter" idx="16" hasCustomPrompt="1"/>
          </p:nvPr>
        </p:nvSpPr>
        <p:spPr>
          <a:xfrm>
            <a:off x="4124008" y="2704149"/>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347662"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0" name="Text Placeholder 17">
            <a:extLst>
              <a:ext uri="{FF2B5EF4-FFF2-40B4-BE49-F238E27FC236}">
                <a16:creationId xmlns:a16="http://schemas.microsoft.com/office/drawing/2014/main" id="{3D25D7DF-2FAA-4E46-9065-BC1D080E7803}"/>
              </a:ext>
            </a:extLst>
          </p:cNvPr>
          <p:cNvSpPr>
            <a:spLocks noGrp="1"/>
          </p:cNvSpPr>
          <p:nvPr>
            <p:ph type="body" sz="quarter" idx="18" hasCustomPrompt="1"/>
          </p:nvPr>
        </p:nvSpPr>
        <p:spPr>
          <a:xfrm>
            <a:off x="8243889"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3" name="Picture Placeholder 4">
            <a:extLst>
              <a:ext uri="{FF2B5EF4-FFF2-40B4-BE49-F238E27FC236}">
                <a16:creationId xmlns:a16="http://schemas.microsoft.com/office/drawing/2014/main" id="{D95CE7A2-C76D-414C-8BD0-5247751327C6}"/>
              </a:ext>
            </a:extLst>
          </p:cNvPr>
          <p:cNvSpPr>
            <a:spLocks noGrp="1"/>
          </p:cNvSpPr>
          <p:nvPr>
            <p:ph type="pic" sz="quarter" idx="19"/>
          </p:nvPr>
        </p:nvSpPr>
        <p:spPr>
          <a:xfrm>
            <a:off x="1721644"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24" name="Picture Placeholder 4">
            <a:extLst>
              <a:ext uri="{FF2B5EF4-FFF2-40B4-BE49-F238E27FC236}">
                <a16:creationId xmlns:a16="http://schemas.microsoft.com/office/drawing/2014/main" id="{BEACE70A-6B0F-412D-B9A1-EC824038E827}"/>
              </a:ext>
            </a:extLst>
          </p:cNvPr>
          <p:cNvSpPr>
            <a:spLocks noGrp="1"/>
          </p:cNvSpPr>
          <p:nvPr>
            <p:ph type="pic" sz="quarter" idx="20"/>
          </p:nvPr>
        </p:nvSpPr>
        <p:spPr>
          <a:xfrm>
            <a:off x="559562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25" name="Picture Placeholder 4">
            <a:extLst>
              <a:ext uri="{FF2B5EF4-FFF2-40B4-BE49-F238E27FC236}">
                <a16:creationId xmlns:a16="http://schemas.microsoft.com/office/drawing/2014/main" id="{FB297F48-DF3D-4925-8F53-478CEEF38974}"/>
              </a:ext>
            </a:extLst>
          </p:cNvPr>
          <p:cNvSpPr>
            <a:spLocks noGrp="1"/>
          </p:cNvSpPr>
          <p:nvPr>
            <p:ph type="pic" sz="quarter" idx="21"/>
          </p:nvPr>
        </p:nvSpPr>
        <p:spPr>
          <a:xfrm>
            <a:off x="961787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r>
              <a:rPr lang="hu-HU"/>
              <a:t>Kép beszúrásához kattintson az ikonra</a:t>
            </a:r>
            <a:endParaRPr lang="en-US"/>
          </a:p>
        </p:txBody>
      </p:sp>
      <p:sp>
        <p:nvSpPr>
          <p:cNvPr id="26" name="Text Placeholder 17">
            <a:extLst>
              <a:ext uri="{FF2B5EF4-FFF2-40B4-BE49-F238E27FC236}">
                <a16:creationId xmlns:a16="http://schemas.microsoft.com/office/drawing/2014/main" id="{F34A3093-6DE0-429C-A03B-76FE787FFA81}"/>
              </a:ext>
            </a:extLst>
          </p:cNvPr>
          <p:cNvSpPr>
            <a:spLocks noGrp="1"/>
          </p:cNvSpPr>
          <p:nvPr>
            <p:ph type="body" sz="quarter" idx="22" hasCustomPrompt="1"/>
          </p:nvPr>
        </p:nvSpPr>
        <p:spPr>
          <a:xfrm>
            <a:off x="4124008" y="5107938"/>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7" name="Text Placeholder 17">
            <a:extLst>
              <a:ext uri="{FF2B5EF4-FFF2-40B4-BE49-F238E27FC236}">
                <a16:creationId xmlns:a16="http://schemas.microsoft.com/office/drawing/2014/main" id="{0386AD67-F259-4692-875F-53C64BF81B48}"/>
              </a:ext>
            </a:extLst>
          </p:cNvPr>
          <p:cNvSpPr>
            <a:spLocks noGrp="1"/>
          </p:cNvSpPr>
          <p:nvPr>
            <p:ph type="body" sz="quarter" idx="23" hasCustomPrompt="1"/>
          </p:nvPr>
        </p:nvSpPr>
        <p:spPr>
          <a:xfrm>
            <a:off x="347662"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28" name="Text Placeholder 17">
            <a:extLst>
              <a:ext uri="{FF2B5EF4-FFF2-40B4-BE49-F238E27FC236}">
                <a16:creationId xmlns:a16="http://schemas.microsoft.com/office/drawing/2014/main" id="{F291A6F3-DC5D-4483-9102-86A075E47984}"/>
              </a:ext>
            </a:extLst>
          </p:cNvPr>
          <p:cNvSpPr>
            <a:spLocks noGrp="1"/>
          </p:cNvSpPr>
          <p:nvPr>
            <p:ph type="body" sz="quarter" idx="24" hasCustomPrompt="1"/>
          </p:nvPr>
        </p:nvSpPr>
        <p:spPr>
          <a:xfrm>
            <a:off x="8243889"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Tree>
    <p:extLst>
      <p:ext uri="{BB962C8B-B14F-4D97-AF65-F5344CB8AC3E}">
        <p14:creationId xmlns:p14="http://schemas.microsoft.com/office/powerpoint/2010/main" val="1599385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team member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Single team member introduction</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413702" y="1662749"/>
            <a:ext cx="6647498" cy="1121091"/>
          </a:xfrm>
        </p:spPr>
        <p:txBody>
          <a:bodyPr/>
          <a:lstStyle>
            <a:lvl1pPr marL="0" indent="0" algn="l">
              <a:buNone/>
              <a:tabLst/>
              <a:defRPr sz="3600">
                <a:latin typeface="Segoe UI Light" panose="020B0502040204020203" pitchFamily="34" charset="0"/>
                <a:cs typeface="Segoe UI Light" panose="020B0502040204020203" pitchFamily="34" charset="0"/>
              </a:defRPr>
            </a:lvl1pPr>
            <a:lvl2pPr marL="0" indent="0" algn="l">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a:t>Name Goes Here</a:t>
            </a:r>
          </a:p>
          <a:p>
            <a:pPr lvl="1"/>
            <a:r>
              <a:rPr lang="en-US"/>
              <a:t>Title goes here</a:t>
            </a:r>
          </a:p>
        </p:txBody>
      </p:sp>
      <p:sp>
        <p:nvSpPr>
          <p:cNvPr id="30" name="Rectangle 29">
            <a:extLst>
              <a:ext uri="{FF2B5EF4-FFF2-40B4-BE49-F238E27FC236}">
                <a16:creationId xmlns:a16="http://schemas.microsoft.com/office/drawing/2014/main" id="{917ED960-A194-45B0-AEF6-512690422007}"/>
              </a:ext>
            </a:extLst>
          </p:cNvPr>
          <p:cNvSpPr/>
          <p:nvPr userDrawn="1"/>
        </p:nvSpPr>
        <p:spPr>
          <a:xfrm rot="10800000">
            <a:off x="11807873" y="1625599"/>
            <a:ext cx="384127" cy="4170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5312D12-61E6-47B2-9FCE-6F71BA4C5FB7}"/>
              </a:ext>
            </a:extLst>
          </p:cNvPr>
          <p:cNvCxnSpPr/>
          <p:nvPr userDrawn="1"/>
        </p:nvCxnSpPr>
        <p:spPr>
          <a:xfrm>
            <a:off x="513080" y="2809240"/>
            <a:ext cx="6644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1FC5A8AA-771B-49D6-87A0-D49447CDDEFF}"/>
              </a:ext>
            </a:extLst>
          </p:cNvPr>
          <p:cNvSpPr>
            <a:spLocks noGrp="1"/>
          </p:cNvSpPr>
          <p:nvPr>
            <p:ph idx="1"/>
          </p:nvPr>
        </p:nvSpPr>
        <p:spPr>
          <a:xfrm>
            <a:off x="421640" y="3088640"/>
            <a:ext cx="5923280" cy="2677160"/>
          </a:xfrm>
        </p:spPr>
        <p:txBody>
          <a:bodyPr/>
          <a:lstStyle>
            <a:lvl1pPr>
              <a:buNone/>
              <a:defRPr sz="18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6" name="Picture Placeholder 15">
            <a:extLst>
              <a:ext uri="{FF2B5EF4-FFF2-40B4-BE49-F238E27FC236}">
                <a16:creationId xmlns:a16="http://schemas.microsoft.com/office/drawing/2014/main" id="{A7C1F59F-4AA2-4698-9D68-958D8EBECDA0}"/>
              </a:ext>
            </a:extLst>
          </p:cNvPr>
          <p:cNvSpPr>
            <a:spLocks noGrp="1"/>
          </p:cNvSpPr>
          <p:nvPr>
            <p:ph type="pic" sz="quarter" idx="18"/>
          </p:nvPr>
        </p:nvSpPr>
        <p:spPr>
          <a:xfrm>
            <a:off x="8081173" y="1625599"/>
            <a:ext cx="3733800" cy="4169664"/>
          </a:xfrm>
          <a:solidFill>
            <a:schemeClr val="bg1">
              <a:lumMod val="95000"/>
            </a:schemeClr>
          </a:solidFill>
        </p:spPr>
        <p:txBody>
          <a:bodyPr anchor="ctr"/>
          <a:lstStyle>
            <a:lvl1pPr algn="ctr">
              <a:defRPr/>
            </a:lvl1pPr>
          </a:lstStyle>
          <a:p>
            <a:r>
              <a:rPr lang="hu-HU"/>
              <a:t>Kép beszúrásához kattintson az ikonra</a:t>
            </a:r>
            <a:endParaRPr lang="en-US"/>
          </a:p>
        </p:txBody>
      </p:sp>
    </p:spTree>
    <p:extLst>
      <p:ext uri="{BB962C8B-B14F-4D97-AF65-F5344CB8AC3E}">
        <p14:creationId xmlns:p14="http://schemas.microsoft.com/office/powerpoint/2010/main" val="2040595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subhead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2057400"/>
            <a:ext cx="1143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a:t>
            </a:fld>
            <a:endParaRPr lang="en-US"/>
          </a:p>
        </p:txBody>
      </p:sp>
      <p:sp>
        <p:nvSpPr>
          <p:cNvPr id="9" name="Text Placeholder 8">
            <a:extLst>
              <a:ext uri="{FF2B5EF4-FFF2-40B4-BE49-F238E27FC236}">
                <a16:creationId xmlns:a16="http://schemas.microsoft.com/office/drawing/2014/main" id="{0DC35D1A-A988-4AB3-A20C-678FAEFD413F}"/>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1" name="Text Placeholder 4">
            <a:extLst>
              <a:ext uri="{FF2B5EF4-FFF2-40B4-BE49-F238E27FC236}">
                <a16:creationId xmlns:a16="http://schemas.microsoft.com/office/drawing/2014/main" id="{A96B15CA-D4FD-4641-91AE-5A14B1D9EEAD}"/>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7941195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e column text and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a:xfrm>
            <a:off x="381000" y="381000"/>
            <a:ext cx="11430000" cy="914400"/>
          </a:xfrm>
        </p:spPr>
        <p:txBody>
          <a:bodyPr/>
          <a:lstStyle>
            <a:lvl1pPr>
              <a:defRPr/>
            </a:lvl1pPr>
          </a:lstStyle>
          <a:p>
            <a:r>
              <a:rPr lang="en-US"/>
              <a:t>Title, one column text and sidebar</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8153400" cy="4648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a:t>
            </a:fld>
            <a:endParaRPr lang="en-US"/>
          </a:p>
        </p:txBody>
      </p:sp>
      <p:grpSp>
        <p:nvGrpSpPr>
          <p:cNvPr id="4" name="Group 3">
            <a:extLst>
              <a:ext uri="{FF2B5EF4-FFF2-40B4-BE49-F238E27FC236}">
                <a16:creationId xmlns:a16="http://schemas.microsoft.com/office/drawing/2014/main" id="{0B3FCF99-646D-4A7B-AE13-2A9AB461867A}"/>
              </a:ext>
            </a:extLst>
          </p:cNvPr>
          <p:cNvGrpSpPr/>
          <p:nvPr userDrawn="1"/>
        </p:nvGrpSpPr>
        <p:grpSpPr>
          <a:xfrm>
            <a:off x="8839200" y="1524000"/>
            <a:ext cx="3352800" cy="4648200"/>
            <a:chOff x="8331200" y="1524000"/>
            <a:chExt cx="3860800" cy="4648200"/>
          </a:xfrm>
        </p:grpSpPr>
        <p:sp>
          <p:nvSpPr>
            <p:cNvPr id="6" name="Rectangle 5">
              <a:extLst>
                <a:ext uri="{FF2B5EF4-FFF2-40B4-BE49-F238E27FC236}">
                  <a16:creationId xmlns:a16="http://schemas.microsoft.com/office/drawing/2014/main" id="{DB5E2DEF-2708-436D-85C4-EF679445B77C}"/>
                </a:ext>
              </a:extLst>
            </p:cNvPr>
            <p:cNvSpPr/>
            <p:nvPr userDrawn="1"/>
          </p:nvSpPr>
          <p:spPr>
            <a:xfrm>
              <a:off x="8331200" y="1524000"/>
              <a:ext cx="3429000" cy="464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CCD219-1017-4D84-9B2B-79DEC04FBC4E}"/>
                </a:ext>
              </a:extLst>
            </p:cNvPr>
            <p:cNvSpPr>
              <a:spLocks/>
            </p:cNvSpPr>
            <p:nvPr userDrawn="1"/>
          </p:nvSpPr>
          <p:spPr>
            <a:xfrm>
              <a:off x="11760200" y="1524000"/>
              <a:ext cx="215900" cy="4648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C12B90-8AC2-4C91-B2CF-15459F7A7232}"/>
                </a:ext>
              </a:extLst>
            </p:cNvPr>
            <p:cNvSpPr/>
            <p:nvPr userDrawn="1"/>
          </p:nvSpPr>
          <p:spPr>
            <a:xfrm>
              <a:off x="11976100" y="1524000"/>
              <a:ext cx="215900" cy="4648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C23E5EA3-6C87-4B71-8568-10EFAE00B410}"/>
              </a:ext>
            </a:extLst>
          </p:cNvPr>
          <p:cNvSpPr>
            <a:spLocks noGrp="1"/>
          </p:cNvSpPr>
          <p:nvPr>
            <p:ph type="body" sz="quarter" idx="12"/>
          </p:nvPr>
        </p:nvSpPr>
        <p:spPr>
          <a:xfrm>
            <a:off x="9144000" y="1981200"/>
            <a:ext cx="2486025" cy="381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u-HU"/>
              <a:t>Mintaszöveg szerkesztése</a:t>
            </a:r>
          </a:p>
          <a:p>
            <a:pPr lvl="1"/>
            <a:r>
              <a:rPr lang="hu-HU"/>
              <a:t>Második szint</a:t>
            </a:r>
          </a:p>
        </p:txBody>
      </p:sp>
      <p:sp>
        <p:nvSpPr>
          <p:cNvPr id="13" name="Text Placeholder 4">
            <a:extLst>
              <a:ext uri="{FF2B5EF4-FFF2-40B4-BE49-F238E27FC236}">
                <a16:creationId xmlns:a16="http://schemas.microsoft.com/office/drawing/2014/main" id="{2329A78E-A48F-4594-B473-E2790DF6CE67}"/>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099492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524000"/>
            <a:ext cx="5638800" cy="4648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524000"/>
            <a:ext cx="5638800" cy="4648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10" name="Text Placeholder 4">
            <a:extLst>
              <a:ext uri="{FF2B5EF4-FFF2-40B4-BE49-F238E27FC236}">
                <a16:creationId xmlns:a16="http://schemas.microsoft.com/office/drawing/2014/main" id="{7FA6AA2D-D02F-475C-B10D-9CB4A658DB83}"/>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 </a:t>
            </a:r>
          </a:p>
        </p:txBody>
      </p:sp>
    </p:spTree>
    <p:extLst>
      <p:ext uri="{BB962C8B-B14F-4D97-AF65-F5344CB8AC3E}">
        <p14:creationId xmlns:p14="http://schemas.microsoft.com/office/powerpoint/2010/main" val="3998489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 subhead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2057400"/>
            <a:ext cx="56388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2057400"/>
            <a:ext cx="56388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7" name="Text Placeholder 8">
            <a:extLst>
              <a:ext uri="{FF2B5EF4-FFF2-40B4-BE49-F238E27FC236}">
                <a16:creationId xmlns:a16="http://schemas.microsoft.com/office/drawing/2014/main" id="{15B00D11-CCAF-4594-B02A-5988815375EA}"/>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570608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527176"/>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286001"/>
            <a:ext cx="5616575" cy="3886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527176"/>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286001"/>
            <a:ext cx="5638800" cy="3886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and two column text with headers</a:t>
            </a:r>
          </a:p>
        </p:txBody>
      </p:sp>
      <p:sp>
        <p:nvSpPr>
          <p:cNvPr id="12" name="Text Placeholder 4">
            <a:extLst>
              <a:ext uri="{FF2B5EF4-FFF2-40B4-BE49-F238E27FC236}">
                <a16:creationId xmlns:a16="http://schemas.microsoft.com/office/drawing/2014/main" id="{F871D3A3-1BDA-4DED-A2A2-1E3E3734011C}"/>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282394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head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784351"/>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543175"/>
            <a:ext cx="5616575" cy="36290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784351"/>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543175"/>
            <a:ext cx="5638800" cy="36290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subhead and two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3" name="Text Placeholder 4">
            <a:extLst>
              <a:ext uri="{FF2B5EF4-FFF2-40B4-BE49-F238E27FC236}">
                <a16:creationId xmlns:a16="http://schemas.microsoft.com/office/drawing/2014/main" id="{289AA02A-16FD-46AE-B3E5-255659F6B78A}"/>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423793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callout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325CFD-1E54-4DC7-90D5-3C12FFB4C248}"/>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8" y="370332"/>
            <a:ext cx="11430000" cy="60990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7768"/>
            <a:ext cx="8257032" cy="2267712"/>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EA2F2222-2983-4EC2-AAE0-0A1E4634662F}"/>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202902-B590-4908-88EA-7FB159985270}"/>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6604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and three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1" y="2104391"/>
            <a:ext cx="3574874"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1" y="2863215"/>
            <a:ext cx="3574874" cy="314134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43053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4305300" y="2863215"/>
            <a:ext cx="3589020" cy="314134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a:t>Title, subhead and three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13" name="Text Placeholder 4">
            <a:extLst>
              <a:ext uri="{FF2B5EF4-FFF2-40B4-BE49-F238E27FC236}">
                <a16:creationId xmlns:a16="http://schemas.microsoft.com/office/drawing/2014/main" id="{1A6E4A59-6594-4DE8-850E-62203C298F64}"/>
              </a:ext>
            </a:extLst>
          </p:cNvPr>
          <p:cNvSpPr>
            <a:spLocks noGrp="1"/>
          </p:cNvSpPr>
          <p:nvPr>
            <p:ph type="body" sz="quarter" idx="15"/>
          </p:nvPr>
        </p:nvSpPr>
        <p:spPr>
          <a:xfrm>
            <a:off x="82296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4" name="Content Placeholder 5">
            <a:extLst>
              <a:ext uri="{FF2B5EF4-FFF2-40B4-BE49-F238E27FC236}">
                <a16:creationId xmlns:a16="http://schemas.microsoft.com/office/drawing/2014/main" id="{6FF76FA5-08A4-4A98-BA72-6FA817F9C161}"/>
              </a:ext>
            </a:extLst>
          </p:cNvPr>
          <p:cNvSpPr>
            <a:spLocks noGrp="1"/>
          </p:cNvSpPr>
          <p:nvPr>
            <p:ph sz="quarter" idx="16"/>
          </p:nvPr>
        </p:nvSpPr>
        <p:spPr>
          <a:xfrm>
            <a:off x="8229600" y="2863215"/>
            <a:ext cx="3589020" cy="314134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8" name="Text Placeholder 4">
            <a:extLst>
              <a:ext uri="{FF2B5EF4-FFF2-40B4-BE49-F238E27FC236}">
                <a16:creationId xmlns:a16="http://schemas.microsoft.com/office/drawing/2014/main" id="{16506F97-64A4-492E-909A-B040259D6EF7}"/>
              </a:ext>
            </a:extLst>
          </p:cNvPr>
          <p:cNvSpPr>
            <a:spLocks noGrp="1"/>
          </p:cNvSpPr>
          <p:nvPr>
            <p:ph type="body" sz="quarter" idx="17"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471080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7" name="Text Placeholder 4">
            <a:extLst>
              <a:ext uri="{FF2B5EF4-FFF2-40B4-BE49-F238E27FC236}">
                <a16:creationId xmlns:a16="http://schemas.microsoft.com/office/drawing/2014/main" id="{A0E01368-2A4A-42B7-9179-386762935769}"/>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8112590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and subhead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bIns="45720"/>
          <a:lstStyle/>
          <a:p>
            <a:fld id="{B86CEE44-6F89-45AC-812A-88D538657E02}" type="slidenum">
              <a:rPr lang="en-US" smtClean="0"/>
              <a:t>‹#›</a:t>
            </a:fld>
            <a:endParaRPr lang="en-US"/>
          </a:p>
        </p:txBody>
      </p:sp>
      <p:sp>
        <p:nvSpPr>
          <p:cNvPr id="6" name="Text Placeholder 8">
            <a:extLst>
              <a:ext uri="{FF2B5EF4-FFF2-40B4-BE49-F238E27FC236}">
                <a16:creationId xmlns:a16="http://schemas.microsoft.com/office/drawing/2014/main" id="{E988556A-19BC-485F-98A8-5E757F4543A3}"/>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a:t>Click to edit subhead</a:t>
            </a:r>
          </a:p>
        </p:txBody>
      </p:sp>
      <p:sp>
        <p:nvSpPr>
          <p:cNvPr id="8" name="Text Placeholder 4">
            <a:extLst>
              <a:ext uri="{FF2B5EF4-FFF2-40B4-BE49-F238E27FC236}">
                <a16:creationId xmlns:a16="http://schemas.microsoft.com/office/drawing/2014/main" id="{8EF02686-00EE-4237-965E-C3A554674E2B}"/>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88120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sidebar with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573F-3F6C-4D6A-896B-06837B541884}"/>
              </a:ext>
            </a:extLst>
          </p:cNvPr>
          <p:cNvSpPr>
            <a:spLocks noGrp="1"/>
          </p:cNvSpPr>
          <p:nvPr>
            <p:ph type="title"/>
          </p:nvPr>
        </p:nvSpPr>
        <p:spPr>
          <a:xfrm>
            <a:off x="381000" y="381000"/>
            <a:ext cx="6461760" cy="914400"/>
          </a:xfrm>
        </p:spPr>
        <p:txBody>
          <a:bodyPr/>
          <a:lstStyle/>
          <a:p>
            <a:r>
              <a:rPr lang="hu-HU"/>
              <a:t>Mintacím szerkesztése</a:t>
            </a:r>
            <a:endParaRPr lang="en-US"/>
          </a:p>
        </p:txBody>
      </p:sp>
      <p:sp>
        <p:nvSpPr>
          <p:cNvPr id="4" name="Slide Number Placeholder 3">
            <a:extLst>
              <a:ext uri="{FF2B5EF4-FFF2-40B4-BE49-F238E27FC236}">
                <a16:creationId xmlns:a16="http://schemas.microsoft.com/office/drawing/2014/main" id="{5800D127-8DB5-46F3-AF6E-5F3C36E25A5E}"/>
              </a:ext>
            </a:extLst>
          </p:cNvPr>
          <p:cNvSpPr>
            <a:spLocks noGrp="1"/>
          </p:cNvSpPr>
          <p:nvPr>
            <p:ph type="sldNum" sz="quarter" idx="11"/>
          </p:nvPr>
        </p:nvSpPr>
        <p:spPr/>
        <p:txBody>
          <a:bodyPr/>
          <a:lstStyle/>
          <a:p>
            <a:fld id="{B86CEE44-6F89-45AC-812A-88D538657E02}" type="slidenum">
              <a:rPr lang="en-US" smtClean="0"/>
              <a:pPr/>
              <a:t>‹#›</a:t>
            </a:fld>
            <a:endParaRPr lang="en-US"/>
          </a:p>
        </p:txBody>
      </p:sp>
      <p:sp>
        <p:nvSpPr>
          <p:cNvPr id="6" name="Picture Placeholder 6">
            <a:extLst>
              <a:ext uri="{FF2B5EF4-FFF2-40B4-BE49-F238E27FC236}">
                <a16:creationId xmlns:a16="http://schemas.microsoft.com/office/drawing/2014/main" id="{3F0EC7E9-2C2C-4DFE-A55D-D75802978A5F}"/>
              </a:ext>
            </a:extLst>
          </p:cNvPr>
          <p:cNvSpPr>
            <a:spLocks noGrp="1"/>
          </p:cNvSpPr>
          <p:nvPr>
            <p:ph type="pic" sz="quarter" idx="14"/>
          </p:nvPr>
        </p:nvSpPr>
        <p:spPr>
          <a:xfrm>
            <a:off x="7197090" y="365126"/>
            <a:ext cx="4564380" cy="5814694"/>
          </a:xfrm>
          <a:solidFill>
            <a:schemeClr val="bg1">
              <a:lumMod val="95000"/>
            </a:schemeClr>
          </a:solidFill>
        </p:spPr>
        <p:txBody>
          <a:bodyPr anchor="ctr"/>
          <a:lstStyle>
            <a:lvl1pPr algn="ctr">
              <a:defRPr/>
            </a:lvl1pPr>
          </a:lstStyle>
          <a:p>
            <a:r>
              <a:rPr lang="hu-HU"/>
              <a:t>Kép beszúrásához kattintson az ikonra</a:t>
            </a:r>
            <a:endParaRPr lang="en-US"/>
          </a:p>
        </p:txBody>
      </p:sp>
      <p:sp>
        <p:nvSpPr>
          <p:cNvPr id="7" name="Content Placeholder 9">
            <a:extLst>
              <a:ext uri="{FF2B5EF4-FFF2-40B4-BE49-F238E27FC236}">
                <a16:creationId xmlns:a16="http://schemas.microsoft.com/office/drawing/2014/main" id="{A4D46CE5-C10A-44A3-B8A4-273A2E0FBE68}"/>
              </a:ext>
            </a:extLst>
          </p:cNvPr>
          <p:cNvSpPr>
            <a:spLocks noGrp="1"/>
          </p:cNvSpPr>
          <p:nvPr>
            <p:ph sz="quarter" idx="15" hasCustomPrompt="1"/>
          </p:nvPr>
        </p:nvSpPr>
        <p:spPr>
          <a:xfrm>
            <a:off x="7623810" y="3529498"/>
            <a:ext cx="4137660" cy="2036237"/>
          </a:xfrm>
          <a:solidFill>
            <a:schemeClr val="bg1">
              <a:alpha val="89000"/>
            </a:schemeClr>
          </a:solidFill>
        </p:spPr>
        <p:txBody>
          <a:bodyPr vert="horz" lIns="365760" tIns="0" rIns="0" bIns="0" rtlCol="0" anchor="ctr">
            <a:noAutofit/>
          </a:bodyPr>
          <a:lstStyle>
            <a:lvl1pPr>
              <a:lnSpc>
                <a:spcPct val="100000"/>
              </a:lnSpc>
              <a:defRPr lang="en-US" sz="2000" b="0" kern="1200" dirty="0">
                <a:solidFill>
                  <a:schemeClr val="accent1"/>
                </a:solidFill>
                <a:latin typeface="Segoe UI Semibold" panose="020B0702040204020203" pitchFamily="34" charset="0"/>
                <a:ea typeface="+mn-ea"/>
                <a:cs typeface="Segoe UI Semibold" panose="020B0702040204020203" pitchFamily="34" charset="0"/>
              </a:defRPr>
            </a:lvl1pPr>
            <a:lvl2pPr marL="174625" indent="-174625">
              <a:lnSpc>
                <a:spcPct val="100000"/>
              </a:lnSpc>
              <a:defRPr lang="en-US" dirty="0">
                <a:latin typeface="+mj-lt"/>
              </a:defRPr>
            </a:lvl2pPr>
            <a:lvl3pPr marL="174625" indent="-174625">
              <a:lnSpc>
                <a:spcPct val="100000"/>
              </a:lnSpc>
              <a:defRPr lang="en-US" dirty="0">
                <a:latin typeface="+mj-lt"/>
              </a:defRPr>
            </a:lvl3pPr>
            <a:lvl4pPr marL="174625" indent="-174625">
              <a:lnSpc>
                <a:spcPct val="100000"/>
              </a:lnSpc>
              <a:defRPr lang="en-US" dirty="0">
                <a:latin typeface="+mj-lt"/>
              </a:defRPr>
            </a:lvl4pPr>
            <a:lvl5pPr marL="174625" indent="-174625">
              <a:lnSpc>
                <a:spcPct val="100000"/>
              </a:lnSpc>
              <a:defRPr lang="en-US" dirty="0">
                <a:latin typeface="+mj-lt"/>
              </a:defRPr>
            </a:lvl5pPr>
          </a:lstStyle>
          <a:p>
            <a:pPr marL="0" lvl="0" indent="0">
              <a:lnSpc>
                <a:spcPct val="120000"/>
              </a:lnSpc>
              <a:spcBef>
                <a:spcPts val="0"/>
              </a:spcBef>
              <a:buNone/>
            </a:pPr>
            <a:r>
              <a:rPr lang="en-US"/>
              <a:t>Edit Master text styles</a:t>
            </a:r>
          </a:p>
          <a:p>
            <a:pPr marL="0" lvl="1" indent="0">
              <a:lnSpc>
                <a:spcPct val="120000"/>
              </a:lnSpc>
              <a:spcBef>
                <a:spcPts val="0"/>
              </a:spcBef>
              <a:buNone/>
            </a:pPr>
            <a:r>
              <a:rPr lang="en-US"/>
              <a:t>Second level</a:t>
            </a:r>
          </a:p>
          <a:p>
            <a:pPr marL="0" lvl="2" indent="0">
              <a:lnSpc>
                <a:spcPct val="120000"/>
              </a:lnSpc>
              <a:spcBef>
                <a:spcPts val="0"/>
              </a:spcBef>
              <a:buNone/>
            </a:pPr>
            <a:r>
              <a:rPr lang="en-US"/>
              <a:t>Third level</a:t>
            </a:r>
          </a:p>
          <a:p>
            <a:pPr marL="0" lvl="3" indent="0">
              <a:lnSpc>
                <a:spcPct val="120000"/>
              </a:lnSpc>
              <a:spcBef>
                <a:spcPts val="0"/>
              </a:spcBef>
              <a:buNone/>
            </a:pPr>
            <a:r>
              <a:rPr lang="en-US"/>
              <a:t>Fourth level</a:t>
            </a:r>
          </a:p>
          <a:p>
            <a:pPr marL="0" lvl="4" indent="0">
              <a:lnSpc>
                <a:spcPct val="120000"/>
              </a:lnSpc>
              <a:spcBef>
                <a:spcPts val="0"/>
              </a:spcBef>
              <a:buNone/>
            </a:pPr>
            <a:r>
              <a:rPr lang="en-US"/>
              <a:t>Fifth level</a:t>
            </a:r>
          </a:p>
        </p:txBody>
      </p:sp>
      <p:sp>
        <p:nvSpPr>
          <p:cNvPr id="8" name="Rectangle 7">
            <a:extLst>
              <a:ext uri="{FF2B5EF4-FFF2-40B4-BE49-F238E27FC236}">
                <a16:creationId xmlns:a16="http://schemas.microsoft.com/office/drawing/2014/main" id="{FC9B560A-F45B-4CA0-8DE7-B694530FA4DB}"/>
              </a:ext>
            </a:extLst>
          </p:cNvPr>
          <p:cNvSpPr/>
          <p:nvPr userDrawn="1"/>
        </p:nvSpPr>
        <p:spPr>
          <a:xfrm>
            <a:off x="11757660" y="3528060"/>
            <a:ext cx="43434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0318795-49AB-4478-AA6B-72A3945F3AEB}"/>
              </a:ext>
            </a:extLst>
          </p:cNvPr>
          <p:cNvSpPr>
            <a:spLocks noGrp="1"/>
          </p:cNvSpPr>
          <p:nvPr>
            <p:ph sz="half" idx="2"/>
          </p:nvPr>
        </p:nvSpPr>
        <p:spPr>
          <a:xfrm>
            <a:off x="381000" y="1849755"/>
            <a:ext cx="6484620" cy="408622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0" name="Text Placeholder 4">
            <a:extLst>
              <a:ext uri="{FF2B5EF4-FFF2-40B4-BE49-F238E27FC236}">
                <a16:creationId xmlns:a16="http://schemas.microsoft.com/office/drawing/2014/main" id="{9736675B-7C8E-4ED5-BF41-6591BDEDDF1B}"/>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marL="228600" lvl="0" indent="-228600" algn="l" defTabSz="914400" rtl="0" eaLnBrk="1" latinLnBrk="0" hangingPunct="1">
              <a:lnSpc>
                <a:spcPct val="100000"/>
              </a:lnSpc>
              <a:spcBef>
                <a:spcPts val="1000"/>
              </a:spcBef>
              <a:buFont typeface="Arial" panose="020B0604020202020204" pitchFamily="34" charset="0"/>
              <a:buNone/>
              <a:tabLst>
                <a:tab pos="749300" algn="l"/>
              </a:tabLst>
            </a:pPr>
            <a:r>
              <a:rPr lang="en-US"/>
              <a:t>Source:</a:t>
            </a:r>
          </a:p>
        </p:txBody>
      </p:sp>
    </p:spTree>
    <p:extLst>
      <p:ext uri="{BB962C8B-B14F-4D97-AF65-F5344CB8AC3E}">
        <p14:creationId xmlns:p14="http://schemas.microsoft.com/office/powerpoint/2010/main" val="1765442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callout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8D0040-6E8A-4DF4-B5FA-6C1241EC321F}"/>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4">
            <a:extLst>
              <a:ext uri="{FF2B5EF4-FFF2-40B4-BE49-F238E27FC236}">
                <a16:creationId xmlns:a16="http://schemas.microsoft.com/office/drawing/2014/main" id="{4FD4F85C-64C4-439C-B06C-080ACE29843C}"/>
              </a:ext>
            </a:extLst>
          </p:cNvPr>
          <p:cNvSpPr>
            <a:spLocks noGrp="1"/>
          </p:cNvSpPr>
          <p:nvPr>
            <p:ph type="pic" sz="quarter" idx="12"/>
          </p:nvPr>
        </p:nvSpPr>
        <p:spPr>
          <a:xfrm>
            <a:off x="388620" y="373381"/>
            <a:ext cx="11406823" cy="6050279"/>
          </a:xfrm>
          <a:solidFill>
            <a:schemeClr val="bg1">
              <a:lumMod val="95000"/>
            </a:schemeClr>
          </a:solidFill>
        </p:spPr>
        <p:txBody>
          <a:bodyPr/>
          <a:lstStyle/>
          <a:p>
            <a:r>
              <a:rPr lang="hu-HU"/>
              <a:t>Kép beszúrásához kattintson az ikonra</a:t>
            </a:r>
            <a:endParaRPr lang="en-US"/>
          </a:p>
        </p:txBody>
      </p:sp>
      <p:sp>
        <p:nvSpPr>
          <p:cNvPr id="6" name="Freeform: Shape 5">
            <a:extLst>
              <a:ext uri="{FF2B5EF4-FFF2-40B4-BE49-F238E27FC236}">
                <a16:creationId xmlns:a16="http://schemas.microsoft.com/office/drawing/2014/main" id="{936BB980-2D58-4B09-BBEB-7B70D5303E06}"/>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17">
            <a:extLst>
              <a:ext uri="{FF2B5EF4-FFF2-40B4-BE49-F238E27FC236}">
                <a16:creationId xmlns:a16="http://schemas.microsoft.com/office/drawing/2014/main" id="{ECB5CB97-1727-4BCC-B20D-5B73AE9571FE}"/>
              </a:ext>
            </a:extLst>
          </p:cNvPr>
          <p:cNvSpPr>
            <a:spLocks noGrp="1"/>
          </p:cNvSpPr>
          <p:nvPr>
            <p:ph type="body" sz="quarter" idx="13"/>
          </p:nvPr>
        </p:nvSpPr>
        <p:spPr>
          <a:xfrm>
            <a:off x="761365" y="939961"/>
            <a:ext cx="5296535" cy="4809744"/>
          </a:xfrm>
          <a:solidFill>
            <a:schemeClr val="bg1">
              <a:alpha val="89000"/>
            </a:schemeClr>
          </a:solidFill>
        </p:spPr>
        <p:txBody>
          <a:bodyPr lIns="640080" anchor="ctr"/>
          <a:lstStyle>
            <a:lvl1pPr marL="0" indent="0">
              <a:buNone/>
              <a:tabLst/>
              <a:defRPr sz="4000">
                <a:solidFill>
                  <a:schemeClr val="accent1"/>
                </a:solidFill>
                <a:latin typeface="Segoe UI Light" panose="020B0502040204020203" pitchFamily="34" charset="0"/>
                <a:cs typeface="Segoe UI Light" panose="020B0502040204020203" pitchFamily="34" charset="0"/>
              </a:defRPr>
            </a:lvl1pPr>
            <a:lvl2pPr marL="0" indent="0">
              <a:buNone/>
              <a:tabLst/>
              <a:defRPr sz="2400">
                <a:solidFill>
                  <a:schemeClr val="accent1"/>
                </a:solidFill>
                <a:latin typeface="Segoe UI Semibold" panose="020B0702040204020203" pitchFamily="34" charset="0"/>
                <a:cs typeface="Segoe UI Semibold" panose="020B0702040204020203" pitchFamily="34" charset="0"/>
              </a:defRPr>
            </a:lvl2pPr>
            <a:lvl3pPr marL="0" indent="0">
              <a:spcBef>
                <a:spcPts val="3000"/>
              </a:spcBef>
              <a:buNone/>
              <a:tabLst/>
              <a:defRPr sz="1800">
                <a:solidFill>
                  <a:schemeClr val="accent1"/>
                </a:solidFill>
              </a:defRPr>
            </a:lvl3pPr>
            <a:lvl4pPr marL="0" indent="0">
              <a:tabLst/>
              <a:defRPr/>
            </a:lvl4pPr>
            <a:lvl5pPr marL="0" indent="0">
              <a:tabLst/>
              <a:defRPr/>
            </a:lvl5pPr>
          </a:lstStyle>
          <a:p>
            <a:pPr lvl="0"/>
            <a:r>
              <a:rPr lang="hu-HU"/>
              <a:t>Mintaszöveg szerkesztése</a:t>
            </a:r>
          </a:p>
          <a:p>
            <a:pPr lvl="1"/>
            <a:r>
              <a:rPr lang="hu-HU"/>
              <a:t>Második szint</a:t>
            </a:r>
          </a:p>
          <a:p>
            <a:pPr lvl="2"/>
            <a:r>
              <a:rPr lang="hu-HU"/>
              <a:t>Harmadik szint</a:t>
            </a:r>
          </a:p>
        </p:txBody>
      </p:sp>
    </p:spTree>
    <p:extLst>
      <p:ext uri="{BB962C8B-B14F-4D97-AF65-F5344CB8AC3E}">
        <p14:creationId xmlns:p14="http://schemas.microsoft.com/office/powerpoint/2010/main" val="348349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image sideba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D15BD8F-81AE-4CE6-9719-32BA6C35C1D4}"/>
              </a:ext>
            </a:extLst>
          </p:cNvPr>
          <p:cNvSpPr>
            <a:spLocks noGrp="1"/>
          </p:cNvSpPr>
          <p:nvPr>
            <p:ph type="pic" sz="quarter" idx="14"/>
          </p:nvPr>
        </p:nvSpPr>
        <p:spPr>
          <a:xfrm>
            <a:off x="380995" y="370333"/>
            <a:ext cx="4838705" cy="5824727"/>
          </a:xfrm>
          <a:solidFill>
            <a:schemeClr val="bg1">
              <a:lumMod val="95000"/>
            </a:schemeClr>
          </a:solidFill>
        </p:spPr>
        <p:txBody>
          <a:bodyPr/>
          <a:lstStyle/>
          <a:p>
            <a:r>
              <a:rPr lang="hu-HU"/>
              <a:t>Kép beszúrásához kattintson az ikonra</a:t>
            </a:r>
            <a:endParaRPr lang="en-US"/>
          </a:p>
        </p:txBody>
      </p:sp>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753745" y="4038214"/>
            <a:ext cx="4176395" cy="1828800"/>
          </a:xfrm>
          <a:solidFill>
            <a:schemeClr val="bg1">
              <a:alpha val="89000"/>
            </a:schemeClr>
          </a:solidFill>
        </p:spPr>
        <p:txBody>
          <a:bodyPr lIns="548640" bIns="91440" anchor="ctr">
            <a:noAutofit/>
          </a:bodyPr>
          <a:lstStyle>
            <a:lvl1pPr marL="0" indent="0">
              <a:buNone/>
              <a:tabLst/>
              <a:defRPr sz="6600">
                <a:solidFill>
                  <a:schemeClr val="accent1"/>
                </a:solidFill>
                <a:latin typeface="Segoe UI Light" panose="020B0502040204020203" pitchFamily="34" charset="0"/>
                <a:cs typeface="Segoe UI Light" panose="020B0502040204020203" pitchFamily="34" charset="0"/>
              </a:defRPr>
            </a:lvl1pPr>
          </a:lstStyle>
          <a:p>
            <a:pPr lvl="0"/>
            <a:r>
              <a:rPr lang="en-US"/>
              <a:t>Agenda</a:t>
            </a:r>
          </a:p>
        </p:txBody>
      </p:sp>
    </p:spTree>
    <p:extLst>
      <p:ext uri="{BB962C8B-B14F-4D97-AF65-F5344CB8AC3E}">
        <p14:creationId xmlns:p14="http://schemas.microsoft.com/office/powerpoint/2010/main" val="2142815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no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374039" y="2514600"/>
            <a:ext cx="4176395" cy="1828800"/>
          </a:xfrm>
          <a:solidFill>
            <a:schemeClr val="accent1"/>
          </a:solidFill>
        </p:spPr>
        <p:txBody>
          <a:bodyPr lIns="548640" bIns="91440" anchor="ctr">
            <a:noAutofit/>
          </a:bodyPr>
          <a:lstStyle>
            <a:lvl1pPr marL="0" indent="0">
              <a:buNone/>
              <a:tabLst/>
              <a:defRPr sz="6600">
                <a:solidFill>
                  <a:schemeClr val="bg1"/>
                </a:solidFill>
                <a:latin typeface="Segoe UI Light" panose="020B0502040204020203" pitchFamily="34" charset="0"/>
                <a:cs typeface="Segoe UI Light" panose="020B0502040204020203" pitchFamily="34" charset="0"/>
              </a:defRPr>
            </a:lvl1pPr>
          </a:lstStyle>
          <a:p>
            <a:pPr lvl="0"/>
            <a:r>
              <a:rPr lang="en-US"/>
              <a:t>Agenda</a:t>
            </a:r>
          </a:p>
        </p:txBody>
      </p:sp>
    </p:spTree>
    <p:extLst>
      <p:ext uri="{BB962C8B-B14F-4D97-AF65-F5344CB8AC3E}">
        <p14:creationId xmlns:p14="http://schemas.microsoft.com/office/powerpoint/2010/main" val="1557897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two column an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D5B7E7-B182-4D20-BDE6-7829AD39D1C8}"/>
              </a:ext>
            </a:extLst>
          </p:cNvPr>
          <p:cNvSpPr>
            <a:spLocks noGrp="1"/>
          </p:cNvSpPr>
          <p:nvPr>
            <p:ph type="pic" sz="quarter" idx="15"/>
          </p:nvPr>
        </p:nvSpPr>
        <p:spPr>
          <a:xfrm>
            <a:off x="0" y="4357688"/>
            <a:ext cx="12192000" cy="1600200"/>
          </a:xfrm>
          <a:solidFill>
            <a:schemeClr val="bg2">
              <a:lumMod val="20000"/>
              <a:lumOff val="80000"/>
            </a:schemeClr>
          </a:solidFill>
        </p:spPr>
        <p:txBody>
          <a:bodyPr/>
          <a:lstStyle/>
          <a:p>
            <a:r>
              <a:rPr lang="hu-HU"/>
              <a:t>Kép beszúrásához kattintson az ikonra</a:t>
            </a:r>
            <a:endParaRPr lang="en-US"/>
          </a:p>
        </p:txBody>
      </p:sp>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639887"/>
            <a:ext cx="5638800" cy="2481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639887"/>
            <a:ext cx="5638800" cy="2481784"/>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a:t>
            </a:fld>
            <a:endParaRPr lang="en-US"/>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878872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header and copy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hu-HU"/>
              <a:t>Kép beszúrásához kattintson az ikonra</a:t>
            </a:r>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1"/>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1B472FA3-D87A-459B-B6AB-4958EA107533}"/>
              </a:ext>
            </a:extLst>
          </p:cNvPr>
          <p:cNvSpPr/>
          <p:nvPr userDrawn="1"/>
        </p:nvSpPr>
        <p:spPr>
          <a:xfrm>
            <a:off x="3810000" y="381000"/>
            <a:ext cx="533400" cy="1600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19B68388-17F2-4F7E-A40A-85376F74927E}"/>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900494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header and copy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hu-HU"/>
              <a:t>Kép beszúrásához kattintson az ikonra</a:t>
            </a:r>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2"/>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FA8A936C-B8A4-4DF4-8111-FC14681F4F44}"/>
              </a:ext>
            </a:extLst>
          </p:cNvPr>
          <p:cNvSpPr/>
          <p:nvPr userDrawn="1"/>
        </p:nvSpPr>
        <p:spPr>
          <a:xfrm>
            <a:off x="3810000" y="381000"/>
            <a:ext cx="533400" cy="1600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FFF0804D-D760-4943-8EAA-0144FF393231}"/>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01038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text callout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188B7C-62DA-4C2B-AEE3-AA341236E43B}"/>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51697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header and copy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r>
              <a:rPr lang="hu-HU"/>
              <a:t>Kép beszúrásához kattintson az ikonra</a:t>
            </a:r>
            <a:endParaRPr lang="en-US"/>
          </a:p>
        </p:txBody>
      </p:sp>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3"/>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a:t>Insert header here</a:t>
            </a:r>
          </a:p>
        </p:txBody>
      </p:sp>
      <p:sp>
        <p:nvSpPr>
          <p:cNvPr id="10" name="Rectangle 9">
            <a:extLst>
              <a:ext uri="{FF2B5EF4-FFF2-40B4-BE49-F238E27FC236}">
                <a16:creationId xmlns:a16="http://schemas.microsoft.com/office/drawing/2014/main" id="{8B851EA8-356F-4524-A50E-0DCA09318011}"/>
              </a:ext>
            </a:extLst>
          </p:cNvPr>
          <p:cNvSpPr/>
          <p:nvPr userDrawn="1"/>
        </p:nvSpPr>
        <p:spPr>
          <a:xfrm>
            <a:off x="3810000" y="381000"/>
            <a:ext cx="533400" cy="16002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ACBD4B8B-0F71-46E2-B5B3-28805FE74468}"/>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132094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Breaker 1">
    <p:bg>
      <p:bgPr>
        <a:solidFill>
          <a:schemeClr val="tx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E1EEC-567B-41D5-ACC2-0E8C8BE9CF32}"/>
              </a:ext>
            </a:extLst>
          </p:cNvPr>
          <p:cNvGrpSpPr/>
          <p:nvPr userDrawn="1"/>
        </p:nvGrpSpPr>
        <p:grpSpPr>
          <a:xfrm>
            <a:off x="2813647" y="4233"/>
            <a:ext cx="9382588" cy="6603217"/>
            <a:chOff x="2416175" y="3175"/>
            <a:chExt cx="6731001" cy="4737101"/>
          </a:xfrm>
          <a:solidFill>
            <a:srgbClr val="004C92"/>
          </a:solidFill>
        </p:grpSpPr>
        <p:sp>
          <p:nvSpPr>
            <p:cNvPr id="29" name="Freeform 6">
              <a:extLst>
                <a:ext uri="{FF2B5EF4-FFF2-40B4-BE49-F238E27FC236}">
                  <a16:creationId xmlns:a16="http://schemas.microsoft.com/office/drawing/2014/main" id="{B55EAEA2-8601-4DDC-BC4A-DCAB0A4BAC53}"/>
                </a:ext>
              </a:extLst>
            </p:cNvPr>
            <p:cNvSpPr>
              <a:spLocks/>
            </p:cNvSpPr>
            <p:nvPr userDrawn="1"/>
          </p:nvSpPr>
          <p:spPr bwMode="auto">
            <a:xfrm>
              <a:off x="2416175" y="3175"/>
              <a:ext cx="6731000" cy="569913"/>
            </a:xfrm>
            <a:custGeom>
              <a:avLst/>
              <a:gdLst>
                <a:gd name="T0" fmla="*/ 1798 w 1798"/>
                <a:gd name="T1" fmla="*/ 0 h 152"/>
                <a:gd name="T2" fmla="*/ 0 w 1798"/>
                <a:gd name="T3" fmla="*/ 0 h 152"/>
                <a:gd name="T4" fmla="*/ 0 w 1798"/>
                <a:gd name="T5" fmla="*/ 14 h 152"/>
                <a:gd name="T6" fmla="*/ 8 w 1798"/>
                <a:gd name="T7" fmla="*/ 152 h 152"/>
                <a:gd name="T8" fmla="*/ 1798 w 1798"/>
                <a:gd name="T9" fmla="*/ 152 h 152"/>
                <a:gd name="T10" fmla="*/ 1798 w 1798"/>
                <a:gd name="T11" fmla="*/ 0 h 152"/>
              </a:gdLst>
              <a:ahLst/>
              <a:cxnLst>
                <a:cxn ang="0">
                  <a:pos x="T0" y="T1"/>
                </a:cxn>
                <a:cxn ang="0">
                  <a:pos x="T2" y="T3"/>
                </a:cxn>
                <a:cxn ang="0">
                  <a:pos x="T4" y="T5"/>
                </a:cxn>
                <a:cxn ang="0">
                  <a:pos x="T6" y="T7"/>
                </a:cxn>
                <a:cxn ang="0">
                  <a:pos x="T8" y="T9"/>
                </a:cxn>
                <a:cxn ang="0">
                  <a:pos x="T10" y="T11"/>
                </a:cxn>
              </a:cxnLst>
              <a:rect l="0" t="0" r="r" b="b"/>
              <a:pathLst>
                <a:path w="1798" h="152">
                  <a:moveTo>
                    <a:pt x="1798" y="0"/>
                  </a:moveTo>
                  <a:cubicBezTo>
                    <a:pt x="0" y="0"/>
                    <a:pt x="0" y="0"/>
                    <a:pt x="0" y="0"/>
                  </a:cubicBezTo>
                  <a:cubicBezTo>
                    <a:pt x="0" y="5"/>
                    <a:pt x="0" y="9"/>
                    <a:pt x="0" y="14"/>
                  </a:cubicBezTo>
                  <a:cubicBezTo>
                    <a:pt x="0" y="61"/>
                    <a:pt x="3" y="107"/>
                    <a:pt x="8" y="152"/>
                  </a:cubicBezTo>
                  <a:cubicBezTo>
                    <a:pt x="1798" y="152"/>
                    <a:pt x="1798" y="152"/>
                    <a:pt x="1798" y="152"/>
                  </a:cubicBezTo>
                  <a:lnTo>
                    <a:pt x="17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7">
              <a:extLst>
                <a:ext uri="{FF2B5EF4-FFF2-40B4-BE49-F238E27FC236}">
                  <a16:creationId xmlns:a16="http://schemas.microsoft.com/office/drawing/2014/main" id="{42621D64-EFDE-4964-ABF4-5EF247244243}"/>
                </a:ext>
              </a:extLst>
            </p:cNvPr>
            <p:cNvSpPr>
              <a:spLocks/>
            </p:cNvSpPr>
            <p:nvPr userDrawn="1"/>
          </p:nvSpPr>
          <p:spPr bwMode="auto">
            <a:xfrm>
              <a:off x="4141788" y="3681413"/>
              <a:ext cx="5005388" cy="1058863"/>
            </a:xfrm>
            <a:custGeom>
              <a:avLst/>
              <a:gdLst>
                <a:gd name="T0" fmla="*/ 1337 w 1337"/>
                <a:gd name="T1" fmla="*/ 0 h 283"/>
                <a:gd name="T2" fmla="*/ 0 w 1337"/>
                <a:gd name="T3" fmla="*/ 0 h 283"/>
                <a:gd name="T4" fmla="*/ 795 w 1337"/>
                <a:gd name="T5" fmla="*/ 283 h 283"/>
                <a:gd name="T6" fmla="*/ 1337 w 1337"/>
                <a:gd name="T7" fmla="*/ 161 h 283"/>
                <a:gd name="T8" fmla="*/ 1337 w 1337"/>
                <a:gd name="T9" fmla="*/ 0 h 283"/>
              </a:gdLst>
              <a:ahLst/>
              <a:cxnLst>
                <a:cxn ang="0">
                  <a:pos x="T0" y="T1"/>
                </a:cxn>
                <a:cxn ang="0">
                  <a:pos x="T2" y="T3"/>
                </a:cxn>
                <a:cxn ang="0">
                  <a:pos x="T4" y="T5"/>
                </a:cxn>
                <a:cxn ang="0">
                  <a:pos x="T6" y="T7"/>
                </a:cxn>
                <a:cxn ang="0">
                  <a:pos x="T8" y="T9"/>
                </a:cxn>
              </a:cxnLst>
              <a:rect l="0" t="0" r="r" b="b"/>
              <a:pathLst>
                <a:path w="1337" h="283">
                  <a:moveTo>
                    <a:pt x="1337" y="0"/>
                  </a:moveTo>
                  <a:cubicBezTo>
                    <a:pt x="0" y="0"/>
                    <a:pt x="0" y="0"/>
                    <a:pt x="0" y="0"/>
                  </a:cubicBezTo>
                  <a:cubicBezTo>
                    <a:pt x="216" y="177"/>
                    <a:pt x="493" y="283"/>
                    <a:pt x="795" y="283"/>
                  </a:cubicBezTo>
                  <a:cubicBezTo>
                    <a:pt x="989" y="283"/>
                    <a:pt x="1173" y="239"/>
                    <a:pt x="1337" y="161"/>
                  </a:cubicBezTo>
                  <a:lnTo>
                    <a:pt x="1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8">
              <a:extLst>
                <a:ext uri="{FF2B5EF4-FFF2-40B4-BE49-F238E27FC236}">
                  <a16:creationId xmlns:a16="http://schemas.microsoft.com/office/drawing/2014/main" id="{82714FCD-C989-43B2-8019-370496F73151}"/>
                </a:ext>
              </a:extLst>
            </p:cNvPr>
            <p:cNvSpPr>
              <a:spLocks/>
            </p:cNvSpPr>
            <p:nvPr userDrawn="1"/>
          </p:nvSpPr>
          <p:spPr bwMode="auto">
            <a:xfrm>
              <a:off x="2689225" y="1631950"/>
              <a:ext cx="6457950" cy="990600"/>
            </a:xfrm>
            <a:custGeom>
              <a:avLst/>
              <a:gdLst>
                <a:gd name="T0" fmla="*/ 1725 w 1725"/>
                <a:gd name="T1" fmla="*/ 0 h 265"/>
                <a:gd name="T2" fmla="*/ 0 w 1725"/>
                <a:gd name="T3" fmla="*/ 0 h 265"/>
                <a:gd name="T4" fmla="*/ 133 w 1725"/>
                <a:gd name="T5" fmla="*/ 265 h 265"/>
                <a:gd name="T6" fmla="*/ 1725 w 1725"/>
                <a:gd name="T7" fmla="*/ 265 h 265"/>
                <a:gd name="T8" fmla="*/ 1725 w 1725"/>
                <a:gd name="T9" fmla="*/ 0 h 265"/>
              </a:gdLst>
              <a:ahLst/>
              <a:cxnLst>
                <a:cxn ang="0">
                  <a:pos x="T0" y="T1"/>
                </a:cxn>
                <a:cxn ang="0">
                  <a:pos x="T2" y="T3"/>
                </a:cxn>
                <a:cxn ang="0">
                  <a:pos x="T4" y="T5"/>
                </a:cxn>
                <a:cxn ang="0">
                  <a:pos x="T6" y="T7"/>
                </a:cxn>
                <a:cxn ang="0">
                  <a:pos x="T8" y="T9"/>
                </a:cxn>
              </a:cxnLst>
              <a:rect l="0" t="0" r="r" b="b"/>
              <a:pathLst>
                <a:path w="1725" h="265">
                  <a:moveTo>
                    <a:pt x="1725" y="0"/>
                  </a:moveTo>
                  <a:cubicBezTo>
                    <a:pt x="0" y="0"/>
                    <a:pt x="0" y="0"/>
                    <a:pt x="0" y="0"/>
                  </a:cubicBezTo>
                  <a:cubicBezTo>
                    <a:pt x="34" y="94"/>
                    <a:pt x="78" y="183"/>
                    <a:pt x="133" y="265"/>
                  </a:cubicBezTo>
                  <a:cubicBezTo>
                    <a:pt x="1725" y="265"/>
                    <a:pt x="1725" y="265"/>
                    <a:pt x="1725" y="265"/>
                  </a:cubicBezTo>
                  <a:lnTo>
                    <a:pt x="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3FD7FA3A-EAE0-4273-9FD6-981DC549BCE1}"/>
              </a:ext>
            </a:extLst>
          </p:cNvPr>
          <p:cNvGrpSpPr/>
          <p:nvPr userDrawn="1"/>
        </p:nvGrpSpPr>
        <p:grpSpPr>
          <a:xfrm>
            <a:off x="5944864" y="4232"/>
            <a:ext cx="6251371" cy="6598792"/>
            <a:chOff x="4662488" y="3175"/>
            <a:chExt cx="4484688" cy="4733926"/>
          </a:xfrm>
          <a:solidFill>
            <a:srgbClr val="004686"/>
          </a:solidFill>
        </p:grpSpPr>
        <p:sp>
          <p:nvSpPr>
            <p:cNvPr id="34" name="Freeform 9">
              <a:extLst>
                <a:ext uri="{FF2B5EF4-FFF2-40B4-BE49-F238E27FC236}">
                  <a16:creationId xmlns:a16="http://schemas.microsoft.com/office/drawing/2014/main" id="{37F4EF44-A9B8-48AA-8765-2B7E2FA1512D}"/>
                </a:ext>
              </a:extLst>
            </p:cNvPr>
            <p:cNvSpPr>
              <a:spLocks/>
            </p:cNvSpPr>
            <p:nvPr userDrawn="1"/>
          </p:nvSpPr>
          <p:spPr bwMode="auto">
            <a:xfrm>
              <a:off x="6388100" y="3681413"/>
              <a:ext cx="2759075" cy="1055688"/>
            </a:xfrm>
            <a:custGeom>
              <a:avLst/>
              <a:gdLst>
                <a:gd name="T0" fmla="*/ 737 w 737"/>
                <a:gd name="T1" fmla="*/ 0 h 282"/>
                <a:gd name="T2" fmla="*/ 0 w 737"/>
                <a:gd name="T3" fmla="*/ 0 h 282"/>
                <a:gd name="T4" fmla="*/ 737 w 737"/>
                <a:gd name="T5" fmla="*/ 282 h 282"/>
                <a:gd name="T6" fmla="*/ 737 w 737"/>
                <a:gd name="T7" fmla="*/ 0 h 282"/>
              </a:gdLst>
              <a:ahLst/>
              <a:cxnLst>
                <a:cxn ang="0">
                  <a:pos x="T0" y="T1"/>
                </a:cxn>
                <a:cxn ang="0">
                  <a:pos x="T2" y="T3"/>
                </a:cxn>
                <a:cxn ang="0">
                  <a:pos x="T4" y="T5"/>
                </a:cxn>
                <a:cxn ang="0">
                  <a:pos x="T6" y="T7"/>
                </a:cxn>
              </a:cxnLst>
              <a:rect l="0" t="0" r="r" b="b"/>
              <a:pathLst>
                <a:path w="737" h="282">
                  <a:moveTo>
                    <a:pt x="737" y="0"/>
                  </a:moveTo>
                  <a:cubicBezTo>
                    <a:pt x="0" y="0"/>
                    <a:pt x="0" y="0"/>
                    <a:pt x="0" y="0"/>
                  </a:cubicBezTo>
                  <a:cubicBezTo>
                    <a:pt x="202" y="166"/>
                    <a:pt x="458" y="269"/>
                    <a:pt x="737" y="282"/>
                  </a:cubicBezTo>
                  <a:lnTo>
                    <a:pt x="7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Freeform 10">
              <a:extLst>
                <a:ext uri="{FF2B5EF4-FFF2-40B4-BE49-F238E27FC236}">
                  <a16:creationId xmlns:a16="http://schemas.microsoft.com/office/drawing/2014/main" id="{78B7A65E-EDF9-4CF7-9561-4FC9C74A05B2}"/>
                </a:ext>
              </a:extLst>
            </p:cNvPr>
            <p:cNvSpPr>
              <a:spLocks/>
            </p:cNvSpPr>
            <p:nvPr userDrawn="1"/>
          </p:nvSpPr>
          <p:spPr bwMode="auto">
            <a:xfrm>
              <a:off x="4662488" y="3175"/>
              <a:ext cx="4484688" cy="569913"/>
            </a:xfrm>
            <a:custGeom>
              <a:avLst/>
              <a:gdLst>
                <a:gd name="T0" fmla="*/ 1198 w 1198"/>
                <a:gd name="T1" fmla="*/ 0 h 152"/>
                <a:gd name="T2" fmla="*/ 0 w 1198"/>
                <a:gd name="T3" fmla="*/ 0 h 152"/>
                <a:gd name="T4" fmla="*/ 0 w 1198"/>
                <a:gd name="T5" fmla="*/ 14 h 152"/>
                <a:gd name="T6" fmla="*/ 8 w 1198"/>
                <a:gd name="T7" fmla="*/ 152 h 152"/>
                <a:gd name="T8" fmla="*/ 1198 w 1198"/>
                <a:gd name="T9" fmla="*/ 152 h 152"/>
                <a:gd name="T10" fmla="*/ 1198 w 1198"/>
                <a:gd name="T11" fmla="*/ 0 h 152"/>
              </a:gdLst>
              <a:ahLst/>
              <a:cxnLst>
                <a:cxn ang="0">
                  <a:pos x="T0" y="T1"/>
                </a:cxn>
                <a:cxn ang="0">
                  <a:pos x="T2" y="T3"/>
                </a:cxn>
                <a:cxn ang="0">
                  <a:pos x="T4" y="T5"/>
                </a:cxn>
                <a:cxn ang="0">
                  <a:pos x="T6" y="T7"/>
                </a:cxn>
                <a:cxn ang="0">
                  <a:pos x="T8" y="T9"/>
                </a:cxn>
                <a:cxn ang="0">
                  <a:pos x="T10" y="T11"/>
                </a:cxn>
              </a:cxnLst>
              <a:rect l="0" t="0" r="r" b="b"/>
              <a:pathLst>
                <a:path w="1198" h="152">
                  <a:moveTo>
                    <a:pt x="1198" y="0"/>
                  </a:moveTo>
                  <a:cubicBezTo>
                    <a:pt x="0" y="0"/>
                    <a:pt x="0" y="0"/>
                    <a:pt x="0" y="0"/>
                  </a:cubicBezTo>
                  <a:cubicBezTo>
                    <a:pt x="0" y="5"/>
                    <a:pt x="0" y="9"/>
                    <a:pt x="0" y="14"/>
                  </a:cubicBezTo>
                  <a:cubicBezTo>
                    <a:pt x="0" y="61"/>
                    <a:pt x="3" y="107"/>
                    <a:pt x="8" y="152"/>
                  </a:cubicBezTo>
                  <a:cubicBezTo>
                    <a:pt x="1198" y="152"/>
                    <a:pt x="1198" y="152"/>
                    <a:pt x="1198" y="152"/>
                  </a:cubicBezTo>
                  <a:lnTo>
                    <a:pt x="1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11">
              <a:extLst>
                <a:ext uri="{FF2B5EF4-FFF2-40B4-BE49-F238E27FC236}">
                  <a16:creationId xmlns:a16="http://schemas.microsoft.com/office/drawing/2014/main" id="{7E362E83-B541-4423-8F45-1BFF0874B12E}"/>
                </a:ext>
              </a:extLst>
            </p:cNvPr>
            <p:cNvSpPr>
              <a:spLocks/>
            </p:cNvSpPr>
            <p:nvPr userDrawn="1"/>
          </p:nvSpPr>
          <p:spPr bwMode="auto">
            <a:xfrm>
              <a:off x="4935538" y="1631950"/>
              <a:ext cx="4211638" cy="990600"/>
            </a:xfrm>
            <a:custGeom>
              <a:avLst/>
              <a:gdLst>
                <a:gd name="T0" fmla="*/ 1125 w 1125"/>
                <a:gd name="T1" fmla="*/ 0 h 265"/>
                <a:gd name="T2" fmla="*/ 0 w 1125"/>
                <a:gd name="T3" fmla="*/ 0 h 265"/>
                <a:gd name="T4" fmla="*/ 133 w 1125"/>
                <a:gd name="T5" fmla="*/ 265 h 265"/>
                <a:gd name="T6" fmla="*/ 1125 w 1125"/>
                <a:gd name="T7" fmla="*/ 265 h 265"/>
                <a:gd name="T8" fmla="*/ 1125 w 1125"/>
                <a:gd name="T9" fmla="*/ 0 h 265"/>
              </a:gdLst>
              <a:ahLst/>
              <a:cxnLst>
                <a:cxn ang="0">
                  <a:pos x="T0" y="T1"/>
                </a:cxn>
                <a:cxn ang="0">
                  <a:pos x="T2" y="T3"/>
                </a:cxn>
                <a:cxn ang="0">
                  <a:pos x="T4" y="T5"/>
                </a:cxn>
                <a:cxn ang="0">
                  <a:pos x="T6" y="T7"/>
                </a:cxn>
                <a:cxn ang="0">
                  <a:pos x="T8" y="T9"/>
                </a:cxn>
              </a:cxnLst>
              <a:rect l="0" t="0" r="r" b="b"/>
              <a:pathLst>
                <a:path w="1125" h="265">
                  <a:moveTo>
                    <a:pt x="1125" y="0"/>
                  </a:moveTo>
                  <a:cubicBezTo>
                    <a:pt x="0" y="0"/>
                    <a:pt x="0" y="0"/>
                    <a:pt x="0" y="0"/>
                  </a:cubicBezTo>
                  <a:cubicBezTo>
                    <a:pt x="34" y="94"/>
                    <a:pt x="78" y="183"/>
                    <a:pt x="133" y="265"/>
                  </a:cubicBezTo>
                  <a:cubicBezTo>
                    <a:pt x="1125" y="265"/>
                    <a:pt x="1125" y="265"/>
                    <a:pt x="1125" y="265"/>
                  </a:cubicBezTo>
                  <a:lnTo>
                    <a:pt x="1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6" name="Group 5">
            <a:extLst>
              <a:ext uri="{FF2B5EF4-FFF2-40B4-BE49-F238E27FC236}">
                <a16:creationId xmlns:a16="http://schemas.microsoft.com/office/drawing/2014/main" id="{C2C4C067-F724-4B7E-A846-462C4616131D}"/>
              </a:ext>
            </a:extLst>
          </p:cNvPr>
          <p:cNvGrpSpPr/>
          <p:nvPr userDrawn="1"/>
        </p:nvGrpSpPr>
        <p:grpSpPr>
          <a:xfrm>
            <a:off x="10829928" y="6497346"/>
            <a:ext cx="971549" cy="227625"/>
            <a:chOff x="-5642843" y="1366240"/>
            <a:chExt cx="5305426" cy="1243013"/>
          </a:xfrm>
          <a:solidFill>
            <a:schemeClr val="bg1"/>
          </a:solidFill>
        </p:grpSpPr>
        <p:sp>
          <p:nvSpPr>
            <p:cNvPr id="9" name="Freeform 5">
              <a:extLst>
                <a:ext uri="{FF2B5EF4-FFF2-40B4-BE49-F238E27FC236}">
                  <a16:creationId xmlns:a16="http://schemas.microsoft.com/office/drawing/2014/main" id="{E66854E9-0E0C-4C58-B3B3-DF2F488EB42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Freeform 6">
              <a:extLst>
                <a:ext uri="{FF2B5EF4-FFF2-40B4-BE49-F238E27FC236}">
                  <a16:creationId xmlns:a16="http://schemas.microsoft.com/office/drawing/2014/main" id="{57C0E7F4-552A-437B-8BD7-2C13DBF76054}"/>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a:extLst>
                <a:ext uri="{FF2B5EF4-FFF2-40B4-BE49-F238E27FC236}">
                  <a16:creationId xmlns:a16="http://schemas.microsoft.com/office/drawing/2014/main" id="{76E1C50D-BA33-420B-87C4-E3F0EE9B0517}"/>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a:extLst>
                <a:ext uri="{FF2B5EF4-FFF2-40B4-BE49-F238E27FC236}">
                  <a16:creationId xmlns:a16="http://schemas.microsoft.com/office/drawing/2014/main" id="{36508426-46E6-4D92-A2A7-11B1D96802EB}"/>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9">
              <a:extLst>
                <a:ext uri="{FF2B5EF4-FFF2-40B4-BE49-F238E27FC236}">
                  <a16:creationId xmlns:a16="http://schemas.microsoft.com/office/drawing/2014/main" id="{72F63371-FF73-4C7D-8AD5-55C5BF51050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a:extLst>
                <a:ext uri="{FF2B5EF4-FFF2-40B4-BE49-F238E27FC236}">
                  <a16:creationId xmlns:a16="http://schemas.microsoft.com/office/drawing/2014/main" id="{3E70CD17-B969-4A94-AEA3-7DEA6C1FA55C}"/>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26" name="Title 1">
            <a:extLst>
              <a:ext uri="{FF2B5EF4-FFF2-40B4-BE49-F238E27FC236}">
                <a16:creationId xmlns:a16="http://schemas.microsoft.com/office/drawing/2014/main" id="{10F24571-0D1B-4852-BBE9-12609008116B}"/>
              </a:ext>
            </a:extLst>
          </p:cNvPr>
          <p:cNvSpPr>
            <a:spLocks noGrp="1"/>
          </p:cNvSpPr>
          <p:nvPr>
            <p:ph type="ctrTitle" hasCustomPrompt="1"/>
          </p:nvPr>
        </p:nvSpPr>
        <p:spPr>
          <a:xfrm>
            <a:off x="440267" y="1184362"/>
            <a:ext cx="9042400" cy="3736343"/>
          </a:xfrm>
          <a:prstGeom prst="rect">
            <a:avLst/>
          </a:prstGeom>
        </p:spPr>
        <p:txBody>
          <a:bodyPr anchor="b" anchorCtr="0">
            <a:normAutofit/>
          </a:bodyPr>
          <a:lstStyle>
            <a:lvl1pPr>
              <a:defRPr sz="4400" baseline="0">
                <a:solidFill>
                  <a:schemeClr val="bg1"/>
                </a:solidFill>
              </a:defRPr>
            </a:lvl1pPr>
          </a:lstStyle>
          <a:p>
            <a:r>
              <a:rPr lang="en-US"/>
              <a:t>Breaker Page</a:t>
            </a:r>
          </a:p>
        </p:txBody>
      </p:sp>
      <p:sp>
        <p:nvSpPr>
          <p:cNvPr id="27" name="Subtitle 2">
            <a:extLst>
              <a:ext uri="{FF2B5EF4-FFF2-40B4-BE49-F238E27FC236}">
                <a16:creationId xmlns:a16="http://schemas.microsoft.com/office/drawing/2014/main" id="{6D01FEAB-0FC4-483B-A52C-8FDC19CF1147}"/>
              </a:ext>
            </a:extLst>
          </p:cNvPr>
          <p:cNvSpPr>
            <a:spLocks noGrp="1"/>
          </p:cNvSpPr>
          <p:nvPr>
            <p:ph type="subTitle" idx="1" hasCustomPrompt="1"/>
          </p:nvPr>
        </p:nvSpPr>
        <p:spPr>
          <a:xfrm>
            <a:off x="440267" y="5184275"/>
            <a:ext cx="9056260" cy="381000"/>
          </a:xfrm>
          <a:prstGeom prst="rect">
            <a:avLst/>
          </a:prstGeom>
        </p:spPr>
        <p:txBody>
          <a:bodyPr>
            <a:noAutofit/>
          </a:bodyPr>
          <a:lstStyle>
            <a:lvl1pPr marL="0" indent="0" algn="l">
              <a:buNone/>
              <a:defRPr sz="18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1700489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ull Slide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79400" y="1181100"/>
            <a:ext cx="11633200" cy="4697186"/>
          </a:xfrm>
          <a:prstGeom prst="rect">
            <a:avLst/>
          </a:prstGeom>
        </p:spPr>
        <p:txBody>
          <a:bodyPr/>
          <a:lstStyle>
            <a:lvl1pPr>
              <a:buNone/>
              <a:defRPr sz="2933">
                <a:latin typeface="Arial" pitchFamily="34" charset="0"/>
                <a:cs typeface="Arial" pitchFamily="34" charset="0"/>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endParaRPr lang="en-US"/>
          </a:p>
        </p:txBody>
      </p:sp>
      <p:sp>
        <p:nvSpPr>
          <p:cNvPr id="5" name="Title 1">
            <a:extLst>
              <a:ext uri="{FF2B5EF4-FFF2-40B4-BE49-F238E27FC236}">
                <a16:creationId xmlns:a16="http://schemas.microsoft.com/office/drawing/2014/main" id="{D110453A-883C-46A2-8352-B1C51569FDCF}"/>
              </a:ext>
            </a:extLst>
          </p:cNvPr>
          <p:cNvSpPr>
            <a:spLocks noGrp="1"/>
          </p:cNvSpPr>
          <p:nvPr>
            <p:ph type="title"/>
          </p:nvPr>
        </p:nvSpPr>
        <p:spPr>
          <a:xfrm>
            <a:off x="283534" y="170121"/>
            <a:ext cx="11641767" cy="914400"/>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A0405C19-7B4B-4F32-86D5-58D0DDD7FFEC}"/>
              </a:ext>
            </a:extLst>
          </p:cNvPr>
          <p:cNvSpPr>
            <a:spLocks noGrp="1"/>
          </p:cNvSpPr>
          <p:nvPr>
            <p:ph type="ftr" sz="quarter" idx="12"/>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3CCCBC3-D5B8-4DA3-BBE8-CD7B23C67AE1}"/>
              </a:ext>
            </a:extLst>
          </p:cNvPr>
          <p:cNvSpPr>
            <a:spLocks noGrp="1"/>
          </p:cNvSpPr>
          <p:nvPr>
            <p:ph type="sldNum" sz="quarter" idx="13"/>
          </p:nvPr>
        </p:nvSpPr>
        <p:spPr>
          <a:xfrm>
            <a:off x="0" y="6509084"/>
            <a:ext cx="569496" cy="212391"/>
          </a:xfrm>
          <a:prstGeom prst="rect">
            <a:avLst/>
          </a:prstGeom>
        </p:spPr>
        <p:txBody>
          <a:bodyPr/>
          <a:lstStyle/>
          <a:p>
            <a:fld id="{3D977DBC-0253-4EFF-9753-3E8452E02E95}" type="slidenum">
              <a:rPr lang="en-US" smtClean="0"/>
              <a:pPr/>
              <a:t>‹#›</a:t>
            </a:fld>
            <a:endParaRPr lang="en-US"/>
          </a:p>
        </p:txBody>
      </p:sp>
      <p:sp>
        <p:nvSpPr>
          <p:cNvPr id="8" name="Text Placeholder 6">
            <a:extLst>
              <a:ext uri="{FF2B5EF4-FFF2-40B4-BE49-F238E27FC236}">
                <a16:creationId xmlns:a16="http://schemas.microsoft.com/office/drawing/2014/main" id="{17187EAD-2EBF-402A-AABC-7222E4F5D7F9}"/>
              </a:ext>
            </a:extLst>
          </p:cNvPr>
          <p:cNvSpPr>
            <a:spLocks noGrp="1"/>
          </p:cNvSpPr>
          <p:nvPr>
            <p:ph type="body" sz="quarter" idx="16" hasCustomPrompt="1"/>
          </p:nvPr>
        </p:nvSpPr>
        <p:spPr>
          <a:xfrm>
            <a:off x="273179" y="5998431"/>
            <a:ext cx="11539880"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Tree>
    <p:extLst>
      <p:ext uri="{BB962C8B-B14F-4D97-AF65-F5344CB8AC3E}">
        <p14:creationId xmlns:p14="http://schemas.microsoft.com/office/powerpoint/2010/main" val="29125614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Breaker 7">
    <p:bg>
      <p:bgPr>
        <a:solidFill>
          <a:schemeClr val="accent6"/>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E1EEC-567B-41D5-ACC2-0E8C8BE9CF32}"/>
              </a:ext>
            </a:extLst>
          </p:cNvPr>
          <p:cNvGrpSpPr/>
          <p:nvPr userDrawn="1"/>
        </p:nvGrpSpPr>
        <p:grpSpPr>
          <a:xfrm>
            <a:off x="2813647" y="4233"/>
            <a:ext cx="9382588" cy="6603217"/>
            <a:chOff x="2416175" y="3175"/>
            <a:chExt cx="6731001" cy="4737101"/>
          </a:xfrm>
          <a:solidFill>
            <a:srgbClr val="593F89"/>
          </a:solidFill>
        </p:grpSpPr>
        <p:sp>
          <p:nvSpPr>
            <p:cNvPr id="29" name="Freeform 6">
              <a:extLst>
                <a:ext uri="{FF2B5EF4-FFF2-40B4-BE49-F238E27FC236}">
                  <a16:creationId xmlns:a16="http://schemas.microsoft.com/office/drawing/2014/main" id="{B55EAEA2-8601-4DDC-BC4A-DCAB0A4BAC53}"/>
                </a:ext>
              </a:extLst>
            </p:cNvPr>
            <p:cNvSpPr>
              <a:spLocks/>
            </p:cNvSpPr>
            <p:nvPr userDrawn="1"/>
          </p:nvSpPr>
          <p:spPr bwMode="auto">
            <a:xfrm>
              <a:off x="2416175" y="3175"/>
              <a:ext cx="6731000" cy="569913"/>
            </a:xfrm>
            <a:custGeom>
              <a:avLst/>
              <a:gdLst>
                <a:gd name="T0" fmla="*/ 1798 w 1798"/>
                <a:gd name="T1" fmla="*/ 0 h 152"/>
                <a:gd name="T2" fmla="*/ 0 w 1798"/>
                <a:gd name="T3" fmla="*/ 0 h 152"/>
                <a:gd name="T4" fmla="*/ 0 w 1798"/>
                <a:gd name="T5" fmla="*/ 14 h 152"/>
                <a:gd name="T6" fmla="*/ 8 w 1798"/>
                <a:gd name="T7" fmla="*/ 152 h 152"/>
                <a:gd name="T8" fmla="*/ 1798 w 1798"/>
                <a:gd name="T9" fmla="*/ 152 h 152"/>
                <a:gd name="T10" fmla="*/ 1798 w 1798"/>
                <a:gd name="T11" fmla="*/ 0 h 152"/>
              </a:gdLst>
              <a:ahLst/>
              <a:cxnLst>
                <a:cxn ang="0">
                  <a:pos x="T0" y="T1"/>
                </a:cxn>
                <a:cxn ang="0">
                  <a:pos x="T2" y="T3"/>
                </a:cxn>
                <a:cxn ang="0">
                  <a:pos x="T4" y="T5"/>
                </a:cxn>
                <a:cxn ang="0">
                  <a:pos x="T6" y="T7"/>
                </a:cxn>
                <a:cxn ang="0">
                  <a:pos x="T8" y="T9"/>
                </a:cxn>
                <a:cxn ang="0">
                  <a:pos x="T10" y="T11"/>
                </a:cxn>
              </a:cxnLst>
              <a:rect l="0" t="0" r="r" b="b"/>
              <a:pathLst>
                <a:path w="1798" h="152">
                  <a:moveTo>
                    <a:pt x="1798" y="0"/>
                  </a:moveTo>
                  <a:cubicBezTo>
                    <a:pt x="0" y="0"/>
                    <a:pt x="0" y="0"/>
                    <a:pt x="0" y="0"/>
                  </a:cubicBezTo>
                  <a:cubicBezTo>
                    <a:pt x="0" y="5"/>
                    <a:pt x="0" y="9"/>
                    <a:pt x="0" y="14"/>
                  </a:cubicBezTo>
                  <a:cubicBezTo>
                    <a:pt x="0" y="61"/>
                    <a:pt x="3" y="107"/>
                    <a:pt x="8" y="152"/>
                  </a:cubicBezTo>
                  <a:cubicBezTo>
                    <a:pt x="1798" y="152"/>
                    <a:pt x="1798" y="152"/>
                    <a:pt x="1798" y="152"/>
                  </a:cubicBezTo>
                  <a:lnTo>
                    <a:pt x="17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7">
              <a:extLst>
                <a:ext uri="{FF2B5EF4-FFF2-40B4-BE49-F238E27FC236}">
                  <a16:creationId xmlns:a16="http://schemas.microsoft.com/office/drawing/2014/main" id="{42621D64-EFDE-4964-ABF4-5EF247244243}"/>
                </a:ext>
              </a:extLst>
            </p:cNvPr>
            <p:cNvSpPr>
              <a:spLocks/>
            </p:cNvSpPr>
            <p:nvPr userDrawn="1"/>
          </p:nvSpPr>
          <p:spPr bwMode="auto">
            <a:xfrm>
              <a:off x="4141788" y="3681413"/>
              <a:ext cx="5005388" cy="1058863"/>
            </a:xfrm>
            <a:custGeom>
              <a:avLst/>
              <a:gdLst>
                <a:gd name="T0" fmla="*/ 1337 w 1337"/>
                <a:gd name="T1" fmla="*/ 0 h 283"/>
                <a:gd name="T2" fmla="*/ 0 w 1337"/>
                <a:gd name="T3" fmla="*/ 0 h 283"/>
                <a:gd name="T4" fmla="*/ 795 w 1337"/>
                <a:gd name="T5" fmla="*/ 283 h 283"/>
                <a:gd name="T6" fmla="*/ 1337 w 1337"/>
                <a:gd name="T7" fmla="*/ 161 h 283"/>
                <a:gd name="T8" fmla="*/ 1337 w 1337"/>
                <a:gd name="T9" fmla="*/ 0 h 283"/>
              </a:gdLst>
              <a:ahLst/>
              <a:cxnLst>
                <a:cxn ang="0">
                  <a:pos x="T0" y="T1"/>
                </a:cxn>
                <a:cxn ang="0">
                  <a:pos x="T2" y="T3"/>
                </a:cxn>
                <a:cxn ang="0">
                  <a:pos x="T4" y="T5"/>
                </a:cxn>
                <a:cxn ang="0">
                  <a:pos x="T6" y="T7"/>
                </a:cxn>
                <a:cxn ang="0">
                  <a:pos x="T8" y="T9"/>
                </a:cxn>
              </a:cxnLst>
              <a:rect l="0" t="0" r="r" b="b"/>
              <a:pathLst>
                <a:path w="1337" h="283">
                  <a:moveTo>
                    <a:pt x="1337" y="0"/>
                  </a:moveTo>
                  <a:cubicBezTo>
                    <a:pt x="0" y="0"/>
                    <a:pt x="0" y="0"/>
                    <a:pt x="0" y="0"/>
                  </a:cubicBezTo>
                  <a:cubicBezTo>
                    <a:pt x="216" y="177"/>
                    <a:pt x="493" y="283"/>
                    <a:pt x="795" y="283"/>
                  </a:cubicBezTo>
                  <a:cubicBezTo>
                    <a:pt x="989" y="283"/>
                    <a:pt x="1173" y="239"/>
                    <a:pt x="1337" y="161"/>
                  </a:cubicBezTo>
                  <a:lnTo>
                    <a:pt x="1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8">
              <a:extLst>
                <a:ext uri="{FF2B5EF4-FFF2-40B4-BE49-F238E27FC236}">
                  <a16:creationId xmlns:a16="http://schemas.microsoft.com/office/drawing/2014/main" id="{82714FCD-C989-43B2-8019-370496F73151}"/>
                </a:ext>
              </a:extLst>
            </p:cNvPr>
            <p:cNvSpPr>
              <a:spLocks/>
            </p:cNvSpPr>
            <p:nvPr userDrawn="1"/>
          </p:nvSpPr>
          <p:spPr bwMode="auto">
            <a:xfrm>
              <a:off x="2689225" y="1631950"/>
              <a:ext cx="6457950" cy="990600"/>
            </a:xfrm>
            <a:custGeom>
              <a:avLst/>
              <a:gdLst>
                <a:gd name="T0" fmla="*/ 1725 w 1725"/>
                <a:gd name="T1" fmla="*/ 0 h 265"/>
                <a:gd name="T2" fmla="*/ 0 w 1725"/>
                <a:gd name="T3" fmla="*/ 0 h 265"/>
                <a:gd name="T4" fmla="*/ 133 w 1725"/>
                <a:gd name="T5" fmla="*/ 265 h 265"/>
                <a:gd name="T6" fmla="*/ 1725 w 1725"/>
                <a:gd name="T7" fmla="*/ 265 h 265"/>
                <a:gd name="T8" fmla="*/ 1725 w 1725"/>
                <a:gd name="T9" fmla="*/ 0 h 265"/>
              </a:gdLst>
              <a:ahLst/>
              <a:cxnLst>
                <a:cxn ang="0">
                  <a:pos x="T0" y="T1"/>
                </a:cxn>
                <a:cxn ang="0">
                  <a:pos x="T2" y="T3"/>
                </a:cxn>
                <a:cxn ang="0">
                  <a:pos x="T4" y="T5"/>
                </a:cxn>
                <a:cxn ang="0">
                  <a:pos x="T6" y="T7"/>
                </a:cxn>
                <a:cxn ang="0">
                  <a:pos x="T8" y="T9"/>
                </a:cxn>
              </a:cxnLst>
              <a:rect l="0" t="0" r="r" b="b"/>
              <a:pathLst>
                <a:path w="1725" h="265">
                  <a:moveTo>
                    <a:pt x="1725" y="0"/>
                  </a:moveTo>
                  <a:cubicBezTo>
                    <a:pt x="0" y="0"/>
                    <a:pt x="0" y="0"/>
                    <a:pt x="0" y="0"/>
                  </a:cubicBezTo>
                  <a:cubicBezTo>
                    <a:pt x="34" y="94"/>
                    <a:pt x="78" y="183"/>
                    <a:pt x="133" y="265"/>
                  </a:cubicBezTo>
                  <a:cubicBezTo>
                    <a:pt x="1725" y="265"/>
                    <a:pt x="1725" y="265"/>
                    <a:pt x="1725" y="265"/>
                  </a:cubicBezTo>
                  <a:lnTo>
                    <a:pt x="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3FD7FA3A-EAE0-4273-9FD6-981DC549BCE1}"/>
              </a:ext>
            </a:extLst>
          </p:cNvPr>
          <p:cNvGrpSpPr/>
          <p:nvPr userDrawn="1"/>
        </p:nvGrpSpPr>
        <p:grpSpPr>
          <a:xfrm>
            <a:off x="5944864" y="4232"/>
            <a:ext cx="6251371" cy="6598792"/>
            <a:chOff x="4662488" y="3175"/>
            <a:chExt cx="4484688" cy="4733926"/>
          </a:xfrm>
          <a:solidFill>
            <a:schemeClr val="accent6">
              <a:lumMod val="75000"/>
            </a:schemeClr>
          </a:solidFill>
        </p:grpSpPr>
        <p:sp>
          <p:nvSpPr>
            <p:cNvPr id="34" name="Freeform 9">
              <a:extLst>
                <a:ext uri="{FF2B5EF4-FFF2-40B4-BE49-F238E27FC236}">
                  <a16:creationId xmlns:a16="http://schemas.microsoft.com/office/drawing/2014/main" id="{37F4EF44-A9B8-48AA-8765-2B7E2FA1512D}"/>
                </a:ext>
              </a:extLst>
            </p:cNvPr>
            <p:cNvSpPr>
              <a:spLocks/>
            </p:cNvSpPr>
            <p:nvPr userDrawn="1"/>
          </p:nvSpPr>
          <p:spPr bwMode="auto">
            <a:xfrm>
              <a:off x="6388100" y="3681413"/>
              <a:ext cx="2759075" cy="1055688"/>
            </a:xfrm>
            <a:custGeom>
              <a:avLst/>
              <a:gdLst>
                <a:gd name="T0" fmla="*/ 737 w 737"/>
                <a:gd name="T1" fmla="*/ 0 h 282"/>
                <a:gd name="T2" fmla="*/ 0 w 737"/>
                <a:gd name="T3" fmla="*/ 0 h 282"/>
                <a:gd name="T4" fmla="*/ 737 w 737"/>
                <a:gd name="T5" fmla="*/ 282 h 282"/>
                <a:gd name="T6" fmla="*/ 737 w 737"/>
                <a:gd name="T7" fmla="*/ 0 h 282"/>
              </a:gdLst>
              <a:ahLst/>
              <a:cxnLst>
                <a:cxn ang="0">
                  <a:pos x="T0" y="T1"/>
                </a:cxn>
                <a:cxn ang="0">
                  <a:pos x="T2" y="T3"/>
                </a:cxn>
                <a:cxn ang="0">
                  <a:pos x="T4" y="T5"/>
                </a:cxn>
                <a:cxn ang="0">
                  <a:pos x="T6" y="T7"/>
                </a:cxn>
              </a:cxnLst>
              <a:rect l="0" t="0" r="r" b="b"/>
              <a:pathLst>
                <a:path w="737" h="282">
                  <a:moveTo>
                    <a:pt x="737" y="0"/>
                  </a:moveTo>
                  <a:cubicBezTo>
                    <a:pt x="0" y="0"/>
                    <a:pt x="0" y="0"/>
                    <a:pt x="0" y="0"/>
                  </a:cubicBezTo>
                  <a:cubicBezTo>
                    <a:pt x="202" y="166"/>
                    <a:pt x="458" y="269"/>
                    <a:pt x="737" y="282"/>
                  </a:cubicBezTo>
                  <a:lnTo>
                    <a:pt x="7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Freeform 10">
              <a:extLst>
                <a:ext uri="{FF2B5EF4-FFF2-40B4-BE49-F238E27FC236}">
                  <a16:creationId xmlns:a16="http://schemas.microsoft.com/office/drawing/2014/main" id="{78B7A65E-EDF9-4CF7-9561-4FC9C74A05B2}"/>
                </a:ext>
              </a:extLst>
            </p:cNvPr>
            <p:cNvSpPr>
              <a:spLocks/>
            </p:cNvSpPr>
            <p:nvPr userDrawn="1"/>
          </p:nvSpPr>
          <p:spPr bwMode="auto">
            <a:xfrm>
              <a:off x="4662488" y="3175"/>
              <a:ext cx="4484688" cy="569913"/>
            </a:xfrm>
            <a:custGeom>
              <a:avLst/>
              <a:gdLst>
                <a:gd name="T0" fmla="*/ 1198 w 1198"/>
                <a:gd name="T1" fmla="*/ 0 h 152"/>
                <a:gd name="T2" fmla="*/ 0 w 1198"/>
                <a:gd name="T3" fmla="*/ 0 h 152"/>
                <a:gd name="T4" fmla="*/ 0 w 1198"/>
                <a:gd name="T5" fmla="*/ 14 h 152"/>
                <a:gd name="T6" fmla="*/ 8 w 1198"/>
                <a:gd name="T7" fmla="*/ 152 h 152"/>
                <a:gd name="T8" fmla="*/ 1198 w 1198"/>
                <a:gd name="T9" fmla="*/ 152 h 152"/>
                <a:gd name="T10" fmla="*/ 1198 w 1198"/>
                <a:gd name="T11" fmla="*/ 0 h 152"/>
              </a:gdLst>
              <a:ahLst/>
              <a:cxnLst>
                <a:cxn ang="0">
                  <a:pos x="T0" y="T1"/>
                </a:cxn>
                <a:cxn ang="0">
                  <a:pos x="T2" y="T3"/>
                </a:cxn>
                <a:cxn ang="0">
                  <a:pos x="T4" y="T5"/>
                </a:cxn>
                <a:cxn ang="0">
                  <a:pos x="T6" y="T7"/>
                </a:cxn>
                <a:cxn ang="0">
                  <a:pos x="T8" y="T9"/>
                </a:cxn>
                <a:cxn ang="0">
                  <a:pos x="T10" y="T11"/>
                </a:cxn>
              </a:cxnLst>
              <a:rect l="0" t="0" r="r" b="b"/>
              <a:pathLst>
                <a:path w="1198" h="152">
                  <a:moveTo>
                    <a:pt x="1198" y="0"/>
                  </a:moveTo>
                  <a:cubicBezTo>
                    <a:pt x="0" y="0"/>
                    <a:pt x="0" y="0"/>
                    <a:pt x="0" y="0"/>
                  </a:cubicBezTo>
                  <a:cubicBezTo>
                    <a:pt x="0" y="5"/>
                    <a:pt x="0" y="9"/>
                    <a:pt x="0" y="14"/>
                  </a:cubicBezTo>
                  <a:cubicBezTo>
                    <a:pt x="0" y="61"/>
                    <a:pt x="3" y="107"/>
                    <a:pt x="8" y="152"/>
                  </a:cubicBezTo>
                  <a:cubicBezTo>
                    <a:pt x="1198" y="152"/>
                    <a:pt x="1198" y="152"/>
                    <a:pt x="1198" y="152"/>
                  </a:cubicBezTo>
                  <a:lnTo>
                    <a:pt x="1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11">
              <a:extLst>
                <a:ext uri="{FF2B5EF4-FFF2-40B4-BE49-F238E27FC236}">
                  <a16:creationId xmlns:a16="http://schemas.microsoft.com/office/drawing/2014/main" id="{7E362E83-B541-4423-8F45-1BFF0874B12E}"/>
                </a:ext>
              </a:extLst>
            </p:cNvPr>
            <p:cNvSpPr>
              <a:spLocks/>
            </p:cNvSpPr>
            <p:nvPr userDrawn="1"/>
          </p:nvSpPr>
          <p:spPr bwMode="auto">
            <a:xfrm>
              <a:off x="4935538" y="1631950"/>
              <a:ext cx="4211638" cy="990600"/>
            </a:xfrm>
            <a:custGeom>
              <a:avLst/>
              <a:gdLst>
                <a:gd name="T0" fmla="*/ 1125 w 1125"/>
                <a:gd name="T1" fmla="*/ 0 h 265"/>
                <a:gd name="T2" fmla="*/ 0 w 1125"/>
                <a:gd name="T3" fmla="*/ 0 h 265"/>
                <a:gd name="T4" fmla="*/ 133 w 1125"/>
                <a:gd name="T5" fmla="*/ 265 h 265"/>
                <a:gd name="T6" fmla="*/ 1125 w 1125"/>
                <a:gd name="T7" fmla="*/ 265 h 265"/>
                <a:gd name="T8" fmla="*/ 1125 w 1125"/>
                <a:gd name="T9" fmla="*/ 0 h 265"/>
              </a:gdLst>
              <a:ahLst/>
              <a:cxnLst>
                <a:cxn ang="0">
                  <a:pos x="T0" y="T1"/>
                </a:cxn>
                <a:cxn ang="0">
                  <a:pos x="T2" y="T3"/>
                </a:cxn>
                <a:cxn ang="0">
                  <a:pos x="T4" y="T5"/>
                </a:cxn>
                <a:cxn ang="0">
                  <a:pos x="T6" y="T7"/>
                </a:cxn>
                <a:cxn ang="0">
                  <a:pos x="T8" y="T9"/>
                </a:cxn>
              </a:cxnLst>
              <a:rect l="0" t="0" r="r" b="b"/>
              <a:pathLst>
                <a:path w="1125" h="265">
                  <a:moveTo>
                    <a:pt x="1125" y="0"/>
                  </a:moveTo>
                  <a:cubicBezTo>
                    <a:pt x="0" y="0"/>
                    <a:pt x="0" y="0"/>
                    <a:pt x="0" y="0"/>
                  </a:cubicBezTo>
                  <a:cubicBezTo>
                    <a:pt x="34" y="94"/>
                    <a:pt x="78" y="183"/>
                    <a:pt x="133" y="265"/>
                  </a:cubicBezTo>
                  <a:cubicBezTo>
                    <a:pt x="1125" y="265"/>
                    <a:pt x="1125" y="265"/>
                    <a:pt x="1125" y="265"/>
                  </a:cubicBezTo>
                  <a:lnTo>
                    <a:pt x="1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6" name="Group 5">
            <a:extLst>
              <a:ext uri="{FF2B5EF4-FFF2-40B4-BE49-F238E27FC236}">
                <a16:creationId xmlns:a16="http://schemas.microsoft.com/office/drawing/2014/main" id="{C2C4C067-F724-4B7E-A846-462C4616131D}"/>
              </a:ext>
            </a:extLst>
          </p:cNvPr>
          <p:cNvGrpSpPr/>
          <p:nvPr userDrawn="1"/>
        </p:nvGrpSpPr>
        <p:grpSpPr>
          <a:xfrm>
            <a:off x="10829928" y="6497346"/>
            <a:ext cx="971549" cy="227625"/>
            <a:chOff x="-5642843" y="1366240"/>
            <a:chExt cx="5305426" cy="1243013"/>
          </a:xfrm>
          <a:solidFill>
            <a:schemeClr val="bg1"/>
          </a:solidFill>
        </p:grpSpPr>
        <p:sp>
          <p:nvSpPr>
            <p:cNvPr id="9" name="Freeform 5">
              <a:extLst>
                <a:ext uri="{FF2B5EF4-FFF2-40B4-BE49-F238E27FC236}">
                  <a16:creationId xmlns:a16="http://schemas.microsoft.com/office/drawing/2014/main" id="{E66854E9-0E0C-4C58-B3B3-DF2F488EB42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Freeform 6">
              <a:extLst>
                <a:ext uri="{FF2B5EF4-FFF2-40B4-BE49-F238E27FC236}">
                  <a16:creationId xmlns:a16="http://schemas.microsoft.com/office/drawing/2014/main" id="{57C0E7F4-552A-437B-8BD7-2C13DBF76054}"/>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a:extLst>
                <a:ext uri="{FF2B5EF4-FFF2-40B4-BE49-F238E27FC236}">
                  <a16:creationId xmlns:a16="http://schemas.microsoft.com/office/drawing/2014/main" id="{76E1C50D-BA33-420B-87C4-E3F0EE9B0517}"/>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a:extLst>
                <a:ext uri="{FF2B5EF4-FFF2-40B4-BE49-F238E27FC236}">
                  <a16:creationId xmlns:a16="http://schemas.microsoft.com/office/drawing/2014/main" id="{36508426-46E6-4D92-A2A7-11B1D96802EB}"/>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9">
              <a:extLst>
                <a:ext uri="{FF2B5EF4-FFF2-40B4-BE49-F238E27FC236}">
                  <a16:creationId xmlns:a16="http://schemas.microsoft.com/office/drawing/2014/main" id="{72F63371-FF73-4C7D-8AD5-55C5BF51050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a:extLst>
                <a:ext uri="{FF2B5EF4-FFF2-40B4-BE49-F238E27FC236}">
                  <a16:creationId xmlns:a16="http://schemas.microsoft.com/office/drawing/2014/main" id="{3E70CD17-B969-4A94-AEA3-7DEA6C1FA55C}"/>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19" name="Title 1">
            <a:extLst>
              <a:ext uri="{FF2B5EF4-FFF2-40B4-BE49-F238E27FC236}">
                <a16:creationId xmlns:a16="http://schemas.microsoft.com/office/drawing/2014/main" id="{FDB44581-CCF7-4FD7-9B3C-1ABFF49FB203}"/>
              </a:ext>
            </a:extLst>
          </p:cNvPr>
          <p:cNvSpPr>
            <a:spLocks noGrp="1"/>
          </p:cNvSpPr>
          <p:nvPr>
            <p:ph type="ctrTitle" hasCustomPrompt="1"/>
          </p:nvPr>
        </p:nvSpPr>
        <p:spPr>
          <a:xfrm>
            <a:off x="440267" y="1184362"/>
            <a:ext cx="9042400" cy="3736343"/>
          </a:xfrm>
          <a:prstGeom prst="rect">
            <a:avLst/>
          </a:prstGeom>
        </p:spPr>
        <p:txBody>
          <a:bodyPr anchor="b" anchorCtr="0">
            <a:normAutofit/>
          </a:bodyPr>
          <a:lstStyle>
            <a:lvl1pPr>
              <a:defRPr sz="4400" baseline="0">
                <a:solidFill>
                  <a:schemeClr val="bg1"/>
                </a:solidFill>
              </a:defRPr>
            </a:lvl1pPr>
          </a:lstStyle>
          <a:p>
            <a:r>
              <a:rPr lang="en-US"/>
              <a:t>Breaker Page</a:t>
            </a:r>
          </a:p>
        </p:txBody>
      </p:sp>
      <p:sp>
        <p:nvSpPr>
          <p:cNvPr id="20" name="Subtitle 2">
            <a:extLst>
              <a:ext uri="{FF2B5EF4-FFF2-40B4-BE49-F238E27FC236}">
                <a16:creationId xmlns:a16="http://schemas.microsoft.com/office/drawing/2014/main" id="{BA6A5BB9-D769-4D76-92EB-902E4DCBFD04}"/>
              </a:ext>
            </a:extLst>
          </p:cNvPr>
          <p:cNvSpPr>
            <a:spLocks noGrp="1"/>
          </p:cNvSpPr>
          <p:nvPr>
            <p:ph type="subTitle" idx="1" hasCustomPrompt="1"/>
          </p:nvPr>
        </p:nvSpPr>
        <p:spPr>
          <a:xfrm>
            <a:off x="440267" y="5184275"/>
            <a:ext cx="9056260" cy="381000"/>
          </a:xfrm>
          <a:prstGeom prst="rect">
            <a:avLst/>
          </a:prstGeom>
        </p:spPr>
        <p:txBody>
          <a:bodyPr>
            <a:noAutofit/>
          </a:bodyPr>
          <a:lstStyle>
            <a:lvl1pPr marL="0" indent="0" algn="l">
              <a:buNone/>
              <a:defRPr sz="18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4218048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Breaker 4">
    <p:bg>
      <p:bgPr>
        <a:solidFill>
          <a:schemeClr val="accent3"/>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E1EEC-567B-41D5-ACC2-0E8C8BE9CF32}"/>
              </a:ext>
            </a:extLst>
          </p:cNvPr>
          <p:cNvGrpSpPr/>
          <p:nvPr userDrawn="1"/>
        </p:nvGrpSpPr>
        <p:grpSpPr>
          <a:xfrm>
            <a:off x="2809413" y="1"/>
            <a:ext cx="9382588" cy="6603217"/>
            <a:chOff x="2416175" y="3175"/>
            <a:chExt cx="6731001" cy="4737101"/>
          </a:xfrm>
          <a:solidFill>
            <a:srgbClr val="6E8735"/>
          </a:solidFill>
        </p:grpSpPr>
        <p:sp>
          <p:nvSpPr>
            <p:cNvPr id="29" name="Freeform 6">
              <a:extLst>
                <a:ext uri="{FF2B5EF4-FFF2-40B4-BE49-F238E27FC236}">
                  <a16:creationId xmlns:a16="http://schemas.microsoft.com/office/drawing/2014/main" id="{B55EAEA2-8601-4DDC-BC4A-DCAB0A4BAC53}"/>
                </a:ext>
              </a:extLst>
            </p:cNvPr>
            <p:cNvSpPr>
              <a:spLocks/>
            </p:cNvSpPr>
            <p:nvPr userDrawn="1"/>
          </p:nvSpPr>
          <p:spPr bwMode="auto">
            <a:xfrm>
              <a:off x="2416175" y="3175"/>
              <a:ext cx="6731000" cy="569913"/>
            </a:xfrm>
            <a:custGeom>
              <a:avLst/>
              <a:gdLst>
                <a:gd name="T0" fmla="*/ 1798 w 1798"/>
                <a:gd name="T1" fmla="*/ 0 h 152"/>
                <a:gd name="T2" fmla="*/ 0 w 1798"/>
                <a:gd name="T3" fmla="*/ 0 h 152"/>
                <a:gd name="T4" fmla="*/ 0 w 1798"/>
                <a:gd name="T5" fmla="*/ 14 h 152"/>
                <a:gd name="T6" fmla="*/ 8 w 1798"/>
                <a:gd name="T7" fmla="*/ 152 h 152"/>
                <a:gd name="T8" fmla="*/ 1798 w 1798"/>
                <a:gd name="T9" fmla="*/ 152 h 152"/>
                <a:gd name="T10" fmla="*/ 1798 w 1798"/>
                <a:gd name="T11" fmla="*/ 0 h 152"/>
              </a:gdLst>
              <a:ahLst/>
              <a:cxnLst>
                <a:cxn ang="0">
                  <a:pos x="T0" y="T1"/>
                </a:cxn>
                <a:cxn ang="0">
                  <a:pos x="T2" y="T3"/>
                </a:cxn>
                <a:cxn ang="0">
                  <a:pos x="T4" y="T5"/>
                </a:cxn>
                <a:cxn ang="0">
                  <a:pos x="T6" y="T7"/>
                </a:cxn>
                <a:cxn ang="0">
                  <a:pos x="T8" y="T9"/>
                </a:cxn>
                <a:cxn ang="0">
                  <a:pos x="T10" y="T11"/>
                </a:cxn>
              </a:cxnLst>
              <a:rect l="0" t="0" r="r" b="b"/>
              <a:pathLst>
                <a:path w="1798" h="152">
                  <a:moveTo>
                    <a:pt x="1798" y="0"/>
                  </a:moveTo>
                  <a:cubicBezTo>
                    <a:pt x="0" y="0"/>
                    <a:pt x="0" y="0"/>
                    <a:pt x="0" y="0"/>
                  </a:cubicBezTo>
                  <a:cubicBezTo>
                    <a:pt x="0" y="5"/>
                    <a:pt x="0" y="9"/>
                    <a:pt x="0" y="14"/>
                  </a:cubicBezTo>
                  <a:cubicBezTo>
                    <a:pt x="0" y="61"/>
                    <a:pt x="3" y="107"/>
                    <a:pt x="8" y="152"/>
                  </a:cubicBezTo>
                  <a:cubicBezTo>
                    <a:pt x="1798" y="152"/>
                    <a:pt x="1798" y="152"/>
                    <a:pt x="1798" y="152"/>
                  </a:cubicBezTo>
                  <a:lnTo>
                    <a:pt x="17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7">
              <a:extLst>
                <a:ext uri="{FF2B5EF4-FFF2-40B4-BE49-F238E27FC236}">
                  <a16:creationId xmlns:a16="http://schemas.microsoft.com/office/drawing/2014/main" id="{42621D64-EFDE-4964-ABF4-5EF247244243}"/>
                </a:ext>
              </a:extLst>
            </p:cNvPr>
            <p:cNvSpPr>
              <a:spLocks/>
            </p:cNvSpPr>
            <p:nvPr userDrawn="1"/>
          </p:nvSpPr>
          <p:spPr bwMode="auto">
            <a:xfrm>
              <a:off x="4141788" y="3681413"/>
              <a:ext cx="5005388" cy="1058863"/>
            </a:xfrm>
            <a:custGeom>
              <a:avLst/>
              <a:gdLst>
                <a:gd name="T0" fmla="*/ 1337 w 1337"/>
                <a:gd name="T1" fmla="*/ 0 h 283"/>
                <a:gd name="T2" fmla="*/ 0 w 1337"/>
                <a:gd name="T3" fmla="*/ 0 h 283"/>
                <a:gd name="T4" fmla="*/ 795 w 1337"/>
                <a:gd name="T5" fmla="*/ 283 h 283"/>
                <a:gd name="T6" fmla="*/ 1337 w 1337"/>
                <a:gd name="T7" fmla="*/ 161 h 283"/>
                <a:gd name="T8" fmla="*/ 1337 w 1337"/>
                <a:gd name="T9" fmla="*/ 0 h 283"/>
              </a:gdLst>
              <a:ahLst/>
              <a:cxnLst>
                <a:cxn ang="0">
                  <a:pos x="T0" y="T1"/>
                </a:cxn>
                <a:cxn ang="0">
                  <a:pos x="T2" y="T3"/>
                </a:cxn>
                <a:cxn ang="0">
                  <a:pos x="T4" y="T5"/>
                </a:cxn>
                <a:cxn ang="0">
                  <a:pos x="T6" y="T7"/>
                </a:cxn>
                <a:cxn ang="0">
                  <a:pos x="T8" y="T9"/>
                </a:cxn>
              </a:cxnLst>
              <a:rect l="0" t="0" r="r" b="b"/>
              <a:pathLst>
                <a:path w="1337" h="283">
                  <a:moveTo>
                    <a:pt x="1337" y="0"/>
                  </a:moveTo>
                  <a:cubicBezTo>
                    <a:pt x="0" y="0"/>
                    <a:pt x="0" y="0"/>
                    <a:pt x="0" y="0"/>
                  </a:cubicBezTo>
                  <a:cubicBezTo>
                    <a:pt x="216" y="177"/>
                    <a:pt x="493" y="283"/>
                    <a:pt x="795" y="283"/>
                  </a:cubicBezTo>
                  <a:cubicBezTo>
                    <a:pt x="989" y="283"/>
                    <a:pt x="1173" y="239"/>
                    <a:pt x="1337" y="161"/>
                  </a:cubicBezTo>
                  <a:lnTo>
                    <a:pt x="1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8">
              <a:extLst>
                <a:ext uri="{FF2B5EF4-FFF2-40B4-BE49-F238E27FC236}">
                  <a16:creationId xmlns:a16="http://schemas.microsoft.com/office/drawing/2014/main" id="{82714FCD-C989-43B2-8019-370496F73151}"/>
                </a:ext>
              </a:extLst>
            </p:cNvPr>
            <p:cNvSpPr>
              <a:spLocks/>
            </p:cNvSpPr>
            <p:nvPr userDrawn="1"/>
          </p:nvSpPr>
          <p:spPr bwMode="auto">
            <a:xfrm>
              <a:off x="2689225" y="1631950"/>
              <a:ext cx="6457950" cy="990600"/>
            </a:xfrm>
            <a:custGeom>
              <a:avLst/>
              <a:gdLst>
                <a:gd name="T0" fmla="*/ 1725 w 1725"/>
                <a:gd name="T1" fmla="*/ 0 h 265"/>
                <a:gd name="T2" fmla="*/ 0 w 1725"/>
                <a:gd name="T3" fmla="*/ 0 h 265"/>
                <a:gd name="T4" fmla="*/ 133 w 1725"/>
                <a:gd name="T5" fmla="*/ 265 h 265"/>
                <a:gd name="T6" fmla="*/ 1725 w 1725"/>
                <a:gd name="T7" fmla="*/ 265 h 265"/>
                <a:gd name="T8" fmla="*/ 1725 w 1725"/>
                <a:gd name="T9" fmla="*/ 0 h 265"/>
              </a:gdLst>
              <a:ahLst/>
              <a:cxnLst>
                <a:cxn ang="0">
                  <a:pos x="T0" y="T1"/>
                </a:cxn>
                <a:cxn ang="0">
                  <a:pos x="T2" y="T3"/>
                </a:cxn>
                <a:cxn ang="0">
                  <a:pos x="T4" y="T5"/>
                </a:cxn>
                <a:cxn ang="0">
                  <a:pos x="T6" y="T7"/>
                </a:cxn>
                <a:cxn ang="0">
                  <a:pos x="T8" y="T9"/>
                </a:cxn>
              </a:cxnLst>
              <a:rect l="0" t="0" r="r" b="b"/>
              <a:pathLst>
                <a:path w="1725" h="265">
                  <a:moveTo>
                    <a:pt x="1725" y="0"/>
                  </a:moveTo>
                  <a:cubicBezTo>
                    <a:pt x="0" y="0"/>
                    <a:pt x="0" y="0"/>
                    <a:pt x="0" y="0"/>
                  </a:cubicBezTo>
                  <a:cubicBezTo>
                    <a:pt x="34" y="94"/>
                    <a:pt x="78" y="183"/>
                    <a:pt x="133" y="265"/>
                  </a:cubicBezTo>
                  <a:cubicBezTo>
                    <a:pt x="1725" y="265"/>
                    <a:pt x="1725" y="265"/>
                    <a:pt x="1725" y="265"/>
                  </a:cubicBezTo>
                  <a:lnTo>
                    <a:pt x="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3FD7FA3A-EAE0-4273-9FD6-981DC549BCE1}"/>
              </a:ext>
            </a:extLst>
          </p:cNvPr>
          <p:cNvGrpSpPr/>
          <p:nvPr userDrawn="1"/>
        </p:nvGrpSpPr>
        <p:grpSpPr>
          <a:xfrm>
            <a:off x="5944864" y="4232"/>
            <a:ext cx="6251371" cy="6598792"/>
            <a:chOff x="4662488" y="3175"/>
            <a:chExt cx="4484688" cy="4733926"/>
          </a:xfrm>
          <a:solidFill>
            <a:srgbClr val="647C30"/>
          </a:solidFill>
        </p:grpSpPr>
        <p:sp>
          <p:nvSpPr>
            <p:cNvPr id="34" name="Freeform 9">
              <a:extLst>
                <a:ext uri="{FF2B5EF4-FFF2-40B4-BE49-F238E27FC236}">
                  <a16:creationId xmlns:a16="http://schemas.microsoft.com/office/drawing/2014/main" id="{37F4EF44-A9B8-48AA-8765-2B7E2FA1512D}"/>
                </a:ext>
              </a:extLst>
            </p:cNvPr>
            <p:cNvSpPr>
              <a:spLocks/>
            </p:cNvSpPr>
            <p:nvPr userDrawn="1"/>
          </p:nvSpPr>
          <p:spPr bwMode="auto">
            <a:xfrm>
              <a:off x="6388100" y="3681413"/>
              <a:ext cx="2759075" cy="1055688"/>
            </a:xfrm>
            <a:custGeom>
              <a:avLst/>
              <a:gdLst>
                <a:gd name="T0" fmla="*/ 737 w 737"/>
                <a:gd name="T1" fmla="*/ 0 h 282"/>
                <a:gd name="T2" fmla="*/ 0 w 737"/>
                <a:gd name="T3" fmla="*/ 0 h 282"/>
                <a:gd name="T4" fmla="*/ 737 w 737"/>
                <a:gd name="T5" fmla="*/ 282 h 282"/>
                <a:gd name="T6" fmla="*/ 737 w 737"/>
                <a:gd name="T7" fmla="*/ 0 h 282"/>
              </a:gdLst>
              <a:ahLst/>
              <a:cxnLst>
                <a:cxn ang="0">
                  <a:pos x="T0" y="T1"/>
                </a:cxn>
                <a:cxn ang="0">
                  <a:pos x="T2" y="T3"/>
                </a:cxn>
                <a:cxn ang="0">
                  <a:pos x="T4" y="T5"/>
                </a:cxn>
                <a:cxn ang="0">
                  <a:pos x="T6" y="T7"/>
                </a:cxn>
              </a:cxnLst>
              <a:rect l="0" t="0" r="r" b="b"/>
              <a:pathLst>
                <a:path w="737" h="282">
                  <a:moveTo>
                    <a:pt x="737" y="0"/>
                  </a:moveTo>
                  <a:cubicBezTo>
                    <a:pt x="0" y="0"/>
                    <a:pt x="0" y="0"/>
                    <a:pt x="0" y="0"/>
                  </a:cubicBezTo>
                  <a:cubicBezTo>
                    <a:pt x="202" y="166"/>
                    <a:pt x="458" y="269"/>
                    <a:pt x="737" y="282"/>
                  </a:cubicBezTo>
                  <a:lnTo>
                    <a:pt x="7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Freeform 10">
              <a:extLst>
                <a:ext uri="{FF2B5EF4-FFF2-40B4-BE49-F238E27FC236}">
                  <a16:creationId xmlns:a16="http://schemas.microsoft.com/office/drawing/2014/main" id="{78B7A65E-EDF9-4CF7-9561-4FC9C74A05B2}"/>
                </a:ext>
              </a:extLst>
            </p:cNvPr>
            <p:cNvSpPr>
              <a:spLocks/>
            </p:cNvSpPr>
            <p:nvPr userDrawn="1"/>
          </p:nvSpPr>
          <p:spPr bwMode="auto">
            <a:xfrm>
              <a:off x="4662488" y="3175"/>
              <a:ext cx="4484688" cy="569913"/>
            </a:xfrm>
            <a:custGeom>
              <a:avLst/>
              <a:gdLst>
                <a:gd name="T0" fmla="*/ 1198 w 1198"/>
                <a:gd name="T1" fmla="*/ 0 h 152"/>
                <a:gd name="T2" fmla="*/ 0 w 1198"/>
                <a:gd name="T3" fmla="*/ 0 h 152"/>
                <a:gd name="T4" fmla="*/ 0 w 1198"/>
                <a:gd name="T5" fmla="*/ 14 h 152"/>
                <a:gd name="T6" fmla="*/ 8 w 1198"/>
                <a:gd name="T7" fmla="*/ 152 h 152"/>
                <a:gd name="T8" fmla="*/ 1198 w 1198"/>
                <a:gd name="T9" fmla="*/ 152 h 152"/>
                <a:gd name="T10" fmla="*/ 1198 w 1198"/>
                <a:gd name="T11" fmla="*/ 0 h 152"/>
              </a:gdLst>
              <a:ahLst/>
              <a:cxnLst>
                <a:cxn ang="0">
                  <a:pos x="T0" y="T1"/>
                </a:cxn>
                <a:cxn ang="0">
                  <a:pos x="T2" y="T3"/>
                </a:cxn>
                <a:cxn ang="0">
                  <a:pos x="T4" y="T5"/>
                </a:cxn>
                <a:cxn ang="0">
                  <a:pos x="T6" y="T7"/>
                </a:cxn>
                <a:cxn ang="0">
                  <a:pos x="T8" y="T9"/>
                </a:cxn>
                <a:cxn ang="0">
                  <a:pos x="T10" y="T11"/>
                </a:cxn>
              </a:cxnLst>
              <a:rect l="0" t="0" r="r" b="b"/>
              <a:pathLst>
                <a:path w="1198" h="152">
                  <a:moveTo>
                    <a:pt x="1198" y="0"/>
                  </a:moveTo>
                  <a:cubicBezTo>
                    <a:pt x="0" y="0"/>
                    <a:pt x="0" y="0"/>
                    <a:pt x="0" y="0"/>
                  </a:cubicBezTo>
                  <a:cubicBezTo>
                    <a:pt x="0" y="5"/>
                    <a:pt x="0" y="9"/>
                    <a:pt x="0" y="14"/>
                  </a:cubicBezTo>
                  <a:cubicBezTo>
                    <a:pt x="0" y="61"/>
                    <a:pt x="3" y="107"/>
                    <a:pt x="8" y="152"/>
                  </a:cubicBezTo>
                  <a:cubicBezTo>
                    <a:pt x="1198" y="152"/>
                    <a:pt x="1198" y="152"/>
                    <a:pt x="1198" y="152"/>
                  </a:cubicBezTo>
                  <a:lnTo>
                    <a:pt x="1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11">
              <a:extLst>
                <a:ext uri="{FF2B5EF4-FFF2-40B4-BE49-F238E27FC236}">
                  <a16:creationId xmlns:a16="http://schemas.microsoft.com/office/drawing/2014/main" id="{7E362E83-B541-4423-8F45-1BFF0874B12E}"/>
                </a:ext>
              </a:extLst>
            </p:cNvPr>
            <p:cNvSpPr>
              <a:spLocks/>
            </p:cNvSpPr>
            <p:nvPr userDrawn="1"/>
          </p:nvSpPr>
          <p:spPr bwMode="auto">
            <a:xfrm>
              <a:off x="4935538" y="1631950"/>
              <a:ext cx="4211638" cy="990600"/>
            </a:xfrm>
            <a:custGeom>
              <a:avLst/>
              <a:gdLst>
                <a:gd name="T0" fmla="*/ 1125 w 1125"/>
                <a:gd name="T1" fmla="*/ 0 h 265"/>
                <a:gd name="T2" fmla="*/ 0 w 1125"/>
                <a:gd name="T3" fmla="*/ 0 h 265"/>
                <a:gd name="T4" fmla="*/ 133 w 1125"/>
                <a:gd name="T5" fmla="*/ 265 h 265"/>
                <a:gd name="T6" fmla="*/ 1125 w 1125"/>
                <a:gd name="T7" fmla="*/ 265 h 265"/>
                <a:gd name="T8" fmla="*/ 1125 w 1125"/>
                <a:gd name="T9" fmla="*/ 0 h 265"/>
              </a:gdLst>
              <a:ahLst/>
              <a:cxnLst>
                <a:cxn ang="0">
                  <a:pos x="T0" y="T1"/>
                </a:cxn>
                <a:cxn ang="0">
                  <a:pos x="T2" y="T3"/>
                </a:cxn>
                <a:cxn ang="0">
                  <a:pos x="T4" y="T5"/>
                </a:cxn>
                <a:cxn ang="0">
                  <a:pos x="T6" y="T7"/>
                </a:cxn>
                <a:cxn ang="0">
                  <a:pos x="T8" y="T9"/>
                </a:cxn>
              </a:cxnLst>
              <a:rect l="0" t="0" r="r" b="b"/>
              <a:pathLst>
                <a:path w="1125" h="265">
                  <a:moveTo>
                    <a:pt x="1125" y="0"/>
                  </a:moveTo>
                  <a:cubicBezTo>
                    <a:pt x="0" y="0"/>
                    <a:pt x="0" y="0"/>
                    <a:pt x="0" y="0"/>
                  </a:cubicBezTo>
                  <a:cubicBezTo>
                    <a:pt x="34" y="94"/>
                    <a:pt x="78" y="183"/>
                    <a:pt x="133" y="265"/>
                  </a:cubicBezTo>
                  <a:cubicBezTo>
                    <a:pt x="1125" y="265"/>
                    <a:pt x="1125" y="265"/>
                    <a:pt x="1125" y="265"/>
                  </a:cubicBezTo>
                  <a:lnTo>
                    <a:pt x="1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6" name="Group 5">
            <a:extLst>
              <a:ext uri="{FF2B5EF4-FFF2-40B4-BE49-F238E27FC236}">
                <a16:creationId xmlns:a16="http://schemas.microsoft.com/office/drawing/2014/main" id="{C2C4C067-F724-4B7E-A846-462C4616131D}"/>
              </a:ext>
            </a:extLst>
          </p:cNvPr>
          <p:cNvGrpSpPr/>
          <p:nvPr userDrawn="1"/>
        </p:nvGrpSpPr>
        <p:grpSpPr>
          <a:xfrm>
            <a:off x="10829928" y="6497346"/>
            <a:ext cx="971549" cy="227625"/>
            <a:chOff x="-5642843" y="1366240"/>
            <a:chExt cx="5305426" cy="1243013"/>
          </a:xfrm>
          <a:solidFill>
            <a:schemeClr val="bg1"/>
          </a:solidFill>
        </p:grpSpPr>
        <p:sp>
          <p:nvSpPr>
            <p:cNvPr id="9" name="Freeform 5">
              <a:extLst>
                <a:ext uri="{FF2B5EF4-FFF2-40B4-BE49-F238E27FC236}">
                  <a16:creationId xmlns:a16="http://schemas.microsoft.com/office/drawing/2014/main" id="{E66854E9-0E0C-4C58-B3B3-DF2F488EB42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Freeform 6">
              <a:extLst>
                <a:ext uri="{FF2B5EF4-FFF2-40B4-BE49-F238E27FC236}">
                  <a16:creationId xmlns:a16="http://schemas.microsoft.com/office/drawing/2014/main" id="{57C0E7F4-552A-437B-8BD7-2C13DBF76054}"/>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a:extLst>
                <a:ext uri="{FF2B5EF4-FFF2-40B4-BE49-F238E27FC236}">
                  <a16:creationId xmlns:a16="http://schemas.microsoft.com/office/drawing/2014/main" id="{76E1C50D-BA33-420B-87C4-E3F0EE9B0517}"/>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a:extLst>
                <a:ext uri="{FF2B5EF4-FFF2-40B4-BE49-F238E27FC236}">
                  <a16:creationId xmlns:a16="http://schemas.microsoft.com/office/drawing/2014/main" id="{36508426-46E6-4D92-A2A7-11B1D96802EB}"/>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9">
              <a:extLst>
                <a:ext uri="{FF2B5EF4-FFF2-40B4-BE49-F238E27FC236}">
                  <a16:creationId xmlns:a16="http://schemas.microsoft.com/office/drawing/2014/main" id="{72F63371-FF73-4C7D-8AD5-55C5BF51050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a:extLst>
                <a:ext uri="{FF2B5EF4-FFF2-40B4-BE49-F238E27FC236}">
                  <a16:creationId xmlns:a16="http://schemas.microsoft.com/office/drawing/2014/main" id="{3E70CD17-B969-4A94-AEA3-7DEA6C1FA55C}"/>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19" name="Title 1">
            <a:extLst>
              <a:ext uri="{FF2B5EF4-FFF2-40B4-BE49-F238E27FC236}">
                <a16:creationId xmlns:a16="http://schemas.microsoft.com/office/drawing/2014/main" id="{6F60BD45-3DDF-42FC-9513-F73F8B2F84C6}"/>
              </a:ext>
            </a:extLst>
          </p:cNvPr>
          <p:cNvSpPr>
            <a:spLocks noGrp="1"/>
          </p:cNvSpPr>
          <p:nvPr>
            <p:ph type="ctrTitle" hasCustomPrompt="1"/>
          </p:nvPr>
        </p:nvSpPr>
        <p:spPr>
          <a:xfrm>
            <a:off x="440267" y="1184362"/>
            <a:ext cx="9042400" cy="3736343"/>
          </a:xfrm>
          <a:prstGeom prst="rect">
            <a:avLst/>
          </a:prstGeom>
        </p:spPr>
        <p:txBody>
          <a:bodyPr anchor="b" anchorCtr="0">
            <a:normAutofit/>
          </a:bodyPr>
          <a:lstStyle>
            <a:lvl1pPr>
              <a:defRPr sz="4400" baseline="0">
                <a:solidFill>
                  <a:schemeClr val="bg1"/>
                </a:solidFill>
              </a:defRPr>
            </a:lvl1pPr>
          </a:lstStyle>
          <a:p>
            <a:r>
              <a:rPr lang="en-US"/>
              <a:t>Breaker Page</a:t>
            </a:r>
          </a:p>
        </p:txBody>
      </p:sp>
      <p:sp>
        <p:nvSpPr>
          <p:cNvPr id="20" name="Subtitle 2">
            <a:extLst>
              <a:ext uri="{FF2B5EF4-FFF2-40B4-BE49-F238E27FC236}">
                <a16:creationId xmlns:a16="http://schemas.microsoft.com/office/drawing/2014/main" id="{ECC38195-4D46-48A0-B8AC-E4674698BAF5}"/>
              </a:ext>
            </a:extLst>
          </p:cNvPr>
          <p:cNvSpPr>
            <a:spLocks noGrp="1"/>
          </p:cNvSpPr>
          <p:nvPr>
            <p:ph type="subTitle" idx="1" hasCustomPrompt="1"/>
          </p:nvPr>
        </p:nvSpPr>
        <p:spPr>
          <a:xfrm>
            <a:off x="440267" y="5184275"/>
            <a:ext cx="9056260" cy="381000"/>
          </a:xfrm>
          <a:prstGeom prst="rect">
            <a:avLst/>
          </a:prstGeom>
        </p:spPr>
        <p:txBody>
          <a:bodyPr>
            <a:noAutofit/>
          </a:bodyPr>
          <a:lstStyle>
            <a:lvl1pPr marL="0" indent="0" algn="l">
              <a:buNone/>
              <a:defRPr sz="18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38179767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Breaker 6">
    <p:bg>
      <p:bgPr>
        <a:solidFill>
          <a:schemeClr val="accent5"/>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E1EEC-567B-41D5-ACC2-0E8C8BE9CF32}"/>
              </a:ext>
            </a:extLst>
          </p:cNvPr>
          <p:cNvGrpSpPr/>
          <p:nvPr userDrawn="1"/>
        </p:nvGrpSpPr>
        <p:grpSpPr>
          <a:xfrm>
            <a:off x="2813647" y="4233"/>
            <a:ext cx="9382588" cy="6603217"/>
            <a:chOff x="2416175" y="3175"/>
            <a:chExt cx="6731001" cy="4737101"/>
          </a:xfrm>
          <a:solidFill>
            <a:srgbClr val="C25A20"/>
          </a:solidFill>
        </p:grpSpPr>
        <p:sp>
          <p:nvSpPr>
            <p:cNvPr id="29" name="Freeform 6">
              <a:extLst>
                <a:ext uri="{FF2B5EF4-FFF2-40B4-BE49-F238E27FC236}">
                  <a16:creationId xmlns:a16="http://schemas.microsoft.com/office/drawing/2014/main" id="{B55EAEA2-8601-4DDC-BC4A-DCAB0A4BAC53}"/>
                </a:ext>
              </a:extLst>
            </p:cNvPr>
            <p:cNvSpPr>
              <a:spLocks/>
            </p:cNvSpPr>
            <p:nvPr userDrawn="1"/>
          </p:nvSpPr>
          <p:spPr bwMode="auto">
            <a:xfrm>
              <a:off x="2416175" y="3175"/>
              <a:ext cx="6731000" cy="569913"/>
            </a:xfrm>
            <a:custGeom>
              <a:avLst/>
              <a:gdLst>
                <a:gd name="T0" fmla="*/ 1798 w 1798"/>
                <a:gd name="T1" fmla="*/ 0 h 152"/>
                <a:gd name="T2" fmla="*/ 0 w 1798"/>
                <a:gd name="T3" fmla="*/ 0 h 152"/>
                <a:gd name="T4" fmla="*/ 0 w 1798"/>
                <a:gd name="T5" fmla="*/ 14 h 152"/>
                <a:gd name="T6" fmla="*/ 8 w 1798"/>
                <a:gd name="T7" fmla="*/ 152 h 152"/>
                <a:gd name="T8" fmla="*/ 1798 w 1798"/>
                <a:gd name="T9" fmla="*/ 152 h 152"/>
                <a:gd name="T10" fmla="*/ 1798 w 1798"/>
                <a:gd name="T11" fmla="*/ 0 h 152"/>
              </a:gdLst>
              <a:ahLst/>
              <a:cxnLst>
                <a:cxn ang="0">
                  <a:pos x="T0" y="T1"/>
                </a:cxn>
                <a:cxn ang="0">
                  <a:pos x="T2" y="T3"/>
                </a:cxn>
                <a:cxn ang="0">
                  <a:pos x="T4" y="T5"/>
                </a:cxn>
                <a:cxn ang="0">
                  <a:pos x="T6" y="T7"/>
                </a:cxn>
                <a:cxn ang="0">
                  <a:pos x="T8" y="T9"/>
                </a:cxn>
                <a:cxn ang="0">
                  <a:pos x="T10" y="T11"/>
                </a:cxn>
              </a:cxnLst>
              <a:rect l="0" t="0" r="r" b="b"/>
              <a:pathLst>
                <a:path w="1798" h="152">
                  <a:moveTo>
                    <a:pt x="1798" y="0"/>
                  </a:moveTo>
                  <a:cubicBezTo>
                    <a:pt x="0" y="0"/>
                    <a:pt x="0" y="0"/>
                    <a:pt x="0" y="0"/>
                  </a:cubicBezTo>
                  <a:cubicBezTo>
                    <a:pt x="0" y="5"/>
                    <a:pt x="0" y="9"/>
                    <a:pt x="0" y="14"/>
                  </a:cubicBezTo>
                  <a:cubicBezTo>
                    <a:pt x="0" y="61"/>
                    <a:pt x="3" y="107"/>
                    <a:pt x="8" y="152"/>
                  </a:cubicBezTo>
                  <a:cubicBezTo>
                    <a:pt x="1798" y="152"/>
                    <a:pt x="1798" y="152"/>
                    <a:pt x="1798" y="152"/>
                  </a:cubicBezTo>
                  <a:lnTo>
                    <a:pt x="17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7">
              <a:extLst>
                <a:ext uri="{FF2B5EF4-FFF2-40B4-BE49-F238E27FC236}">
                  <a16:creationId xmlns:a16="http://schemas.microsoft.com/office/drawing/2014/main" id="{42621D64-EFDE-4964-ABF4-5EF247244243}"/>
                </a:ext>
              </a:extLst>
            </p:cNvPr>
            <p:cNvSpPr>
              <a:spLocks/>
            </p:cNvSpPr>
            <p:nvPr userDrawn="1"/>
          </p:nvSpPr>
          <p:spPr bwMode="auto">
            <a:xfrm>
              <a:off x="4141788" y="3681413"/>
              <a:ext cx="5005388" cy="1058863"/>
            </a:xfrm>
            <a:custGeom>
              <a:avLst/>
              <a:gdLst>
                <a:gd name="T0" fmla="*/ 1337 w 1337"/>
                <a:gd name="T1" fmla="*/ 0 h 283"/>
                <a:gd name="T2" fmla="*/ 0 w 1337"/>
                <a:gd name="T3" fmla="*/ 0 h 283"/>
                <a:gd name="T4" fmla="*/ 795 w 1337"/>
                <a:gd name="T5" fmla="*/ 283 h 283"/>
                <a:gd name="T6" fmla="*/ 1337 w 1337"/>
                <a:gd name="T7" fmla="*/ 161 h 283"/>
                <a:gd name="T8" fmla="*/ 1337 w 1337"/>
                <a:gd name="T9" fmla="*/ 0 h 283"/>
              </a:gdLst>
              <a:ahLst/>
              <a:cxnLst>
                <a:cxn ang="0">
                  <a:pos x="T0" y="T1"/>
                </a:cxn>
                <a:cxn ang="0">
                  <a:pos x="T2" y="T3"/>
                </a:cxn>
                <a:cxn ang="0">
                  <a:pos x="T4" y="T5"/>
                </a:cxn>
                <a:cxn ang="0">
                  <a:pos x="T6" y="T7"/>
                </a:cxn>
                <a:cxn ang="0">
                  <a:pos x="T8" y="T9"/>
                </a:cxn>
              </a:cxnLst>
              <a:rect l="0" t="0" r="r" b="b"/>
              <a:pathLst>
                <a:path w="1337" h="283">
                  <a:moveTo>
                    <a:pt x="1337" y="0"/>
                  </a:moveTo>
                  <a:cubicBezTo>
                    <a:pt x="0" y="0"/>
                    <a:pt x="0" y="0"/>
                    <a:pt x="0" y="0"/>
                  </a:cubicBezTo>
                  <a:cubicBezTo>
                    <a:pt x="216" y="177"/>
                    <a:pt x="493" y="283"/>
                    <a:pt x="795" y="283"/>
                  </a:cubicBezTo>
                  <a:cubicBezTo>
                    <a:pt x="989" y="283"/>
                    <a:pt x="1173" y="239"/>
                    <a:pt x="1337" y="161"/>
                  </a:cubicBezTo>
                  <a:lnTo>
                    <a:pt x="1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8">
              <a:extLst>
                <a:ext uri="{FF2B5EF4-FFF2-40B4-BE49-F238E27FC236}">
                  <a16:creationId xmlns:a16="http://schemas.microsoft.com/office/drawing/2014/main" id="{82714FCD-C989-43B2-8019-370496F73151}"/>
                </a:ext>
              </a:extLst>
            </p:cNvPr>
            <p:cNvSpPr>
              <a:spLocks/>
            </p:cNvSpPr>
            <p:nvPr userDrawn="1"/>
          </p:nvSpPr>
          <p:spPr bwMode="auto">
            <a:xfrm>
              <a:off x="2689225" y="1631950"/>
              <a:ext cx="6457950" cy="990600"/>
            </a:xfrm>
            <a:custGeom>
              <a:avLst/>
              <a:gdLst>
                <a:gd name="T0" fmla="*/ 1725 w 1725"/>
                <a:gd name="T1" fmla="*/ 0 h 265"/>
                <a:gd name="T2" fmla="*/ 0 w 1725"/>
                <a:gd name="T3" fmla="*/ 0 h 265"/>
                <a:gd name="T4" fmla="*/ 133 w 1725"/>
                <a:gd name="T5" fmla="*/ 265 h 265"/>
                <a:gd name="T6" fmla="*/ 1725 w 1725"/>
                <a:gd name="T7" fmla="*/ 265 h 265"/>
                <a:gd name="T8" fmla="*/ 1725 w 1725"/>
                <a:gd name="T9" fmla="*/ 0 h 265"/>
              </a:gdLst>
              <a:ahLst/>
              <a:cxnLst>
                <a:cxn ang="0">
                  <a:pos x="T0" y="T1"/>
                </a:cxn>
                <a:cxn ang="0">
                  <a:pos x="T2" y="T3"/>
                </a:cxn>
                <a:cxn ang="0">
                  <a:pos x="T4" y="T5"/>
                </a:cxn>
                <a:cxn ang="0">
                  <a:pos x="T6" y="T7"/>
                </a:cxn>
                <a:cxn ang="0">
                  <a:pos x="T8" y="T9"/>
                </a:cxn>
              </a:cxnLst>
              <a:rect l="0" t="0" r="r" b="b"/>
              <a:pathLst>
                <a:path w="1725" h="265">
                  <a:moveTo>
                    <a:pt x="1725" y="0"/>
                  </a:moveTo>
                  <a:cubicBezTo>
                    <a:pt x="0" y="0"/>
                    <a:pt x="0" y="0"/>
                    <a:pt x="0" y="0"/>
                  </a:cubicBezTo>
                  <a:cubicBezTo>
                    <a:pt x="34" y="94"/>
                    <a:pt x="78" y="183"/>
                    <a:pt x="133" y="265"/>
                  </a:cubicBezTo>
                  <a:cubicBezTo>
                    <a:pt x="1725" y="265"/>
                    <a:pt x="1725" y="265"/>
                    <a:pt x="1725" y="265"/>
                  </a:cubicBezTo>
                  <a:lnTo>
                    <a:pt x="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3FD7FA3A-EAE0-4273-9FD6-981DC549BCE1}"/>
              </a:ext>
            </a:extLst>
          </p:cNvPr>
          <p:cNvGrpSpPr/>
          <p:nvPr userDrawn="1"/>
        </p:nvGrpSpPr>
        <p:grpSpPr>
          <a:xfrm>
            <a:off x="5944864" y="4232"/>
            <a:ext cx="6251371" cy="6598792"/>
            <a:chOff x="4662488" y="3175"/>
            <a:chExt cx="4484688" cy="4733926"/>
          </a:xfrm>
          <a:solidFill>
            <a:srgbClr val="B4541E"/>
          </a:solidFill>
        </p:grpSpPr>
        <p:sp>
          <p:nvSpPr>
            <p:cNvPr id="34" name="Freeform 9">
              <a:extLst>
                <a:ext uri="{FF2B5EF4-FFF2-40B4-BE49-F238E27FC236}">
                  <a16:creationId xmlns:a16="http://schemas.microsoft.com/office/drawing/2014/main" id="{37F4EF44-A9B8-48AA-8765-2B7E2FA1512D}"/>
                </a:ext>
              </a:extLst>
            </p:cNvPr>
            <p:cNvSpPr>
              <a:spLocks/>
            </p:cNvSpPr>
            <p:nvPr userDrawn="1"/>
          </p:nvSpPr>
          <p:spPr bwMode="auto">
            <a:xfrm>
              <a:off x="6388100" y="3681413"/>
              <a:ext cx="2759075" cy="1055688"/>
            </a:xfrm>
            <a:custGeom>
              <a:avLst/>
              <a:gdLst>
                <a:gd name="T0" fmla="*/ 737 w 737"/>
                <a:gd name="T1" fmla="*/ 0 h 282"/>
                <a:gd name="T2" fmla="*/ 0 w 737"/>
                <a:gd name="T3" fmla="*/ 0 h 282"/>
                <a:gd name="T4" fmla="*/ 737 w 737"/>
                <a:gd name="T5" fmla="*/ 282 h 282"/>
                <a:gd name="T6" fmla="*/ 737 w 737"/>
                <a:gd name="T7" fmla="*/ 0 h 282"/>
              </a:gdLst>
              <a:ahLst/>
              <a:cxnLst>
                <a:cxn ang="0">
                  <a:pos x="T0" y="T1"/>
                </a:cxn>
                <a:cxn ang="0">
                  <a:pos x="T2" y="T3"/>
                </a:cxn>
                <a:cxn ang="0">
                  <a:pos x="T4" y="T5"/>
                </a:cxn>
                <a:cxn ang="0">
                  <a:pos x="T6" y="T7"/>
                </a:cxn>
              </a:cxnLst>
              <a:rect l="0" t="0" r="r" b="b"/>
              <a:pathLst>
                <a:path w="737" h="282">
                  <a:moveTo>
                    <a:pt x="737" y="0"/>
                  </a:moveTo>
                  <a:cubicBezTo>
                    <a:pt x="0" y="0"/>
                    <a:pt x="0" y="0"/>
                    <a:pt x="0" y="0"/>
                  </a:cubicBezTo>
                  <a:cubicBezTo>
                    <a:pt x="202" y="166"/>
                    <a:pt x="458" y="269"/>
                    <a:pt x="737" y="282"/>
                  </a:cubicBezTo>
                  <a:lnTo>
                    <a:pt x="7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Freeform 10">
              <a:extLst>
                <a:ext uri="{FF2B5EF4-FFF2-40B4-BE49-F238E27FC236}">
                  <a16:creationId xmlns:a16="http://schemas.microsoft.com/office/drawing/2014/main" id="{78B7A65E-EDF9-4CF7-9561-4FC9C74A05B2}"/>
                </a:ext>
              </a:extLst>
            </p:cNvPr>
            <p:cNvSpPr>
              <a:spLocks/>
            </p:cNvSpPr>
            <p:nvPr userDrawn="1"/>
          </p:nvSpPr>
          <p:spPr bwMode="auto">
            <a:xfrm>
              <a:off x="4662488" y="3175"/>
              <a:ext cx="4484688" cy="569913"/>
            </a:xfrm>
            <a:custGeom>
              <a:avLst/>
              <a:gdLst>
                <a:gd name="T0" fmla="*/ 1198 w 1198"/>
                <a:gd name="T1" fmla="*/ 0 h 152"/>
                <a:gd name="T2" fmla="*/ 0 w 1198"/>
                <a:gd name="T3" fmla="*/ 0 h 152"/>
                <a:gd name="T4" fmla="*/ 0 w 1198"/>
                <a:gd name="T5" fmla="*/ 14 h 152"/>
                <a:gd name="T6" fmla="*/ 8 w 1198"/>
                <a:gd name="T7" fmla="*/ 152 h 152"/>
                <a:gd name="T8" fmla="*/ 1198 w 1198"/>
                <a:gd name="T9" fmla="*/ 152 h 152"/>
                <a:gd name="T10" fmla="*/ 1198 w 1198"/>
                <a:gd name="T11" fmla="*/ 0 h 152"/>
              </a:gdLst>
              <a:ahLst/>
              <a:cxnLst>
                <a:cxn ang="0">
                  <a:pos x="T0" y="T1"/>
                </a:cxn>
                <a:cxn ang="0">
                  <a:pos x="T2" y="T3"/>
                </a:cxn>
                <a:cxn ang="0">
                  <a:pos x="T4" y="T5"/>
                </a:cxn>
                <a:cxn ang="0">
                  <a:pos x="T6" y="T7"/>
                </a:cxn>
                <a:cxn ang="0">
                  <a:pos x="T8" y="T9"/>
                </a:cxn>
                <a:cxn ang="0">
                  <a:pos x="T10" y="T11"/>
                </a:cxn>
              </a:cxnLst>
              <a:rect l="0" t="0" r="r" b="b"/>
              <a:pathLst>
                <a:path w="1198" h="152">
                  <a:moveTo>
                    <a:pt x="1198" y="0"/>
                  </a:moveTo>
                  <a:cubicBezTo>
                    <a:pt x="0" y="0"/>
                    <a:pt x="0" y="0"/>
                    <a:pt x="0" y="0"/>
                  </a:cubicBezTo>
                  <a:cubicBezTo>
                    <a:pt x="0" y="5"/>
                    <a:pt x="0" y="9"/>
                    <a:pt x="0" y="14"/>
                  </a:cubicBezTo>
                  <a:cubicBezTo>
                    <a:pt x="0" y="61"/>
                    <a:pt x="3" y="107"/>
                    <a:pt x="8" y="152"/>
                  </a:cubicBezTo>
                  <a:cubicBezTo>
                    <a:pt x="1198" y="152"/>
                    <a:pt x="1198" y="152"/>
                    <a:pt x="1198" y="152"/>
                  </a:cubicBezTo>
                  <a:lnTo>
                    <a:pt x="1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11">
              <a:extLst>
                <a:ext uri="{FF2B5EF4-FFF2-40B4-BE49-F238E27FC236}">
                  <a16:creationId xmlns:a16="http://schemas.microsoft.com/office/drawing/2014/main" id="{7E362E83-B541-4423-8F45-1BFF0874B12E}"/>
                </a:ext>
              </a:extLst>
            </p:cNvPr>
            <p:cNvSpPr>
              <a:spLocks/>
            </p:cNvSpPr>
            <p:nvPr userDrawn="1"/>
          </p:nvSpPr>
          <p:spPr bwMode="auto">
            <a:xfrm>
              <a:off x="4935538" y="1631950"/>
              <a:ext cx="4211638" cy="990600"/>
            </a:xfrm>
            <a:custGeom>
              <a:avLst/>
              <a:gdLst>
                <a:gd name="T0" fmla="*/ 1125 w 1125"/>
                <a:gd name="T1" fmla="*/ 0 h 265"/>
                <a:gd name="T2" fmla="*/ 0 w 1125"/>
                <a:gd name="T3" fmla="*/ 0 h 265"/>
                <a:gd name="T4" fmla="*/ 133 w 1125"/>
                <a:gd name="T5" fmla="*/ 265 h 265"/>
                <a:gd name="T6" fmla="*/ 1125 w 1125"/>
                <a:gd name="T7" fmla="*/ 265 h 265"/>
                <a:gd name="T8" fmla="*/ 1125 w 1125"/>
                <a:gd name="T9" fmla="*/ 0 h 265"/>
              </a:gdLst>
              <a:ahLst/>
              <a:cxnLst>
                <a:cxn ang="0">
                  <a:pos x="T0" y="T1"/>
                </a:cxn>
                <a:cxn ang="0">
                  <a:pos x="T2" y="T3"/>
                </a:cxn>
                <a:cxn ang="0">
                  <a:pos x="T4" y="T5"/>
                </a:cxn>
                <a:cxn ang="0">
                  <a:pos x="T6" y="T7"/>
                </a:cxn>
                <a:cxn ang="0">
                  <a:pos x="T8" y="T9"/>
                </a:cxn>
              </a:cxnLst>
              <a:rect l="0" t="0" r="r" b="b"/>
              <a:pathLst>
                <a:path w="1125" h="265">
                  <a:moveTo>
                    <a:pt x="1125" y="0"/>
                  </a:moveTo>
                  <a:cubicBezTo>
                    <a:pt x="0" y="0"/>
                    <a:pt x="0" y="0"/>
                    <a:pt x="0" y="0"/>
                  </a:cubicBezTo>
                  <a:cubicBezTo>
                    <a:pt x="34" y="94"/>
                    <a:pt x="78" y="183"/>
                    <a:pt x="133" y="265"/>
                  </a:cubicBezTo>
                  <a:cubicBezTo>
                    <a:pt x="1125" y="265"/>
                    <a:pt x="1125" y="265"/>
                    <a:pt x="1125" y="265"/>
                  </a:cubicBezTo>
                  <a:lnTo>
                    <a:pt x="1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6" name="Group 5">
            <a:extLst>
              <a:ext uri="{FF2B5EF4-FFF2-40B4-BE49-F238E27FC236}">
                <a16:creationId xmlns:a16="http://schemas.microsoft.com/office/drawing/2014/main" id="{C2C4C067-F724-4B7E-A846-462C4616131D}"/>
              </a:ext>
            </a:extLst>
          </p:cNvPr>
          <p:cNvGrpSpPr/>
          <p:nvPr userDrawn="1"/>
        </p:nvGrpSpPr>
        <p:grpSpPr>
          <a:xfrm>
            <a:off x="10829928" y="6497346"/>
            <a:ext cx="971549" cy="227625"/>
            <a:chOff x="-5642843" y="1366240"/>
            <a:chExt cx="5305426" cy="1243013"/>
          </a:xfrm>
          <a:solidFill>
            <a:schemeClr val="bg1"/>
          </a:solidFill>
        </p:grpSpPr>
        <p:sp>
          <p:nvSpPr>
            <p:cNvPr id="9" name="Freeform 5">
              <a:extLst>
                <a:ext uri="{FF2B5EF4-FFF2-40B4-BE49-F238E27FC236}">
                  <a16:creationId xmlns:a16="http://schemas.microsoft.com/office/drawing/2014/main" id="{E66854E9-0E0C-4C58-B3B3-DF2F488EB42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Freeform 6">
              <a:extLst>
                <a:ext uri="{FF2B5EF4-FFF2-40B4-BE49-F238E27FC236}">
                  <a16:creationId xmlns:a16="http://schemas.microsoft.com/office/drawing/2014/main" id="{57C0E7F4-552A-437B-8BD7-2C13DBF76054}"/>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a:extLst>
                <a:ext uri="{FF2B5EF4-FFF2-40B4-BE49-F238E27FC236}">
                  <a16:creationId xmlns:a16="http://schemas.microsoft.com/office/drawing/2014/main" id="{76E1C50D-BA33-420B-87C4-E3F0EE9B0517}"/>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a:extLst>
                <a:ext uri="{FF2B5EF4-FFF2-40B4-BE49-F238E27FC236}">
                  <a16:creationId xmlns:a16="http://schemas.microsoft.com/office/drawing/2014/main" id="{36508426-46E6-4D92-A2A7-11B1D96802EB}"/>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9">
              <a:extLst>
                <a:ext uri="{FF2B5EF4-FFF2-40B4-BE49-F238E27FC236}">
                  <a16:creationId xmlns:a16="http://schemas.microsoft.com/office/drawing/2014/main" id="{72F63371-FF73-4C7D-8AD5-55C5BF51050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a:extLst>
                <a:ext uri="{FF2B5EF4-FFF2-40B4-BE49-F238E27FC236}">
                  <a16:creationId xmlns:a16="http://schemas.microsoft.com/office/drawing/2014/main" id="{3E70CD17-B969-4A94-AEA3-7DEA6C1FA55C}"/>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19" name="Title 1">
            <a:extLst>
              <a:ext uri="{FF2B5EF4-FFF2-40B4-BE49-F238E27FC236}">
                <a16:creationId xmlns:a16="http://schemas.microsoft.com/office/drawing/2014/main" id="{3C9C9DB3-8498-47D2-87C8-79615DB257F6}"/>
              </a:ext>
            </a:extLst>
          </p:cNvPr>
          <p:cNvSpPr>
            <a:spLocks noGrp="1"/>
          </p:cNvSpPr>
          <p:nvPr>
            <p:ph type="ctrTitle" hasCustomPrompt="1"/>
          </p:nvPr>
        </p:nvSpPr>
        <p:spPr>
          <a:xfrm>
            <a:off x="440267" y="1184362"/>
            <a:ext cx="9042400" cy="3736343"/>
          </a:xfrm>
          <a:prstGeom prst="rect">
            <a:avLst/>
          </a:prstGeom>
        </p:spPr>
        <p:txBody>
          <a:bodyPr anchor="b" anchorCtr="0">
            <a:normAutofit/>
          </a:bodyPr>
          <a:lstStyle>
            <a:lvl1pPr>
              <a:defRPr sz="4400" baseline="0">
                <a:solidFill>
                  <a:schemeClr val="bg1"/>
                </a:solidFill>
              </a:defRPr>
            </a:lvl1pPr>
          </a:lstStyle>
          <a:p>
            <a:r>
              <a:rPr lang="en-US"/>
              <a:t>Breaker Page</a:t>
            </a:r>
          </a:p>
        </p:txBody>
      </p:sp>
      <p:sp>
        <p:nvSpPr>
          <p:cNvPr id="20" name="Subtitle 2">
            <a:extLst>
              <a:ext uri="{FF2B5EF4-FFF2-40B4-BE49-F238E27FC236}">
                <a16:creationId xmlns:a16="http://schemas.microsoft.com/office/drawing/2014/main" id="{6BBCACBB-3BC4-439B-9A4C-437069B3A4F1}"/>
              </a:ext>
            </a:extLst>
          </p:cNvPr>
          <p:cNvSpPr>
            <a:spLocks noGrp="1"/>
          </p:cNvSpPr>
          <p:nvPr>
            <p:ph type="subTitle" idx="1" hasCustomPrompt="1"/>
          </p:nvPr>
        </p:nvSpPr>
        <p:spPr>
          <a:xfrm>
            <a:off x="440267" y="5184275"/>
            <a:ext cx="9056260" cy="381000"/>
          </a:xfrm>
          <a:prstGeom prst="rect">
            <a:avLst/>
          </a:prstGeom>
        </p:spPr>
        <p:txBody>
          <a:bodyPr>
            <a:noAutofit/>
          </a:bodyPr>
          <a:lstStyle>
            <a:lvl1pPr marL="0" indent="0" algn="l">
              <a:buNone/>
              <a:defRPr sz="18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3135935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Breaker 5">
    <p:bg>
      <p:bgPr>
        <a:solidFill>
          <a:schemeClr val="accent4"/>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E1EEC-567B-41D5-ACC2-0E8C8BE9CF32}"/>
              </a:ext>
            </a:extLst>
          </p:cNvPr>
          <p:cNvGrpSpPr/>
          <p:nvPr userDrawn="1"/>
        </p:nvGrpSpPr>
        <p:grpSpPr>
          <a:xfrm>
            <a:off x="2813647" y="4233"/>
            <a:ext cx="9382588" cy="6603217"/>
            <a:chOff x="2416175" y="3175"/>
            <a:chExt cx="6731001" cy="4737101"/>
          </a:xfrm>
          <a:solidFill>
            <a:srgbClr val="07978D"/>
          </a:solidFill>
        </p:grpSpPr>
        <p:sp>
          <p:nvSpPr>
            <p:cNvPr id="29" name="Freeform 6">
              <a:extLst>
                <a:ext uri="{FF2B5EF4-FFF2-40B4-BE49-F238E27FC236}">
                  <a16:creationId xmlns:a16="http://schemas.microsoft.com/office/drawing/2014/main" id="{B55EAEA2-8601-4DDC-BC4A-DCAB0A4BAC53}"/>
                </a:ext>
              </a:extLst>
            </p:cNvPr>
            <p:cNvSpPr>
              <a:spLocks/>
            </p:cNvSpPr>
            <p:nvPr userDrawn="1"/>
          </p:nvSpPr>
          <p:spPr bwMode="auto">
            <a:xfrm>
              <a:off x="2416175" y="3175"/>
              <a:ext cx="6731000" cy="569913"/>
            </a:xfrm>
            <a:custGeom>
              <a:avLst/>
              <a:gdLst>
                <a:gd name="T0" fmla="*/ 1798 w 1798"/>
                <a:gd name="T1" fmla="*/ 0 h 152"/>
                <a:gd name="T2" fmla="*/ 0 w 1798"/>
                <a:gd name="T3" fmla="*/ 0 h 152"/>
                <a:gd name="T4" fmla="*/ 0 w 1798"/>
                <a:gd name="T5" fmla="*/ 14 h 152"/>
                <a:gd name="T6" fmla="*/ 8 w 1798"/>
                <a:gd name="T7" fmla="*/ 152 h 152"/>
                <a:gd name="T8" fmla="*/ 1798 w 1798"/>
                <a:gd name="T9" fmla="*/ 152 h 152"/>
                <a:gd name="T10" fmla="*/ 1798 w 1798"/>
                <a:gd name="T11" fmla="*/ 0 h 152"/>
              </a:gdLst>
              <a:ahLst/>
              <a:cxnLst>
                <a:cxn ang="0">
                  <a:pos x="T0" y="T1"/>
                </a:cxn>
                <a:cxn ang="0">
                  <a:pos x="T2" y="T3"/>
                </a:cxn>
                <a:cxn ang="0">
                  <a:pos x="T4" y="T5"/>
                </a:cxn>
                <a:cxn ang="0">
                  <a:pos x="T6" y="T7"/>
                </a:cxn>
                <a:cxn ang="0">
                  <a:pos x="T8" y="T9"/>
                </a:cxn>
                <a:cxn ang="0">
                  <a:pos x="T10" y="T11"/>
                </a:cxn>
              </a:cxnLst>
              <a:rect l="0" t="0" r="r" b="b"/>
              <a:pathLst>
                <a:path w="1798" h="152">
                  <a:moveTo>
                    <a:pt x="1798" y="0"/>
                  </a:moveTo>
                  <a:cubicBezTo>
                    <a:pt x="0" y="0"/>
                    <a:pt x="0" y="0"/>
                    <a:pt x="0" y="0"/>
                  </a:cubicBezTo>
                  <a:cubicBezTo>
                    <a:pt x="0" y="5"/>
                    <a:pt x="0" y="9"/>
                    <a:pt x="0" y="14"/>
                  </a:cubicBezTo>
                  <a:cubicBezTo>
                    <a:pt x="0" y="61"/>
                    <a:pt x="3" y="107"/>
                    <a:pt x="8" y="152"/>
                  </a:cubicBezTo>
                  <a:cubicBezTo>
                    <a:pt x="1798" y="152"/>
                    <a:pt x="1798" y="152"/>
                    <a:pt x="1798" y="152"/>
                  </a:cubicBezTo>
                  <a:lnTo>
                    <a:pt x="17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7">
              <a:extLst>
                <a:ext uri="{FF2B5EF4-FFF2-40B4-BE49-F238E27FC236}">
                  <a16:creationId xmlns:a16="http://schemas.microsoft.com/office/drawing/2014/main" id="{42621D64-EFDE-4964-ABF4-5EF247244243}"/>
                </a:ext>
              </a:extLst>
            </p:cNvPr>
            <p:cNvSpPr>
              <a:spLocks/>
            </p:cNvSpPr>
            <p:nvPr userDrawn="1"/>
          </p:nvSpPr>
          <p:spPr bwMode="auto">
            <a:xfrm>
              <a:off x="4141788" y="3681413"/>
              <a:ext cx="5005388" cy="1058863"/>
            </a:xfrm>
            <a:custGeom>
              <a:avLst/>
              <a:gdLst>
                <a:gd name="T0" fmla="*/ 1337 w 1337"/>
                <a:gd name="T1" fmla="*/ 0 h 283"/>
                <a:gd name="T2" fmla="*/ 0 w 1337"/>
                <a:gd name="T3" fmla="*/ 0 h 283"/>
                <a:gd name="T4" fmla="*/ 795 w 1337"/>
                <a:gd name="T5" fmla="*/ 283 h 283"/>
                <a:gd name="T6" fmla="*/ 1337 w 1337"/>
                <a:gd name="T7" fmla="*/ 161 h 283"/>
                <a:gd name="T8" fmla="*/ 1337 w 1337"/>
                <a:gd name="T9" fmla="*/ 0 h 283"/>
              </a:gdLst>
              <a:ahLst/>
              <a:cxnLst>
                <a:cxn ang="0">
                  <a:pos x="T0" y="T1"/>
                </a:cxn>
                <a:cxn ang="0">
                  <a:pos x="T2" y="T3"/>
                </a:cxn>
                <a:cxn ang="0">
                  <a:pos x="T4" y="T5"/>
                </a:cxn>
                <a:cxn ang="0">
                  <a:pos x="T6" y="T7"/>
                </a:cxn>
                <a:cxn ang="0">
                  <a:pos x="T8" y="T9"/>
                </a:cxn>
              </a:cxnLst>
              <a:rect l="0" t="0" r="r" b="b"/>
              <a:pathLst>
                <a:path w="1337" h="283">
                  <a:moveTo>
                    <a:pt x="1337" y="0"/>
                  </a:moveTo>
                  <a:cubicBezTo>
                    <a:pt x="0" y="0"/>
                    <a:pt x="0" y="0"/>
                    <a:pt x="0" y="0"/>
                  </a:cubicBezTo>
                  <a:cubicBezTo>
                    <a:pt x="216" y="177"/>
                    <a:pt x="493" y="283"/>
                    <a:pt x="795" y="283"/>
                  </a:cubicBezTo>
                  <a:cubicBezTo>
                    <a:pt x="989" y="283"/>
                    <a:pt x="1173" y="239"/>
                    <a:pt x="1337" y="161"/>
                  </a:cubicBezTo>
                  <a:lnTo>
                    <a:pt x="13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1" name="Freeform 8">
              <a:extLst>
                <a:ext uri="{FF2B5EF4-FFF2-40B4-BE49-F238E27FC236}">
                  <a16:creationId xmlns:a16="http://schemas.microsoft.com/office/drawing/2014/main" id="{82714FCD-C989-43B2-8019-370496F73151}"/>
                </a:ext>
              </a:extLst>
            </p:cNvPr>
            <p:cNvSpPr>
              <a:spLocks/>
            </p:cNvSpPr>
            <p:nvPr userDrawn="1"/>
          </p:nvSpPr>
          <p:spPr bwMode="auto">
            <a:xfrm>
              <a:off x="2689225" y="1631950"/>
              <a:ext cx="6457950" cy="990600"/>
            </a:xfrm>
            <a:custGeom>
              <a:avLst/>
              <a:gdLst>
                <a:gd name="T0" fmla="*/ 1725 w 1725"/>
                <a:gd name="T1" fmla="*/ 0 h 265"/>
                <a:gd name="T2" fmla="*/ 0 w 1725"/>
                <a:gd name="T3" fmla="*/ 0 h 265"/>
                <a:gd name="T4" fmla="*/ 133 w 1725"/>
                <a:gd name="T5" fmla="*/ 265 h 265"/>
                <a:gd name="T6" fmla="*/ 1725 w 1725"/>
                <a:gd name="T7" fmla="*/ 265 h 265"/>
                <a:gd name="T8" fmla="*/ 1725 w 1725"/>
                <a:gd name="T9" fmla="*/ 0 h 265"/>
              </a:gdLst>
              <a:ahLst/>
              <a:cxnLst>
                <a:cxn ang="0">
                  <a:pos x="T0" y="T1"/>
                </a:cxn>
                <a:cxn ang="0">
                  <a:pos x="T2" y="T3"/>
                </a:cxn>
                <a:cxn ang="0">
                  <a:pos x="T4" y="T5"/>
                </a:cxn>
                <a:cxn ang="0">
                  <a:pos x="T6" y="T7"/>
                </a:cxn>
                <a:cxn ang="0">
                  <a:pos x="T8" y="T9"/>
                </a:cxn>
              </a:cxnLst>
              <a:rect l="0" t="0" r="r" b="b"/>
              <a:pathLst>
                <a:path w="1725" h="265">
                  <a:moveTo>
                    <a:pt x="1725" y="0"/>
                  </a:moveTo>
                  <a:cubicBezTo>
                    <a:pt x="0" y="0"/>
                    <a:pt x="0" y="0"/>
                    <a:pt x="0" y="0"/>
                  </a:cubicBezTo>
                  <a:cubicBezTo>
                    <a:pt x="34" y="94"/>
                    <a:pt x="78" y="183"/>
                    <a:pt x="133" y="265"/>
                  </a:cubicBezTo>
                  <a:cubicBezTo>
                    <a:pt x="1725" y="265"/>
                    <a:pt x="1725" y="265"/>
                    <a:pt x="1725" y="265"/>
                  </a:cubicBezTo>
                  <a:lnTo>
                    <a:pt x="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33" name="Group 32">
            <a:extLst>
              <a:ext uri="{FF2B5EF4-FFF2-40B4-BE49-F238E27FC236}">
                <a16:creationId xmlns:a16="http://schemas.microsoft.com/office/drawing/2014/main" id="{3FD7FA3A-EAE0-4273-9FD6-981DC549BCE1}"/>
              </a:ext>
            </a:extLst>
          </p:cNvPr>
          <p:cNvGrpSpPr/>
          <p:nvPr userDrawn="1"/>
        </p:nvGrpSpPr>
        <p:grpSpPr>
          <a:xfrm>
            <a:off x="5944864" y="4232"/>
            <a:ext cx="6251371" cy="6598792"/>
            <a:chOff x="4662488" y="3175"/>
            <a:chExt cx="4484688" cy="4733926"/>
          </a:xfrm>
          <a:solidFill>
            <a:srgbClr val="06887F"/>
          </a:solidFill>
        </p:grpSpPr>
        <p:sp>
          <p:nvSpPr>
            <p:cNvPr id="34" name="Freeform 9">
              <a:extLst>
                <a:ext uri="{FF2B5EF4-FFF2-40B4-BE49-F238E27FC236}">
                  <a16:creationId xmlns:a16="http://schemas.microsoft.com/office/drawing/2014/main" id="{37F4EF44-A9B8-48AA-8765-2B7E2FA1512D}"/>
                </a:ext>
              </a:extLst>
            </p:cNvPr>
            <p:cNvSpPr>
              <a:spLocks/>
            </p:cNvSpPr>
            <p:nvPr userDrawn="1"/>
          </p:nvSpPr>
          <p:spPr bwMode="auto">
            <a:xfrm>
              <a:off x="6388100" y="3681413"/>
              <a:ext cx="2759075" cy="1055688"/>
            </a:xfrm>
            <a:custGeom>
              <a:avLst/>
              <a:gdLst>
                <a:gd name="T0" fmla="*/ 737 w 737"/>
                <a:gd name="T1" fmla="*/ 0 h 282"/>
                <a:gd name="T2" fmla="*/ 0 w 737"/>
                <a:gd name="T3" fmla="*/ 0 h 282"/>
                <a:gd name="T4" fmla="*/ 737 w 737"/>
                <a:gd name="T5" fmla="*/ 282 h 282"/>
                <a:gd name="T6" fmla="*/ 737 w 737"/>
                <a:gd name="T7" fmla="*/ 0 h 282"/>
              </a:gdLst>
              <a:ahLst/>
              <a:cxnLst>
                <a:cxn ang="0">
                  <a:pos x="T0" y="T1"/>
                </a:cxn>
                <a:cxn ang="0">
                  <a:pos x="T2" y="T3"/>
                </a:cxn>
                <a:cxn ang="0">
                  <a:pos x="T4" y="T5"/>
                </a:cxn>
                <a:cxn ang="0">
                  <a:pos x="T6" y="T7"/>
                </a:cxn>
              </a:cxnLst>
              <a:rect l="0" t="0" r="r" b="b"/>
              <a:pathLst>
                <a:path w="737" h="282">
                  <a:moveTo>
                    <a:pt x="737" y="0"/>
                  </a:moveTo>
                  <a:cubicBezTo>
                    <a:pt x="0" y="0"/>
                    <a:pt x="0" y="0"/>
                    <a:pt x="0" y="0"/>
                  </a:cubicBezTo>
                  <a:cubicBezTo>
                    <a:pt x="202" y="166"/>
                    <a:pt x="458" y="269"/>
                    <a:pt x="737" y="282"/>
                  </a:cubicBezTo>
                  <a:lnTo>
                    <a:pt x="7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Freeform 10">
              <a:extLst>
                <a:ext uri="{FF2B5EF4-FFF2-40B4-BE49-F238E27FC236}">
                  <a16:creationId xmlns:a16="http://schemas.microsoft.com/office/drawing/2014/main" id="{78B7A65E-EDF9-4CF7-9561-4FC9C74A05B2}"/>
                </a:ext>
              </a:extLst>
            </p:cNvPr>
            <p:cNvSpPr>
              <a:spLocks/>
            </p:cNvSpPr>
            <p:nvPr userDrawn="1"/>
          </p:nvSpPr>
          <p:spPr bwMode="auto">
            <a:xfrm>
              <a:off x="4662488" y="3175"/>
              <a:ext cx="4484688" cy="569913"/>
            </a:xfrm>
            <a:custGeom>
              <a:avLst/>
              <a:gdLst>
                <a:gd name="T0" fmla="*/ 1198 w 1198"/>
                <a:gd name="T1" fmla="*/ 0 h 152"/>
                <a:gd name="T2" fmla="*/ 0 w 1198"/>
                <a:gd name="T3" fmla="*/ 0 h 152"/>
                <a:gd name="T4" fmla="*/ 0 w 1198"/>
                <a:gd name="T5" fmla="*/ 14 h 152"/>
                <a:gd name="T6" fmla="*/ 8 w 1198"/>
                <a:gd name="T7" fmla="*/ 152 h 152"/>
                <a:gd name="T8" fmla="*/ 1198 w 1198"/>
                <a:gd name="T9" fmla="*/ 152 h 152"/>
                <a:gd name="T10" fmla="*/ 1198 w 1198"/>
                <a:gd name="T11" fmla="*/ 0 h 152"/>
              </a:gdLst>
              <a:ahLst/>
              <a:cxnLst>
                <a:cxn ang="0">
                  <a:pos x="T0" y="T1"/>
                </a:cxn>
                <a:cxn ang="0">
                  <a:pos x="T2" y="T3"/>
                </a:cxn>
                <a:cxn ang="0">
                  <a:pos x="T4" y="T5"/>
                </a:cxn>
                <a:cxn ang="0">
                  <a:pos x="T6" y="T7"/>
                </a:cxn>
                <a:cxn ang="0">
                  <a:pos x="T8" y="T9"/>
                </a:cxn>
                <a:cxn ang="0">
                  <a:pos x="T10" y="T11"/>
                </a:cxn>
              </a:cxnLst>
              <a:rect l="0" t="0" r="r" b="b"/>
              <a:pathLst>
                <a:path w="1198" h="152">
                  <a:moveTo>
                    <a:pt x="1198" y="0"/>
                  </a:moveTo>
                  <a:cubicBezTo>
                    <a:pt x="0" y="0"/>
                    <a:pt x="0" y="0"/>
                    <a:pt x="0" y="0"/>
                  </a:cubicBezTo>
                  <a:cubicBezTo>
                    <a:pt x="0" y="5"/>
                    <a:pt x="0" y="9"/>
                    <a:pt x="0" y="14"/>
                  </a:cubicBezTo>
                  <a:cubicBezTo>
                    <a:pt x="0" y="61"/>
                    <a:pt x="3" y="107"/>
                    <a:pt x="8" y="152"/>
                  </a:cubicBezTo>
                  <a:cubicBezTo>
                    <a:pt x="1198" y="152"/>
                    <a:pt x="1198" y="152"/>
                    <a:pt x="1198" y="152"/>
                  </a:cubicBezTo>
                  <a:lnTo>
                    <a:pt x="1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Freeform 11">
              <a:extLst>
                <a:ext uri="{FF2B5EF4-FFF2-40B4-BE49-F238E27FC236}">
                  <a16:creationId xmlns:a16="http://schemas.microsoft.com/office/drawing/2014/main" id="{7E362E83-B541-4423-8F45-1BFF0874B12E}"/>
                </a:ext>
              </a:extLst>
            </p:cNvPr>
            <p:cNvSpPr>
              <a:spLocks/>
            </p:cNvSpPr>
            <p:nvPr userDrawn="1"/>
          </p:nvSpPr>
          <p:spPr bwMode="auto">
            <a:xfrm>
              <a:off x="4935538" y="1631950"/>
              <a:ext cx="4211638" cy="990600"/>
            </a:xfrm>
            <a:custGeom>
              <a:avLst/>
              <a:gdLst>
                <a:gd name="T0" fmla="*/ 1125 w 1125"/>
                <a:gd name="T1" fmla="*/ 0 h 265"/>
                <a:gd name="T2" fmla="*/ 0 w 1125"/>
                <a:gd name="T3" fmla="*/ 0 h 265"/>
                <a:gd name="T4" fmla="*/ 133 w 1125"/>
                <a:gd name="T5" fmla="*/ 265 h 265"/>
                <a:gd name="T6" fmla="*/ 1125 w 1125"/>
                <a:gd name="T7" fmla="*/ 265 h 265"/>
                <a:gd name="T8" fmla="*/ 1125 w 1125"/>
                <a:gd name="T9" fmla="*/ 0 h 265"/>
              </a:gdLst>
              <a:ahLst/>
              <a:cxnLst>
                <a:cxn ang="0">
                  <a:pos x="T0" y="T1"/>
                </a:cxn>
                <a:cxn ang="0">
                  <a:pos x="T2" y="T3"/>
                </a:cxn>
                <a:cxn ang="0">
                  <a:pos x="T4" y="T5"/>
                </a:cxn>
                <a:cxn ang="0">
                  <a:pos x="T6" y="T7"/>
                </a:cxn>
                <a:cxn ang="0">
                  <a:pos x="T8" y="T9"/>
                </a:cxn>
              </a:cxnLst>
              <a:rect l="0" t="0" r="r" b="b"/>
              <a:pathLst>
                <a:path w="1125" h="265">
                  <a:moveTo>
                    <a:pt x="1125" y="0"/>
                  </a:moveTo>
                  <a:cubicBezTo>
                    <a:pt x="0" y="0"/>
                    <a:pt x="0" y="0"/>
                    <a:pt x="0" y="0"/>
                  </a:cubicBezTo>
                  <a:cubicBezTo>
                    <a:pt x="34" y="94"/>
                    <a:pt x="78" y="183"/>
                    <a:pt x="133" y="265"/>
                  </a:cubicBezTo>
                  <a:cubicBezTo>
                    <a:pt x="1125" y="265"/>
                    <a:pt x="1125" y="265"/>
                    <a:pt x="1125" y="265"/>
                  </a:cubicBezTo>
                  <a:lnTo>
                    <a:pt x="1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grpSp>
        <p:nvGrpSpPr>
          <p:cNvPr id="6" name="Group 5">
            <a:extLst>
              <a:ext uri="{FF2B5EF4-FFF2-40B4-BE49-F238E27FC236}">
                <a16:creationId xmlns:a16="http://schemas.microsoft.com/office/drawing/2014/main" id="{C2C4C067-F724-4B7E-A846-462C4616131D}"/>
              </a:ext>
            </a:extLst>
          </p:cNvPr>
          <p:cNvGrpSpPr/>
          <p:nvPr userDrawn="1"/>
        </p:nvGrpSpPr>
        <p:grpSpPr>
          <a:xfrm>
            <a:off x="10829928" y="6497346"/>
            <a:ext cx="971549" cy="227625"/>
            <a:chOff x="-5642843" y="1366240"/>
            <a:chExt cx="5305426" cy="1243013"/>
          </a:xfrm>
          <a:solidFill>
            <a:schemeClr val="bg1"/>
          </a:solidFill>
        </p:grpSpPr>
        <p:sp>
          <p:nvSpPr>
            <p:cNvPr id="9" name="Freeform 5">
              <a:extLst>
                <a:ext uri="{FF2B5EF4-FFF2-40B4-BE49-F238E27FC236}">
                  <a16:creationId xmlns:a16="http://schemas.microsoft.com/office/drawing/2014/main" id="{E66854E9-0E0C-4C58-B3B3-DF2F488EB42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 name="Freeform 6">
              <a:extLst>
                <a:ext uri="{FF2B5EF4-FFF2-40B4-BE49-F238E27FC236}">
                  <a16:creationId xmlns:a16="http://schemas.microsoft.com/office/drawing/2014/main" id="{57C0E7F4-552A-437B-8BD7-2C13DBF76054}"/>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1" name="Freeform 7">
              <a:extLst>
                <a:ext uri="{FF2B5EF4-FFF2-40B4-BE49-F238E27FC236}">
                  <a16:creationId xmlns:a16="http://schemas.microsoft.com/office/drawing/2014/main" id="{76E1C50D-BA33-420B-87C4-E3F0EE9B0517}"/>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2" name="Freeform 8">
              <a:extLst>
                <a:ext uri="{FF2B5EF4-FFF2-40B4-BE49-F238E27FC236}">
                  <a16:creationId xmlns:a16="http://schemas.microsoft.com/office/drawing/2014/main" id="{36508426-46E6-4D92-A2A7-11B1D96802EB}"/>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9">
              <a:extLst>
                <a:ext uri="{FF2B5EF4-FFF2-40B4-BE49-F238E27FC236}">
                  <a16:creationId xmlns:a16="http://schemas.microsoft.com/office/drawing/2014/main" id="{72F63371-FF73-4C7D-8AD5-55C5BF51050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10">
              <a:extLst>
                <a:ext uri="{FF2B5EF4-FFF2-40B4-BE49-F238E27FC236}">
                  <a16:creationId xmlns:a16="http://schemas.microsoft.com/office/drawing/2014/main" id="{3E70CD17-B969-4A94-AEA3-7DEA6C1FA55C}"/>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19" name="Title 1">
            <a:extLst>
              <a:ext uri="{FF2B5EF4-FFF2-40B4-BE49-F238E27FC236}">
                <a16:creationId xmlns:a16="http://schemas.microsoft.com/office/drawing/2014/main" id="{18E28DEB-3F0A-4F50-942A-1346658D2596}"/>
              </a:ext>
            </a:extLst>
          </p:cNvPr>
          <p:cNvSpPr>
            <a:spLocks noGrp="1"/>
          </p:cNvSpPr>
          <p:nvPr>
            <p:ph type="ctrTitle" hasCustomPrompt="1"/>
          </p:nvPr>
        </p:nvSpPr>
        <p:spPr>
          <a:xfrm>
            <a:off x="440267" y="1184362"/>
            <a:ext cx="9042400" cy="3736343"/>
          </a:xfrm>
          <a:prstGeom prst="rect">
            <a:avLst/>
          </a:prstGeom>
        </p:spPr>
        <p:txBody>
          <a:bodyPr anchor="b" anchorCtr="0">
            <a:normAutofit/>
          </a:bodyPr>
          <a:lstStyle>
            <a:lvl1pPr>
              <a:defRPr sz="4400" baseline="0">
                <a:solidFill>
                  <a:schemeClr val="bg1"/>
                </a:solidFill>
              </a:defRPr>
            </a:lvl1pPr>
          </a:lstStyle>
          <a:p>
            <a:r>
              <a:rPr lang="en-US"/>
              <a:t>Breaker Page</a:t>
            </a:r>
          </a:p>
        </p:txBody>
      </p:sp>
      <p:sp>
        <p:nvSpPr>
          <p:cNvPr id="20" name="Subtitle 2">
            <a:extLst>
              <a:ext uri="{FF2B5EF4-FFF2-40B4-BE49-F238E27FC236}">
                <a16:creationId xmlns:a16="http://schemas.microsoft.com/office/drawing/2014/main" id="{8AA995F3-E82C-47D2-9D7C-7463019C28CF}"/>
              </a:ext>
            </a:extLst>
          </p:cNvPr>
          <p:cNvSpPr>
            <a:spLocks noGrp="1"/>
          </p:cNvSpPr>
          <p:nvPr>
            <p:ph type="subTitle" idx="1" hasCustomPrompt="1"/>
          </p:nvPr>
        </p:nvSpPr>
        <p:spPr>
          <a:xfrm>
            <a:off x="440267" y="5184275"/>
            <a:ext cx="9056260" cy="381000"/>
          </a:xfrm>
          <a:prstGeom prst="rect">
            <a:avLst/>
          </a:prstGeom>
        </p:spPr>
        <p:txBody>
          <a:bodyPr>
            <a:noAutofit/>
          </a:bodyPr>
          <a:lstStyle>
            <a:lvl1pPr marL="0" indent="0" algn="l">
              <a:buNone/>
              <a:defRPr sz="18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1149317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963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9" name="Title 1"/>
          <p:cNvSpPr>
            <a:spLocks noGrp="1"/>
          </p:cNvSpPr>
          <p:nvPr>
            <p:ph type="title"/>
          </p:nvPr>
        </p:nvSpPr>
        <p:spPr>
          <a:xfrm>
            <a:off x="283534" y="170121"/>
            <a:ext cx="11511516" cy="1181393"/>
          </a:xfrm>
        </p:spPr>
        <p:txBody>
          <a:bodyPr/>
          <a:lstStyle/>
          <a:p>
            <a:r>
              <a:rPr lang="en-US"/>
              <a:t>Click to edit Master title style</a:t>
            </a:r>
          </a:p>
        </p:txBody>
      </p:sp>
      <p:sp>
        <p:nvSpPr>
          <p:cNvPr id="10" name="Content Placeholder 2"/>
          <p:cNvSpPr>
            <a:spLocks noGrp="1"/>
          </p:cNvSpPr>
          <p:nvPr>
            <p:ph idx="1"/>
          </p:nvPr>
        </p:nvSpPr>
        <p:spPr>
          <a:xfrm>
            <a:off x="283534" y="1956393"/>
            <a:ext cx="11511516" cy="4010592"/>
          </a:xfrm>
        </p:spPr>
        <p:txBody>
          <a:bodyPr/>
          <a:lstStyle>
            <a:lvl1pPr>
              <a:defRPr sz="2933"/>
            </a:lvl1pPr>
            <a:lvl2pPr>
              <a:defRPr sz="2667"/>
            </a:lvl2pPr>
            <a:lvl3pPr>
              <a:defRPr sz="2400"/>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0"/>
          </p:nvPr>
        </p:nvSpPr>
        <p:spPr>
          <a:xfrm>
            <a:off x="295321" y="1409182"/>
            <a:ext cx="11540067" cy="425449"/>
          </a:xfrm>
        </p:spPr>
        <p:txBody>
          <a:bodyPr anchor="t" anchorCtr="0">
            <a:normAutofit/>
          </a:bodyPr>
          <a:lstStyle>
            <a:lvl1pPr marL="0" indent="0">
              <a:buFontTx/>
              <a:buNone/>
              <a:defRPr sz="2400" b="0" i="1">
                <a:solidFill>
                  <a:schemeClr val="accent1"/>
                </a:solidFill>
              </a:defRPr>
            </a:lvl1pPr>
          </a:lstStyle>
          <a:p>
            <a:pPr lvl="0"/>
            <a:r>
              <a:rPr lang="en-US"/>
              <a:t>Click to edit Master text styles</a:t>
            </a:r>
          </a:p>
        </p:txBody>
      </p:sp>
      <p:sp>
        <p:nvSpPr>
          <p:cNvPr id="12" name="Text Placeholder 6"/>
          <p:cNvSpPr>
            <a:spLocks noGrp="1"/>
          </p:cNvSpPr>
          <p:nvPr>
            <p:ph type="body" sz="quarter" idx="12"/>
          </p:nvPr>
        </p:nvSpPr>
        <p:spPr>
          <a:xfrm>
            <a:off x="273178" y="5998431"/>
            <a:ext cx="11513069" cy="372533"/>
          </a:xfrm>
        </p:spPr>
        <p:txBody>
          <a:bodyPr anchor="b">
            <a:normAutofit/>
          </a:bodyPr>
          <a:lstStyle>
            <a:lvl1pPr marL="0" indent="0">
              <a:buFontTx/>
              <a:buNone/>
              <a:defRPr sz="1200"/>
            </a:lvl1pPr>
          </a:lstStyle>
          <a:p>
            <a:pPr lvl="0"/>
            <a:r>
              <a:rPr lang="en-US"/>
              <a:t>Click to edit Master text styles</a:t>
            </a:r>
          </a:p>
        </p:txBody>
      </p:sp>
    </p:spTree>
    <p:extLst>
      <p:ext uri="{BB962C8B-B14F-4D97-AF65-F5344CB8AC3E}">
        <p14:creationId xmlns:p14="http://schemas.microsoft.com/office/powerpoint/2010/main" val="342223715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p:cNvGrpSpPr/>
          <p:nvPr userDrawn="1"/>
        </p:nvGrpSpPr>
        <p:grpSpPr>
          <a:xfrm>
            <a:off x="654755" y="850109"/>
            <a:ext cx="10859795" cy="89751"/>
            <a:chOff x="491066" y="993181"/>
            <a:chExt cx="8144846" cy="67313"/>
          </a:xfrm>
        </p:grpSpPr>
        <p:sp>
          <p:nvSpPr>
            <p:cNvPr id="7" name="Oval 6"/>
            <p:cNvSpPr/>
            <p:nvPr userDrawn="1"/>
          </p:nvSpPr>
          <p:spPr>
            <a:xfrm rot="10800000">
              <a:off x="8568599" y="993181"/>
              <a:ext cx="67313" cy="67313"/>
            </a:xfrm>
            <a:prstGeom prst="ellipse">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accent1"/>
                </a:solidFill>
              </a:endParaRPr>
            </a:p>
          </p:txBody>
        </p:sp>
        <p:sp>
          <p:nvSpPr>
            <p:cNvPr id="8" name="Oval 7"/>
            <p:cNvSpPr/>
            <p:nvPr userDrawn="1"/>
          </p:nvSpPr>
          <p:spPr>
            <a:xfrm>
              <a:off x="491066" y="993181"/>
              <a:ext cx="67313" cy="67313"/>
            </a:xfrm>
            <a:prstGeom prst="ellipse">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chemeClr val="accent1"/>
                </a:solidFill>
              </a:endParaRPr>
            </a:p>
          </p:txBody>
        </p:sp>
        <p:cxnSp>
          <p:nvCxnSpPr>
            <p:cNvPr id="9" name="Straight Connector 8"/>
            <p:cNvCxnSpPr/>
            <p:nvPr userDrawn="1"/>
          </p:nvCxnSpPr>
          <p:spPr>
            <a:xfrm>
              <a:off x="619182" y="1024931"/>
              <a:ext cx="7888614"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10" name="Title 1"/>
          <p:cNvSpPr>
            <a:spLocks noGrp="1"/>
          </p:cNvSpPr>
          <p:nvPr>
            <p:ph type="ctrTitle" hasCustomPrompt="1"/>
          </p:nvPr>
        </p:nvSpPr>
        <p:spPr>
          <a:xfrm>
            <a:off x="4317608" y="705781"/>
            <a:ext cx="3557028" cy="371897"/>
          </a:xfrm>
          <a:solidFill>
            <a:schemeClr val="bg1"/>
          </a:solidFill>
        </p:spPr>
        <p:txBody>
          <a:bodyPr wrap="none" lIns="144000" rIns="144000" anchor="t" anchorCtr="0">
            <a:spAutoFit/>
          </a:bodyPr>
          <a:lstStyle>
            <a:lvl1pPr marL="0" algn="ctr">
              <a:lnSpc>
                <a:spcPts val="2853"/>
              </a:lnSpc>
              <a:defRPr sz="2667" kern="1200" spc="93" baseline="0">
                <a:solidFill>
                  <a:schemeClr val="tx1"/>
                </a:solidFill>
              </a:defRPr>
            </a:lvl1pPr>
          </a:lstStyle>
          <a:p>
            <a:r>
              <a:rPr lang="en-US"/>
              <a:t>HEADLINE GOES HERE</a:t>
            </a:r>
          </a:p>
        </p:txBody>
      </p:sp>
      <p:cxnSp>
        <p:nvCxnSpPr>
          <p:cNvPr id="11" name="Straight Connector 10"/>
          <p:cNvCxnSpPr/>
          <p:nvPr userDrawn="1"/>
        </p:nvCxnSpPr>
        <p:spPr>
          <a:xfrm>
            <a:off x="6011334" y="6383867"/>
            <a:ext cx="156633"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Slide Number Placeholder 2"/>
          <p:cNvSpPr>
            <a:spLocks noGrp="1"/>
          </p:cNvSpPr>
          <p:nvPr>
            <p:ph type="sldNum" sz="quarter" idx="15"/>
          </p:nvPr>
        </p:nvSpPr>
        <p:spPr>
          <a:xfrm>
            <a:off x="5786878" y="6392335"/>
            <a:ext cx="595548" cy="186267"/>
          </a:xfrm>
        </p:spPr>
        <p:txBody>
          <a:bodyPr/>
          <a:lstStyle>
            <a:lvl1pPr algn="ctr">
              <a:defRPr>
                <a:latin typeface="Goudy Old Style" panose="02020502050305020303" pitchFamily="18" charset="0"/>
              </a:defRPr>
            </a:lvl1pPr>
          </a:lstStyle>
          <a:p>
            <a:fld id="{1A0544F1-ADB6-114F-BF61-202ACE2BA9C9}" type="slidenum">
              <a:rPr lang="en-US" smtClean="0"/>
              <a:pPr/>
              <a:t>‹#›</a:t>
            </a:fld>
            <a:endParaRPr lang="en-US"/>
          </a:p>
        </p:txBody>
      </p:sp>
    </p:spTree>
    <p:extLst>
      <p:ext uri="{BB962C8B-B14F-4D97-AF65-F5344CB8AC3E}">
        <p14:creationId xmlns:p14="http://schemas.microsoft.com/office/powerpoint/2010/main" val="18169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text callou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a:t>Big text </a:t>
            </a:r>
            <a:br>
              <a:rPr lang="en-US"/>
            </a:br>
            <a:r>
              <a:rPr lang="en-US"/>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95881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sic Title and Tex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796DE22-CB6E-64BD-0DFD-A118672A7034}"/>
              </a:ext>
            </a:extLst>
          </p:cNvPr>
          <p:cNvPicPr>
            <a:picLocks noChangeAspect="1"/>
          </p:cNvPicPr>
          <p:nvPr userDrawn="1"/>
        </p:nvPicPr>
        <p:blipFill>
          <a:blip r:embed="rId2"/>
          <a:srcRect/>
          <a:stretch/>
        </p:blipFill>
        <p:spPr>
          <a:xfrm>
            <a:off x="11885849" y="2669877"/>
            <a:ext cx="84937" cy="1308041"/>
          </a:xfrm>
          <a:prstGeom prst="rect">
            <a:avLst/>
          </a:prstGeom>
        </p:spPr>
      </p:pic>
      <p:pic>
        <p:nvPicPr>
          <p:cNvPr id="19" name="Picture 18">
            <a:extLst>
              <a:ext uri="{FF2B5EF4-FFF2-40B4-BE49-F238E27FC236}">
                <a16:creationId xmlns:a16="http://schemas.microsoft.com/office/drawing/2014/main" id="{FF66A996-999D-BDC3-8271-0ED973926077}"/>
              </a:ext>
            </a:extLst>
          </p:cNvPr>
          <p:cNvPicPr>
            <a:picLocks noChangeAspect="1"/>
          </p:cNvPicPr>
          <p:nvPr userDrawn="1"/>
        </p:nvPicPr>
        <p:blipFill>
          <a:blip r:embed="rId3"/>
          <a:srcRect/>
          <a:stretch/>
        </p:blipFill>
        <p:spPr>
          <a:xfrm>
            <a:off x="11879628" y="189240"/>
            <a:ext cx="110029" cy="262465"/>
          </a:xfrm>
          <a:prstGeom prst="rect">
            <a:avLst/>
          </a:prstGeom>
        </p:spPr>
      </p:pic>
      <p:sp>
        <p:nvSpPr>
          <p:cNvPr id="21" name="Slide Number Placeholder 7">
            <a:extLst>
              <a:ext uri="{FF2B5EF4-FFF2-40B4-BE49-F238E27FC236}">
                <a16:creationId xmlns:a16="http://schemas.microsoft.com/office/drawing/2014/main" id="{7C5FDA28-3DDA-6260-F883-5DACC55FA3C8}"/>
              </a:ext>
            </a:extLst>
          </p:cNvPr>
          <p:cNvSpPr txBox="1">
            <a:spLocks/>
          </p:cNvSpPr>
          <p:nvPr userDrawn="1"/>
        </p:nvSpPr>
        <p:spPr>
          <a:xfrm rot="16200000">
            <a:off x="11711388" y="6347862"/>
            <a:ext cx="483659" cy="158139"/>
          </a:xfrm>
          <a:prstGeom prst="rect">
            <a:avLst/>
          </a:prstGeom>
        </p:spPr>
        <p:txBody>
          <a:bodyPr vert="horz" lIns="0" tIns="0" rIns="0" bIns="0" rtlCol="0" anchor="t" anchorCtr="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solidFill>
                <a:latin typeface="Stabil Grotesk" pitchFamily="2" charset="77"/>
                <a:ea typeface="Helvetica Neue" panose="02000503000000020004" pitchFamily="2" charset="0"/>
                <a:cs typeface="Helvetica Neue" panose="02000503000000020004"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fld id="{C42BD575-0E58-824E-A987-DAA3A3D16718}" type="slidenum">
              <a:rPr lang="en-US" sz="800" smtClean="0">
                <a:solidFill>
                  <a:schemeClr val="tx1"/>
                </a:solidFill>
              </a:rPr>
              <a:pPr algn="l"/>
              <a:t>‹#›</a:t>
            </a:fld>
            <a:endParaRPr lang="en-US" sz="800">
              <a:solidFill>
                <a:schemeClr val="tx1"/>
              </a:solidFill>
            </a:endParaRPr>
          </a:p>
        </p:txBody>
      </p:sp>
      <p:sp>
        <p:nvSpPr>
          <p:cNvPr id="12" name="Text Placeholder 21">
            <a:extLst>
              <a:ext uri="{FF2B5EF4-FFF2-40B4-BE49-F238E27FC236}">
                <a16:creationId xmlns:a16="http://schemas.microsoft.com/office/drawing/2014/main" id="{08DDD4E1-7B8C-6E92-E846-9DDAF39C76DD}"/>
              </a:ext>
            </a:extLst>
          </p:cNvPr>
          <p:cNvSpPr>
            <a:spLocks noGrp="1"/>
          </p:cNvSpPr>
          <p:nvPr>
            <p:ph type="body" sz="quarter" idx="22" hasCustomPrompt="1"/>
          </p:nvPr>
        </p:nvSpPr>
        <p:spPr>
          <a:xfrm>
            <a:off x="655800" y="3420122"/>
            <a:ext cx="3471701" cy="581022"/>
          </a:xfrm>
          <a:prstGeom prst="rect">
            <a:avLst/>
          </a:prstGeom>
        </p:spPr>
        <p:txBody>
          <a:bodyPr lIns="0" tIns="0" rIns="0" bIns="0"/>
          <a:lstStyle>
            <a:lvl1pPr marL="0" marR="0" indent="0" algn="l" defTabSz="609630" rtl="0" eaLnBrk="1" fontAlgn="auto" latinLnBrk="0" hangingPunct="1">
              <a:lnSpc>
                <a:spcPct val="100000"/>
              </a:lnSpc>
              <a:spcBef>
                <a:spcPts val="0"/>
              </a:spcBef>
              <a:spcAft>
                <a:spcPts val="0"/>
              </a:spcAft>
              <a:buClr>
                <a:srgbClr val="000000"/>
              </a:buClr>
              <a:buSzTx/>
              <a:buFont typeface="Arial"/>
              <a:buNone/>
              <a:tabLst/>
              <a:defRPr sz="1200" b="0" i="0">
                <a:solidFill>
                  <a:schemeClr val="tx1"/>
                </a:solidFill>
                <a:latin typeface="Stabil Grotesk" pitchFamily="2" charset="77"/>
                <a:ea typeface="Helvetica Neue" panose="02000503000000020004" pitchFamily="2" charset="0"/>
                <a:cs typeface="Helvetica Neue" panose="02000503000000020004" pitchFamily="2"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3" name="Text Placeholder 10">
            <a:extLst>
              <a:ext uri="{FF2B5EF4-FFF2-40B4-BE49-F238E27FC236}">
                <a16:creationId xmlns:a16="http://schemas.microsoft.com/office/drawing/2014/main" id="{F5AAC65B-BDB7-26B8-ACF7-7FEA2B544D5D}"/>
              </a:ext>
            </a:extLst>
          </p:cNvPr>
          <p:cNvSpPr>
            <a:spLocks noGrp="1"/>
          </p:cNvSpPr>
          <p:nvPr>
            <p:ph type="body" sz="quarter" idx="23" hasCustomPrompt="1"/>
          </p:nvPr>
        </p:nvSpPr>
        <p:spPr>
          <a:xfrm>
            <a:off x="647699" y="1229194"/>
            <a:ext cx="6264276" cy="1898754"/>
          </a:xfrm>
          <a:prstGeom prst="rect">
            <a:avLst/>
          </a:prstGeom>
        </p:spPr>
        <p:txBody>
          <a:bodyPr lIns="0" tIns="0" rIns="0" bIns="0" anchor="b"/>
          <a:lstStyle>
            <a:lvl1pPr>
              <a:lnSpc>
                <a:spcPct val="80000"/>
              </a:lnSpc>
              <a:defRPr sz="3600" b="1" i="0">
                <a:solidFill>
                  <a:schemeClr val="tx1"/>
                </a:solidFill>
                <a:latin typeface="Stabil Grotesk Black" pitchFamily="2" charset="77"/>
                <a:ea typeface="Helvetica Neue Light" panose="02000403000000020004" pitchFamily="2" charset="0"/>
              </a:defRPr>
            </a:lvl1pPr>
          </a:lstStyle>
          <a:p>
            <a:pPr lvl="0"/>
            <a:r>
              <a:rPr lang="en-US"/>
              <a:t>BASIC TITLE AND TEXT</a:t>
            </a:r>
          </a:p>
        </p:txBody>
      </p:sp>
      <p:sp>
        <p:nvSpPr>
          <p:cNvPr id="14" name="Text Placeholder 10">
            <a:extLst>
              <a:ext uri="{FF2B5EF4-FFF2-40B4-BE49-F238E27FC236}">
                <a16:creationId xmlns:a16="http://schemas.microsoft.com/office/drawing/2014/main" id="{6739EC20-9EC0-0E6F-84BB-77EF3003D341}"/>
              </a:ext>
            </a:extLst>
          </p:cNvPr>
          <p:cNvSpPr>
            <a:spLocks noGrp="1"/>
          </p:cNvSpPr>
          <p:nvPr>
            <p:ph type="body" sz="quarter" idx="25" hasCustomPrompt="1"/>
          </p:nvPr>
        </p:nvSpPr>
        <p:spPr>
          <a:xfrm>
            <a:off x="647699" y="1045029"/>
            <a:ext cx="6264276" cy="241225"/>
          </a:xfrm>
          <a:prstGeom prst="rect">
            <a:avLst/>
          </a:prstGeom>
        </p:spPr>
        <p:txBody>
          <a:bodyPr lIns="0" tIns="0" rIns="0" bIns="0" anchor="b"/>
          <a:lstStyle>
            <a:lvl1pPr>
              <a:lnSpc>
                <a:spcPct val="80000"/>
              </a:lnSpc>
              <a:defRPr sz="1600" b="1" i="0">
                <a:solidFill>
                  <a:schemeClr val="tx1"/>
                </a:solidFill>
                <a:latin typeface="Stabil Grotesk Bold" pitchFamily="2" charset="77"/>
                <a:ea typeface="Helvetica Neue Light" panose="02000403000000020004" pitchFamily="2" charset="0"/>
              </a:defRPr>
            </a:lvl1pPr>
          </a:lstStyle>
          <a:p>
            <a:pPr lvl="0"/>
            <a:r>
              <a:rPr lang="en-US"/>
              <a:t>TITLE IF NEEDED</a:t>
            </a:r>
          </a:p>
        </p:txBody>
      </p:sp>
      <p:pic>
        <p:nvPicPr>
          <p:cNvPr id="9" name="Picture 8">
            <a:extLst>
              <a:ext uri="{FF2B5EF4-FFF2-40B4-BE49-F238E27FC236}">
                <a16:creationId xmlns:a16="http://schemas.microsoft.com/office/drawing/2014/main" id="{F72A791F-7914-DFAC-98F8-79D94825D463}"/>
              </a:ext>
            </a:extLst>
          </p:cNvPr>
          <p:cNvPicPr>
            <a:picLocks noChangeAspect="1"/>
          </p:cNvPicPr>
          <p:nvPr userDrawn="1"/>
        </p:nvPicPr>
        <p:blipFill>
          <a:blip r:embed="rId4"/>
          <a:srcRect/>
          <a:stretch/>
        </p:blipFill>
        <p:spPr>
          <a:xfrm>
            <a:off x="159713" y="6364972"/>
            <a:ext cx="477655" cy="303789"/>
          </a:xfrm>
          <a:prstGeom prst="rect">
            <a:avLst/>
          </a:prstGeom>
        </p:spPr>
      </p:pic>
    </p:spTree>
    <p:extLst>
      <p:ext uri="{BB962C8B-B14F-4D97-AF65-F5344CB8AC3E}">
        <p14:creationId xmlns:p14="http://schemas.microsoft.com/office/powerpoint/2010/main" val="2230343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A3E6-1126-46F0-B1E7-D56F56140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6C9F9E-BD2E-481A-8C00-C938F4C326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C2A44-5CD4-432A-B787-DDFB5270E3D7}"/>
              </a:ext>
            </a:extLst>
          </p:cNvPr>
          <p:cNvSpPr>
            <a:spLocks noGrp="1"/>
          </p:cNvSpPr>
          <p:nvPr>
            <p:ph type="dt" sz="half" idx="10"/>
          </p:nvPr>
        </p:nvSpPr>
        <p:spPr/>
        <p:txBody>
          <a:bodyPr/>
          <a:lstStyle/>
          <a:p>
            <a:fld id="{C36839AA-F742-4DFC-BF4E-BDD28BF11569}" type="datetimeFigureOut">
              <a:rPr lang="en-US" smtClean="0"/>
              <a:t>5/22/2025</a:t>
            </a:fld>
            <a:endParaRPr lang="en-US" dirty="0"/>
          </a:p>
        </p:txBody>
      </p:sp>
      <p:sp>
        <p:nvSpPr>
          <p:cNvPr id="5" name="Footer Placeholder 4">
            <a:extLst>
              <a:ext uri="{FF2B5EF4-FFF2-40B4-BE49-F238E27FC236}">
                <a16:creationId xmlns:a16="http://schemas.microsoft.com/office/drawing/2014/main" id="{EA2905EF-7378-4921-94B2-A18E9F657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D7948C-17B4-47F7-9D92-18C7C7BBDB4C}"/>
              </a:ext>
            </a:extLst>
          </p:cNvPr>
          <p:cNvSpPr>
            <a:spLocks noGrp="1"/>
          </p:cNvSpPr>
          <p:nvPr>
            <p:ph type="sldNum" sz="quarter" idx="12"/>
          </p:nvPr>
        </p:nvSpPr>
        <p:spPr/>
        <p:txBody>
          <a:bodyPr/>
          <a:lstStyle/>
          <a:p>
            <a:fld id="{F309BBEB-649F-4B24-8C24-A376AFE7C4ED}" type="slidenum">
              <a:rPr lang="en-US" smtClean="0"/>
              <a:t>‹#›</a:t>
            </a:fld>
            <a:endParaRPr lang="en-US" dirty="0"/>
          </a:p>
        </p:txBody>
      </p:sp>
    </p:spTree>
    <p:extLst>
      <p:ext uri="{BB962C8B-B14F-4D97-AF65-F5344CB8AC3E}">
        <p14:creationId xmlns:p14="http://schemas.microsoft.com/office/powerpoint/2010/main" val="1081662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964" y="1593"/>
          <a:ext cx="1953" cy="1587"/>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4" name="Object 3" hidden="1"/>
                      <p:cNvPicPr/>
                      <p:nvPr/>
                    </p:nvPicPr>
                    <p:blipFill>
                      <a:blip r:embed="rId4"/>
                      <a:stretch>
                        <a:fillRect/>
                      </a:stretch>
                    </p:blipFill>
                    <p:spPr>
                      <a:xfrm>
                        <a:off x="1964" y="1593"/>
                        <a:ext cx="1953" cy="1587"/>
                      </a:xfrm>
                      <a:prstGeom prst="rect">
                        <a:avLst/>
                      </a:prstGeom>
                    </p:spPr>
                  </p:pic>
                </p:oleObj>
              </mc:Fallback>
            </mc:AlternateContent>
          </a:graphicData>
        </a:graphic>
      </p:graphicFrame>
      <p:sp>
        <p:nvSpPr>
          <p:cNvPr id="2" name="Title 1"/>
          <p:cNvSpPr>
            <a:spLocks noGrp="1"/>
          </p:cNvSpPr>
          <p:nvPr>
            <p:ph type="title"/>
          </p:nvPr>
        </p:nvSpPr>
        <p:spPr>
          <a:xfrm>
            <a:off x="609600" y="117614"/>
            <a:ext cx="10972800" cy="574536"/>
          </a:xfrm>
        </p:spPr>
        <p:txBody>
          <a:bodyPr>
            <a:normAutofit/>
          </a:bodyPr>
          <a:lstStyle>
            <a:lvl1pPr algn="l">
              <a:defRPr sz="2800">
                <a:latin typeface="+mn-lt"/>
              </a:defRPr>
            </a:lvl1pPr>
          </a:lstStyle>
          <a:p>
            <a:r>
              <a:rPr lang="en-US" dirty="0"/>
              <a:t>Click to edit Master title style</a:t>
            </a:r>
            <a:endParaRPr lang="en-GB" dirty="0"/>
          </a:p>
        </p:txBody>
      </p:sp>
      <p:sp>
        <p:nvSpPr>
          <p:cNvPr id="3" name="Content Placeholder 2"/>
          <p:cNvSpPr>
            <a:spLocks noGrp="1"/>
          </p:cNvSpPr>
          <p:nvPr>
            <p:ph idx="1"/>
          </p:nvPr>
        </p:nvSpPr>
        <p:spPr>
          <a:xfrm>
            <a:off x="609600" y="1124746"/>
            <a:ext cx="10972800" cy="5001421"/>
          </a:xfrm>
        </p:spPr>
        <p:txBody>
          <a:bodyPr>
            <a:normAutofit/>
          </a:bodyPr>
          <a:lstStyle>
            <a:lvl1pPr marL="176213" indent="-176213">
              <a:defRPr sz="1600">
                <a:latin typeface="+mn-lt"/>
              </a:defRPr>
            </a:lvl1pPr>
            <a:lvl2pPr marL="628650" indent="-171450">
              <a:defRPr sz="1400">
                <a:latin typeface="+mn-lt"/>
              </a:defRPr>
            </a:lvl2pPr>
            <a:lvl3pPr marL="1073150" indent="-158750">
              <a:defRPr sz="1200">
                <a:latin typeface="+mn-lt"/>
              </a:defRPr>
            </a:lvl3pPr>
            <a:lvl4pPr marL="1527175" indent="-155575">
              <a:tabLst>
                <a:tab pos="1527175" algn="l"/>
              </a:tabLst>
              <a:defRPr sz="1100">
                <a:latin typeface="+mn-lt"/>
              </a:defRPr>
            </a:lvl4pPr>
            <a:lvl5pPr marL="1971675" indent="-142875">
              <a:defRPr sz="11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p:cNvSpPr>
            <a:spLocks noGrp="1"/>
          </p:cNvSpPr>
          <p:nvPr>
            <p:ph type="body" sz="quarter" idx="13"/>
          </p:nvPr>
        </p:nvSpPr>
        <p:spPr>
          <a:xfrm>
            <a:off x="609603" y="692163"/>
            <a:ext cx="10968892" cy="288925"/>
          </a:xfrm>
        </p:spPr>
        <p:txBody>
          <a:bodyPr/>
          <a:lstStyle>
            <a:lvl1pPr marL="0" indent="0">
              <a:buNone/>
              <a:defRPr sz="140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5" name="Date Placeholder 3"/>
          <p:cNvSpPr>
            <a:spLocks noGrp="1"/>
          </p:cNvSpPr>
          <p:nvPr>
            <p:ph type="dt" sz="half" idx="14"/>
          </p:nvPr>
        </p:nvSpPr>
        <p:spPr>
          <a:xfrm>
            <a:off x="609600" y="6356363"/>
            <a:ext cx="2844800" cy="365125"/>
          </a:xfrm>
          <a:prstGeom prst="rect">
            <a:avLst/>
          </a:prstGeom>
        </p:spPr>
        <p:txBody>
          <a:bodyPr/>
          <a:lstStyle>
            <a:lvl1pPr>
              <a:defRPr/>
            </a:lvl1pPr>
          </a:lstStyle>
          <a:p>
            <a:pPr>
              <a:defRPr/>
            </a:pPr>
            <a:fld id="{B125159A-1D43-4A07-BC91-C381E6327C43}" type="datetime1">
              <a:rPr lang="en-GB">
                <a:solidFill>
                  <a:prstClr val="black">
                    <a:tint val="75000"/>
                  </a:prstClr>
                </a:solidFill>
              </a:rPr>
              <a:pPr>
                <a:defRPr/>
              </a:pPr>
              <a:t>22/05/2025</a:t>
            </a:fld>
            <a:endParaRPr lang="en-GB" dirty="0">
              <a:solidFill>
                <a:prstClr val="black">
                  <a:tint val="75000"/>
                </a:prstClr>
              </a:solidFill>
            </a:endParaRPr>
          </a:p>
        </p:txBody>
      </p:sp>
      <p:sp>
        <p:nvSpPr>
          <p:cNvPr id="6" name="Footer Placeholder 4"/>
          <p:cNvSpPr>
            <a:spLocks noGrp="1"/>
          </p:cNvSpPr>
          <p:nvPr>
            <p:ph type="ftr" sz="quarter" idx="15"/>
          </p:nvPr>
        </p:nvSpPr>
        <p:spPr>
          <a:xfrm>
            <a:off x="4165600" y="6356363"/>
            <a:ext cx="3860800" cy="365125"/>
          </a:xfrm>
          <a:prstGeom prst="rect">
            <a:avLst/>
          </a:prstGeom>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6"/>
          </p:nvPr>
        </p:nvSpPr>
        <p:spPr>
          <a:xfrm>
            <a:off x="8737600" y="6356363"/>
            <a:ext cx="2844800" cy="365125"/>
          </a:xfrm>
          <a:prstGeom prst="rect">
            <a:avLst/>
          </a:prstGeom>
        </p:spPr>
        <p:txBody>
          <a:bodyPr/>
          <a:lstStyle>
            <a:lvl1pPr>
              <a:defRPr/>
            </a:lvl1pPr>
          </a:lstStyle>
          <a:p>
            <a:pPr>
              <a:defRPr/>
            </a:pPr>
            <a:fld id="{EFF3C62C-61F5-485D-AFB6-F5A3A917DC0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967998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Pusty">
    <p:spTree>
      <p:nvGrpSpPr>
        <p:cNvPr id="1" name=""/>
        <p:cNvGrpSpPr/>
        <p:nvPr/>
      </p:nvGrpSpPr>
      <p:grpSpPr>
        <a:xfrm>
          <a:off x="0" y="0"/>
          <a:ext cx="0" cy="0"/>
          <a:chOff x="0" y="0"/>
          <a:chExt cx="0" cy="0"/>
        </a:xfrm>
      </p:grpSpPr>
      <p:sp>
        <p:nvSpPr>
          <p:cNvPr id="65" name="Numer slajd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71339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a:t>Title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a:t>
            </a:fld>
            <a:endParaRPr lang="en-US"/>
          </a:p>
        </p:txBody>
      </p:sp>
      <p:sp>
        <p:nvSpPr>
          <p:cNvPr id="7" name="Text Placeholder 4">
            <a:extLst>
              <a:ext uri="{FF2B5EF4-FFF2-40B4-BE49-F238E27FC236}">
                <a16:creationId xmlns:a16="http://schemas.microsoft.com/office/drawing/2014/main" id="{A0E01368-2A4A-42B7-9179-386762935769}"/>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695796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39732205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12057D-668C-6270-59F1-998F7A662571}"/>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2A4B3187-6539-6052-6208-9F6E5B8BC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26BFC962-FDD0-BE4E-6339-16D6A54B3865}"/>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3DD2807C-5326-A5A0-A8C4-1FFBE9AD3F6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85F3FBC-2602-CE49-4C5B-21016BA6A2A9}"/>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930313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5DA8C0-D756-EEF6-E3C8-9BEB70F49C11}"/>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29A6AD8-D051-A844-F026-3C97A075F839}"/>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567B65B-516C-03BD-817D-10BD555C61D8}"/>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1C1A8869-1DDB-9A0F-DE50-7BAEC38EE8E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730FEE3-F808-DC21-398A-F74319C8BCFD}"/>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1157855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CDA7BE-EE31-0A37-F5EA-77FD0D4432CC}"/>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87768B1-D111-EB1A-BF8E-EC9BC4526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8AEF9629-E7FB-AA02-375B-B79C44AE93D5}"/>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70BDB5C0-65B3-A2CA-64E4-2CE43F0B5A4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5915C1E-138D-B2EB-B617-7DC8ECCB0FC0}"/>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3855512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269DC28-0DBE-DD57-8B2D-953F523D4F2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5112DE0-7736-CA90-C48E-E7819E5369D1}"/>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B80289FF-61A7-9D90-6CE8-0677B5B4B602}"/>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9A234471-2291-B767-E674-A72A967AC801}"/>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6" name="Élőláb helye 5">
            <a:extLst>
              <a:ext uri="{FF2B5EF4-FFF2-40B4-BE49-F238E27FC236}">
                <a16:creationId xmlns:a16="http://schemas.microsoft.com/office/drawing/2014/main" id="{C515ACC4-2087-20E4-44DD-D7DFDD9A5D0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6C247AC-AC51-DE79-A338-B94D81C73581}"/>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93058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End_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1401B9C-841B-4DD7-BFDC-795C4ABF794D}"/>
              </a:ext>
            </a:extLst>
          </p:cNvPr>
          <p:cNvGrpSpPr/>
          <p:nvPr userDrawn="1"/>
        </p:nvGrpSpPr>
        <p:grpSpPr>
          <a:xfrm>
            <a:off x="3190091" y="2748174"/>
            <a:ext cx="5811818" cy="1361652"/>
            <a:chOff x="-5642843" y="1366240"/>
            <a:chExt cx="5305426" cy="1243013"/>
          </a:xfrm>
          <a:solidFill>
            <a:schemeClr val="bg1"/>
          </a:solidFill>
        </p:grpSpPr>
        <p:sp>
          <p:nvSpPr>
            <p:cNvPr id="12" name="Freeform 5">
              <a:extLst>
                <a:ext uri="{FF2B5EF4-FFF2-40B4-BE49-F238E27FC236}">
                  <a16:creationId xmlns:a16="http://schemas.microsoft.com/office/drawing/2014/main" id="{D661DBC3-FFBC-4BC0-9E83-7BD77A321CB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6">
              <a:extLst>
                <a:ext uri="{FF2B5EF4-FFF2-40B4-BE49-F238E27FC236}">
                  <a16:creationId xmlns:a16="http://schemas.microsoft.com/office/drawing/2014/main" id="{CA80C08C-3803-4C6E-9375-0AEC9DE25FCA}"/>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7">
              <a:extLst>
                <a:ext uri="{FF2B5EF4-FFF2-40B4-BE49-F238E27FC236}">
                  <a16:creationId xmlns:a16="http://schemas.microsoft.com/office/drawing/2014/main" id="{0E1FC50C-C9A0-4665-9073-609B292F901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5" name="Freeform 8">
              <a:extLst>
                <a:ext uri="{FF2B5EF4-FFF2-40B4-BE49-F238E27FC236}">
                  <a16:creationId xmlns:a16="http://schemas.microsoft.com/office/drawing/2014/main" id="{4B6F24EC-D43E-4CE9-993A-DD881F523690}"/>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6" name="Freeform 9">
              <a:extLst>
                <a:ext uri="{FF2B5EF4-FFF2-40B4-BE49-F238E27FC236}">
                  <a16:creationId xmlns:a16="http://schemas.microsoft.com/office/drawing/2014/main" id="{462D35BB-C47F-457F-BC4C-09E945561E46}"/>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7" name="Freeform 10">
              <a:extLst>
                <a:ext uri="{FF2B5EF4-FFF2-40B4-BE49-F238E27FC236}">
                  <a16:creationId xmlns:a16="http://schemas.microsoft.com/office/drawing/2014/main" id="{3F53178B-7189-4FCD-8EB3-3B496560421A}"/>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827269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F7FFD1B-81BA-B08A-4A28-426B0E173705}"/>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C95AF7D9-6C8D-0884-A89A-4FA0AF35C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2FFB9672-EEC8-4776-E3DC-2723027DC0EE}"/>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547A5BE-4200-2322-9BB0-484234487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DE7BE000-5773-4EB6-28A6-B56965FBA764}"/>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B50D6BCC-4B74-EF4D-1DDC-8FCCD26D9E6E}"/>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8" name="Élőláb helye 7">
            <a:extLst>
              <a:ext uri="{FF2B5EF4-FFF2-40B4-BE49-F238E27FC236}">
                <a16:creationId xmlns:a16="http://schemas.microsoft.com/office/drawing/2014/main" id="{8DA226D4-AF23-FC71-CA94-A8532C464809}"/>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5863F14A-C561-42F6-6E18-81230B4A8D54}"/>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49772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E4ED836-A92A-11E4-B6E7-2030C7194FFF}"/>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B16F961-7D62-E064-B98A-7664651E77BE}"/>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4" name="Élőláb helye 3">
            <a:extLst>
              <a:ext uri="{FF2B5EF4-FFF2-40B4-BE49-F238E27FC236}">
                <a16:creationId xmlns:a16="http://schemas.microsoft.com/office/drawing/2014/main" id="{210EF091-ED81-D053-27CE-09B79C735381}"/>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93111122-5418-838A-9762-1EA9BA8959A5}"/>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700437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61D2C439-0DE7-DE90-F015-C53ED7D133CC}"/>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3" name="Élőláb helye 2">
            <a:extLst>
              <a:ext uri="{FF2B5EF4-FFF2-40B4-BE49-F238E27FC236}">
                <a16:creationId xmlns:a16="http://schemas.microsoft.com/office/drawing/2014/main" id="{C2463809-B3A4-A5CC-9E94-5247D8ECC8C6}"/>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C5637D39-FA6B-1BC4-D1AD-C94214F30538}"/>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5936547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A1D3D3-5F4A-2D03-86EB-B7E249F171B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EF98C505-8631-7043-2716-8861E82899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DEDFAED-E5B9-D22E-CA8E-4222C7C48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8BE9A83C-4B1C-28CD-D176-EB56245E1343}"/>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6" name="Élőláb helye 5">
            <a:extLst>
              <a:ext uri="{FF2B5EF4-FFF2-40B4-BE49-F238E27FC236}">
                <a16:creationId xmlns:a16="http://schemas.microsoft.com/office/drawing/2014/main" id="{6737FB18-0CB2-32C8-3026-A7CE5EB0076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91C9B06-FF57-A31E-19A9-D21D985B05ED}"/>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2972674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03D21C-9303-3E88-8C10-ADCEA353FD4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C08D8F86-C021-39B5-8568-73B8EFE011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CEF3B9B-DA2D-3F3C-1398-FAE4437FF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4FE6D4EB-7FFC-B787-38D1-A2FAB0371B05}"/>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6" name="Élőláb helye 5">
            <a:extLst>
              <a:ext uri="{FF2B5EF4-FFF2-40B4-BE49-F238E27FC236}">
                <a16:creationId xmlns:a16="http://schemas.microsoft.com/office/drawing/2014/main" id="{7F9B035A-345A-472F-A7A3-620AAA6A2B3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8ABF8C5-3E96-FA8B-9E90-0DFF50CE93B8}"/>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426188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37EC32B-125E-0AAD-8218-FCA503D76418}"/>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A57C02E5-0D23-816D-6B6D-065114292CB6}"/>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81D9633-2E80-0C0B-0830-ADD64B73719C}"/>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1D3852F3-98B9-91B7-19F5-C04BEA159E5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B5E8470-914C-6529-78F3-FA6E6E1D7CBC}"/>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28029399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7603D56E-CAD2-98BF-C5EF-FD36A726B09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081FAE2F-70D8-25A7-52E3-05EC127CFB61}"/>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B85BF78-A741-4D08-38F7-A32629F6B5C4}"/>
              </a:ext>
            </a:extLst>
          </p:cNvPr>
          <p:cNvSpPr>
            <a:spLocks noGrp="1"/>
          </p:cNvSpPr>
          <p:nvPr>
            <p:ph type="dt" sz="half" idx="10"/>
          </p:nvPr>
        </p:nvSpPr>
        <p:spPr/>
        <p:txBody>
          <a:body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CB5873D2-8119-922D-CD92-856109C6313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E69AA7B-5434-6506-DC7C-1C02D265B40B}"/>
              </a:ext>
            </a:extLst>
          </p:cNvPr>
          <p:cNvSpPr>
            <a:spLocks noGrp="1"/>
          </p:cNvSpPr>
          <p:nvPr>
            <p:ph type="sldNum" sz="quarter" idx="12"/>
          </p:nvPr>
        </p:nvSpPr>
        <p:spPr/>
        <p:txBody>
          <a:bodyPr/>
          <a:lstStyle/>
          <a:p>
            <a:fld id="{A26E230B-FAD9-E943-AFD2-14F07952932B}" type="slidenum">
              <a:rPr lang="hu-HU" smtClean="0"/>
              <a:t>‹#›</a:t>
            </a:fld>
            <a:endParaRPr lang="hu-HU"/>
          </a:p>
        </p:txBody>
      </p:sp>
    </p:spTree>
    <p:extLst>
      <p:ext uri="{BB962C8B-B14F-4D97-AF65-F5344CB8AC3E}">
        <p14:creationId xmlns:p14="http://schemas.microsoft.com/office/powerpoint/2010/main" val="2541332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5AB92-A068-498D-854E-3D64E0842123}"/>
              </a:ext>
            </a:extLst>
          </p:cNvPr>
          <p:cNvSpPr>
            <a:spLocks noGrp="1"/>
          </p:cNvSpPr>
          <p:nvPr>
            <p:ph type="title"/>
          </p:nvPr>
        </p:nvSpPr>
        <p:spPr>
          <a:xfrm>
            <a:off x="381000" y="381000"/>
            <a:ext cx="11430000" cy="914400"/>
          </a:xfrm>
          <a:prstGeom prst="rect">
            <a:avLst/>
          </a:prstGeom>
        </p:spPr>
        <p:txBody>
          <a:bodyPr vert="horz" lIns="91440" tIns="45720" rIns="91440" bIns="45720" rtlCol="0" anchor="b">
            <a:normAutofit/>
          </a:bodyPr>
          <a:lstStyle/>
          <a:p>
            <a:r>
              <a:rPr lang="pt-BR"/>
              <a:t>Clique para editar o título Mestre</a:t>
            </a:r>
            <a:endParaRPr lang="en-US"/>
          </a:p>
        </p:txBody>
      </p:sp>
      <p:sp>
        <p:nvSpPr>
          <p:cNvPr id="3" name="Text Placeholder 2">
            <a:extLst>
              <a:ext uri="{FF2B5EF4-FFF2-40B4-BE49-F238E27FC236}">
                <a16:creationId xmlns:a16="http://schemas.microsoft.com/office/drawing/2014/main" id="{7DCF7841-E6C7-42B4-AF24-475DCF7A3965}"/>
              </a:ext>
            </a:extLst>
          </p:cNvPr>
          <p:cNvSpPr>
            <a:spLocks noGrp="1"/>
          </p:cNvSpPr>
          <p:nvPr>
            <p:ph type="body" idx="1"/>
          </p:nvPr>
        </p:nvSpPr>
        <p:spPr>
          <a:xfrm>
            <a:off x="381000" y="1524000"/>
            <a:ext cx="11430000" cy="46482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17" name="Slide Number Placeholder 5">
            <a:extLst>
              <a:ext uri="{FF2B5EF4-FFF2-40B4-BE49-F238E27FC236}">
                <a16:creationId xmlns:a16="http://schemas.microsoft.com/office/drawing/2014/main" id="{DB684AEB-1B27-4C55-B816-56B57B33AD7C}"/>
              </a:ext>
            </a:extLst>
          </p:cNvPr>
          <p:cNvSpPr>
            <a:spLocks noGrp="1"/>
          </p:cNvSpPr>
          <p:nvPr>
            <p:ph type="sldNum" sz="quarter" idx="4"/>
          </p:nvPr>
        </p:nvSpPr>
        <p:spPr>
          <a:xfrm>
            <a:off x="11760200" y="6298247"/>
            <a:ext cx="431800" cy="365125"/>
          </a:xfrm>
          <a:prstGeom prst="rect">
            <a:avLst/>
          </a:prstGeom>
        </p:spPr>
        <p:txBody>
          <a:bodyPr vert="horz" lIns="0" tIns="45720" rIns="0" bIns="45720" rtlCol="0" anchor="b"/>
          <a:lstStyle>
            <a:lvl1pPr algn="l">
              <a:defRPr sz="900">
                <a:solidFill>
                  <a:schemeClr val="tx1"/>
                </a:solidFill>
              </a:defRPr>
            </a:lvl1pPr>
          </a:lstStyle>
          <a:p>
            <a:fld id="{B86CEE44-6F89-45AC-812A-88D538657E02}" type="slidenum">
              <a:rPr lang="en-US" smtClean="0"/>
              <a:pPr/>
              <a:t>‹#›</a:t>
            </a:fld>
            <a:endParaRPr lang="en-US"/>
          </a:p>
        </p:txBody>
      </p:sp>
      <p:grpSp>
        <p:nvGrpSpPr>
          <p:cNvPr id="24" name="Group 23">
            <a:extLst>
              <a:ext uri="{FF2B5EF4-FFF2-40B4-BE49-F238E27FC236}">
                <a16:creationId xmlns:a16="http://schemas.microsoft.com/office/drawing/2014/main" id="{70B4BFEB-F90B-4D81-8CF2-4CB0D7E0099B}"/>
              </a:ext>
            </a:extLst>
          </p:cNvPr>
          <p:cNvGrpSpPr/>
          <p:nvPr userDrawn="1"/>
        </p:nvGrpSpPr>
        <p:grpSpPr>
          <a:xfrm>
            <a:off x="485781" y="6372646"/>
            <a:ext cx="923325" cy="216326"/>
            <a:chOff x="-5642843" y="1366240"/>
            <a:chExt cx="5305426" cy="1243013"/>
          </a:xfrm>
          <a:solidFill>
            <a:srgbClr val="002D6E"/>
          </a:solidFill>
        </p:grpSpPr>
        <p:sp>
          <p:nvSpPr>
            <p:cNvPr id="25" name="Freeform 5">
              <a:extLst>
                <a:ext uri="{FF2B5EF4-FFF2-40B4-BE49-F238E27FC236}">
                  <a16:creationId xmlns:a16="http://schemas.microsoft.com/office/drawing/2014/main" id="{9A8C3A84-B2D2-47DD-B458-0794D2CE4AD4}"/>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6" name="Freeform 6">
              <a:extLst>
                <a:ext uri="{FF2B5EF4-FFF2-40B4-BE49-F238E27FC236}">
                  <a16:creationId xmlns:a16="http://schemas.microsoft.com/office/drawing/2014/main" id="{F5A35516-3FC1-4F74-8317-85BCEE745B6F}"/>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7">
              <a:extLst>
                <a:ext uri="{FF2B5EF4-FFF2-40B4-BE49-F238E27FC236}">
                  <a16:creationId xmlns:a16="http://schemas.microsoft.com/office/drawing/2014/main" id="{FA85DA2C-BA07-4A87-9F37-3F2CC421477C}"/>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8" name="Freeform 8">
              <a:extLst>
                <a:ext uri="{FF2B5EF4-FFF2-40B4-BE49-F238E27FC236}">
                  <a16:creationId xmlns:a16="http://schemas.microsoft.com/office/drawing/2014/main" id="{B555A50A-DEDB-4D6A-A9FC-E62CEFFB0217}"/>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9" name="Freeform 9">
              <a:extLst>
                <a:ext uri="{FF2B5EF4-FFF2-40B4-BE49-F238E27FC236}">
                  <a16:creationId xmlns:a16="http://schemas.microsoft.com/office/drawing/2014/main" id="{EFC82934-0D4D-4E2C-AFE9-A5686058601F}"/>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10">
              <a:extLst>
                <a:ext uri="{FF2B5EF4-FFF2-40B4-BE49-F238E27FC236}">
                  <a16:creationId xmlns:a16="http://schemas.microsoft.com/office/drawing/2014/main" id="{22053D51-31D9-47E9-898B-5897B637D9BB}"/>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79494482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1" r:id="rId3"/>
    <p:sldLayoutId id="2147483660" r:id="rId4"/>
    <p:sldLayoutId id="2147483661" r:id="rId5"/>
    <p:sldLayoutId id="2147483682" r:id="rId6"/>
    <p:sldLayoutId id="2147483683" r:id="rId7"/>
    <p:sldLayoutId id="2147483686" r:id="rId8"/>
    <p:sldLayoutId id="2147483693" r:id="rId9"/>
    <p:sldLayoutId id="2147483650" r:id="rId10"/>
    <p:sldLayoutId id="2147483689" r:id="rId11"/>
    <p:sldLayoutId id="2147483691" r:id="rId12"/>
    <p:sldLayoutId id="2147483670" r:id="rId13"/>
    <p:sldLayoutId id="2147483674" r:id="rId14"/>
    <p:sldLayoutId id="2147483652" r:id="rId15"/>
    <p:sldLayoutId id="2147483671" r:id="rId16"/>
    <p:sldLayoutId id="2147483653" r:id="rId17"/>
    <p:sldLayoutId id="2147483672" r:id="rId18"/>
    <p:sldLayoutId id="2147483685" r:id="rId19"/>
    <p:sldLayoutId id="2147483654" r:id="rId20"/>
    <p:sldLayoutId id="2147483673" r:id="rId21"/>
    <p:sldLayoutId id="2147483684" r:id="rId22"/>
    <p:sldLayoutId id="2147483687" r:id="rId23"/>
    <p:sldLayoutId id="2147483655" r:id="rId24"/>
    <p:sldLayoutId id="2147483688" r:id="rId25"/>
    <p:sldLayoutId id="2147483692" r:id="rId26"/>
    <p:sldLayoutId id="2147483665" r:id="rId27"/>
    <p:sldLayoutId id="2147483666" r:id="rId28"/>
    <p:sldLayoutId id="2147483664" r:id="rId29"/>
    <p:sldLayoutId id="2147483695" r:id="rId30"/>
    <p:sldLayoutId id="2147483698" r:id="rId31"/>
    <p:sldLayoutId id="2147483699" r:id="rId32"/>
    <p:sldLayoutId id="2147483700" r:id="rId33"/>
    <p:sldLayoutId id="2147483703" r:id="rId34"/>
    <p:sldLayoutId id="2147483704" r:id="rId35"/>
    <p:sldLayoutId id="2147483702" r:id="rId36"/>
    <p:sldLayoutId id="2147483705" r:id="rId37"/>
    <p:sldLayoutId id="2147483750" r:id="rId38"/>
    <p:sldLayoutId id="2147483751" r:id="rId39"/>
    <p:sldLayoutId id="2147483752" r:id="rId40"/>
    <p:sldLayoutId id="2147483765" r:id="rId41"/>
  </p:sldLayoutIdLst>
  <p:hf hdr="0" ftr="0" dt="0"/>
  <p:txStyles>
    <p:title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tabLst>
          <a:tab pos="749300" algn="l"/>
        </a:tabLst>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tabLst>
          <a:tab pos="749300" algn="l"/>
        </a:tabLst>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tabLst>
          <a:tab pos="749300" algn="l"/>
        </a:tabLst>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240" userDrawn="1">
          <p15:clr>
            <a:srgbClr val="F26B43"/>
          </p15:clr>
        </p15:guide>
        <p15:guide id="5" pos="312" userDrawn="1">
          <p15:clr>
            <a:srgbClr val="F26B43"/>
          </p15:clr>
        </p15:guide>
        <p15:guide id="6" pos="7464" userDrawn="1">
          <p15:clr>
            <a:srgbClr val="F26B43"/>
          </p15:clr>
        </p15:guide>
        <p15:guide id="7" orient="horz" pos="3888" userDrawn="1">
          <p15:clr>
            <a:srgbClr val="F26B43"/>
          </p15:clr>
        </p15:guide>
        <p15:guide id="8" orient="horz" pos="960" userDrawn="1">
          <p15:clr>
            <a:srgbClr val="F26B43"/>
          </p15:clr>
        </p15:guide>
        <p15:guide id="9" orient="horz" pos="1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5AB92-A068-498D-854E-3D64E0842123}"/>
              </a:ext>
            </a:extLst>
          </p:cNvPr>
          <p:cNvSpPr>
            <a:spLocks noGrp="1"/>
          </p:cNvSpPr>
          <p:nvPr>
            <p:ph type="title"/>
          </p:nvPr>
        </p:nvSpPr>
        <p:spPr>
          <a:xfrm>
            <a:off x="381000" y="381000"/>
            <a:ext cx="11430000" cy="914400"/>
          </a:xfrm>
          <a:prstGeom prst="rect">
            <a:avLst/>
          </a:prstGeom>
        </p:spPr>
        <p:txBody>
          <a:bodyPr vert="horz" lIns="91440" tIns="45720" rIns="91440" bIns="45720" rtlCol="0" anchor="b">
            <a:normAutofit/>
          </a:bodyPr>
          <a:lstStyle/>
          <a:p>
            <a:r>
              <a:rPr lang="hu-HU"/>
              <a:t>Mintacím szerkesztése</a:t>
            </a:r>
            <a:endParaRPr lang="en-US"/>
          </a:p>
        </p:txBody>
      </p:sp>
      <p:sp>
        <p:nvSpPr>
          <p:cNvPr id="3" name="Text Placeholder 2">
            <a:extLst>
              <a:ext uri="{FF2B5EF4-FFF2-40B4-BE49-F238E27FC236}">
                <a16:creationId xmlns:a16="http://schemas.microsoft.com/office/drawing/2014/main" id="{7DCF7841-E6C7-42B4-AF24-475DCF7A3965}"/>
              </a:ext>
            </a:extLst>
          </p:cNvPr>
          <p:cNvSpPr>
            <a:spLocks noGrp="1"/>
          </p:cNvSpPr>
          <p:nvPr>
            <p:ph type="body" idx="1"/>
          </p:nvPr>
        </p:nvSpPr>
        <p:spPr>
          <a:xfrm>
            <a:off x="381000" y="1524000"/>
            <a:ext cx="11430000" cy="46482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7" name="Slide Number Placeholder 5">
            <a:extLst>
              <a:ext uri="{FF2B5EF4-FFF2-40B4-BE49-F238E27FC236}">
                <a16:creationId xmlns:a16="http://schemas.microsoft.com/office/drawing/2014/main" id="{DB684AEB-1B27-4C55-B816-56B57B33AD7C}"/>
              </a:ext>
            </a:extLst>
          </p:cNvPr>
          <p:cNvSpPr>
            <a:spLocks noGrp="1"/>
          </p:cNvSpPr>
          <p:nvPr>
            <p:ph type="sldNum" sz="quarter" idx="4"/>
          </p:nvPr>
        </p:nvSpPr>
        <p:spPr>
          <a:xfrm>
            <a:off x="11760200" y="6298247"/>
            <a:ext cx="431800" cy="365125"/>
          </a:xfrm>
          <a:prstGeom prst="rect">
            <a:avLst/>
          </a:prstGeom>
        </p:spPr>
        <p:txBody>
          <a:bodyPr vert="horz" lIns="0" tIns="45720" rIns="0" bIns="45720" rtlCol="0" anchor="b"/>
          <a:lstStyle>
            <a:lvl1pPr algn="l">
              <a:defRPr sz="900">
                <a:solidFill>
                  <a:schemeClr val="tx1"/>
                </a:solidFill>
              </a:defRPr>
            </a:lvl1pPr>
          </a:lstStyle>
          <a:p>
            <a:fld id="{B86CEE44-6F89-45AC-812A-88D538657E02}" type="slidenum">
              <a:rPr lang="en-US" smtClean="0"/>
              <a:pPr/>
              <a:t>‹#›</a:t>
            </a:fld>
            <a:endParaRPr lang="en-US"/>
          </a:p>
        </p:txBody>
      </p:sp>
      <p:grpSp>
        <p:nvGrpSpPr>
          <p:cNvPr id="24" name="Group 23">
            <a:extLst>
              <a:ext uri="{FF2B5EF4-FFF2-40B4-BE49-F238E27FC236}">
                <a16:creationId xmlns:a16="http://schemas.microsoft.com/office/drawing/2014/main" id="{70B4BFEB-F90B-4D81-8CF2-4CB0D7E0099B}"/>
              </a:ext>
            </a:extLst>
          </p:cNvPr>
          <p:cNvGrpSpPr/>
          <p:nvPr userDrawn="1"/>
        </p:nvGrpSpPr>
        <p:grpSpPr>
          <a:xfrm>
            <a:off x="485781" y="6372646"/>
            <a:ext cx="923325" cy="216326"/>
            <a:chOff x="-5642843" y="1366240"/>
            <a:chExt cx="5305426" cy="1243013"/>
          </a:xfrm>
          <a:solidFill>
            <a:srgbClr val="002D6E"/>
          </a:solidFill>
        </p:grpSpPr>
        <p:sp>
          <p:nvSpPr>
            <p:cNvPr id="25" name="Freeform 5">
              <a:extLst>
                <a:ext uri="{FF2B5EF4-FFF2-40B4-BE49-F238E27FC236}">
                  <a16:creationId xmlns:a16="http://schemas.microsoft.com/office/drawing/2014/main" id="{9A8C3A84-B2D2-47DD-B458-0794D2CE4AD4}"/>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6" name="Freeform 6">
              <a:extLst>
                <a:ext uri="{FF2B5EF4-FFF2-40B4-BE49-F238E27FC236}">
                  <a16:creationId xmlns:a16="http://schemas.microsoft.com/office/drawing/2014/main" id="{F5A35516-3FC1-4F74-8317-85BCEE745B6F}"/>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7">
              <a:extLst>
                <a:ext uri="{FF2B5EF4-FFF2-40B4-BE49-F238E27FC236}">
                  <a16:creationId xmlns:a16="http://schemas.microsoft.com/office/drawing/2014/main" id="{FA85DA2C-BA07-4A87-9F37-3F2CC421477C}"/>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8" name="Freeform 8">
              <a:extLst>
                <a:ext uri="{FF2B5EF4-FFF2-40B4-BE49-F238E27FC236}">
                  <a16:creationId xmlns:a16="http://schemas.microsoft.com/office/drawing/2014/main" id="{B555A50A-DEDB-4D6A-A9FC-E62CEFFB0217}"/>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9" name="Freeform 9">
              <a:extLst>
                <a:ext uri="{FF2B5EF4-FFF2-40B4-BE49-F238E27FC236}">
                  <a16:creationId xmlns:a16="http://schemas.microsoft.com/office/drawing/2014/main" id="{EFC82934-0D4D-4E2C-AFE9-A5686058601F}"/>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10">
              <a:extLst>
                <a:ext uri="{FF2B5EF4-FFF2-40B4-BE49-F238E27FC236}">
                  <a16:creationId xmlns:a16="http://schemas.microsoft.com/office/drawing/2014/main" id="{22053D51-31D9-47E9-898B-5897B637D9BB}"/>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120923745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66" r:id="rId44"/>
  </p:sldLayoutIdLst>
  <p:hf hdr="0" ftr="0" dt="0"/>
  <p:txStyles>
    <p:title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tabLst>
          <a:tab pos="749300" algn="l"/>
        </a:tabLst>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tabLst>
          <a:tab pos="749300" algn="l"/>
        </a:tabLst>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tabLst>
          <a:tab pos="749300" algn="l"/>
        </a:tabLst>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240">
          <p15:clr>
            <a:srgbClr val="F26B43"/>
          </p15:clr>
        </p15:guide>
        <p15:guide id="5" pos="312">
          <p15:clr>
            <a:srgbClr val="F26B43"/>
          </p15:clr>
        </p15:guide>
        <p15:guide id="6" pos="7464">
          <p15:clr>
            <a:srgbClr val="F26B43"/>
          </p15:clr>
        </p15:guide>
        <p15:guide id="7" orient="horz" pos="3888">
          <p15:clr>
            <a:srgbClr val="F26B43"/>
          </p15:clr>
        </p15:guide>
        <p15:guide id="8" orient="horz" pos="960">
          <p15:clr>
            <a:srgbClr val="F26B43"/>
          </p15:clr>
        </p15:guide>
        <p15:guide id="9" orient="horz" pos="1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9E1380E-8011-E95F-8C97-6B68C427F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AA90D282-8BC9-8C9C-837F-3CDCB5F8A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E85E4DE5-799B-3975-C8A3-7BAA1F329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512E8-AA2A-C64B-AD7A-AE765EA8BBD6}" type="datetimeFigureOut">
              <a:rPr lang="hu-HU" smtClean="0"/>
              <a:t>2025. 05. 22.</a:t>
            </a:fld>
            <a:endParaRPr lang="hu-HU"/>
          </a:p>
        </p:txBody>
      </p:sp>
      <p:sp>
        <p:nvSpPr>
          <p:cNvPr id="5" name="Élőláb helye 4">
            <a:extLst>
              <a:ext uri="{FF2B5EF4-FFF2-40B4-BE49-F238E27FC236}">
                <a16:creationId xmlns:a16="http://schemas.microsoft.com/office/drawing/2014/main" id="{29BE8B23-6738-3B3D-DAA9-AA1A0FB4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9A0D50D9-9BC4-8CFE-0FA3-0C85489B6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E230B-FAD9-E943-AFD2-14F07952932B}" type="slidenum">
              <a:rPr lang="hu-HU" smtClean="0"/>
              <a:t>‹#›</a:t>
            </a:fld>
            <a:endParaRPr lang="hu-HU"/>
          </a:p>
        </p:txBody>
      </p:sp>
    </p:spTree>
    <p:extLst>
      <p:ext uri="{BB962C8B-B14F-4D97-AF65-F5344CB8AC3E}">
        <p14:creationId xmlns:p14="http://schemas.microsoft.com/office/powerpoint/2010/main" val="41542016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8.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cid:image005.jpg@01DA536F.2297A610" TargetMode="Externa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8.jpeg"/><Relationship Id="rId1" Type="http://schemas.openxmlformats.org/officeDocument/2006/relationships/slideLayout" Target="../slideLayouts/slideLayout35.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emf"/><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7BD5BA3-15C9-4E31-821D-09682FC5CBFE}"/>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24" name="Rectangle 18">
            <a:extLst>
              <a:ext uri="{FF2B5EF4-FFF2-40B4-BE49-F238E27FC236}">
                <a16:creationId xmlns:a16="http://schemas.microsoft.com/office/drawing/2014/main" id="{DD6346CF-7B24-45F6-A5B5-5C1177B41F70}"/>
              </a:ext>
            </a:extLst>
          </p:cNvPr>
          <p:cNvSpPr/>
          <p:nvPr/>
        </p:nvSpPr>
        <p:spPr>
          <a:xfrm>
            <a:off x="611171" y="0"/>
            <a:ext cx="4724400" cy="803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D3280248-9C32-4D1F-9586-E3361FBBFE86}"/>
              </a:ext>
            </a:extLst>
          </p:cNvPr>
          <p:cNvSpPr/>
          <p:nvPr/>
        </p:nvSpPr>
        <p:spPr>
          <a:xfrm>
            <a:off x="620869" y="803190"/>
            <a:ext cx="4724400" cy="5673810"/>
          </a:xfrm>
          <a:prstGeom prst="rect">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3660E9-6CF7-4DEB-B2B2-1145852BA877}"/>
              </a:ext>
            </a:extLst>
          </p:cNvPr>
          <p:cNvSpPr>
            <a:spLocks noGrp="1"/>
          </p:cNvSpPr>
          <p:nvPr>
            <p:ph type="ctrTitle"/>
          </p:nvPr>
        </p:nvSpPr>
        <p:spPr>
          <a:xfrm>
            <a:off x="1066800" y="1098551"/>
            <a:ext cx="4038600" cy="1848312"/>
          </a:xfrm>
        </p:spPr>
        <p:txBody>
          <a:bodyPr/>
          <a:lstStyle/>
          <a:p>
            <a:r>
              <a:rPr lang="de-AT" sz="2800" dirty="0">
                <a:effectLst/>
                <a:latin typeface="Aptos" panose="020B0004020202020204" pitchFamily="34" charset="0"/>
                <a:ea typeface="Aptos" panose="020B0004020202020204" pitchFamily="34" charset="0"/>
                <a:cs typeface="Aptos" panose="020B0004020202020204" pitchFamily="34" charset="0"/>
              </a:rPr>
              <a:t>B</a:t>
            </a:r>
            <a:r>
              <a:rPr lang="pl-PL" sz="2800" dirty="0">
                <a:effectLst/>
                <a:latin typeface="Aptos" panose="020B0004020202020204" pitchFamily="34" charset="0"/>
                <a:ea typeface="Aptos" panose="020B0004020202020204" pitchFamily="34" charset="0"/>
                <a:cs typeface="Aptos" panose="020B0004020202020204" pitchFamily="34" charset="0"/>
              </a:rPr>
              <a:t>udowani</a:t>
            </a:r>
            <a:r>
              <a:rPr lang="de-AT" sz="2800" dirty="0">
                <a:effectLst/>
                <a:latin typeface="Aptos" panose="020B0004020202020204" pitchFamily="34" charset="0"/>
                <a:ea typeface="Aptos" panose="020B0004020202020204" pitchFamily="34" charset="0"/>
                <a:cs typeface="Aptos" panose="020B0004020202020204" pitchFamily="34" charset="0"/>
              </a:rPr>
              <a:t>e</a:t>
            </a:r>
            <a:r>
              <a:rPr lang="pl-PL" sz="2800" dirty="0">
                <a:effectLst/>
                <a:latin typeface="Aptos" panose="020B0004020202020204" pitchFamily="34" charset="0"/>
                <a:ea typeface="Aptos" panose="020B0004020202020204" pitchFamily="34" charset="0"/>
                <a:cs typeface="Aptos" panose="020B0004020202020204" pitchFamily="34" charset="0"/>
              </a:rPr>
              <a:t> odpornosci produkcji w zarzadzaniu projektami </a:t>
            </a:r>
            <a:r>
              <a:rPr lang="de-AT" sz="2800" dirty="0">
                <a:latin typeface="Aptos" panose="020B0004020202020204" pitchFamily="34" charset="0"/>
                <a:ea typeface="Aptos" panose="020B0004020202020204" pitchFamily="34" charset="0"/>
                <a:cs typeface="Aptos" panose="020B0004020202020204" pitchFamily="34" charset="0"/>
              </a:rPr>
              <a:t>– </a:t>
            </a:r>
            <a:r>
              <a:rPr lang="de-AT" sz="2800" dirty="0" err="1">
                <a:latin typeface="Aptos" panose="020B0004020202020204" pitchFamily="34" charset="0"/>
                <a:ea typeface="Aptos" panose="020B0004020202020204" pitchFamily="34" charset="0"/>
                <a:cs typeface="Aptos" panose="020B0004020202020204" pitchFamily="34" charset="0"/>
              </a:rPr>
              <a:t>wybrane</a:t>
            </a:r>
            <a:r>
              <a:rPr lang="de-AT" sz="2800" dirty="0">
                <a:latin typeface="Aptos" panose="020B0004020202020204" pitchFamily="34" charset="0"/>
                <a:ea typeface="Aptos" panose="020B0004020202020204" pitchFamily="34" charset="0"/>
                <a:cs typeface="Aptos" panose="020B0004020202020204" pitchFamily="34" charset="0"/>
              </a:rPr>
              <a:t> </a:t>
            </a:r>
            <a:r>
              <a:rPr lang="de-AT" sz="2800" dirty="0" err="1">
                <a:latin typeface="Aptos" panose="020B0004020202020204" pitchFamily="34" charset="0"/>
                <a:ea typeface="Aptos" panose="020B0004020202020204" pitchFamily="34" charset="0"/>
                <a:cs typeface="Aptos" panose="020B0004020202020204" pitchFamily="34" charset="0"/>
              </a:rPr>
              <a:t>dobre</a:t>
            </a:r>
            <a:r>
              <a:rPr lang="de-AT" sz="2800" dirty="0">
                <a:latin typeface="Aptos" panose="020B0004020202020204" pitchFamily="34" charset="0"/>
                <a:ea typeface="Aptos" panose="020B0004020202020204" pitchFamily="34" charset="0"/>
                <a:cs typeface="Aptos" panose="020B0004020202020204" pitchFamily="34" charset="0"/>
              </a:rPr>
              <a:t> </a:t>
            </a:r>
            <a:r>
              <a:rPr lang="de-AT" sz="2800" dirty="0" err="1">
                <a:latin typeface="Aptos" panose="020B0004020202020204" pitchFamily="34" charset="0"/>
                <a:ea typeface="Aptos" panose="020B0004020202020204" pitchFamily="34" charset="0"/>
                <a:cs typeface="Aptos" panose="020B0004020202020204" pitchFamily="34" charset="0"/>
              </a:rPr>
              <a:t>praktyki</a:t>
            </a:r>
            <a:endParaRPr lang="en-US" sz="6000" dirty="0"/>
          </a:p>
        </p:txBody>
      </p:sp>
      <p:sp>
        <p:nvSpPr>
          <p:cNvPr id="5" name="Subtitle 4">
            <a:extLst>
              <a:ext uri="{FF2B5EF4-FFF2-40B4-BE49-F238E27FC236}">
                <a16:creationId xmlns:a16="http://schemas.microsoft.com/office/drawing/2014/main" id="{BB1799DF-FB06-4058-AF21-E6464BBB2F1B}"/>
              </a:ext>
            </a:extLst>
          </p:cNvPr>
          <p:cNvSpPr>
            <a:spLocks noGrp="1"/>
          </p:cNvSpPr>
          <p:nvPr>
            <p:ph type="subTitle" idx="1"/>
          </p:nvPr>
        </p:nvSpPr>
        <p:spPr>
          <a:xfrm>
            <a:off x="712123" y="3394365"/>
            <a:ext cx="4393277" cy="1548937"/>
          </a:xfrm>
        </p:spPr>
        <p:txBody>
          <a:bodyPr>
            <a:normAutofit fontScale="62500" lnSpcReduction="20000"/>
          </a:bodyPr>
          <a:lstStyle/>
          <a:p>
            <a:pPr marL="342900" indent="-342900">
              <a:buFont typeface="+mj-lt"/>
              <a:buAutoNum type="arabicPeriod"/>
            </a:pPr>
            <a:r>
              <a:rPr lang="pl-PL" sz="1800" dirty="0">
                <a:latin typeface="Aptos" panose="020B0004020202020204" pitchFamily="34" charset="0"/>
                <a:ea typeface="Times New Roman" panose="02020603050405020304" pitchFamily="18" charset="0"/>
                <a:cs typeface="Aptos" panose="020B0004020202020204" pitchFamily="34" charset="0"/>
              </a:rPr>
              <a:t>Zapewnienie bezpieczenstwa pracownikow i procesow w czasie projektowania instalacji i prowadzenia projektu </a:t>
            </a:r>
            <a:endParaRPr lang="de-AT" sz="1800" dirty="0">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pPr>
            <a:r>
              <a:rPr lang="pl-PL" sz="1800" dirty="0">
                <a:effectLst/>
                <a:latin typeface="Aptos" panose="020B0004020202020204" pitchFamily="34" charset="0"/>
                <a:ea typeface="Times New Roman" panose="02020603050405020304" pitchFamily="18" charset="0"/>
                <a:cs typeface="Aptos" panose="020B0004020202020204" pitchFamily="34" charset="0"/>
              </a:rPr>
              <a:t>Efektywny proces zarzadzania projektami gwarantujacy realizacje projektow zgodnie z zakresem, budzetem i harmonogramem</a:t>
            </a:r>
            <a:endParaRPr lang="de-AT"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pPr>
            <a:r>
              <a:rPr lang="pl-PL" sz="1800" dirty="0">
                <a:effectLst/>
                <a:latin typeface="Aptos" panose="020B0004020202020204" pitchFamily="34" charset="0"/>
                <a:ea typeface="Times New Roman" panose="02020603050405020304" pitchFamily="18" charset="0"/>
                <a:cs typeface="Aptos" panose="020B0004020202020204" pitchFamily="34" charset="0"/>
              </a:rPr>
              <a:t>Na co zwaracac uwage by wdrazane projekty dodawaly wartosci produkcji i wspieral</a:t>
            </a:r>
            <a:r>
              <a:rPr lang="de-AT" sz="1800" dirty="0">
                <a:effectLst/>
                <a:latin typeface="Aptos" panose="020B0004020202020204" pitchFamily="34" charset="0"/>
                <a:ea typeface="Times New Roman" panose="02020603050405020304" pitchFamily="18" charset="0"/>
                <a:cs typeface="Aptos" panose="020B0004020202020204" pitchFamily="34" charset="0"/>
              </a:rPr>
              <a:t>y</a:t>
            </a:r>
            <a:r>
              <a:rPr lang="pl-PL" sz="1800" dirty="0">
                <a:effectLst/>
                <a:latin typeface="Aptos" panose="020B0004020202020204" pitchFamily="34" charset="0"/>
                <a:ea typeface="Times New Roman" panose="02020603050405020304" pitchFamily="18" charset="0"/>
                <a:cs typeface="Aptos" panose="020B0004020202020204" pitchFamily="34" charset="0"/>
              </a:rPr>
              <a:t> realizacje celow organizacji</a:t>
            </a:r>
            <a:endParaRPr lang="de-AT"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6" name="Text Placeholder 5">
            <a:extLst>
              <a:ext uri="{FF2B5EF4-FFF2-40B4-BE49-F238E27FC236}">
                <a16:creationId xmlns:a16="http://schemas.microsoft.com/office/drawing/2014/main" id="{E39075F7-1CD8-4FDE-87EB-79D05EDBB65B}"/>
              </a:ext>
            </a:extLst>
          </p:cNvPr>
          <p:cNvSpPr>
            <a:spLocks noGrp="1"/>
          </p:cNvSpPr>
          <p:nvPr>
            <p:ph type="body" sz="quarter" idx="13"/>
          </p:nvPr>
        </p:nvSpPr>
        <p:spPr>
          <a:xfrm>
            <a:off x="1066800" y="5390804"/>
            <a:ext cx="3870960" cy="559146"/>
          </a:xfrm>
        </p:spPr>
        <p:txBody>
          <a:bodyPr>
            <a:normAutofit fontScale="92500" lnSpcReduction="20000"/>
          </a:bodyPr>
          <a:lstStyle/>
          <a:p>
            <a:r>
              <a:rPr lang="en-US" sz="1500" dirty="0"/>
              <a:t>Slawomir Kluszczynski </a:t>
            </a:r>
          </a:p>
          <a:p>
            <a:r>
              <a:rPr lang="en-US" dirty="0"/>
              <a:t>NCE Market Projects Lead</a:t>
            </a:r>
          </a:p>
        </p:txBody>
      </p:sp>
      <p:grpSp>
        <p:nvGrpSpPr>
          <p:cNvPr id="11" name="Group 10">
            <a:extLst>
              <a:ext uri="{FF2B5EF4-FFF2-40B4-BE49-F238E27FC236}">
                <a16:creationId xmlns:a16="http://schemas.microsoft.com/office/drawing/2014/main" id="{E308F178-EBA2-4F16-97DA-32BED22564FF}"/>
              </a:ext>
            </a:extLst>
          </p:cNvPr>
          <p:cNvGrpSpPr/>
          <p:nvPr/>
        </p:nvGrpSpPr>
        <p:grpSpPr>
          <a:xfrm>
            <a:off x="1181100" y="197978"/>
            <a:ext cx="1257300" cy="294573"/>
            <a:chOff x="-5642843" y="1366240"/>
            <a:chExt cx="5305426" cy="1243013"/>
          </a:xfrm>
          <a:solidFill>
            <a:schemeClr val="bg1"/>
          </a:solidFill>
        </p:grpSpPr>
        <p:sp>
          <p:nvSpPr>
            <p:cNvPr id="12" name="Freeform 5">
              <a:extLst>
                <a:ext uri="{FF2B5EF4-FFF2-40B4-BE49-F238E27FC236}">
                  <a16:creationId xmlns:a16="http://schemas.microsoft.com/office/drawing/2014/main" id="{FA32FFC0-598D-485B-A175-9FBF374448B2}"/>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6">
              <a:extLst>
                <a:ext uri="{FF2B5EF4-FFF2-40B4-BE49-F238E27FC236}">
                  <a16:creationId xmlns:a16="http://schemas.microsoft.com/office/drawing/2014/main" id="{041FDA3D-F9BC-4232-BD49-18B61BFA6A48}"/>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7">
              <a:extLst>
                <a:ext uri="{FF2B5EF4-FFF2-40B4-BE49-F238E27FC236}">
                  <a16:creationId xmlns:a16="http://schemas.microsoft.com/office/drawing/2014/main" id="{AC741C4E-2691-49D6-B201-AE3C4E82042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5" name="Freeform 8">
              <a:extLst>
                <a:ext uri="{FF2B5EF4-FFF2-40B4-BE49-F238E27FC236}">
                  <a16:creationId xmlns:a16="http://schemas.microsoft.com/office/drawing/2014/main" id="{31635A6A-26C1-4C13-B51F-139A35445B5E}"/>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6" name="Freeform 9">
              <a:extLst>
                <a:ext uri="{FF2B5EF4-FFF2-40B4-BE49-F238E27FC236}">
                  <a16:creationId xmlns:a16="http://schemas.microsoft.com/office/drawing/2014/main" id="{070F950A-56B4-4452-B98C-6CDE1A037501}"/>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7" name="Freeform 10">
              <a:extLst>
                <a:ext uri="{FF2B5EF4-FFF2-40B4-BE49-F238E27FC236}">
                  <a16:creationId xmlns:a16="http://schemas.microsoft.com/office/drawing/2014/main" id="{FB7D745F-2697-4010-A3CD-58EA1579D5F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41964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22D5-7DA5-4DAA-AC31-1115D54FBE81}"/>
              </a:ext>
            </a:extLst>
          </p:cNvPr>
          <p:cNvSpPr>
            <a:spLocks noGrp="1"/>
          </p:cNvSpPr>
          <p:nvPr>
            <p:ph type="title"/>
          </p:nvPr>
        </p:nvSpPr>
        <p:spPr>
          <a:xfrm>
            <a:off x="381000" y="2041863"/>
            <a:ext cx="5934740" cy="1920537"/>
          </a:xfrm>
        </p:spPr>
        <p:txBody>
          <a:bodyPr>
            <a:normAutofit/>
          </a:bodyPr>
          <a:lstStyle/>
          <a:p>
            <a:r>
              <a:rPr lang="tr-TR" b="1" dirty="0">
                <a:latin typeface="Segoe UI Semibold" panose="020B0702040204020203" pitchFamily="34" charset="0"/>
                <a:cs typeface="Segoe UI Semibold" panose="020B0702040204020203" pitchFamily="34" charset="0"/>
              </a:rPr>
              <a:t>SAFETY TIP</a:t>
            </a:r>
            <a:endParaRPr lang="en-US" b="1" dirty="0">
              <a:latin typeface="Segoe UI Semibold" panose="020B0702040204020203" pitchFamily="34" charset="0"/>
              <a:cs typeface="Segoe UI Semibold" panose="020B0702040204020203" pitchFamily="34" charset="0"/>
            </a:endParaRPr>
          </a:p>
        </p:txBody>
      </p:sp>
      <p:sp>
        <p:nvSpPr>
          <p:cNvPr id="5" name="Slide Number Placeholder 4">
            <a:extLst>
              <a:ext uri="{FF2B5EF4-FFF2-40B4-BE49-F238E27FC236}">
                <a16:creationId xmlns:a16="http://schemas.microsoft.com/office/drawing/2014/main" id="{4ABC36C4-2AAB-4CDE-A88C-15EC489F0322}"/>
              </a:ext>
            </a:extLst>
          </p:cNvPr>
          <p:cNvSpPr>
            <a:spLocks noGrp="1"/>
          </p:cNvSpPr>
          <p:nvPr>
            <p:ph type="sldNum" sz="quarter" idx="11"/>
          </p:nvPr>
        </p:nvSpPr>
        <p:spPr/>
        <p:txBody>
          <a:bodyPr/>
          <a:lstStyle/>
          <a:p>
            <a:fld id="{B86CEE44-6F89-45AC-812A-88D538657E02}" type="slidenum">
              <a:rPr lang="en-US" smtClean="0"/>
              <a:pPr/>
              <a:t>10</a:t>
            </a:fld>
            <a:endParaRPr lang="en-US"/>
          </a:p>
        </p:txBody>
      </p:sp>
      <p:pic>
        <p:nvPicPr>
          <p:cNvPr id="4" name="Picture 2" descr="Brain Exploding GIFs | Tenor">
            <a:extLst>
              <a:ext uri="{FF2B5EF4-FFF2-40B4-BE49-F238E27FC236}">
                <a16:creationId xmlns:a16="http://schemas.microsoft.com/office/drawing/2014/main" id="{31103ACD-6180-5D0B-104D-38C63FE6F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463" y="1300124"/>
            <a:ext cx="3456478" cy="425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35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DD5331E-8D28-0A60-6F61-DE79E956F1DC}"/>
              </a:ext>
            </a:extLst>
          </p:cNvPr>
          <p:cNvSpPr>
            <a:spLocks noGrp="1"/>
          </p:cNvSpPr>
          <p:nvPr>
            <p:ph type="sldNum" sz="quarter" idx="11"/>
          </p:nvPr>
        </p:nvSpPr>
        <p:spPr/>
        <p:txBody>
          <a:bodyPr/>
          <a:lstStyle/>
          <a:p>
            <a:fld id="{B86CEE44-6F89-45AC-812A-88D538657E02}" type="slidenum">
              <a:rPr lang="en-US" smtClean="0"/>
              <a:pPr/>
              <a:t>11</a:t>
            </a:fld>
            <a:endParaRPr lang="en-US"/>
          </a:p>
        </p:txBody>
      </p:sp>
      <p:sp>
        <p:nvSpPr>
          <p:cNvPr id="5" name="Metin Yer Tutucusu 4">
            <a:extLst>
              <a:ext uri="{FF2B5EF4-FFF2-40B4-BE49-F238E27FC236}">
                <a16:creationId xmlns:a16="http://schemas.microsoft.com/office/drawing/2014/main" id="{BDBB18BA-7B5F-18B2-F4B5-DC3E964EEFCD}"/>
              </a:ext>
            </a:extLst>
          </p:cNvPr>
          <p:cNvSpPr>
            <a:spLocks noGrp="1"/>
          </p:cNvSpPr>
          <p:nvPr>
            <p:ph type="body" sz="quarter" idx="12"/>
          </p:nvPr>
        </p:nvSpPr>
        <p:spPr/>
        <p:txBody>
          <a:bodyPr/>
          <a:lstStyle/>
          <a:p>
            <a:endParaRPr lang="en-US"/>
          </a:p>
        </p:txBody>
      </p:sp>
      <p:pic>
        <p:nvPicPr>
          <p:cNvPr id="2050" name="Picture 2">
            <a:extLst>
              <a:ext uri="{FF2B5EF4-FFF2-40B4-BE49-F238E27FC236}">
                <a16:creationId xmlns:a16="http://schemas.microsoft.com/office/drawing/2014/main" id="{EA2042EC-9522-D2F9-EBBD-F14226C38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88" y="0"/>
            <a:ext cx="9601201"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6C729AA3-B16D-DF0A-4CE1-308B5BA27A92}"/>
              </a:ext>
            </a:extLst>
          </p:cNvPr>
          <p:cNvSpPr txBox="1"/>
          <p:nvPr/>
        </p:nvSpPr>
        <p:spPr>
          <a:xfrm>
            <a:off x="1388535" y="5429954"/>
            <a:ext cx="5974392" cy="830997"/>
          </a:xfrm>
          <a:prstGeom prst="rect">
            <a:avLst/>
          </a:prstGeom>
          <a:noFill/>
        </p:spPr>
        <p:txBody>
          <a:bodyPr wrap="none" rtlCol="0">
            <a:spAutoFit/>
          </a:bodyPr>
          <a:lstStyle/>
          <a:p>
            <a:pPr marL="342900" indent="-342900">
              <a:buFont typeface="+mj-lt"/>
              <a:buAutoNum type="arabicPeriod"/>
            </a:pPr>
            <a:r>
              <a:rPr lang="tr-TR" sz="2400" b="1" dirty="0">
                <a:solidFill>
                  <a:schemeClr val="bg1"/>
                </a:solidFill>
              </a:rPr>
              <a:t>WHAT DO YOU SEE ON THE SCREEN? </a:t>
            </a:r>
          </a:p>
          <a:p>
            <a:pPr marL="342900" indent="-342900">
              <a:buFont typeface="+mj-lt"/>
              <a:buAutoNum type="arabicPeriod"/>
            </a:pPr>
            <a:r>
              <a:rPr lang="tr-TR" sz="2400" b="1" dirty="0">
                <a:solidFill>
                  <a:schemeClr val="bg1"/>
                </a:solidFill>
              </a:rPr>
              <a:t>GUESS WHY IT HAPPENED?</a:t>
            </a:r>
            <a:endParaRPr lang="en-US" sz="2400" b="1" dirty="0">
              <a:solidFill>
                <a:schemeClr val="bg1"/>
              </a:solidFill>
            </a:endParaRPr>
          </a:p>
        </p:txBody>
      </p:sp>
      <p:sp>
        <p:nvSpPr>
          <p:cNvPr id="9" name="Metin kutusu 8">
            <a:extLst>
              <a:ext uri="{FF2B5EF4-FFF2-40B4-BE49-F238E27FC236}">
                <a16:creationId xmlns:a16="http://schemas.microsoft.com/office/drawing/2014/main" id="{A93FECBA-1B25-196B-BD2F-A0D07EEA675F}"/>
              </a:ext>
            </a:extLst>
          </p:cNvPr>
          <p:cNvSpPr txBox="1"/>
          <p:nvPr/>
        </p:nvSpPr>
        <p:spPr>
          <a:xfrm>
            <a:off x="1552225" y="4216404"/>
            <a:ext cx="9307688" cy="338554"/>
          </a:xfrm>
          <a:prstGeom prst="rect">
            <a:avLst/>
          </a:prstGeom>
          <a:noFill/>
        </p:spPr>
        <p:txBody>
          <a:bodyPr wrap="square" rtlCol="0">
            <a:spAutoFit/>
          </a:bodyPr>
          <a:lstStyle/>
          <a:p>
            <a:r>
              <a:rPr lang="en-US" sz="1600" b="1" dirty="0">
                <a:solidFill>
                  <a:srgbClr val="FFFF00"/>
                </a:solidFill>
              </a:rPr>
              <a:t>In this incident two people were killed and eight injured. </a:t>
            </a:r>
            <a:endParaRPr lang="en-US" sz="1600" b="1" dirty="0">
              <a:solidFill>
                <a:schemeClr val="bg1"/>
              </a:solidFill>
            </a:endParaRPr>
          </a:p>
        </p:txBody>
      </p:sp>
    </p:spTree>
    <p:extLst>
      <p:ext uri="{BB962C8B-B14F-4D97-AF65-F5344CB8AC3E}">
        <p14:creationId xmlns:p14="http://schemas.microsoft.com/office/powerpoint/2010/main" val="60059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26DC3D-E708-0E19-4A6E-BCA0550A4E8A}"/>
              </a:ext>
            </a:extLst>
          </p:cNvPr>
          <p:cNvSpPr>
            <a:spLocks noGrp="1"/>
          </p:cNvSpPr>
          <p:nvPr>
            <p:ph type="title"/>
          </p:nvPr>
        </p:nvSpPr>
        <p:spPr>
          <a:xfrm>
            <a:off x="381000" y="111076"/>
            <a:ext cx="11430000" cy="914400"/>
          </a:xfrm>
        </p:spPr>
        <p:txBody>
          <a:bodyPr>
            <a:normAutofit fontScale="90000"/>
          </a:bodyPr>
          <a:lstStyle/>
          <a:p>
            <a:pPr algn="ctr"/>
            <a:r>
              <a:rPr lang="en-US" sz="3600" i="0" u="none" strike="noStrike" baseline="0" dirty="0">
                <a:latin typeface="+mj-lt"/>
              </a:rPr>
              <a:t>PESTICIDE CHEMICAL RUNAWAY REACTION (WEST VIRGINIA) 2008 </a:t>
            </a:r>
            <a:endParaRPr lang="en-US" dirty="0">
              <a:latin typeface="+mj-lt"/>
            </a:endParaRPr>
          </a:p>
        </p:txBody>
      </p:sp>
      <p:sp>
        <p:nvSpPr>
          <p:cNvPr id="3" name="İçerik Yer Tutucusu 2">
            <a:extLst>
              <a:ext uri="{FF2B5EF4-FFF2-40B4-BE49-F238E27FC236}">
                <a16:creationId xmlns:a16="http://schemas.microsoft.com/office/drawing/2014/main" id="{F63C593E-E575-95AD-50FA-79B4CE65E3C7}"/>
              </a:ext>
            </a:extLst>
          </p:cNvPr>
          <p:cNvSpPr>
            <a:spLocks noGrp="1"/>
          </p:cNvSpPr>
          <p:nvPr>
            <p:ph idx="1"/>
          </p:nvPr>
        </p:nvSpPr>
        <p:spPr>
          <a:xfrm>
            <a:off x="381000" y="888996"/>
            <a:ext cx="8017933" cy="5283204"/>
          </a:xfrm>
        </p:spPr>
        <p:txBody>
          <a:bodyPr>
            <a:normAutofit/>
          </a:bodyPr>
          <a:lstStyle/>
          <a:p>
            <a:pPr algn="l"/>
            <a:endParaRPr lang="en-US" sz="1800" b="0" i="0" u="none" strike="noStrike" baseline="0" dirty="0">
              <a:solidFill>
                <a:srgbClr val="000000"/>
              </a:solidFill>
              <a:latin typeface="Slate Pro Bk"/>
            </a:endParaRPr>
          </a:p>
          <a:p>
            <a:pPr marL="0" indent="0">
              <a:buNone/>
            </a:pPr>
            <a:r>
              <a:rPr lang="en-US" sz="1800" dirty="0"/>
              <a:t>The subsequent investigation</a:t>
            </a:r>
            <a:r>
              <a:rPr lang="tr-TR" sz="1800" dirty="0"/>
              <a:t> </a:t>
            </a:r>
            <a:r>
              <a:rPr lang="en-US" sz="1800" dirty="0"/>
              <a:t> by the </a:t>
            </a:r>
            <a:r>
              <a:rPr lang="en-US" sz="1800" b="1" dirty="0"/>
              <a:t>US Chemical Safety Board concluded that</a:t>
            </a:r>
            <a:r>
              <a:rPr lang="en-US" sz="1800" dirty="0"/>
              <a:t>, although a </a:t>
            </a:r>
            <a:r>
              <a:rPr lang="en-US" sz="1800" b="1" dirty="0"/>
              <a:t>PSSR had been carried out</a:t>
            </a:r>
            <a:r>
              <a:rPr lang="en-US" sz="1800" dirty="0"/>
              <a:t>, it was </a:t>
            </a:r>
            <a:r>
              <a:rPr lang="en-US" sz="1800" b="1" dirty="0"/>
              <a:t>inadequate</a:t>
            </a:r>
            <a:r>
              <a:rPr lang="en-US" sz="1800" dirty="0"/>
              <a:t>, and that this was a </a:t>
            </a:r>
            <a:r>
              <a:rPr lang="en-US" sz="1800" b="1" dirty="0"/>
              <a:t>significant contributing factor </a:t>
            </a:r>
            <a:r>
              <a:rPr lang="en-US" sz="1800" dirty="0"/>
              <a:t>in the incident. </a:t>
            </a:r>
          </a:p>
          <a:p>
            <a:pPr marL="0" marR="2800" indent="0">
              <a:buNone/>
            </a:pPr>
            <a:r>
              <a:rPr lang="en-US" sz="1800" b="0" i="0" u="none" strike="noStrike" baseline="0" dirty="0"/>
              <a:t>Deficiencies which should have been identified and corrected by application of PSSR, each of which contributed to the extent of the disaster, included: </a:t>
            </a:r>
          </a:p>
          <a:p>
            <a:r>
              <a:rPr lang="en-US" sz="1800" b="0" i="0" u="none" strike="noStrike" baseline="0" dirty="0"/>
              <a:t>New equipment was not </a:t>
            </a:r>
            <a:r>
              <a:rPr lang="en-US" sz="1800" b="1" i="0" u="none" strike="noStrike" baseline="0" dirty="0">
                <a:solidFill>
                  <a:srgbClr val="FF0000"/>
                </a:solidFill>
              </a:rPr>
              <a:t>test</a:t>
            </a:r>
            <a:r>
              <a:rPr lang="en-US" sz="1800" b="1" i="0" u="none" strike="noStrike" baseline="0" dirty="0"/>
              <a:t>ed</a:t>
            </a:r>
            <a:r>
              <a:rPr lang="en-US" sz="1800" b="0" i="0" u="none" strike="noStrike" baseline="0" dirty="0"/>
              <a:t> and </a:t>
            </a:r>
            <a:r>
              <a:rPr lang="en-US" sz="1800" b="1" i="0" u="none" strike="noStrike" baseline="0" dirty="0">
                <a:solidFill>
                  <a:srgbClr val="FF0000"/>
                </a:solidFill>
              </a:rPr>
              <a:t>calibrate</a:t>
            </a:r>
            <a:r>
              <a:rPr lang="en-US" sz="1800" b="1" i="0" u="none" strike="noStrike" baseline="0" dirty="0"/>
              <a:t>d</a:t>
            </a:r>
            <a:r>
              <a:rPr lang="en-US" sz="1800" b="0" i="0" u="none" strike="noStrike" baseline="0" dirty="0"/>
              <a:t> </a:t>
            </a:r>
            <a:r>
              <a:rPr lang="en-US" sz="1800" b="0" i="0" u="none" strike="noStrike" baseline="0" dirty="0">
                <a:solidFill>
                  <a:srgbClr val="FF0000"/>
                </a:solidFill>
              </a:rPr>
              <a:t>before startup</a:t>
            </a:r>
            <a:r>
              <a:rPr lang="en-US" sz="1800" b="0" i="0" u="none" strike="noStrike" baseline="0" dirty="0"/>
              <a:t>. </a:t>
            </a:r>
          </a:p>
          <a:p>
            <a:r>
              <a:rPr lang="en-US" sz="1800" b="1" i="0" u="none" strike="noStrike" baseline="0" dirty="0"/>
              <a:t>In</a:t>
            </a:r>
            <a:r>
              <a:rPr lang="en-US" sz="1800" b="1" i="0" u="none" strike="noStrike" baseline="0" dirty="0">
                <a:solidFill>
                  <a:srgbClr val="FF0000"/>
                </a:solidFill>
              </a:rPr>
              <a:t>adequate</a:t>
            </a:r>
            <a:r>
              <a:rPr lang="en-US" sz="1800" b="1" i="0" u="none" strike="noStrike" baseline="0" dirty="0"/>
              <a:t> </a:t>
            </a:r>
            <a:r>
              <a:rPr lang="en-US" sz="1800" b="1" i="0" u="none" strike="noStrike" baseline="0" dirty="0">
                <a:solidFill>
                  <a:srgbClr val="FF0000"/>
                </a:solidFill>
              </a:rPr>
              <a:t>training</a:t>
            </a:r>
            <a:r>
              <a:rPr lang="en-US" sz="1800" b="1" i="0" u="none" strike="noStrike" baseline="0" dirty="0"/>
              <a:t> </a:t>
            </a:r>
            <a:r>
              <a:rPr lang="en-US" sz="1800" b="0" i="0" u="none" strike="noStrike" baseline="0" dirty="0"/>
              <a:t>to operate the new unit and its distributed control system (DCS). </a:t>
            </a:r>
          </a:p>
          <a:p>
            <a:r>
              <a:rPr lang="en-US" sz="1800" b="1" i="0" u="none" strike="noStrike" baseline="0" dirty="0"/>
              <a:t>Mal</a:t>
            </a:r>
            <a:r>
              <a:rPr lang="en-US" sz="1800" b="1" i="0" u="none" strike="noStrike" baseline="0" dirty="0">
                <a:solidFill>
                  <a:srgbClr val="FF0000"/>
                </a:solidFill>
              </a:rPr>
              <a:t>functioning</a:t>
            </a:r>
            <a:r>
              <a:rPr lang="en-US" sz="1800" b="1" i="0" u="none" strike="noStrike" baseline="0" dirty="0"/>
              <a:t> </a:t>
            </a:r>
            <a:r>
              <a:rPr lang="en-US" sz="1800" b="1" i="0" u="none" strike="noStrike" baseline="0" dirty="0">
                <a:solidFill>
                  <a:srgbClr val="FF0000"/>
                </a:solidFill>
              </a:rPr>
              <a:t>equipment</a:t>
            </a:r>
            <a:r>
              <a:rPr lang="en-US" sz="1800" b="1" i="0" u="none" strike="noStrike" baseline="0" dirty="0"/>
              <a:t> </a:t>
            </a:r>
            <a:r>
              <a:rPr lang="en-US" sz="1800" b="0" i="0" u="none" strike="noStrike" baseline="0" dirty="0"/>
              <a:t>and </a:t>
            </a:r>
            <a:r>
              <a:rPr lang="en-US" sz="1800" b="1" i="0" u="none" strike="noStrike" baseline="0" dirty="0"/>
              <a:t>in</a:t>
            </a:r>
            <a:r>
              <a:rPr lang="en-US" sz="1800" b="1" i="0" u="none" strike="noStrike" baseline="0" dirty="0">
                <a:solidFill>
                  <a:srgbClr val="FF0000"/>
                </a:solidFill>
              </a:rPr>
              <a:t>adequate</a:t>
            </a:r>
            <a:r>
              <a:rPr lang="en-US" sz="1800" b="1" i="0" u="none" strike="noStrike" baseline="0" dirty="0"/>
              <a:t> </a:t>
            </a:r>
            <a:r>
              <a:rPr lang="en-US" sz="1800" b="1" i="0" u="none" strike="noStrike" baseline="0" dirty="0">
                <a:solidFill>
                  <a:srgbClr val="FF0000"/>
                </a:solidFill>
              </a:rPr>
              <a:t>checking</a:t>
            </a:r>
            <a:r>
              <a:rPr lang="en-US" sz="1800" b="1" i="0" u="none" strike="noStrike" baseline="0" dirty="0"/>
              <a:t> of DCS operation </a:t>
            </a:r>
            <a:r>
              <a:rPr lang="en-US" sz="1800" b="0" i="0" u="none" strike="noStrike" baseline="0" dirty="0"/>
              <a:t>and </a:t>
            </a:r>
            <a:r>
              <a:rPr lang="en-US" sz="1800" b="1" i="0" u="none" strike="noStrike" baseline="0" dirty="0"/>
              <a:t>displays.</a:t>
            </a:r>
            <a:r>
              <a:rPr lang="en-US" sz="1800" b="0" i="0" u="none" strike="noStrike" baseline="0" dirty="0"/>
              <a:t> </a:t>
            </a:r>
          </a:p>
          <a:p>
            <a:r>
              <a:rPr lang="en-US" sz="1800" b="1" i="0" u="none" strike="noStrike" baseline="0" dirty="0">
                <a:solidFill>
                  <a:srgbClr val="FF0000"/>
                </a:solidFill>
              </a:rPr>
              <a:t>Standard operating practices </a:t>
            </a:r>
            <a:r>
              <a:rPr lang="en-US" sz="1800" b="0" i="0" u="none" strike="noStrike" baseline="0" dirty="0"/>
              <a:t>not </a:t>
            </a:r>
            <a:r>
              <a:rPr lang="en-US" sz="1800" b="0" i="0" u="none" strike="noStrike" baseline="0" dirty="0">
                <a:solidFill>
                  <a:srgbClr val="FF0000"/>
                </a:solidFill>
              </a:rPr>
              <a:t>revise</a:t>
            </a:r>
            <a:r>
              <a:rPr lang="en-US" sz="1800" b="0" i="0" u="none" strike="noStrike" baseline="0" dirty="0"/>
              <a:t>d to address information specific to the new control system. </a:t>
            </a:r>
          </a:p>
          <a:p>
            <a:r>
              <a:rPr lang="en-US" sz="1800" b="1" i="0" u="none" strike="noStrike" baseline="0" dirty="0"/>
              <a:t>Lack of </a:t>
            </a:r>
            <a:r>
              <a:rPr lang="en-US" sz="1800" b="1" i="0" u="none" strike="noStrike" baseline="0" dirty="0">
                <a:solidFill>
                  <a:srgbClr val="FF0000"/>
                </a:solidFill>
              </a:rPr>
              <a:t>sufficient technical coverage </a:t>
            </a:r>
            <a:r>
              <a:rPr lang="en-US" sz="1800" b="0" i="0" u="none" strike="noStrike" baseline="0" dirty="0"/>
              <a:t>to support the startup.</a:t>
            </a:r>
          </a:p>
          <a:p>
            <a:pPr algn="l"/>
            <a:endParaRPr lang="en-US" sz="1800" b="0" i="0" u="none" strike="noStrike" baseline="0" dirty="0">
              <a:solidFill>
                <a:srgbClr val="000000"/>
              </a:solidFill>
              <a:latin typeface="Slate Pro Bk"/>
            </a:endParaRPr>
          </a:p>
        </p:txBody>
      </p:sp>
      <p:sp>
        <p:nvSpPr>
          <p:cNvPr id="4" name="Slayt Numarası Yer Tutucusu 3">
            <a:extLst>
              <a:ext uri="{FF2B5EF4-FFF2-40B4-BE49-F238E27FC236}">
                <a16:creationId xmlns:a16="http://schemas.microsoft.com/office/drawing/2014/main" id="{1B30E242-B66D-8E5C-E238-BEFA53F0E990}"/>
              </a:ext>
            </a:extLst>
          </p:cNvPr>
          <p:cNvSpPr>
            <a:spLocks noGrp="1"/>
          </p:cNvSpPr>
          <p:nvPr>
            <p:ph type="sldNum" sz="quarter" idx="11"/>
          </p:nvPr>
        </p:nvSpPr>
        <p:spPr/>
        <p:txBody>
          <a:bodyPr/>
          <a:lstStyle/>
          <a:p>
            <a:fld id="{B86CEE44-6F89-45AC-812A-88D538657E02}" type="slidenum">
              <a:rPr lang="en-US" smtClean="0"/>
              <a:pPr/>
              <a:t>12</a:t>
            </a:fld>
            <a:endParaRPr lang="en-US"/>
          </a:p>
        </p:txBody>
      </p:sp>
      <p:sp>
        <p:nvSpPr>
          <p:cNvPr id="5" name="Metin Yer Tutucusu 4">
            <a:extLst>
              <a:ext uri="{FF2B5EF4-FFF2-40B4-BE49-F238E27FC236}">
                <a16:creationId xmlns:a16="http://schemas.microsoft.com/office/drawing/2014/main" id="{DEF558EC-8FFA-8E2C-B8B2-D2D7B4EC6AB8}"/>
              </a:ext>
            </a:extLst>
          </p:cNvPr>
          <p:cNvSpPr>
            <a:spLocks noGrp="1"/>
          </p:cNvSpPr>
          <p:nvPr>
            <p:ph type="body" sz="quarter" idx="12"/>
          </p:nvPr>
        </p:nvSpPr>
        <p:spPr/>
        <p:txBody>
          <a:bodyPr/>
          <a:lstStyle/>
          <a:p>
            <a:endParaRPr lang="en-US"/>
          </a:p>
        </p:txBody>
      </p:sp>
      <p:pic>
        <p:nvPicPr>
          <p:cNvPr id="7" name="Resim 6">
            <a:extLst>
              <a:ext uri="{FF2B5EF4-FFF2-40B4-BE49-F238E27FC236}">
                <a16:creationId xmlns:a16="http://schemas.microsoft.com/office/drawing/2014/main" id="{878BBD9C-39C2-1B6D-5C31-E8163899F821}"/>
              </a:ext>
            </a:extLst>
          </p:cNvPr>
          <p:cNvPicPr>
            <a:picLocks noChangeAspect="1"/>
          </p:cNvPicPr>
          <p:nvPr/>
        </p:nvPicPr>
        <p:blipFill>
          <a:blip r:embed="rId2"/>
          <a:stretch>
            <a:fillRect/>
          </a:stretch>
        </p:blipFill>
        <p:spPr>
          <a:xfrm>
            <a:off x="8539859" y="1209497"/>
            <a:ext cx="3436241" cy="2271536"/>
          </a:xfrm>
          <a:prstGeom prst="rect">
            <a:avLst/>
          </a:prstGeom>
        </p:spPr>
      </p:pic>
      <p:pic>
        <p:nvPicPr>
          <p:cNvPr id="11" name="Resim 10">
            <a:extLst>
              <a:ext uri="{FF2B5EF4-FFF2-40B4-BE49-F238E27FC236}">
                <a16:creationId xmlns:a16="http://schemas.microsoft.com/office/drawing/2014/main" id="{623A899E-2EBC-8C4D-F1F9-54827D6EFEB5}"/>
              </a:ext>
            </a:extLst>
          </p:cNvPr>
          <p:cNvPicPr>
            <a:picLocks noChangeAspect="1"/>
          </p:cNvPicPr>
          <p:nvPr/>
        </p:nvPicPr>
        <p:blipFill>
          <a:blip r:embed="rId3"/>
          <a:stretch>
            <a:fillRect/>
          </a:stretch>
        </p:blipFill>
        <p:spPr>
          <a:xfrm>
            <a:off x="8560305" y="3694462"/>
            <a:ext cx="3436241" cy="2291579"/>
          </a:xfrm>
          <a:prstGeom prst="rect">
            <a:avLst/>
          </a:prstGeom>
        </p:spPr>
      </p:pic>
    </p:spTree>
    <p:extLst>
      <p:ext uri="{BB962C8B-B14F-4D97-AF65-F5344CB8AC3E}">
        <p14:creationId xmlns:p14="http://schemas.microsoft.com/office/powerpoint/2010/main" val="158593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Espaço Reservado para Texto 40">
            <a:extLst>
              <a:ext uri="{FF2B5EF4-FFF2-40B4-BE49-F238E27FC236}">
                <a16:creationId xmlns:a16="http://schemas.microsoft.com/office/drawing/2014/main" id="{FCEAB8B3-8A7C-46D4-A2C5-25640D646621}"/>
              </a:ext>
            </a:extLst>
          </p:cNvPr>
          <p:cNvSpPr>
            <a:spLocks noGrp="1"/>
          </p:cNvSpPr>
          <p:nvPr>
            <p:ph type="body" sz="quarter" idx="15"/>
          </p:nvPr>
        </p:nvSpPr>
        <p:spPr/>
        <p:txBody>
          <a:bodyPr/>
          <a:lstStyle/>
          <a:p>
            <a:endParaRPr lang="pt-BR">
              <a:cs typeface="Segoe UI"/>
            </a:endParaRPr>
          </a:p>
        </p:txBody>
      </p:sp>
      <p:sp>
        <p:nvSpPr>
          <p:cNvPr id="2" name="Title 1">
            <a:extLst>
              <a:ext uri="{FF2B5EF4-FFF2-40B4-BE49-F238E27FC236}">
                <a16:creationId xmlns:a16="http://schemas.microsoft.com/office/drawing/2014/main" id="{64E276B8-5CE0-4B3A-9F18-DAB327214D9A}"/>
              </a:ext>
            </a:extLst>
          </p:cNvPr>
          <p:cNvSpPr>
            <a:spLocks noGrp="1"/>
          </p:cNvSpPr>
          <p:nvPr>
            <p:ph type="title"/>
          </p:nvPr>
        </p:nvSpPr>
        <p:spPr/>
        <p:txBody>
          <a:bodyPr>
            <a:normAutofit/>
          </a:bodyPr>
          <a:lstStyle/>
          <a:p>
            <a:r>
              <a:rPr lang="en-US" dirty="0"/>
              <a:t>Safety First !</a:t>
            </a:r>
          </a:p>
        </p:txBody>
      </p:sp>
      <p:sp>
        <p:nvSpPr>
          <p:cNvPr id="39" name="Espaço Reservado para Conteúdo 38">
            <a:extLst>
              <a:ext uri="{FF2B5EF4-FFF2-40B4-BE49-F238E27FC236}">
                <a16:creationId xmlns:a16="http://schemas.microsoft.com/office/drawing/2014/main" id="{05C8DAD1-93BF-41DB-A147-3D1D7A254D2D}"/>
              </a:ext>
            </a:extLst>
          </p:cNvPr>
          <p:cNvSpPr>
            <a:spLocks noGrp="1"/>
          </p:cNvSpPr>
          <p:nvPr>
            <p:ph sz="quarter" idx="4"/>
          </p:nvPr>
        </p:nvSpPr>
        <p:spPr>
          <a:xfrm>
            <a:off x="283535" y="1560306"/>
            <a:ext cx="5573255" cy="4563736"/>
          </a:xfrm>
        </p:spPr>
        <p:txBody>
          <a:bodyPr>
            <a:normAutofit fontScale="92500" lnSpcReduction="10000"/>
          </a:bodyPr>
          <a:lstStyle/>
          <a:p>
            <a:r>
              <a:rPr lang="pt-BR" dirty="0"/>
              <a:t>Safety is our Culture</a:t>
            </a:r>
          </a:p>
          <a:p>
            <a:r>
              <a:rPr lang="pt-BR" dirty="0"/>
              <a:t>We award operators that stop operations in case of safety risk of people, products, processes or environment</a:t>
            </a:r>
          </a:p>
          <a:p>
            <a:r>
              <a:rPr lang="pt-BR" dirty="0"/>
              <a:t>We design installations in our projects with highest safety standards</a:t>
            </a:r>
          </a:p>
          <a:p>
            <a:r>
              <a:rPr lang="pt-BR" dirty="0"/>
              <a:t>We involve experienced experts at every stage of the project in order to design our installations safely</a:t>
            </a:r>
          </a:p>
          <a:p>
            <a:r>
              <a:rPr lang="pt-BR" dirty="0"/>
              <a:t>Safety is every employee responsibility and our daily teamwork focus</a:t>
            </a:r>
          </a:p>
          <a:p>
            <a:r>
              <a:rPr lang="pt-BR" dirty="0"/>
              <a:t>Projects are measured with safety KPIs</a:t>
            </a:r>
          </a:p>
          <a:p>
            <a:r>
              <a:rPr lang="tr-TR" dirty="0"/>
              <a:t>What are the improvement points at construction safety for you/your </a:t>
            </a:r>
            <a:r>
              <a:rPr lang="de-AT" dirty="0" err="1"/>
              <a:t>project</a:t>
            </a:r>
            <a:r>
              <a:rPr lang="de-AT" dirty="0"/>
              <a:t> </a:t>
            </a:r>
            <a:r>
              <a:rPr lang="tr-TR" dirty="0"/>
              <a:t>?</a:t>
            </a:r>
            <a:endParaRPr lang="en-US" dirty="0"/>
          </a:p>
          <a:p>
            <a:endParaRPr lang="pt-BR" dirty="0"/>
          </a:p>
        </p:txBody>
      </p:sp>
      <p:sp>
        <p:nvSpPr>
          <p:cNvPr id="40" name="Espaço Reservado para Texto 39">
            <a:extLst>
              <a:ext uri="{FF2B5EF4-FFF2-40B4-BE49-F238E27FC236}">
                <a16:creationId xmlns:a16="http://schemas.microsoft.com/office/drawing/2014/main" id="{3BE2BEDB-22A3-495D-A139-5BAE69B932FE}"/>
              </a:ext>
            </a:extLst>
          </p:cNvPr>
          <p:cNvSpPr>
            <a:spLocks noGrp="1"/>
          </p:cNvSpPr>
          <p:nvPr>
            <p:ph type="body" sz="quarter" idx="10"/>
          </p:nvPr>
        </p:nvSpPr>
        <p:spPr/>
        <p:txBody>
          <a:bodyPr/>
          <a:lstStyle/>
          <a:p>
            <a:endParaRPr lang="pt-BR"/>
          </a:p>
        </p:txBody>
      </p:sp>
      <p:pic>
        <p:nvPicPr>
          <p:cNvPr id="12" name="Picture 11">
            <a:extLst>
              <a:ext uri="{FF2B5EF4-FFF2-40B4-BE49-F238E27FC236}">
                <a16:creationId xmlns:a16="http://schemas.microsoft.com/office/drawing/2014/main" id="{B429BE9D-FF5D-4460-80BB-EAB719EA46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5421" y="5020638"/>
            <a:ext cx="1798089" cy="1103404"/>
          </a:xfrm>
          <a:prstGeom prst="rect">
            <a:avLst/>
          </a:prstGeom>
        </p:spPr>
      </p:pic>
      <p:sp>
        <p:nvSpPr>
          <p:cNvPr id="17" name="Slide Number Placeholder 1">
            <a:extLst>
              <a:ext uri="{FF2B5EF4-FFF2-40B4-BE49-F238E27FC236}">
                <a16:creationId xmlns:a16="http://schemas.microsoft.com/office/drawing/2014/main" id="{6E0C1DA1-864E-4EFA-8C13-0E902E22725B}"/>
              </a:ext>
            </a:extLst>
          </p:cNvPr>
          <p:cNvSpPr txBox="1">
            <a:spLocks/>
          </p:cNvSpPr>
          <p:nvPr/>
        </p:nvSpPr>
        <p:spPr>
          <a:xfrm>
            <a:off x="11696303" y="6425500"/>
            <a:ext cx="431800" cy="1850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CEE44-6F89-45AC-812A-88D538657E02}" type="slidenum">
              <a:rPr lang="en-US" sz="900" smtClean="0"/>
              <a:pPr/>
              <a:t>13</a:t>
            </a:fld>
            <a:endParaRPr lang="en-US" sz="900"/>
          </a:p>
        </p:txBody>
      </p:sp>
      <p:grpSp>
        <p:nvGrpSpPr>
          <p:cNvPr id="3" name="Agrupar 2">
            <a:extLst>
              <a:ext uri="{FF2B5EF4-FFF2-40B4-BE49-F238E27FC236}">
                <a16:creationId xmlns:a16="http://schemas.microsoft.com/office/drawing/2014/main" id="{F1959D9D-9BC7-4D19-A4C0-0A6FCEB23F27}"/>
              </a:ext>
            </a:extLst>
          </p:cNvPr>
          <p:cNvGrpSpPr/>
          <p:nvPr/>
        </p:nvGrpSpPr>
        <p:grpSpPr>
          <a:xfrm>
            <a:off x="4049343" y="6278240"/>
            <a:ext cx="3960742" cy="479544"/>
            <a:chOff x="405683" y="5736194"/>
            <a:chExt cx="3960742" cy="479544"/>
          </a:xfrm>
        </p:grpSpPr>
        <p:pic>
          <p:nvPicPr>
            <p:cNvPr id="7" name="Picture 6">
              <a:extLst>
                <a:ext uri="{FF2B5EF4-FFF2-40B4-BE49-F238E27FC236}">
                  <a16:creationId xmlns:a16="http://schemas.microsoft.com/office/drawing/2014/main" id="{31B9C707-6013-41CA-8260-174B27315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83" y="5739554"/>
              <a:ext cx="465984" cy="465984"/>
            </a:xfrm>
            <a:prstGeom prst="rect">
              <a:avLst/>
            </a:prstGeom>
          </p:spPr>
        </p:pic>
        <p:pic>
          <p:nvPicPr>
            <p:cNvPr id="8" name="Picture 7">
              <a:extLst>
                <a:ext uri="{FF2B5EF4-FFF2-40B4-BE49-F238E27FC236}">
                  <a16:creationId xmlns:a16="http://schemas.microsoft.com/office/drawing/2014/main" id="{B58D2E00-9585-4800-9F82-A4010D723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725" y="5736194"/>
              <a:ext cx="465984" cy="465984"/>
            </a:xfrm>
            <a:prstGeom prst="rect">
              <a:avLst/>
            </a:prstGeom>
          </p:spPr>
        </p:pic>
        <p:pic>
          <p:nvPicPr>
            <p:cNvPr id="9" name="Picture 8">
              <a:extLst>
                <a:ext uri="{FF2B5EF4-FFF2-40B4-BE49-F238E27FC236}">
                  <a16:creationId xmlns:a16="http://schemas.microsoft.com/office/drawing/2014/main" id="{755B01D9-EDA4-4F71-AA7C-8B8E3D4027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7767" y="5736194"/>
              <a:ext cx="465984" cy="465984"/>
            </a:xfrm>
            <a:prstGeom prst="rect">
              <a:avLst/>
            </a:prstGeom>
          </p:spPr>
        </p:pic>
        <p:pic>
          <p:nvPicPr>
            <p:cNvPr id="10" name="Picture 9">
              <a:extLst>
                <a:ext uri="{FF2B5EF4-FFF2-40B4-BE49-F238E27FC236}">
                  <a16:creationId xmlns:a16="http://schemas.microsoft.com/office/drawing/2014/main" id="{2C7902DD-B0BC-4BDE-879F-1872B80A3A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2129" y="5736194"/>
              <a:ext cx="465984" cy="465984"/>
            </a:xfrm>
            <a:prstGeom prst="rect">
              <a:avLst/>
            </a:prstGeom>
          </p:spPr>
        </p:pic>
        <p:pic>
          <p:nvPicPr>
            <p:cNvPr id="11" name="Picture 10">
              <a:extLst>
                <a:ext uri="{FF2B5EF4-FFF2-40B4-BE49-F238E27FC236}">
                  <a16:creationId xmlns:a16="http://schemas.microsoft.com/office/drawing/2014/main" id="{D6B88164-C025-4D3A-8D3A-0F3AB43E3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0690" y="5746668"/>
              <a:ext cx="464629" cy="464629"/>
            </a:xfrm>
            <a:prstGeom prst="rect">
              <a:avLst/>
            </a:prstGeom>
          </p:spPr>
        </p:pic>
        <p:pic>
          <p:nvPicPr>
            <p:cNvPr id="1031" name="Picture 7">
              <a:extLst>
                <a:ext uri="{FF2B5EF4-FFF2-40B4-BE49-F238E27FC236}">
                  <a16:creationId xmlns:a16="http://schemas.microsoft.com/office/drawing/2014/main" id="{E7C3CD46-AB4B-48B2-8C15-36D751EF89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7896" y="5746979"/>
              <a:ext cx="473988" cy="4663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F098437-F06B-4F37-8799-6170BF1A27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0082" y="5749394"/>
              <a:ext cx="466343" cy="46634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3F707827-CCCC-DDF7-05CE-0D6A1CC461BD}"/>
              </a:ext>
            </a:extLst>
          </p:cNvPr>
          <p:cNvPicPr>
            <a:picLocks noChangeAspect="1"/>
          </p:cNvPicPr>
          <p:nvPr/>
        </p:nvPicPr>
        <p:blipFill>
          <a:blip r:embed="rId10"/>
          <a:stretch>
            <a:fillRect/>
          </a:stretch>
        </p:blipFill>
        <p:spPr>
          <a:xfrm>
            <a:off x="5968544" y="353054"/>
            <a:ext cx="4170025" cy="5645385"/>
          </a:xfrm>
          <a:prstGeom prst="rect">
            <a:avLst/>
          </a:prstGeom>
        </p:spPr>
      </p:pic>
    </p:spTree>
    <p:extLst>
      <p:ext uri="{BB962C8B-B14F-4D97-AF65-F5344CB8AC3E}">
        <p14:creationId xmlns:p14="http://schemas.microsoft.com/office/powerpoint/2010/main" val="107684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84FE6-05AA-4EF9-BDEC-9AF8010A4F9C}"/>
              </a:ext>
            </a:extLst>
          </p:cNvPr>
          <p:cNvSpPr>
            <a:spLocks noGrp="1"/>
          </p:cNvSpPr>
          <p:nvPr>
            <p:ph type="title"/>
          </p:nvPr>
        </p:nvSpPr>
        <p:spPr/>
        <p:txBody>
          <a:bodyPr>
            <a:normAutofit/>
          </a:bodyPr>
          <a:lstStyle/>
          <a:p>
            <a:r>
              <a:rPr lang="en-US" altLang="en-US" sz="3200" dirty="0"/>
              <a:t>Safety Considerations – Project Example</a:t>
            </a:r>
            <a:endParaRPr lang="pt-BR" sz="3200" dirty="0"/>
          </a:p>
        </p:txBody>
      </p:sp>
      <p:sp>
        <p:nvSpPr>
          <p:cNvPr id="6" name="Content Placeholder 5">
            <a:extLst>
              <a:ext uri="{FF2B5EF4-FFF2-40B4-BE49-F238E27FC236}">
                <a16:creationId xmlns:a16="http://schemas.microsoft.com/office/drawing/2014/main" id="{DF1E6AC2-C470-489C-8FC0-007A793530F8}"/>
              </a:ext>
            </a:extLst>
          </p:cNvPr>
          <p:cNvSpPr>
            <a:spLocks noGrp="1"/>
          </p:cNvSpPr>
          <p:nvPr>
            <p:ph idx="1"/>
          </p:nvPr>
        </p:nvSpPr>
        <p:spPr/>
        <p:txBody>
          <a:bodyPr>
            <a:normAutofit fontScale="85000" lnSpcReduction="10000"/>
          </a:bodyPr>
          <a:lstStyle/>
          <a:p>
            <a:pPr marL="0" indent="0">
              <a:buNone/>
            </a:pPr>
            <a:endParaRPr lang="en-US" dirty="0"/>
          </a:p>
          <a:p>
            <a:r>
              <a:rPr lang="en-US" dirty="0"/>
              <a:t>New seed pre-cleaning have solid waste generation: cc. 48 mt/day</a:t>
            </a:r>
          </a:p>
          <a:p>
            <a:r>
              <a:rPr lang="en-US" dirty="0"/>
              <a:t>Increase the hexane extraction process area (ATEX) with 100 m2</a:t>
            </a:r>
          </a:p>
          <a:p>
            <a:r>
              <a:rPr lang="en-US" dirty="0"/>
              <a:t>Supplier 1 hulls boiler requires independent fire pump, and it will have challenging dust emission(5 mg/m3)</a:t>
            </a:r>
          </a:p>
          <a:p>
            <a:r>
              <a:rPr lang="en-US" dirty="0"/>
              <a:t>Supplier 1 boiler has narrow range of capacity to be regulated: between 60%-100%</a:t>
            </a:r>
          </a:p>
          <a:p>
            <a:r>
              <a:rPr lang="en-US" dirty="0"/>
              <a:t>New Plant must be built as Food Ingredients facility: GMP as important as in Lecithin dryer</a:t>
            </a:r>
          </a:p>
          <a:p>
            <a:r>
              <a:rPr lang="en-US" dirty="0"/>
              <a:t>Dehulled kernel storage and handling must be as gentle as possible</a:t>
            </a:r>
          </a:p>
          <a:p>
            <a:r>
              <a:rPr lang="en-US" sz="2100" dirty="0"/>
              <a:t>Storage of dehulled kernel is more challenging as seeds storage (quality degradation, insect appealing)</a:t>
            </a:r>
          </a:p>
          <a:p>
            <a:r>
              <a:rPr lang="en-US" sz="2100" dirty="0"/>
              <a:t>The construction will be happening also while facility continue to operate, the first constructability review will be done on phase 2</a:t>
            </a:r>
          </a:p>
          <a:p>
            <a:r>
              <a:rPr lang="en-US" dirty="0"/>
              <a:t>Work at height during construction and access to platform at Hight must be accessible with stairs </a:t>
            </a:r>
            <a:r>
              <a:rPr lang="en-US" dirty="0" err="1"/>
              <a:t>i.o.</a:t>
            </a:r>
            <a:r>
              <a:rPr lang="en-US" dirty="0"/>
              <a:t> ladder</a:t>
            </a:r>
          </a:p>
          <a:p>
            <a:endParaRPr lang="en-US" dirty="0"/>
          </a:p>
        </p:txBody>
      </p:sp>
      <p:sp>
        <p:nvSpPr>
          <p:cNvPr id="4" name="Espaço Reservado para Texto 3">
            <a:extLst>
              <a:ext uri="{FF2B5EF4-FFF2-40B4-BE49-F238E27FC236}">
                <a16:creationId xmlns:a16="http://schemas.microsoft.com/office/drawing/2014/main" id="{F407D3A4-3133-4E55-9424-82C96C5C9619}"/>
              </a:ext>
            </a:extLst>
          </p:cNvPr>
          <p:cNvSpPr>
            <a:spLocks noGrp="1"/>
          </p:cNvSpPr>
          <p:nvPr>
            <p:ph type="body" sz="quarter" idx="10"/>
          </p:nvPr>
        </p:nvSpPr>
        <p:spPr/>
        <p:txBody>
          <a:bodyPr>
            <a:normAutofit fontScale="85000" lnSpcReduction="10000"/>
          </a:bodyPr>
          <a:lstStyle/>
          <a:p>
            <a:r>
              <a:rPr lang="en-US" dirty="0"/>
              <a:t>EHS &amp; Food Safety; Fire Protection; Process Safety Management; Material Handling &amp; Storage</a:t>
            </a:r>
          </a:p>
          <a:p>
            <a:endParaRPr lang="pt-BR" dirty="0"/>
          </a:p>
        </p:txBody>
      </p:sp>
      <p:sp>
        <p:nvSpPr>
          <p:cNvPr id="7" name="Text Placeholder 6">
            <a:extLst>
              <a:ext uri="{FF2B5EF4-FFF2-40B4-BE49-F238E27FC236}">
                <a16:creationId xmlns:a16="http://schemas.microsoft.com/office/drawing/2014/main" id="{2F8579A9-AEC6-4763-96B1-FBACEB7DA905}"/>
              </a:ext>
            </a:extLst>
          </p:cNvPr>
          <p:cNvSpPr>
            <a:spLocks noGrp="1"/>
          </p:cNvSpPr>
          <p:nvPr>
            <p:ph type="body" sz="quarter" idx="12"/>
          </p:nvPr>
        </p:nvSpPr>
        <p:spPr/>
        <p:txBody>
          <a:bodyPr/>
          <a:lstStyle/>
          <a:p>
            <a:endParaRPr lang="en-US"/>
          </a:p>
        </p:txBody>
      </p:sp>
      <p:sp>
        <p:nvSpPr>
          <p:cNvPr id="8" name="Slide Number Placeholder 1">
            <a:extLst>
              <a:ext uri="{FF2B5EF4-FFF2-40B4-BE49-F238E27FC236}">
                <a16:creationId xmlns:a16="http://schemas.microsoft.com/office/drawing/2014/main" id="{2410110D-6B03-4E5C-8B1F-8050071AAB40}"/>
              </a:ext>
            </a:extLst>
          </p:cNvPr>
          <p:cNvSpPr txBox="1">
            <a:spLocks/>
          </p:cNvSpPr>
          <p:nvPr/>
        </p:nvSpPr>
        <p:spPr>
          <a:xfrm>
            <a:off x="11696303" y="6425500"/>
            <a:ext cx="431800" cy="1850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CEE44-6F89-45AC-812A-88D538657E02}" type="slidenum">
              <a:rPr lang="en-US" sz="900" smtClean="0"/>
              <a:pPr/>
              <a:t>14</a:t>
            </a:fld>
            <a:endParaRPr lang="en-US" sz="900"/>
          </a:p>
        </p:txBody>
      </p:sp>
    </p:spTree>
    <p:extLst>
      <p:ext uri="{BB962C8B-B14F-4D97-AF65-F5344CB8AC3E}">
        <p14:creationId xmlns:p14="http://schemas.microsoft.com/office/powerpoint/2010/main" val="207380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BBB3F6-96BB-85B5-5742-8BA7B4F2EAC0}"/>
              </a:ext>
            </a:extLst>
          </p:cNvPr>
          <p:cNvSpPr>
            <a:spLocks noGrp="1"/>
          </p:cNvSpPr>
          <p:nvPr>
            <p:ph type="title"/>
          </p:nvPr>
        </p:nvSpPr>
        <p:spPr>
          <a:xfrm>
            <a:off x="381000" y="249382"/>
            <a:ext cx="11430000" cy="1046018"/>
          </a:xfrm>
        </p:spPr>
        <p:txBody>
          <a:bodyPr>
            <a:normAutofit/>
          </a:bodyPr>
          <a:lstStyle/>
          <a:p>
            <a:r>
              <a:rPr lang="de-AT" sz="3200" dirty="0" err="1"/>
              <a:t>How</a:t>
            </a:r>
            <a:r>
              <a:rPr lang="de-AT" sz="3200" dirty="0"/>
              <a:t> </a:t>
            </a:r>
            <a:r>
              <a:rPr lang="de-AT" sz="3200" dirty="0" err="1"/>
              <a:t>to</a:t>
            </a:r>
            <a:r>
              <a:rPr lang="de-AT" sz="3200" dirty="0"/>
              <a:t> </a:t>
            </a:r>
            <a:r>
              <a:rPr lang="de-AT" sz="3200" dirty="0" err="1"/>
              <a:t>Ensure</a:t>
            </a:r>
            <a:r>
              <a:rPr lang="de-AT" sz="3200" dirty="0"/>
              <a:t> Final </a:t>
            </a:r>
            <a:r>
              <a:rPr lang="de-AT" sz="3200" dirty="0" err="1"/>
              <a:t>Product</a:t>
            </a:r>
            <a:r>
              <a:rPr lang="de-AT" sz="3200" dirty="0"/>
              <a:t> Compliance / </a:t>
            </a:r>
            <a:r>
              <a:rPr lang="de-AT" sz="3200" dirty="0" err="1"/>
              <a:t>Engage</a:t>
            </a:r>
            <a:r>
              <a:rPr lang="de-AT" sz="3200" dirty="0"/>
              <a:t> </a:t>
            </a:r>
            <a:r>
              <a:rPr lang="de-AT" sz="3200" dirty="0" err="1"/>
              <a:t>Owners</a:t>
            </a:r>
            <a:br>
              <a:rPr lang="de-AT" sz="3200" dirty="0"/>
            </a:br>
            <a:r>
              <a:rPr lang="de-AT" sz="3200" dirty="0"/>
              <a:t>Total </a:t>
            </a:r>
            <a:r>
              <a:rPr lang="de-AT" sz="3200" dirty="0" err="1"/>
              <a:t>Safety</a:t>
            </a:r>
            <a:r>
              <a:rPr lang="de-AT" sz="3200" dirty="0"/>
              <a:t> Statement </a:t>
            </a:r>
            <a:r>
              <a:rPr lang="de-AT" sz="3200" dirty="0" err="1"/>
              <a:t>of</a:t>
            </a:r>
            <a:r>
              <a:rPr lang="de-AT" sz="3200" dirty="0"/>
              <a:t> Compliance in Projects </a:t>
            </a:r>
            <a:r>
              <a:rPr lang="de-AT" sz="3200" dirty="0" err="1"/>
              <a:t>Mgt</a:t>
            </a:r>
            <a:endParaRPr lang="de-AT" sz="3200" dirty="0"/>
          </a:p>
        </p:txBody>
      </p:sp>
      <p:sp>
        <p:nvSpPr>
          <p:cNvPr id="6" name="Slide Number Placeholder 5">
            <a:extLst>
              <a:ext uri="{FF2B5EF4-FFF2-40B4-BE49-F238E27FC236}">
                <a16:creationId xmlns:a16="http://schemas.microsoft.com/office/drawing/2014/main" id="{A09361CA-C97F-9406-422C-439F2EDB7731}"/>
              </a:ext>
            </a:extLst>
          </p:cNvPr>
          <p:cNvSpPr>
            <a:spLocks noGrp="1"/>
          </p:cNvSpPr>
          <p:nvPr>
            <p:ph type="sldNum" sz="quarter" idx="11"/>
          </p:nvPr>
        </p:nvSpPr>
        <p:spPr/>
        <p:txBody>
          <a:bodyPr/>
          <a:lstStyle/>
          <a:p>
            <a:fld id="{3D977DBC-0253-4EFF-9753-3E8452E02E95}" type="slidenum">
              <a:rPr lang="en-US" smtClean="0"/>
              <a:pPr/>
              <a:t>15</a:t>
            </a:fld>
            <a:endParaRPr lang="en-US"/>
          </a:p>
        </p:txBody>
      </p:sp>
      <p:sp>
        <p:nvSpPr>
          <p:cNvPr id="10" name="Text Placeholder 9">
            <a:extLst>
              <a:ext uri="{FF2B5EF4-FFF2-40B4-BE49-F238E27FC236}">
                <a16:creationId xmlns:a16="http://schemas.microsoft.com/office/drawing/2014/main" id="{8D684765-CED3-41DB-5072-14C8C2DF19A6}"/>
              </a:ext>
            </a:extLst>
          </p:cNvPr>
          <p:cNvSpPr>
            <a:spLocks noGrp="1"/>
          </p:cNvSpPr>
          <p:nvPr>
            <p:ph type="body" sz="quarter" idx="12"/>
          </p:nvPr>
        </p:nvSpPr>
        <p:spPr/>
        <p:txBody>
          <a:bodyPr/>
          <a:lstStyle/>
          <a:p>
            <a:endParaRPr lang="de-AT"/>
          </a:p>
        </p:txBody>
      </p:sp>
      <p:graphicFrame>
        <p:nvGraphicFramePr>
          <p:cNvPr id="12" name="Table 11">
            <a:extLst>
              <a:ext uri="{FF2B5EF4-FFF2-40B4-BE49-F238E27FC236}">
                <a16:creationId xmlns:a16="http://schemas.microsoft.com/office/drawing/2014/main" id="{86EEA195-E3A5-1E90-8B84-1FF2C82EB631}"/>
              </a:ext>
            </a:extLst>
          </p:cNvPr>
          <p:cNvGraphicFramePr>
            <a:graphicFrameLocks noGrp="1"/>
          </p:cNvGraphicFramePr>
          <p:nvPr/>
        </p:nvGraphicFramePr>
        <p:xfrm>
          <a:off x="4091657" y="1520342"/>
          <a:ext cx="4008685" cy="4655517"/>
        </p:xfrm>
        <a:graphic>
          <a:graphicData uri="http://schemas.openxmlformats.org/drawingml/2006/table">
            <a:tbl>
              <a:tblPr firstRow="1" firstCol="1" lastRow="1" lastCol="1" bandRow="1" bandCol="1"/>
              <a:tblGrid>
                <a:gridCol w="1537779">
                  <a:extLst>
                    <a:ext uri="{9D8B030D-6E8A-4147-A177-3AD203B41FA5}">
                      <a16:colId xmlns:a16="http://schemas.microsoft.com/office/drawing/2014/main" val="3010644429"/>
                    </a:ext>
                  </a:extLst>
                </a:gridCol>
                <a:gridCol w="1702016">
                  <a:extLst>
                    <a:ext uri="{9D8B030D-6E8A-4147-A177-3AD203B41FA5}">
                      <a16:colId xmlns:a16="http://schemas.microsoft.com/office/drawing/2014/main" val="1469368345"/>
                    </a:ext>
                  </a:extLst>
                </a:gridCol>
                <a:gridCol w="384251">
                  <a:extLst>
                    <a:ext uri="{9D8B030D-6E8A-4147-A177-3AD203B41FA5}">
                      <a16:colId xmlns:a16="http://schemas.microsoft.com/office/drawing/2014/main" val="1572401851"/>
                    </a:ext>
                  </a:extLst>
                </a:gridCol>
                <a:gridCol w="384639">
                  <a:extLst>
                    <a:ext uri="{9D8B030D-6E8A-4147-A177-3AD203B41FA5}">
                      <a16:colId xmlns:a16="http://schemas.microsoft.com/office/drawing/2014/main" val="208711186"/>
                    </a:ext>
                  </a:extLst>
                </a:gridCol>
              </a:tblGrid>
              <a:tr h="111557">
                <a:tc>
                  <a:txBody>
                    <a:bodyPr/>
                    <a:lstStyle/>
                    <a:p>
                      <a:pPr>
                        <a:tabLst>
                          <a:tab pos="342900" algn="l"/>
                        </a:tabLst>
                      </a:pPr>
                      <a:r>
                        <a:rPr lang="en-US" sz="700" b="1">
                          <a:effectLst/>
                          <a:latin typeface="Times New Roman" panose="02020603050405020304" pitchFamily="18" charset="0"/>
                          <a:ea typeface="Times New Roman" panose="02020603050405020304" pitchFamily="18" charset="0"/>
                        </a:rPr>
                        <a:t>Project Title and Number</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r>
                        <a:rPr lang="en-US" sz="5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055550630"/>
                  </a:ext>
                </a:extLst>
              </a:tr>
              <a:tr h="74371">
                <a:tc gridSpan="4">
                  <a:txBody>
                    <a:bodyPr/>
                    <a:lstStyle/>
                    <a:p>
                      <a:r>
                        <a:rPr lang="en-US" sz="5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2444902697"/>
                  </a:ext>
                </a:extLst>
              </a:tr>
              <a:tr h="223114">
                <a:tc>
                  <a:txBody>
                    <a:bodyPr/>
                    <a:lstStyle/>
                    <a:p>
                      <a:pPr>
                        <a:tabLst>
                          <a:tab pos="342900" algn="l"/>
                        </a:tabLst>
                      </a:pPr>
                      <a:r>
                        <a:rPr lang="en-US" sz="700" b="1">
                          <a:effectLst/>
                          <a:latin typeface="Times New Roman" panose="02020603050405020304" pitchFamily="18" charset="0"/>
                          <a:ea typeface="Times New Roman" panose="02020603050405020304" pitchFamily="18" charset="0"/>
                        </a:rPr>
                        <a:t>People &amp; Asset Safety</a:t>
                      </a:r>
                      <a:endParaRPr lang="de-AT" sz="700">
                        <a:effectLst/>
                        <a:latin typeface="Times New Roman" panose="02020603050405020304" pitchFamily="18" charset="0"/>
                        <a:ea typeface="Times New Roman" panose="02020603050405020304" pitchFamily="18" charset="0"/>
                      </a:endParaRPr>
                    </a:p>
                    <a:p>
                      <a:r>
                        <a:rPr lang="en-US" sz="7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Name of Local People &amp; Asset Safety Manager </a:t>
                      </a:r>
                      <a:endParaRPr lang="de-AT" sz="700">
                        <a:effectLst/>
                        <a:latin typeface="Times New Roman" panose="02020603050405020304" pitchFamily="18" charset="0"/>
                        <a:ea typeface="Times New Roman" panose="02020603050405020304" pitchFamily="18" charset="0"/>
                      </a:endParaRPr>
                    </a:p>
                    <a:p>
                      <a:r>
                        <a:rPr lang="en-US" sz="700" b="1">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Initials</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Date</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363561"/>
                  </a:ext>
                </a:extLst>
              </a:tr>
              <a:tr h="1115568">
                <a:tc gridSpan="4">
                  <a:txBody>
                    <a:bodyPr/>
                    <a:lstStyle/>
                    <a:p>
                      <a:pPr marL="342900" lvl="0" indent="-342900">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A risk assessment considering the impact the new project has on People &amp; Asset Safety has been completed and included in the project documentation.</a:t>
                      </a:r>
                      <a:endParaRPr lang="de-AT" sz="70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risk assessment and appropriate measures in order to handle and/or mitigate risk has been discussed and agreed with local People &amp; Asset Safety Management/TS-Management and recorded in writing.</a:t>
                      </a:r>
                      <a:endParaRPr lang="de-AT" sz="70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People &amp; Asset Safety regulatory aspects (European and local ones) are being considered as part of the project.</a:t>
                      </a:r>
                      <a:endParaRPr lang="de-AT" sz="70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project will comply with the respective Bunge standards</a:t>
                      </a:r>
                      <a:endParaRPr lang="de-AT" sz="70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Based on the overall level of the People &amp; Assets Safety risk assessment, involvement of the Area TS-Manager in this project is / is not required.</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036664580"/>
                  </a:ext>
                </a:extLst>
              </a:tr>
              <a:tr h="74371">
                <a:tc gridSpan="4">
                  <a:txBody>
                    <a:bodyPr/>
                    <a:lstStyle/>
                    <a:p>
                      <a:r>
                        <a:rPr lang="en-US" sz="5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362658259"/>
                  </a:ext>
                </a:extLst>
              </a:tr>
              <a:tr h="223114">
                <a:tc>
                  <a:txBody>
                    <a:bodyPr/>
                    <a:lstStyle/>
                    <a:p>
                      <a:r>
                        <a:rPr lang="en-US" sz="700" b="1">
                          <a:effectLst/>
                          <a:latin typeface="Times New Roman" panose="02020603050405020304" pitchFamily="18" charset="0"/>
                          <a:ea typeface="Times New Roman" panose="02020603050405020304" pitchFamily="18" charset="0"/>
                        </a:rPr>
                        <a:t>Product &amp; Logistic Safety</a:t>
                      </a:r>
                      <a:endParaRPr lang="de-AT" sz="700">
                        <a:effectLst/>
                        <a:latin typeface="Times New Roman" panose="02020603050405020304" pitchFamily="18" charset="0"/>
                        <a:ea typeface="Times New Roman" panose="02020603050405020304" pitchFamily="18" charset="0"/>
                      </a:endParaRPr>
                    </a:p>
                    <a:p>
                      <a:r>
                        <a:rPr lang="en-US" sz="7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Name of Local Product &amp; Logistic Safety Manager </a:t>
                      </a:r>
                      <a:endParaRPr lang="de-AT" sz="700">
                        <a:effectLst/>
                        <a:latin typeface="Times New Roman" panose="02020603050405020304" pitchFamily="18" charset="0"/>
                        <a:ea typeface="Times New Roman" panose="02020603050405020304" pitchFamily="18" charset="0"/>
                      </a:endParaRPr>
                    </a:p>
                    <a:p>
                      <a:r>
                        <a:rPr lang="en-US" sz="700" b="1">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Initials</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Date</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375912"/>
                  </a:ext>
                </a:extLst>
              </a:tr>
              <a:tr h="1115568">
                <a:tc gridSpan="4">
                  <a:txBody>
                    <a:bodyPr/>
                    <a:lstStyle/>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A risk assessment considering the impact the new project has on Product &amp; Logistic Safety has been completed and included in the project documentation.</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risk assessment and appropriate measures in order to handle and/or mitigate risk has been discussed and agreed with local Product &amp; Logistic Safety Management/TS-Management/Quality Assurance Management and recorded in writing.</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Product &amp; Logistic Safety regulatory aspects (European and local ones) are being considered as part of the project.</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project will comply with the respective Bunge standards.</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Based on the overall level of the Product &amp; Logistics Safety risk assessment, involvement of the Area TS-Manager in this project is / is not required.</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25909664"/>
                  </a:ext>
                </a:extLst>
              </a:tr>
              <a:tr h="74371">
                <a:tc gridSpan="4">
                  <a:txBody>
                    <a:bodyPr/>
                    <a:lstStyle/>
                    <a:p>
                      <a:r>
                        <a:rPr lang="en-US" sz="5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230252844"/>
                  </a:ext>
                </a:extLst>
              </a:tr>
              <a:tr h="223114">
                <a:tc>
                  <a:txBody>
                    <a:bodyPr/>
                    <a:lstStyle/>
                    <a:p>
                      <a:r>
                        <a:rPr lang="en-US" sz="700" b="1">
                          <a:effectLst/>
                          <a:latin typeface="Times New Roman" panose="02020603050405020304" pitchFamily="18" charset="0"/>
                          <a:ea typeface="Times New Roman" panose="02020603050405020304" pitchFamily="18" charset="0"/>
                        </a:rPr>
                        <a:t>Environmental Safety</a:t>
                      </a:r>
                      <a:endParaRPr lang="de-AT" sz="700">
                        <a:effectLst/>
                        <a:latin typeface="Times New Roman" panose="02020603050405020304" pitchFamily="18" charset="0"/>
                        <a:ea typeface="Times New Roman" panose="02020603050405020304" pitchFamily="18" charset="0"/>
                      </a:endParaRPr>
                    </a:p>
                    <a:p>
                      <a:r>
                        <a:rPr lang="en-US" sz="7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Name of Local Environment Safety Manager </a:t>
                      </a:r>
                      <a:endParaRPr lang="de-AT" sz="700">
                        <a:effectLst/>
                        <a:latin typeface="Times New Roman" panose="02020603050405020304" pitchFamily="18" charset="0"/>
                        <a:ea typeface="Times New Roman" panose="02020603050405020304" pitchFamily="18" charset="0"/>
                      </a:endParaRPr>
                    </a:p>
                    <a:p>
                      <a:r>
                        <a:rPr lang="en-US" sz="500" b="1">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Initials</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Date</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375398"/>
                  </a:ext>
                </a:extLst>
              </a:tr>
              <a:tr h="1115568">
                <a:tc gridSpan="4">
                  <a:txBody>
                    <a:bodyPr/>
                    <a:lstStyle/>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A risk assessment considering the impact the new project has on Environmental Safety has been completed and included in the project documentation.</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risk assessment and appropriate measures in order to handle and/or mitigate risk has been discussed and agreed with local Environmental Safety Management/TS-Management and recorded in writing.</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Environmental Safety regulatory aspects (European and local ones) are being considered as part of the project.</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The project will comply with the respective Bunge standards.</a:t>
                      </a:r>
                      <a:endParaRPr lang="de-AT" sz="700">
                        <a:effectLst/>
                        <a:latin typeface="Times New Roman" panose="02020603050405020304" pitchFamily="18" charset="0"/>
                        <a:ea typeface="Times New Roman" panose="02020603050405020304" pitchFamily="18" charset="0"/>
                      </a:endParaRPr>
                    </a:p>
                    <a:p>
                      <a:pPr marL="342900" marR="21590" lvl="0" indent="-342900">
                        <a:spcAft>
                          <a:spcPts val="0"/>
                        </a:spcAft>
                        <a:buFont typeface="+mj-lt"/>
                        <a:buAutoNum type="arabicPeriod"/>
                        <a:tabLst>
                          <a:tab pos="201295" algn="l"/>
                        </a:tabLst>
                      </a:pPr>
                      <a:r>
                        <a:rPr lang="en-US" sz="700">
                          <a:effectLst/>
                          <a:latin typeface="Times New Roman" panose="02020603050405020304" pitchFamily="18" charset="0"/>
                          <a:ea typeface="Times New Roman" panose="02020603050405020304" pitchFamily="18" charset="0"/>
                        </a:rPr>
                        <a:t>Based on the overall level of the Environmental Safety risk assessment, involvement of the Area TS-Manager in this project is / is not required.</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667059903"/>
                  </a:ext>
                </a:extLst>
              </a:tr>
              <a:tr h="74371">
                <a:tc gridSpan="4">
                  <a:txBody>
                    <a:bodyPr/>
                    <a:lstStyle/>
                    <a:p>
                      <a:r>
                        <a:rPr lang="en-US" sz="5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805389893"/>
                  </a:ext>
                </a:extLst>
              </a:tr>
              <a:tr h="223114">
                <a:tc>
                  <a:txBody>
                    <a:bodyPr/>
                    <a:lstStyle/>
                    <a:p>
                      <a:r>
                        <a:rPr lang="en-US" sz="700" b="1">
                          <a:effectLst/>
                          <a:latin typeface="Times New Roman" panose="02020603050405020304" pitchFamily="18" charset="0"/>
                          <a:ea typeface="Times New Roman" panose="02020603050405020304" pitchFamily="18" charset="0"/>
                        </a:rPr>
                        <a:t>Plant Safety</a:t>
                      </a:r>
                      <a:endParaRPr lang="de-AT" sz="700">
                        <a:effectLst/>
                        <a:latin typeface="Times New Roman" panose="02020603050405020304" pitchFamily="18" charset="0"/>
                        <a:ea typeface="Times New Roman" panose="02020603050405020304" pitchFamily="18" charset="0"/>
                      </a:endParaRPr>
                    </a:p>
                    <a:p>
                      <a:r>
                        <a:rPr lang="en-US" sz="700">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Name of Plant Manager </a:t>
                      </a:r>
                      <a:endParaRPr lang="de-AT" sz="700">
                        <a:effectLst/>
                        <a:latin typeface="Times New Roman" panose="02020603050405020304" pitchFamily="18" charset="0"/>
                        <a:ea typeface="Times New Roman" panose="02020603050405020304" pitchFamily="18" charset="0"/>
                      </a:endParaRPr>
                    </a:p>
                    <a:p>
                      <a:r>
                        <a:rPr lang="en-US" sz="700" b="1">
                          <a:effectLst/>
                          <a:latin typeface="Times New Roman" panose="02020603050405020304" pitchFamily="18" charset="0"/>
                          <a:ea typeface="Times New Roman" panose="02020603050405020304" pitchFamily="18" charset="0"/>
                        </a:rPr>
                        <a:t> </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a:effectLst/>
                          <a:latin typeface="Times New Roman" panose="02020603050405020304" pitchFamily="18" charset="0"/>
                          <a:ea typeface="Times New Roman" panose="02020603050405020304" pitchFamily="18" charset="0"/>
                        </a:rPr>
                        <a:t>Initials</a:t>
                      </a:r>
                      <a:endParaRPr lang="de-AT" sz="70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500" dirty="0">
                          <a:effectLst/>
                          <a:latin typeface="Times New Roman" panose="02020603050405020304" pitchFamily="18" charset="0"/>
                          <a:ea typeface="Times New Roman" panose="02020603050405020304" pitchFamily="18" charset="0"/>
                        </a:rPr>
                        <a:t>Date</a:t>
                      </a:r>
                      <a:endParaRPr lang="de-AT" sz="700" dirty="0">
                        <a:effectLst/>
                        <a:latin typeface="Times New Roman" panose="02020603050405020304" pitchFamily="18" charset="0"/>
                        <a:ea typeface="Times New Roman" panose="02020603050405020304" pitchFamily="18" charset="0"/>
                      </a:endParaRPr>
                    </a:p>
                  </a:txBody>
                  <a:tcPr marL="41834" marR="418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950397"/>
                  </a:ext>
                </a:extLst>
              </a:tr>
            </a:tbl>
          </a:graphicData>
        </a:graphic>
      </p:graphicFrame>
    </p:spTree>
    <p:extLst>
      <p:ext uri="{BB962C8B-B14F-4D97-AF65-F5344CB8AC3E}">
        <p14:creationId xmlns:p14="http://schemas.microsoft.com/office/powerpoint/2010/main" val="26954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6BF2F3-01CC-3097-4A3B-28EC13B81794}"/>
              </a:ext>
            </a:extLst>
          </p:cNvPr>
          <p:cNvSpPr>
            <a:spLocks noGrp="1"/>
          </p:cNvSpPr>
          <p:nvPr>
            <p:ph type="title"/>
          </p:nvPr>
        </p:nvSpPr>
        <p:spPr>
          <a:xfrm>
            <a:off x="403578" y="40853"/>
            <a:ext cx="11430000" cy="757637"/>
          </a:xfrm>
        </p:spPr>
        <p:txBody>
          <a:bodyPr>
            <a:normAutofit/>
          </a:bodyPr>
          <a:lstStyle/>
          <a:p>
            <a:r>
              <a:rPr lang="tr-TR" sz="3200" dirty="0"/>
              <a:t>E</a:t>
            </a:r>
            <a:r>
              <a:rPr lang="de-AT" sz="3200" dirty="0" err="1"/>
              <a:t>lements</a:t>
            </a:r>
            <a:r>
              <a:rPr lang="tr-TR" sz="3200" dirty="0"/>
              <a:t> </a:t>
            </a:r>
            <a:r>
              <a:rPr lang="de-AT" sz="3200" dirty="0" err="1"/>
              <a:t>of</a:t>
            </a:r>
            <a:r>
              <a:rPr lang="tr-TR" sz="3200" dirty="0"/>
              <a:t> P</a:t>
            </a:r>
            <a:r>
              <a:rPr lang="de-AT" sz="3200" dirty="0" err="1"/>
              <a:t>rocess</a:t>
            </a:r>
            <a:r>
              <a:rPr lang="tr-TR" sz="3200" dirty="0"/>
              <a:t> S</a:t>
            </a:r>
            <a:r>
              <a:rPr lang="de-AT" sz="3200" dirty="0" err="1"/>
              <a:t>afety</a:t>
            </a:r>
            <a:r>
              <a:rPr lang="tr-TR" sz="3200" b="1" dirty="0">
                <a:solidFill>
                  <a:srgbClr val="FF0000"/>
                </a:solidFill>
              </a:rPr>
              <a:t> </a:t>
            </a:r>
            <a:endParaRPr lang="en-US" sz="3200" b="1" dirty="0">
              <a:solidFill>
                <a:srgbClr val="FF0000"/>
              </a:solidFill>
            </a:endParaRPr>
          </a:p>
        </p:txBody>
      </p:sp>
      <p:sp>
        <p:nvSpPr>
          <p:cNvPr id="3" name="İçerik Yer Tutucusu 2">
            <a:extLst>
              <a:ext uri="{FF2B5EF4-FFF2-40B4-BE49-F238E27FC236}">
                <a16:creationId xmlns:a16="http://schemas.microsoft.com/office/drawing/2014/main" id="{D34C587E-2D18-2718-F2B9-C9A5DF10D868}"/>
              </a:ext>
            </a:extLst>
          </p:cNvPr>
          <p:cNvSpPr>
            <a:spLocks noGrp="1"/>
          </p:cNvSpPr>
          <p:nvPr>
            <p:ph idx="1"/>
          </p:nvPr>
        </p:nvSpPr>
        <p:spPr>
          <a:xfrm>
            <a:off x="551543" y="888643"/>
            <a:ext cx="11259457" cy="5283558"/>
          </a:xfrm>
        </p:spPr>
        <p:txBody>
          <a:bodyPr>
            <a:normAutofit/>
          </a:bodyPr>
          <a:lstStyle/>
          <a:p>
            <a:pPr algn="l">
              <a:buFont typeface="Arial" panose="020B0604020202020204" pitchFamily="34" charset="0"/>
              <a:buChar char="•"/>
            </a:pPr>
            <a:r>
              <a:rPr lang="tr-TR" b="0" i="0" dirty="0" err="1">
                <a:solidFill>
                  <a:srgbClr val="003761"/>
                </a:solidFill>
                <a:effectLst/>
              </a:rPr>
              <a:t>Employee</a:t>
            </a:r>
            <a:r>
              <a:rPr lang="tr-TR" b="0" i="0" dirty="0">
                <a:solidFill>
                  <a:srgbClr val="003761"/>
                </a:solidFill>
                <a:effectLst/>
              </a:rPr>
              <a:t> </a:t>
            </a:r>
            <a:r>
              <a:rPr lang="tr-TR" b="0" i="0" dirty="0" err="1">
                <a:solidFill>
                  <a:srgbClr val="003761"/>
                </a:solidFill>
                <a:effectLst/>
              </a:rPr>
              <a:t>Participation</a:t>
            </a:r>
            <a:endParaRPr lang="tr-TR" b="0" i="0" dirty="0">
              <a:solidFill>
                <a:srgbClr val="003761"/>
              </a:solidFill>
              <a:effectLst/>
            </a:endParaRPr>
          </a:p>
          <a:p>
            <a:pPr algn="l">
              <a:buFont typeface="Arial" panose="020B0604020202020204" pitchFamily="34" charset="0"/>
              <a:buChar char="•"/>
            </a:pPr>
            <a:r>
              <a:rPr lang="tr-TR" dirty="0" err="1">
                <a:solidFill>
                  <a:srgbClr val="003761"/>
                </a:solidFill>
              </a:rPr>
              <a:t>Process</a:t>
            </a:r>
            <a:r>
              <a:rPr lang="tr-TR" dirty="0">
                <a:solidFill>
                  <a:srgbClr val="003761"/>
                </a:solidFill>
              </a:rPr>
              <a:t> Safety Information</a:t>
            </a:r>
          </a:p>
          <a:p>
            <a:pPr algn="l">
              <a:buFont typeface="Arial" panose="020B0604020202020204" pitchFamily="34" charset="0"/>
              <a:buChar char="•"/>
            </a:pPr>
            <a:r>
              <a:rPr lang="tr-TR" b="0" i="0" dirty="0" err="1">
                <a:solidFill>
                  <a:srgbClr val="003761"/>
                </a:solidFill>
                <a:effectLst/>
              </a:rPr>
              <a:t>Process</a:t>
            </a:r>
            <a:r>
              <a:rPr lang="tr-TR" b="0" i="0" dirty="0">
                <a:solidFill>
                  <a:srgbClr val="003761"/>
                </a:solidFill>
                <a:effectLst/>
              </a:rPr>
              <a:t> </a:t>
            </a:r>
            <a:r>
              <a:rPr lang="tr-TR" b="0" i="0" dirty="0" err="1">
                <a:solidFill>
                  <a:srgbClr val="003761"/>
                </a:solidFill>
                <a:effectLst/>
              </a:rPr>
              <a:t>Hazard</a:t>
            </a:r>
            <a:r>
              <a:rPr lang="tr-TR" b="0" i="0" dirty="0">
                <a:solidFill>
                  <a:srgbClr val="003761"/>
                </a:solidFill>
                <a:effectLst/>
              </a:rPr>
              <a:t> Analysis (PHA)</a:t>
            </a:r>
          </a:p>
          <a:p>
            <a:pPr algn="l">
              <a:buFont typeface="Arial" panose="020B0604020202020204" pitchFamily="34" charset="0"/>
              <a:buChar char="•"/>
            </a:pPr>
            <a:r>
              <a:rPr lang="tr-TR" dirty="0">
                <a:solidFill>
                  <a:srgbClr val="003761"/>
                </a:solidFill>
              </a:rPr>
              <a:t>Operating </a:t>
            </a:r>
            <a:r>
              <a:rPr lang="tr-TR" dirty="0" err="1">
                <a:solidFill>
                  <a:srgbClr val="003761"/>
                </a:solidFill>
              </a:rPr>
              <a:t>Procedures</a:t>
            </a:r>
            <a:r>
              <a:rPr lang="tr-TR" dirty="0">
                <a:solidFill>
                  <a:srgbClr val="003761"/>
                </a:solidFill>
              </a:rPr>
              <a:t> </a:t>
            </a:r>
          </a:p>
          <a:p>
            <a:pPr algn="l">
              <a:buFont typeface="Arial" panose="020B0604020202020204" pitchFamily="34" charset="0"/>
              <a:buChar char="•"/>
            </a:pPr>
            <a:r>
              <a:rPr lang="tr-TR" dirty="0">
                <a:solidFill>
                  <a:srgbClr val="003761"/>
                </a:solidFill>
              </a:rPr>
              <a:t>Training</a:t>
            </a:r>
          </a:p>
          <a:p>
            <a:r>
              <a:rPr lang="tr-TR" dirty="0" err="1">
                <a:solidFill>
                  <a:srgbClr val="003761"/>
                </a:solidFill>
              </a:rPr>
              <a:t>Mechanical</a:t>
            </a:r>
            <a:r>
              <a:rPr lang="tr-TR" dirty="0">
                <a:solidFill>
                  <a:srgbClr val="003761"/>
                </a:solidFill>
              </a:rPr>
              <a:t> </a:t>
            </a:r>
            <a:r>
              <a:rPr lang="tr-TR" dirty="0" err="1">
                <a:solidFill>
                  <a:srgbClr val="003761"/>
                </a:solidFill>
              </a:rPr>
              <a:t>Integrity</a:t>
            </a:r>
            <a:r>
              <a:rPr lang="tr-TR" dirty="0">
                <a:solidFill>
                  <a:srgbClr val="003761"/>
                </a:solidFill>
              </a:rPr>
              <a:t> </a:t>
            </a:r>
          </a:p>
          <a:p>
            <a:r>
              <a:rPr lang="tr-TR" b="0" i="0" dirty="0">
                <a:solidFill>
                  <a:srgbClr val="003761"/>
                </a:solidFill>
                <a:effectLst/>
              </a:rPr>
              <a:t>Management of </a:t>
            </a:r>
            <a:r>
              <a:rPr lang="tr-TR" b="0" i="0" dirty="0" err="1">
                <a:solidFill>
                  <a:srgbClr val="003761"/>
                </a:solidFill>
                <a:effectLst/>
              </a:rPr>
              <a:t>Change</a:t>
            </a:r>
            <a:r>
              <a:rPr lang="tr-TR" b="0" i="0" dirty="0">
                <a:solidFill>
                  <a:srgbClr val="003761"/>
                </a:solidFill>
                <a:effectLst/>
              </a:rPr>
              <a:t> </a:t>
            </a:r>
          </a:p>
          <a:p>
            <a:pPr algn="l">
              <a:buFont typeface="Arial" panose="020B0604020202020204" pitchFamily="34" charset="0"/>
              <a:buChar char="•"/>
            </a:pPr>
            <a:r>
              <a:rPr lang="tr-TR" dirty="0" err="1">
                <a:solidFill>
                  <a:srgbClr val="003761"/>
                </a:solidFill>
              </a:rPr>
              <a:t>Contactors</a:t>
            </a:r>
            <a:endParaRPr lang="tr-TR" dirty="0">
              <a:solidFill>
                <a:srgbClr val="003761"/>
              </a:solidFill>
            </a:endParaRPr>
          </a:p>
          <a:p>
            <a:pPr algn="l">
              <a:buFont typeface="Arial" panose="020B0604020202020204" pitchFamily="34" charset="0"/>
              <a:buChar char="•"/>
            </a:pPr>
            <a:r>
              <a:rPr lang="tr-TR" dirty="0" err="1">
                <a:solidFill>
                  <a:srgbClr val="003761"/>
                </a:solidFill>
              </a:rPr>
              <a:t>Pre</a:t>
            </a:r>
            <a:r>
              <a:rPr lang="tr-TR" dirty="0">
                <a:solidFill>
                  <a:srgbClr val="003761"/>
                </a:solidFill>
              </a:rPr>
              <a:t>-Start </a:t>
            </a:r>
            <a:r>
              <a:rPr lang="tr-TR" dirty="0" err="1">
                <a:solidFill>
                  <a:srgbClr val="003761"/>
                </a:solidFill>
              </a:rPr>
              <a:t>Up</a:t>
            </a:r>
            <a:r>
              <a:rPr lang="tr-TR" dirty="0">
                <a:solidFill>
                  <a:srgbClr val="003761"/>
                </a:solidFill>
              </a:rPr>
              <a:t> Safety </a:t>
            </a:r>
            <a:r>
              <a:rPr lang="tr-TR" dirty="0" err="1">
                <a:solidFill>
                  <a:srgbClr val="003761"/>
                </a:solidFill>
              </a:rPr>
              <a:t>Review</a:t>
            </a:r>
            <a:r>
              <a:rPr lang="tr-TR" dirty="0">
                <a:solidFill>
                  <a:srgbClr val="003761"/>
                </a:solidFill>
              </a:rPr>
              <a:t> </a:t>
            </a:r>
          </a:p>
          <a:p>
            <a:pPr algn="l">
              <a:buFont typeface="Arial" panose="020B0604020202020204" pitchFamily="34" charset="0"/>
              <a:buChar char="•"/>
            </a:pPr>
            <a:r>
              <a:rPr lang="tr-TR" dirty="0" err="1">
                <a:solidFill>
                  <a:srgbClr val="003761"/>
                </a:solidFill>
              </a:rPr>
              <a:t>Incident</a:t>
            </a:r>
            <a:r>
              <a:rPr lang="tr-TR" dirty="0">
                <a:solidFill>
                  <a:srgbClr val="003761"/>
                </a:solidFill>
              </a:rPr>
              <a:t> </a:t>
            </a:r>
            <a:r>
              <a:rPr lang="tr-TR" dirty="0" err="1">
                <a:solidFill>
                  <a:srgbClr val="003761"/>
                </a:solidFill>
              </a:rPr>
              <a:t>Investigation</a:t>
            </a:r>
            <a:r>
              <a:rPr lang="tr-TR" dirty="0">
                <a:solidFill>
                  <a:srgbClr val="003761"/>
                </a:solidFill>
              </a:rPr>
              <a:t>  </a:t>
            </a:r>
          </a:p>
          <a:p>
            <a:pPr algn="l">
              <a:buFont typeface="Arial" panose="020B0604020202020204" pitchFamily="34" charset="0"/>
              <a:buChar char="•"/>
            </a:pPr>
            <a:r>
              <a:rPr lang="tr-TR" b="0" i="0" dirty="0" err="1">
                <a:solidFill>
                  <a:srgbClr val="003761"/>
                </a:solidFill>
                <a:effectLst/>
              </a:rPr>
              <a:t>Emergency</a:t>
            </a:r>
            <a:r>
              <a:rPr lang="tr-TR" b="0" i="0" dirty="0">
                <a:solidFill>
                  <a:srgbClr val="003761"/>
                </a:solidFill>
                <a:effectLst/>
              </a:rPr>
              <a:t> </a:t>
            </a:r>
            <a:endParaRPr lang="en-US" b="0" i="0" dirty="0">
              <a:solidFill>
                <a:srgbClr val="003761"/>
              </a:solidFill>
              <a:effectLst/>
            </a:endParaRPr>
          </a:p>
        </p:txBody>
      </p:sp>
      <p:sp>
        <p:nvSpPr>
          <p:cNvPr id="4" name="Slayt Numarası Yer Tutucusu 3">
            <a:extLst>
              <a:ext uri="{FF2B5EF4-FFF2-40B4-BE49-F238E27FC236}">
                <a16:creationId xmlns:a16="http://schemas.microsoft.com/office/drawing/2014/main" id="{4A5BE64E-B8CB-2B6E-33ED-2A1D577FB7EC}"/>
              </a:ext>
            </a:extLst>
          </p:cNvPr>
          <p:cNvSpPr>
            <a:spLocks noGrp="1"/>
          </p:cNvSpPr>
          <p:nvPr>
            <p:ph type="sldNum" sz="quarter" idx="11"/>
          </p:nvPr>
        </p:nvSpPr>
        <p:spPr/>
        <p:txBody>
          <a:bodyPr/>
          <a:lstStyle/>
          <a:p>
            <a:fld id="{B86CEE44-6F89-45AC-812A-88D538657E02}" type="slidenum">
              <a:rPr lang="en-US" smtClean="0"/>
              <a:pPr/>
              <a:t>16</a:t>
            </a:fld>
            <a:endParaRPr lang="en-US"/>
          </a:p>
        </p:txBody>
      </p:sp>
      <p:sp>
        <p:nvSpPr>
          <p:cNvPr id="5" name="Metin Yer Tutucusu 4">
            <a:extLst>
              <a:ext uri="{FF2B5EF4-FFF2-40B4-BE49-F238E27FC236}">
                <a16:creationId xmlns:a16="http://schemas.microsoft.com/office/drawing/2014/main" id="{5AF9E8FD-D070-C041-8B9F-95D8332C1A15}"/>
              </a:ext>
            </a:extLst>
          </p:cNvPr>
          <p:cNvSpPr>
            <a:spLocks noGrp="1"/>
          </p:cNvSpPr>
          <p:nvPr>
            <p:ph type="body" sz="quarter" idx="12"/>
          </p:nvPr>
        </p:nvSpPr>
        <p:spPr/>
        <p:txBody>
          <a:bodyPr/>
          <a:lstStyle/>
          <a:p>
            <a:endParaRPr lang="en-US"/>
          </a:p>
        </p:txBody>
      </p:sp>
      <p:sp>
        <p:nvSpPr>
          <p:cNvPr id="6" name="Dikdörtgen 5">
            <a:extLst>
              <a:ext uri="{FF2B5EF4-FFF2-40B4-BE49-F238E27FC236}">
                <a16:creationId xmlns:a16="http://schemas.microsoft.com/office/drawing/2014/main" id="{1900E1D1-8610-12A7-C0AD-0781E283A536}"/>
              </a:ext>
            </a:extLst>
          </p:cNvPr>
          <p:cNvSpPr/>
          <p:nvPr/>
        </p:nvSpPr>
        <p:spPr>
          <a:xfrm>
            <a:off x="746975" y="4301544"/>
            <a:ext cx="4662152" cy="540912"/>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9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A8F907-0A24-9424-5B44-411F8F70764C}"/>
              </a:ext>
            </a:extLst>
          </p:cNvPr>
          <p:cNvSpPr>
            <a:spLocks noGrp="1"/>
          </p:cNvSpPr>
          <p:nvPr>
            <p:ph type="title"/>
          </p:nvPr>
        </p:nvSpPr>
        <p:spPr>
          <a:xfrm>
            <a:off x="381000" y="143931"/>
            <a:ext cx="11430000" cy="924276"/>
          </a:xfrm>
        </p:spPr>
        <p:txBody>
          <a:bodyPr>
            <a:normAutofit/>
          </a:bodyPr>
          <a:lstStyle/>
          <a:p>
            <a:r>
              <a:rPr lang="tr-TR" sz="5400" b="1" dirty="0"/>
              <a:t>PSSR (</a:t>
            </a:r>
            <a:r>
              <a:rPr lang="tr-TR" sz="5400" b="1" dirty="0" err="1"/>
              <a:t>Pre</a:t>
            </a:r>
            <a:r>
              <a:rPr lang="tr-TR" sz="5400" b="1" dirty="0"/>
              <a:t>-Start </a:t>
            </a:r>
            <a:r>
              <a:rPr lang="tr-TR" sz="5400" b="1" dirty="0" err="1"/>
              <a:t>up</a:t>
            </a:r>
            <a:r>
              <a:rPr lang="tr-TR" sz="5400" b="1" dirty="0"/>
              <a:t> Safety </a:t>
            </a:r>
            <a:r>
              <a:rPr lang="tr-TR" sz="5400" b="1" dirty="0" err="1"/>
              <a:t>Review</a:t>
            </a:r>
            <a:r>
              <a:rPr lang="tr-TR" sz="5400" b="1" dirty="0"/>
              <a:t>)</a:t>
            </a:r>
            <a:endParaRPr lang="en-US" sz="5400" b="1" dirty="0"/>
          </a:p>
        </p:txBody>
      </p:sp>
      <p:sp>
        <p:nvSpPr>
          <p:cNvPr id="4" name="Slayt Numarası Yer Tutucusu 3">
            <a:extLst>
              <a:ext uri="{FF2B5EF4-FFF2-40B4-BE49-F238E27FC236}">
                <a16:creationId xmlns:a16="http://schemas.microsoft.com/office/drawing/2014/main" id="{9604B48C-1510-E681-AA27-F45077F4012A}"/>
              </a:ext>
            </a:extLst>
          </p:cNvPr>
          <p:cNvSpPr>
            <a:spLocks noGrp="1"/>
          </p:cNvSpPr>
          <p:nvPr>
            <p:ph type="sldNum" sz="quarter" idx="11"/>
          </p:nvPr>
        </p:nvSpPr>
        <p:spPr/>
        <p:txBody>
          <a:bodyPr/>
          <a:lstStyle/>
          <a:p>
            <a:fld id="{B86CEE44-6F89-45AC-812A-88D538657E02}" type="slidenum">
              <a:rPr lang="en-US" smtClean="0"/>
              <a:pPr/>
              <a:t>17</a:t>
            </a:fld>
            <a:endParaRPr lang="en-US"/>
          </a:p>
        </p:txBody>
      </p:sp>
      <p:sp>
        <p:nvSpPr>
          <p:cNvPr id="5" name="Metin Yer Tutucusu 4">
            <a:extLst>
              <a:ext uri="{FF2B5EF4-FFF2-40B4-BE49-F238E27FC236}">
                <a16:creationId xmlns:a16="http://schemas.microsoft.com/office/drawing/2014/main" id="{5BF77C41-5DD9-FC55-A793-44F8BE8C749B}"/>
              </a:ext>
            </a:extLst>
          </p:cNvPr>
          <p:cNvSpPr>
            <a:spLocks noGrp="1"/>
          </p:cNvSpPr>
          <p:nvPr>
            <p:ph type="body" sz="quarter" idx="12"/>
          </p:nvPr>
        </p:nvSpPr>
        <p:spPr/>
        <p:txBody>
          <a:bodyPr/>
          <a:lstStyle/>
          <a:p>
            <a:endParaRPr lang="en-US"/>
          </a:p>
        </p:txBody>
      </p:sp>
      <p:sp>
        <p:nvSpPr>
          <p:cNvPr id="9" name="Dikdörtgen: Köşeleri Yuvarlatılmış 8">
            <a:extLst>
              <a:ext uri="{FF2B5EF4-FFF2-40B4-BE49-F238E27FC236}">
                <a16:creationId xmlns:a16="http://schemas.microsoft.com/office/drawing/2014/main" id="{4B4132F6-FA9C-4571-7FFA-A874F196EC65}"/>
              </a:ext>
            </a:extLst>
          </p:cNvPr>
          <p:cNvSpPr/>
          <p:nvPr/>
        </p:nvSpPr>
        <p:spPr>
          <a:xfrm>
            <a:off x="2020711" y="1524000"/>
            <a:ext cx="7484533" cy="2325511"/>
          </a:xfrm>
          <a:prstGeom prst="round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solidFill>
                <a:schemeClr val="bg1"/>
              </a:solidFill>
            </a:endParaRPr>
          </a:p>
        </p:txBody>
      </p:sp>
      <p:sp>
        <p:nvSpPr>
          <p:cNvPr id="13" name="Dikdörtgen: Köşeleri Yuvarlatılmış 12">
            <a:extLst>
              <a:ext uri="{FF2B5EF4-FFF2-40B4-BE49-F238E27FC236}">
                <a16:creationId xmlns:a16="http://schemas.microsoft.com/office/drawing/2014/main" id="{47A30E7D-350B-AFAD-B933-7A90185EFF70}"/>
              </a:ext>
            </a:extLst>
          </p:cNvPr>
          <p:cNvSpPr/>
          <p:nvPr/>
        </p:nvSpPr>
        <p:spPr>
          <a:xfrm>
            <a:off x="2212621" y="1704620"/>
            <a:ext cx="7484533" cy="2348089"/>
          </a:xfrm>
          <a:prstGeom prst="round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a:solidFill>
                  <a:schemeClr val="bg1"/>
                </a:solidFill>
              </a:rPr>
              <a:t>OPERATIONAL</a:t>
            </a:r>
            <a:r>
              <a:rPr lang="tr-TR" sz="5400" b="1" dirty="0">
                <a:solidFill>
                  <a:schemeClr val="bg1"/>
                </a:solidFill>
              </a:rPr>
              <a:t> </a:t>
            </a:r>
            <a:r>
              <a:rPr lang="tr-TR" sz="7200" b="1" dirty="0">
                <a:solidFill>
                  <a:schemeClr val="bg1"/>
                </a:solidFill>
              </a:rPr>
              <a:t>READINESS</a:t>
            </a:r>
            <a:endParaRPr lang="en-US" sz="7200" b="1" dirty="0">
              <a:solidFill>
                <a:schemeClr val="bg1"/>
              </a:solidFill>
            </a:endParaRPr>
          </a:p>
        </p:txBody>
      </p:sp>
      <p:sp>
        <p:nvSpPr>
          <p:cNvPr id="14" name="Dikdörtgen: Köşeleri Yuvarlatılmış 13">
            <a:extLst>
              <a:ext uri="{FF2B5EF4-FFF2-40B4-BE49-F238E27FC236}">
                <a16:creationId xmlns:a16="http://schemas.microsoft.com/office/drawing/2014/main" id="{249D8BE3-5E6A-4360-7AF6-BCDF524C4A52}"/>
              </a:ext>
            </a:extLst>
          </p:cNvPr>
          <p:cNvSpPr/>
          <p:nvPr/>
        </p:nvSpPr>
        <p:spPr>
          <a:xfrm>
            <a:off x="431800" y="4577645"/>
            <a:ext cx="11379200" cy="1151469"/>
          </a:xfrm>
          <a:prstGeom prst="roundRect">
            <a:avLst/>
          </a:prstGeom>
          <a:solidFill>
            <a:schemeClr val="accent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15" name="Dikdörtgen: Köşeleri Yuvarlatılmış 14">
            <a:extLst>
              <a:ext uri="{FF2B5EF4-FFF2-40B4-BE49-F238E27FC236}">
                <a16:creationId xmlns:a16="http://schemas.microsoft.com/office/drawing/2014/main" id="{04DDB4D3-C779-A954-BF67-944852E70AB8}"/>
              </a:ext>
            </a:extLst>
          </p:cNvPr>
          <p:cNvSpPr/>
          <p:nvPr/>
        </p:nvSpPr>
        <p:spPr>
          <a:xfrm>
            <a:off x="454377" y="4735687"/>
            <a:ext cx="11379200" cy="1151469"/>
          </a:xfrm>
          <a:prstGeom prst="roundRect">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effectLst>
                  <a:outerShdw blurRad="38100" dist="38100" dir="2700000" algn="tl">
                    <a:srgbClr val="000000">
                      <a:alpha val="43137"/>
                    </a:srgbClr>
                  </a:outerShdw>
                </a:effectLst>
              </a:rPr>
              <a:t>PSSR is a </a:t>
            </a:r>
            <a:r>
              <a:rPr lang="tr-TR" b="1" dirty="0" err="1">
                <a:effectLst>
                  <a:outerShdw blurRad="38100" dist="38100" dir="2700000" algn="tl">
                    <a:srgbClr val="000000">
                      <a:alpha val="43137"/>
                    </a:srgbClr>
                  </a:outerShdw>
                </a:effectLst>
              </a:rPr>
              <a:t>systematic</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process</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that</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evaluates</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the</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safety</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aspects</a:t>
            </a:r>
            <a:r>
              <a:rPr lang="tr-TR" b="1" dirty="0">
                <a:effectLst>
                  <a:outerShdw blurRad="38100" dist="38100" dir="2700000" algn="tl">
                    <a:srgbClr val="000000">
                      <a:alpha val="43137"/>
                    </a:srgbClr>
                  </a:outerShdw>
                </a:effectLst>
              </a:rPr>
              <a:t> of a </a:t>
            </a:r>
            <a:r>
              <a:rPr lang="tr-TR" b="1" dirty="0" err="1">
                <a:effectLst>
                  <a:outerShdw blurRad="38100" dist="38100" dir="2700000" algn="tl">
                    <a:srgbClr val="000000">
                      <a:alpha val="43137"/>
                    </a:srgbClr>
                  </a:outerShdw>
                </a:effectLst>
              </a:rPr>
              <a:t>new</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or</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modified</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facility</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before</a:t>
            </a:r>
            <a:r>
              <a:rPr lang="tr-TR" b="1" dirty="0">
                <a:effectLst>
                  <a:outerShdw blurRad="38100" dist="38100" dir="2700000" algn="tl">
                    <a:srgbClr val="000000">
                      <a:alpha val="43137"/>
                    </a:srgbClr>
                  </a:outerShdw>
                </a:effectLst>
              </a:rPr>
              <a:t> it </a:t>
            </a:r>
            <a:r>
              <a:rPr lang="tr-TR" b="1" dirty="0" err="1">
                <a:effectLst>
                  <a:outerShdw blurRad="38100" dist="38100" dir="2700000" algn="tl">
                    <a:srgbClr val="000000">
                      <a:alpha val="43137"/>
                    </a:srgbClr>
                  </a:outerShdw>
                </a:effectLst>
              </a:rPr>
              <a:t>becomes</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operational</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The</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primary</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purpose</a:t>
            </a:r>
            <a:r>
              <a:rPr lang="tr-TR" b="1" dirty="0">
                <a:effectLst>
                  <a:outerShdw blurRad="38100" dist="38100" dir="2700000" algn="tl">
                    <a:srgbClr val="000000">
                      <a:alpha val="43137"/>
                    </a:srgbClr>
                  </a:outerShdw>
                </a:effectLst>
              </a:rPr>
              <a:t> is </a:t>
            </a:r>
            <a:r>
              <a:rPr lang="tr-TR" b="1" dirty="0" err="1">
                <a:effectLst>
                  <a:outerShdw blurRad="38100" dist="38100" dir="2700000" algn="tl">
                    <a:srgbClr val="000000">
                      <a:alpha val="43137"/>
                    </a:srgbClr>
                  </a:outerShdw>
                </a:effectLst>
              </a:rPr>
              <a:t>to</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ensure</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that</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the</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startup</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process</a:t>
            </a:r>
            <a:r>
              <a:rPr lang="tr-TR" b="1" dirty="0">
                <a:effectLst>
                  <a:outerShdw blurRad="38100" dist="38100" dir="2700000" algn="tl">
                    <a:srgbClr val="000000">
                      <a:alpha val="43137"/>
                    </a:srgbClr>
                  </a:outerShdw>
                </a:effectLst>
              </a:rPr>
              <a:t> is </a:t>
            </a:r>
            <a:r>
              <a:rPr lang="tr-TR" b="1" dirty="0" err="1">
                <a:effectLst>
                  <a:outerShdw blurRad="38100" dist="38100" dir="2700000" algn="tl">
                    <a:srgbClr val="000000">
                      <a:alpha val="43137"/>
                    </a:srgbClr>
                  </a:outerShdw>
                </a:effectLst>
              </a:rPr>
              <a:t>executed</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safely</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minimizing</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the</a:t>
            </a:r>
            <a:r>
              <a:rPr lang="tr-TR" b="1" dirty="0">
                <a:effectLst>
                  <a:outerShdw blurRad="38100" dist="38100" dir="2700000" algn="tl">
                    <a:srgbClr val="000000">
                      <a:alpha val="43137"/>
                    </a:srgbClr>
                  </a:outerShdw>
                </a:effectLst>
              </a:rPr>
              <a:t> risk of </a:t>
            </a:r>
            <a:r>
              <a:rPr lang="tr-TR" b="1" dirty="0" err="1">
                <a:effectLst>
                  <a:outerShdw blurRad="38100" dist="38100" dir="2700000" algn="tl">
                    <a:srgbClr val="000000">
                      <a:alpha val="43137"/>
                    </a:srgbClr>
                  </a:outerShdw>
                </a:effectLst>
              </a:rPr>
              <a:t>accidents</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or</a:t>
            </a:r>
            <a:r>
              <a:rPr lang="tr-TR" b="1" dirty="0">
                <a:effectLst>
                  <a:outerShdw blurRad="38100" dist="38100" dir="2700000" algn="tl">
                    <a:srgbClr val="000000">
                      <a:alpha val="43137"/>
                    </a:srgbClr>
                  </a:outerShdw>
                </a:effectLst>
              </a:rPr>
              <a:t> </a:t>
            </a:r>
            <a:r>
              <a:rPr lang="tr-TR" b="1" dirty="0" err="1">
                <a:effectLst>
                  <a:outerShdw blurRad="38100" dist="38100" dir="2700000" algn="tl">
                    <a:srgbClr val="000000">
                      <a:alpha val="43137"/>
                    </a:srgbClr>
                  </a:outerShdw>
                </a:effectLst>
              </a:rPr>
              <a:t>incidents</a:t>
            </a:r>
            <a:r>
              <a:rPr lang="tr-TR"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3089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8D5F78C7-43F1-828D-5AB7-79C8A07A5E54}"/>
              </a:ext>
            </a:extLst>
          </p:cNvPr>
          <p:cNvSpPr/>
          <p:nvPr/>
        </p:nvSpPr>
        <p:spPr>
          <a:xfrm>
            <a:off x="8404000" y="3800818"/>
            <a:ext cx="3615402" cy="2016088"/>
          </a:xfrm>
          <a:prstGeom prst="roundRect">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13449792-D0A5-04A1-578C-09710F10C187}"/>
              </a:ext>
            </a:extLst>
          </p:cNvPr>
          <p:cNvSpPr/>
          <p:nvPr/>
        </p:nvSpPr>
        <p:spPr>
          <a:xfrm>
            <a:off x="6187441" y="3800818"/>
            <a:ext cx="2142744" cy="2016088"/>
          </a:xfrm>
          <a:prstGeom prst="roundRect">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60DD3987-F408-9D1D-657B-5C13A1FA7C56}"/>
              </a:ext>
            </a:extLst>
          </p:cNvPr>
          <p:cNvSpPr/>
          <p:nvPr/>
        </p:nvSpPr>
        <p:spPr>
          <a:xfrm rot="5400000">
            <a:off x="3540534" y="3261442"/>
            <a:ext cx="3201342" cy="1909590"/>
          </a:xfrm>
          <a:prstGeom prst="roundRect">
            <a:avLst/>
          </a:prstGeom>
          <a:solidFill>
            <a:schemeClr val="accent2">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49603353-F007-4EDF-6DCD-D738448306CB}"/>
              </a:ext>
            </a:extLst>
          </p:cNvPr>
          <p:cNvSpPr/>
          <p:nvPr/>
        </p:nvSpPr>
        <p:spPr>
          <a:xfrm>
            <a:off x="352540" y="707975"/>
            <a:ext cx="5701550" cy="1739568"/>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6540882A-1E17-BEE6-3F5F-74C8277A6EEE}"/>
              </a:ext>
            </a:extLst>
          </p:cNvPr>
          <p:cNvSpPr/>
          <p:nvPr/>
        </p:nvSpPr>
        <p:spPr>
          <a:xfrm>
            <a:off x="432816" y="758952"/>
            <a:ext cx="1550530" cy="60620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dirty="0" err="1">
                <a:solidFill>
                  <a:prstClr val="black"/>
                </a:solidFill>
                <a:latin typeface="Calibri" panose="020F0502020204030204"/>
              </a:rPr>
              <a:t>Assignment</a:t>
            </a:r>
            <a:r>
              <a:rPr lang="tr-TR" sz="1200" dirty="0">
                <a:solidFill>
                  <a:prstClr val="black"/>
                </a:solidFill>
                <a:latin typeface="Calibri" panose="020F0502020204030204"/>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 PSSR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leader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&amp;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team</a:t>
            </a:r>
          </a:p>
        </p:txBody>
      </p:sp>
      <p:sp>
        <p:nvSpPr>
          <p:cNvPr id="5" name="Rectangle: Rounded Corners 4">
            <a:extLst>
              <a:ext uri="{FF2B5EF4-FFF2-40B4-BE49-F238E27FC236}">
                <a16:creationId xmlns:a16="http://schemas.microsoft.com/office/drawing/2014/main" id="{E11ACA2E-7182-4EB1-053E-AAE5A6ACDC32}"/>
              </a:ext>
            </a:extLst>
          </p:cNvPr>
          <p:cNvSpPr/>
          <p:nvPr/>
        </p:nvSpPr>
        <p:spPr>
          <a:xfrm>
            <a:off x="2374392" y="768096"/>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Communicate the scope at PSSR TEAM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Rectangle: Rounded Corners 5">
            <a:extLst>
              <a:ext uri="{FF2B5EF4-FFF2-40B4-BE49-F238E27FC236}">
                <a16:creationId xmlns:a16="http://schemas.microsoft.com/office/drawing/2014/main" id="{EA263552-E8E3-93BE-13EB-E5E392985111}"/>
              </a:ext>
            </a:extLst>
          </p:cNvPr>
          <p:cNvSpPr/>
          <p:nvPr/>
        </p:nvSpPr>
        <p:spPr>
          <a:xfrm>
            <a:off x="4368536" y="779534"/>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Define the Agenda of PSSR</a:t>
            </a:r>
          </a:p>
        </p:txBody>
      </p:sp>
      <p:sp>
        <p:nvSpPr>
          <p:cNvPr id="7" name="Rectangle: Rounded Corners 6">
            <a:extLst>
              <a:ext uri="{FF2B5EF4-FFF2-40B4-BE49-F238E27FC236}">
                <a16:creationId xmlns:a16="http://schemas.microsoft.com/office/drawing/2014/main" id="{1284B722-8A25-1684-CBE1-0B352AC513DE}"/>
              </a:ext>
            </a:extLst>
          </p:cNvPr>
          <p:cNvSpPr/>
          <p:nvPr/>
        </p:nvSpPr>
        <p:spPr>
          <a:xfrm>
            <a:off x="4349496" y="1636776"/>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Preliminary meeting remote with both, Plant and PSSR team </a:t>
            </a:r>
          </a:p>
        </p:txBody>
      </p:sp>
      <p:cxnSp>
        <p:nvCxnSpPr>
          <p:cNvPr id="9" name="Straight Arrow Connector 8">
            <a:extLst>
              <a:ext uri="{FF2B5EF4-FFF2-40B4-BE49-F238E27FC236}">
                <a16:creationId xmlns:a16="http://schemas.microsoft.com/office/drawing/2014/main" id="{B662ED30-F65F-E32E-7055-B2F71F40C7EF}"/>
              </a:ext>
            </a:extLst>
          </p:cNvPr>
          <p:cNvCxnSpPr>
            <a:cxnSpLocks/>
            <a:endCxn id="5" idx="1"/>
          </p:cNvCxnSpPr>
          <p:nvPr/>
        </p:nvCxnSpPr>
        <p:spPr>
          <a:xfrm>
            <a:off x="1991868" y="1088136"/>
            <a:ext cx="382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F290E09-D5D6-B0C8-5CE6-595F96113D54}"/>
              </a:ext>
            </a:extLst>
          </p:cNvPr>
          <p:cNvCxnSpPr>
            <a:cxnSpLocks/>
          </p:cNvCxnSpPr>
          <p:nvPr/>
        </p:nvCxnSpPr>
        <p:spPr>
          <a:xfrm>
            <a:off x="3946379" y="1078992"/>
            <a:ext cx="4031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758703-5C33-0217-41DF-3D9984D88C86}"/>
              </a:ext>
            </a:extLst>
          </p:cNvPr>
          <p:cNvCxnSpPr>
            <a:cxnSpLocks/>
          </p:cNvCxnSpPr>
          <p:nvPr/>
        </p:nvCxnSpPr>
        <p:spPr>
          <a:xfrm>
            <a:off x="6237626" y="4200144"/>
            <a:ext cx="1804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04441A3-F8DA-D5C4-40F7-D5E2D11D8851}"/>
              </a:ext>
            </a:extLst>
          </p:cNvPr>
          <p:cNvCxnSpPr>
            <a:cxnSpLocks/>
            <a:endCxn id="7" idx="0"/>
          </p:cNvCxnSpPr>
          <p:nvPr/>
        </p:nvCxnSpPr>
        <p:spPr>
          <a:xfrm>
            <a:off x="5122164" y="1399032"/>
            <a:ext cx="0" cy="237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FE52BE24-DFF4-329C-9DA4-214A506FA441}"/>
              </a:ext>
            </a:extLst>
          </p:cNvPr>
          <p:cNvSpPr/>
          <p:nvPr/>
        </p:nvSpPr>
        <p:spPr>
          <a:xfrm>
            <a:off x="4349496" y="2776728"/>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Distribution of inspectors</a:t>
            </a:r>
          </a:p>
        </p:txBody>
      </p:sp>
      <p:sp>
        <p:nvSpPr>
          <p:cNvPr id="17" name="Rectangle: Rounded Corners 16">
            <a:extLst>
              <a:ext uri="{FF2B5EF4-FFF2-40B4-BE49-F238E27FC236}">
                <a16:creationId xmlns:a16="http://schemas.microsoft.com/office/drawing/2014/main" id="{4316DBBB-B8D0-1A2C-ABD4-9359C7CC0D82}"/>
              </a:ext>
            </a:extLst>
          </p:cNvPr>
          <p:cNvSpPr/>
          <p:nvPr/>
        </p:nvSpPr>
        <p:spPr>
          <a:xfrm>
            <a:off x="4349496" y="3561900"/>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Field visit</a:t>
            </a:r>
          </a:p>
        </p:txBody>
      </p:sp>
      <p:sp>
        <p:nvSpPr>
          <p:cNvPr id="18" name="Rectangle: Rounded Corners 17">
            <a:extLst>
              <a:ext uri="{FF2B5EF4-FFF2-40B4-BE49-F238E27FC236}">
                <a16:creationId xmlns:a16="http://schemas.microsoft.com/office/drawing/2014/main" id="{5AD31F5E-2C64-D1EF-CDBC-A96F9F1B20B4}"/>
              </a:ext>
            </a:extLst>
          </p:cNvPr>
          <p:cNvSpPr/>
          <p:nvPr/>
        </p:nvSpPr>
        <p:spPr>
          <a:xfrm>
            <a:off x="4349496" y="4343400"/>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Meeting wit PSSR team</a:t>
            </a:r>
          </a:p>
        </p:txBody>
      </p:sp>
      <p:sp>
        <p:nvSpPr>
          <p:cNvPr id="19" name="Rectangle: Rounded Corners 18">
            <a:extLst>
              <a:ext uri="{FF2B5EF4-FFF2-40B4-BE49-F238E27FC236}">
                <a16:creationId xmlns:a16="http://schemas.microsoft.com/office/drawing/2014/main" id="{914D7C2A-8B65-6E34-8379-772ED2313CCE}"/>
              </a:ext>
            </a:extLst>
          </p:cNvPr>
          <p:cNvSpPr/>
          <p:nvPr/>
        </p:nvSpPr>
        <p:spPr>
          <a:xfrm>
            <a:off x="6436377" y="4023360"/>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Plan</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Action</a:t>
            </a:r>
            <a:r>
              <a:rPr lang="tr-TR" sz="1200" dirty="0">
                <a:solidFill>
                  <a:prstClr val="black"/>
                </a:solidFill>
                <a:latin typeface="Calibri" panose="020F0502020204030204"/>
              </a:rPr>
              <a: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responsible</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person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277D79F-8BBC-04B8-B53E-2C3199E6BED3}"/>
              </a:ext>
            </a:extLst>
          </p:cNvPr>
          <p:cNvSpPr/>
          <p:nvPr/>
        </p:nvSpPr>
        <p:spPr>
          <a:xfrm>
            <a:off x="6450205" y="4753356"/>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Punch list with photo </a:t>
            </a:r>
          </a:p>
        </p:txBody>
      </p:sp>
      <p:sp>
        <p:nvSpPr>
          <p:cNvPr id="21" name="Rectangle: Rounded Corners 20">
            <a:extLst>
              <a:ext uri="{FF2B5EF4-FFF2-40B4-BE49-F238E27FC236}">
                <a16:creationId xmlns:a16="http://schemas.microsoft.com/office/drawing/2014/main" id="{7E447AE4-9F8A-06DB-2FC8-2F65A4A993CD}"/>
              </a:ext>
            </a:extLst>
          </p:cNvPr>
          <p:cNvSpPr/>
          <p:nvPr/>
        </p:nvSpPr>
        <p:spPr>
          <a:xfrm>
            <a:off x="8531352" y="4437888"/>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Final evaluation and distribution</a:t>
            </a:r>
          </a:p>
        </p:txBody>
      </p:sp>
      <p:sp>
        <p:nvSpPr>
          <p:cNvPr id="22" name="Rectangle: Rounded Corners 21">
            <a:extLst>
              <a:ext uri="{FF2B5EF4-FFF2-40B4-BE49-F238E27FC236}">
                <a16:creationId xmlns:a16="http://schemas.microsoft.com/office/drawing/2014/main" id="{6B0D7DC4-3949-4EA6-D17B-59B3D524B045}"/>
              </a:ext>
            </a:extLst>
          </p:cNvPr>
          <p:cNvSpPr/>
          <p:nvPr/>
        </p:nvSpPr>
        <p:spPr>
          <a:xfrm>
            <a:off x="10369296" y="4437888"/>
            <a:ext cx="1545336" cy="64008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Closing of impeditive</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ones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Green light to run</a:t>
            </a:r>
          </a:p>
        </p:txBody>
      </p:sp>
      <p:cxnSp>
        <p:nvCxnSpPr>
          <p:cNvPr id="34" name="Straight Arrow Connector 33">
            <a:extLst>
              <a:ext uri="{FF2B5EF4-FFF2-40B4-BE49-F238E27FC236}">
                <a16:creationId xmlns:a16="http://schemas.microsoft.com/office/drawing/2014/main" id="{0587296D-3C3A-AF10-191D-CC8A37CE7714}"/>
              </a:ext>
            </a:extLst>
          </p:cNvPr>
          <p:cNvCxnSpPr>
            <a:cxnSpLocks/>
          </p:cNvCxnSpPr>
          <p:nvPr/>
        </p:nvCxnSpPr>
        <p:spPr>
          <a:xfrm>
            <a:off x="5872855" y="4632940"/>
            <a:ext cx="350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0B5FE9B-82B7-CCC8-0B45-47DDAE77A395}"/>
              </a:ext>
            </a:extLst>
          </p:cNvPr>
          <p:cNvCxnSpPr>
            <a:cxnSpLocks/>
          </p:cNvCxnSpPr>
          <p:nvPr/>
        </p:nvCxnSpPr>
        <p:spPr>
          <a:xfrm flipH="1">
            <a:off x="5122164" y="3437520"/>
            <a:ext cx="477" cy="124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8A6E2DE-E760-5385-3181-39EF140FCCEC}"/>
              </a:ext>
            </a:extLst>
          </p:cNvPr>
          <p:cNvCxnSpPr>
            <a:cxnSpLocks/>
          </p:cNvCxnSpPr>
          <p:nvPr/>
        </p:nvCxnSpPr>
        <p:spPr>
          <a:xfrm>
            <a:off x="5122164" y="2276856"/>
            <a:ext cx="0" cy="47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07CE3E8-AD48-C794-911D-032AD7BE6B7F}"/>
              </a:ext>
            </a:extLst>
          </p:cNvPr>
          <p:cNvCxnSpPr>
            <a:cxnSpLocks/>
            <a:stCxn id="17" idx="2"/>
            <a:endCxn id="18" idx="0"/>
          </p:cNvCxnSpPr>
          <p:nvPr/>
        </p:nvCxnSpPr>
        <p:spPr>
          <a:xfrm>
            <a:off x="5122164" y="4201980"/>
            <a:ext cx="0" cy="141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C0DDB69-3910-B0F6-DD18-C1873864C841}"/>
              </a:ext>
            </a:extLst>
          </p:cNvPr>
          <p:cNvCxnSpPr>
            <a:cxnSpLocks/>
          </p:cNvCxnSpPr>
          <p:nvPr/>
        </p:nvCxnSpPr>
        <p:spPr>
          <a:xfrm>
            <a:off x="6237626" y="4200144"/>
            <a:ext cx="0" cy="904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CE489BD-C719-CFC7-AF76-70AB91B3562C}"/>
              </a:ext>
            </a:extLst>
          </p:cNvPr>
          <p:cNvCxnSpPr>
            <a:cxnSpLocks/>
            <a:endCxn id="20" idx="1"/>
          </p:cNvCxnSpPr>
          <p:nvPr/>
        </p:nvCxnSpPr>
        <p:spPr>
          <a:xfrm>
            <a:off x="6223352" y="5073396"/>
            <a:ext cx="226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F07DD03-D94E-61AA-E665-8116FAA8D72D}"/>
              </a:ext>
            </a:extLst>
          </p:cNvPr>
          <p:cNvCxnSpPr>
            <a:cxnSpLocks/>
          </p:cNvCxnSpPr>
          <p:nvPr/>
        </p:nvCxnSpPr>
        <p:spPr>
          <a:xfrm>
            <a:off x="8180855" y="4753356"/>
            <a:ext cx="350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9B2764-B42A-5769-CFBD-E68284BAE3F7}"/>
              </a:ext>
            </a:extLst>
          </p:cNvPr>
          <p:cNvCxnSpPr>
            <a:cxnSpLocks/>
          </p:cNvCxnSpPr>
          <p:nvPr/>
        </p:nvCxnSpPr>
        <p:spPr>
          <a:xfrm>
            <a:off x="8180855" y="4271772"/>
            <a:ext cx="0" cy="904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8E182FF-0728-3690-3C8B-3FB974367825}"/>
              </a:ext>
            </a:extLst>
          </p:cNvPr>
          <p:cNvCxnSpPr>
            <a:cxnSpLocks/>
          </p:cNvCxnSpPr>
          <p:nvPr/>
        </p:nvCxnSpPr>
        <p:spPr>
          <a:xfrm>
            <a:off x="7995987" y="4302931"/>
            <a:ext cx="1804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58C67E0-6335-0085-6DCC-7C2546B079BC}"/>
              </a:ext>
            </a:extLst>
          </p:cNvPr>
          <p:cNvCxnSpPr>
            <a:cxnSpLocks/>
          </p:cNvCxnSpPr>
          <p:nvPr/>
        </p:nvCxnSpPr>
        <p:spPr>
          <a:xfrm>
            <a:off x="7981713" y="5176183"/>
            <a:ext cx="226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9CC90D1-5AFF-58AE-408F-3E7ECE0A95C6}"/>
              </a:ext>
            </a:extLst>
          </p:cNvPr>
          <p:cNvCxnSpPr>
            <a:cxnSpLocks/>
            <a:endCxn id="22" idx="1"/>
          </p:cNvCxnSpPr>
          <p:nvPr/>
        </p:nvCxnSpPr>
        <p:spPr>
          <a:xfrm>
            <a:off x="10076688" y="4753356"/>
            <a:ext cx="292608" cy="4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4651007-1E72-6342-A6A7-897A0BC647B0}"/>
              </a:ext>
            </a:extLst>
          </p:cNvPr>
          <p:cNvSpPr txBox="1"/>
          <p:nvPr/>
        </p:nvSpPr>
        <p:spPr>
          <a:xfrm>
            <a:off x="1776491" y="2503216"/>
            <a:ext cx="1787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Planning of PSSR</a:t>
            </a:r>
          </a:p>
        </p:txBody>
      </p:sp>
      <p:sp>
        <p:nvSpPr>
          <p:cNvPr id="67" name="TextBox 66">
            <a:extLst>
              <a:ext uri="{FF2B5EF4-FFF2-40B4-BE49-F238E27FC236}">
                <a16:creationId xmlns:a16="http://schemas.microsoft.com/office/drawing/2014/main" id="{7156CF9A-DE2C-4568-C419-C3027D2B9051}"/>
              </a:ext>
            </a:extLst>
          </p:cNvPr>
          <p:cNvSpPr txBox="1"/>
          <p:nvPr/>
        </p:nvSpPr>
        <p:spPr>
          <a:xfrm>
            <a:off x="4639632" y="5981927"/>
            <a:ext cx="1115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Execution</a:t>
            </a:r>
          </a:p>
        </p:txBody>
      </p:sp>
      <p:sp>
        <p:nvSpPr>
          <p:cNvPr id="68" name="TextBox 67">
            <a:extLst>
              <a:ext uri="{FF2B5EF4-FFF2-40B4-BE49-F238E27FC236}">
                <a16:creationId xmlns:a16="http://schemas.microsoft.com/office/drawing/2014/main" id="{B39C968A-BDFB-D208-A502-D08DB71B62F5}"/>
              </a:ext>
            </a:extLst>
          </p:cNvPr>
          <p:cNvSpPr txBox="1"/>
          <p:nvPr/>
        </p:nvSpPr>
        <p:spPr>
          <a:xfrm>
            <a:off x="6697764" y="5917536"/>
            <a:ext cx="12731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Action plan</a:t>
            </a:r>
          </a:p>
        </p:txBody>
      </p:sp>
      <p:sp>
        <p:nvSpPr>
          <p:cNvPr id="69" name="TextBox 68">
            <a:extLst>
              <a:ext uri="{FF2B5EF4-FFF2-40B4-BE49-F238E27FC236}">
                <a16:creationId xmlns:a16="http://schemas.microsoft.com/office/drawing/2014/main" id="{2FA6CC6E-61E5-B9CC-34AF-6A3DA8B52A20}"/>
              </a:ext>
            </a:extLst>
          </p:cNvPr>
          <p:cNvSpPr txBox="1"/>
          <p:nvPr/>
        </p:nvSpPr>
        <p:spPr>
          <a:xfrm>
            <a:off x="9130449" y="5859702"/>
            <a:ext cx="2170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Closin</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and approval</a:t>
            </a:r>
          </a:p>
        </p:txBody>
      </p:sp>
      <p:grpSp>
        <p:nvGrpSpPr>
          <p:cNvPr id="70" name="Group 69">
            <a:extLst>
              <a:ext uri="{FF2B5EF4-FFF2-40B4-BE49-F238E27FC236}">
                <a16:creationId xmlns:a16="http://schemas.microsoft.com/office/drawing/2014/main" id="{4377C89B-A2E4-22CA-2E7E-82CD3EAAC0CB}"/>
              </a:ext>
            </a:extLst>
          </p:cNvPr>
          <p:cNvGrpSpPr/>
          <p:nvPr/>
        </p:nvGrpSpPr>
        <p:grpSpPr>
          <a:xfrm>
            <a:off x="10058234" y="611665"/>
            <a:ext cx="1257300" cy="294573"/>
            <a:chOff x="-5642843" y="1366240"/>
            <a:chExt cx="5305426" cy="1243013"/>
          </a:xfrm>
          <a:solidFill>
            <a:srgbClr val="002D6E"/>
          </a:solidFill>
        </p:grpSpPr>
        <p:sp>
          <p:nvSpPr>
            <p:cNvPr id="71" name="Freeform 5">
              <a:extLst>
                <a:ext uri="{FF2B5EF4-FFF2-40B4-BE49-F238E27FC236}">
                  <a16:creationId xmlns:a16="http://schemas.microsoft.com/office/drawing/2014/main" id="{B8926BBA-491F-76D7-C44A-8F59BEF75D75}"/>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
              <a:extLst>
                <a:ext uri="{FF2B5EF4-FFF2-40B4-BE49-F238E27FC236}">
                  <a16:creationId xmlns:a16="http://schemas.microsoft.com/office/drawing/2014/main" id="{5918F7A7-09BE-8497-F6F1-24C2D304E557}"/>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
              <a:extLst>
                <a:ext uri="{FF2B5EF4-FFF2-40B4-BE49-F238E27FC236}">
                  <a16:creationId xmlns:a16="http://schemas.microsoft.com/office/drawing/2014/main" id="{4D04FBCD-0972-B221-9C36-4785BE0F0380}"/>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8">
              <a:extLst>
                <a:ext uri="{FF2B5EF4-FFF2-40B4-BE49-F238E27FC236}">
                  <a16:creationId xmlns:a16="http://schemas.microsoft.com/office/drawing/2014/main" id="{90C3DF8A-7EAB-1CA4-E628-971EA7D1B3BD}"/>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9">
              <a:extLst>
                <a:ext uri="{FF2B5EF4-FFF2-40B4-BE49-F238E27FC236}">
                  <a16:creationId xmlns:a16="http://schemas.microsoft.com/office/drawing/2014/main" id="{8436F9A5-28F7-CE69-DA49-2F857194DE29}"/>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10">
              <a:extLst>
                <a:ext uri="{FF2B5EF4-FFF2-40B4-BE49-F238E27FC236}">
                  <a16:creationId xmlns:a16="http://schemas.microsoft.com/office/drawing/2014/main" id="{2271E604-0097-E6CD-C3B3-88085E58C78F}"/>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TextBox 77">
            <a:extLst>
              <a:ext uri="{FF2B5EF4-FFF2-40B4-BE49-F238E27FC236}">
                <a16:creationId xmlns:a16="http://schemas.microsoft.com/office/drawing/2014/main" id="{7C9FD930-1D63-1B70-D138-6B6BE231E0CC}"/>
              </a:ext>
            </a:extLst>
          </p:cNvPr>
          <p:cNvSpPr txBox="1"/>
          <p:nvPr/>
        </p:nvSpPr>
        <p:spPr>
          <a:xfrm>
            <a:off x="6958612" y="1265055"/>
            <a:ext cx="4874149" cy="86934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 Does not impact security, but needs to be resolved after </a:t>
            </a: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start up</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 It has an impact on safety, it needs to be addressed before and resolved after Start up;</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 </a:t>
            </a:r>
            <a:r>
              <a:rPr kumimoji="0" lang="en-US" sz="1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Impacts on safety and needs to be resolved before Start - up</a:t>
            </a:r>
          </a:p>
        </p:txBody>
      </p:sp>
      <p:cxnSp>
        <p:nvCxnSpPr>
          <p:cNvPr id="80" name="Connector: Elbow 79">
            <a:extLst>
              <a:ext uri="{FF2B5EF4-FFF2-40B4-BE49-F238E27FC236}">
                <a16:creationId xmlns:a16="http://schemas.microsoft.com/office/drawing/2014/main" id="{AD980F82-6002-24F0-803B-E63A3C98CBD8}"/>
              </a:ext>
            </a:extLst>
          </p:cNvPr>
          <p:cNvCxnSpPr>
            <a:cxnSpLocks/>
            <a:endCxn id="19" idx="1"/>
          </p:cNvCxnSpPr>
          <p:nvPr/>
        </p:nvCxnSpPr>
        <p:spPr>
          <a:xfrm rot="10800000" flipV="1">
            <a:off x="6436378" y="3295800"/>
            <a:ext cx="2867643" cy="1047600"/>
          </a:xfrm>
          <a:prstGeom prst="bentConnector3">
            <a:avLst>
              <a:gd name="adj1" fmla="val 110277"/>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B35DB2-EFB1-CC01-198D-E218ACE34943}"/>
              </a:ext>
            </a:extLst>
          </p:cNvPr>
          <p:cNvCxnSpPr>
            <a:cxnSpLocks/>
          </p:cNvCxnSpPr>
          <p:nvPr/>
        </p:nvCxnSpPr>
        <p:spPr>
          <a:xfrm>
            <a:off x="9304020" y="3295800"/>
            <a:ext cx="0" cy="112571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0E5B10A7-92E2-85B3-300D-CAF48E373C9E}"/>
              </a:ext>
            </a:extLst>
          </p:cNvPr>
          <p:cNvSpPr txBox="1"/>
          <p:nvPr/>
        </p:nvSpPr>
        <p:spPr>
          <a:xfrm>
            <a:off x="6996020" y="2959811"/>
            <a:ext cx="140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FF0000"/>
                </a:solidFill>
                <a:effectLst/>
                <a:uLnTx/>
                <a:uFillTx/>
                <a:latin typeface="Calibri" panose="020F0502020204030204"/>
                <a:ea typeface="+mn-ea"/>
                <a:cs typeface="+mn-cs"/>
              </a:rPr>
              <a:t>Open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Action </a:t>
            </a:r>
          </a:p>
        </p:txBody>
      </p:sp>
      <p:sp>
        <p:nvSpPr>
          <p:cNvPr id="96" name="TextBox 95">
            <a:extLst>
              <a:ext uri="{FF2B5EF4-FFF2-40B4-BE49-F238E27FC236}">
                <a16:creationId xmlns:a16="http://schemas.microsoft.com/office/drawing/2014/main" id="{36DFFBF9-AF61-A222-3C88-58E42668EE0B}"/>
              </a:ext>
            </a:extLst>
          </p:cNvPr>
          <p:cNvSpPr txBox="1"/>
          <p:nvPr/>
        </p:nvSpPr>
        <p:spPr>
          <a:xfrm>
            <a:off x="5060337" y="114265"/>
            <a:ext cx="22134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PSSR – The flow</a:t>
            </a:r>
          </a:p>
        </p:txBody>
      </p:sp>
      <p:pic>
        <p:nvPicPr>
          <p:cNvPr id="2" name="Picture 1">
            <a:extLst>
              <a:ext uri="{FF2B5EF4-FFF2-40B4-BE49-F238E27FC236}">
                <a16:creationId xmlns:a16="http://schemas.microsoft.com/office/drawing/2014/main" id="{15D5AA21-46DB-7134-107D-661B1588105E}"/>
              </a:ext>
            </a:extLst>
          </p:cNvPr>
          <p:cNvPicPr>
            <a:picLocks noChangeAspect="1"/>
          </p:cNvPicPr>
          <p:nvPr/>
        </p:nvPicPr>
        <p:blipFill>
          <a:blip r:embed="rId2"/>
          <a:stretch>
            <a:fillRect/>
          </a:stretch>
        </p:blipFill>
        <p:spPr>
          <a:xfrm>
            <a:off x="8454259" y="2593538"/>
            <a:ext cx="676190" cy="676190"/>
          </a:xfrm>
          <a:prstGeom prst="rect">
            <a:avLst/>
          </a:prstGeom>
        </p:spPr>
      </p:pic>
      <p:pic>
        <p:nvPicPr>
          <p:cNvPr id="3" name="Picture 2">
            <a:extLst>
              <a:ext uri="{FF2B5EF4-FFF2-40B4-BE49-F238E27FC236}">
                <a16:creationId xmlns:a16="http://schemas.microsoft.com/office/drawing/2014/main" id="{F7C370F3-8E8D-EF6B-1B94-53585B485F94}"/>
              </a:ext>
            </a:extLst>
          </p:cNvPr>
          <p:cNvPicPr>
            <a:picLocks noChangeAspect="1"/>
          </p:cNvPicPr>
          <p:nvPr/>
        </p:nvPicPr>
        <p:blipFill>
          <a:blip r:embed="rId3"/>
          <a:stretch>
            <a:fillRect/>
          </a:stretch>
        </p:blipFill>
        <p:spPr>
          <a:xfrm>
            <a:off x="11008516" y="3831955"/>
            <a:ext cx="471765" cy="574322"/>
          </a:xfrm>
          <a:prstGeom prst="rect">
            <a:avLst/>
          </a:prstGeom>
        </p:spPr>
      </p:pic>
    </p:spTree>
    <p:extLst>
      <p:ext uri="{BB962C8B-B14F-4D97-AF65-F5344CB8AC3E}">
        <p14:creationId xmlns:p14="http://schemas.microsoft.com/office/powerpoint/2010/main" val="95906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1BD4DF-B725-3145-2324-0F3414ED34BE}"/>
              </a:ext>
            </a:extLst>
          </p:cNvPr>
          <p:cNvSpPr>
            <a:spLocks noGrp="1"/>
          </p:cNvSpPr>
          <p:nvPr>
            <p:ph type="title"/>
          </p:nvPr>
        </p:nvSpPr>
        <p:spPr/>
        <p:txBody>
          <a:bodyPr/>
          <a:lstStyle/>
          <a:p>
            <a:pPr algn="ctr"/>
            <a:r>
              <a:rPr lang="tr-TR" dirty="0"/>
              <a:t>ASSIGNING PSSR LEADER &amp; PSSR TEAM</a:t>
            </a:r>
            <a:endParaRPr lang="en-US" dirty="0"/>
          </a:p>
        </p:txBody>
      </p:sp>
      <p:sp>
        <p:nvSpPr>
          <p:cNvPr id="4" name="Slayt Numarası Yer Tutucusu 3">
            <a:extLst>
              <a:ext uri="{FF2B5EF4-FFF2-40B4-BE49-F238E27FC236}">
                <a16:creationId xmlns:a16="http://schemas.microsoft.com/office/drawing/2014/main" id="{D5110773-4F71-14AD-6EC0-ADBD1B2D8E90}"/>
              </a:ext>
            </a:extLst>
          </p:cNvPr>
          <p:cNvSpPr>
            <a:spLocks noGrp="1"/>
          </p:cNvSpPr>
          <p:nvPr>
            <p:ph type="sldNum" sz="quarter" idx="11"/>
          </p:nvPr>
        </p:nvSpPr>
        <p:spPr/>
        <p:txBody>
          <a:bodyPr/>
          <a:lstStyle/>
          <a:p>
            <a:fld id="{B86CEE44-6F89-45AC-812A-88D538657E02}" type="slidenum">
              <a:rPr lang="en-US" smtClean="0"/>
              <a:pPr/>
              <a:t>19</a:t>
            </a:fld>
            <a:endParaRPr lang="en-US"/>
          </a:p>
        </p:txBody>
      </p:sp>
      <p:sp>
        <p:nvSpPr>
          <p:cNvPr id="5" name="Metin Yer Tutucusu 4">
            <a:extLst>
              <a:ext uri="{FF2B5EF4-FFF2-40B4-BE49-F238E27FC236}">
                <a16:creationId xmlns:a16="http://schemas.microsoft.com/office/drawing/2014/main" id="{7BBBA56D-C336-FDC8-4DF0-B07F2A0D1A21}"/>
              </a:ext>
            </a:extLst>
          </p:cNvPr>
          <p:cNvSpPr>
            <a:spLocks noGrp="1"/>
          </p:cNvSpPr>
          <p:nvPr>
            <p:ph type="body" sz="quarter" idx="12"/>
          </p:nvPr>
        </p:nvSpPr>
        <p:spPr/>
        <p:txBody>
          <a:bodyPr/>
          <a:lstStyle/>
          <a:p>
            <a:endParaRPr lang="en-US"/>
          </a:p>
        </p:txBody>
      </p:sp>
      <p:sp>
        <p:nvSpPr>
          <p:cNvPr id="6" name="Content Placeholder 4">
            <a:extLst>
              <a:ext uri="{FF2B5EF4-FFF2-40B4-BE49-F238E27FC236}">
                <a16:creationId xmlns:a16="http://schemas.microsoft.com/office/drawing/2014/main" id="{F5C5279C-C01E-1A13-D751-99AE8121C813}"/>
              </a:ext>
            </a:extLst>
          </p:cNvPr>
          <p:cNvSpPr>
            <a:spLocks noGrp="1"/>
          </p:cNvSpPr>
          <p:nvPr>
            <p:ph idx="1"/>
          </p:nvPr>
        </p:nvSpPr>
        <p:spPr>
          <a:xfrm>
            <a:off x="468086" y="1934707"/>
            <a:ext cx="11342914" cy="2218992"/>
          </a:xfrm>
        </p:spPr>
        <p:txBody>
          <a:bodyPr>
            <a:normAutofit/>
          </a:bodyPr>
          <a:lstStyle/>
          <a:p>
            <a:r>
              <a:rPr lang="en-US" sz="2200" b="1" dirty="0">
                <a:effectLst/>
                <a:latin typeface="Calibri" panose="020F0502020204030204" pitchFamily="34" charset="0"/>
                <a:ea typeface="Calibri" panose="020F0502020204030204" pitchFamily="34" charset="0"/>
                <a:cs typeface="Times New Roman" panose="02020603050405020304" pitchFamily="18" charset="0"/>
              </a:rPr>
              <a:t>PSSR Team</a:t>
            </a:r>
            <a:r>
              <a:rPr lang="en-US" sz="2200" dirty="0">
                <a:effectLst/>
                <a:latin typeface="Calibri" panose="020F0502020204030204" pitchFamily="34" charset="0"/>
                <a:ea typeface="Calibri" panose="020F0502020204030204" pitchFamily="34" charset="0"/>
                <a:cs typeface="Times New Roman" panose="02020603050405020304" pitchFamily="18" charset="0"/>
              </a:rPr>
              <a:t>: is a group of Bunge Employees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Multidisciplinary </a:t>
            </a:r>
            <a:r>
              <a:rPr lang="en-US" sz="2200" dirty="0">
                <a:effectLst/>
                <a:latin typeface="Calibri" panose="020F0502020204030204" pitchFamily="34" charset="0"/>
                <a:ea typeface="Calibri" panose="020F0502020204030204" pitchFamily="34" charset="0"/>
                <a:cs typeface="Times New Roman" panose="02020603050405020304" pitchFamily="18" charset="0"/>
              </a:rPr>
              <a:t>experts in their professional field</a:t>
            </a:r>
          </a:p>
          <a:p>
            <a:r>
              <a:rPr lang="en-US" sz="2200" b="1" dirty="0">
                <a:effectLst/>
                <a:latin typeface="Calibri" panose="020F0502020204030204" pitchFamily="34" charset="0"/>
                <a:ea typeface="Calibri" panose="020F0502020204030204" pitchFamily="34" charset="0"/>
                <a:cs typeface="Times New Roman" panose="02020603050405020304" pitchFamily="18" charset="0"/>
              </a:rPr>
              <a:t>PSSR Leader</a:t>
            </a:r>
            <a:r>
              <a:rPr lang="en-US" sz="2200" dirty="0">
                <a:effectLst/>
                <a:latin typeface="Calibri" panose="020F0502020204030204" pitchFamily="34" charset="0"/>
                <a:ea typeface="Calibri" panose="020F0502020204030204" pitchFamily="34" charset="0"/>
                <a:cs typeface="Times New Roman" panose="02020603050405020304" pitchFamily="18" charset="0"/>
              </a:rPr>
              <a:t>: Component of PSSR team responsible for organize the PSSR team and conduct the inspection on field with focus on the project and his scope. </a:t>
            </a:r>
            <a:r>
              <a:rPr lang="tr-TR" sz="2200" dirty="0">
                <a:effectLst/>
                <a:latin typeface="Calibri" panose="020F0502020204030204" pitchFamily="34" charset="0"/>
                <a:ea typeface="Calibri" panose="020F0502020204030204" pitchFamily="34" charset="0"/>
                <a:cs typeface="Times New Roman" panose="02020603050405020304" pitchFamily="18" charset="0"/>
              </a:rPr>
              <a:t>A PSSR </a:t>
            </a:r>
            <a:r>
              <a:rPr lang="tr-TR" sz="2200" dirty="0" err="1">
                <a:effectLst/>
                <a:latin typeface="Calibri" panose="020F0502020204030204" pitchFamily="34" charset="0"/>
                <a:ea typeface="Calibri" panose="020F0502020204030204" pitchFamily="34" charset="0"/>
                <a:cs typeface="Times New Roman" panose="02020603050405020304" pitchFamily="18" charset="0"/>
              </a:rPr>
              <a:t>leader</a:t>
            </a:r>
            <a:r>
              <a:rPr lang="tr-TR" sz="2200" dirty="0">
                <a:effectLst/>
                <a:latin typeface="Calibri" panose="020F0502020204030204" pitchFamily="34" charset="0"/>
                <a:ea typeface="Calibri" panose="020F0502020204030204" pitchFamily="34" charset="0"/>
                <a:cs typeface="Times New Roman" panose="02020603050405020304" pitchFamily="18" charset="0"/>
              </a:rPr>
              <a:t> i</a:t>
            </a:r>
            <a:r>
              <a:rPr lang="en-US" sz="2200" dirty="0">
                <a:effectLst/>
                <a:latin typeface="Calibri" panose="020F0502020204030204" pitchFamily="34" charset="0"/>
                <a:ea typeface="Calibri" panose="020F0502020204030204" pitchFamily="34" charset="0"/>
                <a:cs typeface="Times New Roman" panose="02020603050405020304" pitchFamily="18" charset="0"/>
              </a:rPr>
              <a:t>s always a Bunge employees with experience in our operation and preferably </a:t>
            </a:r>
            <a:r>
              <a:rPr lang="tr-TR" sz="2200" dirty="0" err="1">
                <a:latin typeface="Calibri" panose="020F0502020204030204" pitchFamily="34" charset="0"/>
                <a:ea typeface="Calibri" panose="020F0502020204030204" pitchFamily="34" charset="0"/>
                <a:cs typeface="Times New Roman" panose="02020603050405020304" pitchFamily="18" charset="0"/>
              </a:rPr>
              <a:t>must</a:t>
            </a:r>
            <a:r>
              <a:rPr lang="tr-TR" sz="2200" dirty="0">
                <a:latin typeface="Calibri" panose="020F0502020204030204" pitchFamily="34" charset="0"/>
                <a:ea typeface="Calibri" panose="020F0502020204030204" pitchFamily="34" charset="0"/>
                <a:cs typeface="Times New Roman" panose="02020603050405020304" pitchFamily="18" charset="0"/>
              </a:rPr>
              <a:t> be </a:t>
            </a:r>
            <a:r>
              <a:rPr lang="tr-TR" sz="2200" dirty="0" err="1">
                <a:latin typeface="Calibri" panose="020F0502020204030204" pitchFamily="34" charset="0"/>
                <a:ea typeface="Calibri" panose="020F0502020204030204" pitchFamily="34" charset="0"/>
                <a:cs typeface="Times New Roman" panose="02020603050405020304" pitchFamily="18" charset="0"/>
              </a:rPr>
              <a:t>from</a:t>
            </a:r>
            <a:r>
              <a:rPr lang="tr-TR" sz="2200" dirty="0">
                <a:latin typeface="Calibri" panose="020F0502020204030204" pitchFamily="34" charset="0"/>
                <a:ea typeface="Calibri" panose="020F0502020204030204" pitchFamily="34" charset="0"/>
                <a:cs typeface="Times New Roman" panose="02020603050405020304" pitchFamily="18" charset="0"/>
              </a:rPr>
              <a:t> </a:t>
            </a:r>
            <a:r>
              <a:rPr lang="tr-TR" sz="2200" dirty="0" err="1">
                <a:latin typeface="Calibri" panose="020F0502020204030204" pitchFamily="34" charset="0"/>
                <a:ea typeface="Calibri" panose="020F0502020204030204" pitchFamily="34" charset="0"/>
                <a:cs typeface="Times New Roman" panose="02020603050405020304" pitchFamily="18" charset="0"/>
              </a:rPr>
              <a:t>the</a:t>
            </a:r>
            <a:r>
              <a:rPr lang="tr-TR" sz="2200" dirty="0">
                <a:latin typeface="Calibri" panose="020F0502020204030204" pitchFamily="34" charset="0"/>
                <a:ea typeface="Calibri" panose="020F0502020204030204" pitchFamily="34" charset="0"/>
                <a:cs typeface="Times New Roman" panose="02020603050405020304" pitchFamily="18" charset="0"/>
              </a:rPr>
              <a:t> </a:t>
            </a:r>
            <a:r>
              <a:rPr lang="tr-TR" sz="2200" dirty="0" err="1">
                <a:latin typeface="Calibri" panose="020F0502020204030204" pitchFamily="34" charset="0"/>
                <a:ea typeface="Calibri" panose="020F0502020204030204" pitchFamily="34" charset="0"/>
                <a:cs typeface="Times New Roman" panose="02020603050405020304" pitchFamily="18" charset="0"/>
              </a:rPr>
              <a:t>plant</a:t>
            </a:r>
            <a:r>
              <a:rPr lang="tr-TR" sz="2200" dirty="0">
                <a:latin typeface="Calibri" panose="020F0502020204030204" pitchFamily="34" charset="0"/>
                <a:ea typeface="Calibri" panose="020F0502020204030204" pitchFamily="34" charset="0"/>
                <a:cs typeface="Times New Roman" panose="02020603050405020304" pitchFamily="18" charset="0"/>
              </a:rPr>
              <a:t> </a:t>
            </a:r>
            <a:r>
              <a:rPr lang="tr-TR" sz="2200" dirty="0" err="1">
                <a:latin typeface="Calibri" panose="020F0502020204030204" pitchFamily="34" charset="0"/>
                <a:ea typeface="Calibri" panose="020F0502020204030204" pitchFamily="34" charset="0"/>
                <a:cs typeface="Times New Roman" panose="02020603050405020304" pitchFamily="18" charset="0"/>
              </a:rPr>
              <a:t>out</a:t>
            </a:r>
            <a:r>
              <a:rPr lang="tr-TR" sz="2200" dirty="0">
                <a:latin typeface="Calibri" panose="020F0502020204030204" pitchFamily="34" charset="0"/>
                <a:ea typeface="Calibri" panose="020F0502020204030204" pitchFamily="34" charset="0"/>
                <a:cs typeface="Times New Roman" panose="02020603050405020304" pitchFamily="18" charset="0"/>
              </a:rPr>
              <a:t> </a:t>
            </a:r>
            <a:r>
              <a:rPr lang="tr-TR" sz="2200" dirty="0" err="1">
                <a:latin typeface="Calibri" panose="020F0502020204030204" pitchFamily="34" charset="0"/>
                <a:ea typeface="Calibri" panose="020F0502020204030204" pitchFamily="34" charset="0"/>
                <a:cs typeface="Times New Roman" panose="02020603050405020304" pitchFamily="18" charset="0"/>
              </a:rPr>
              <a:t>side</a:t>
            </a:r>
            <a:r>
              <a:rPr lang="tr-TR" sz="2200" dirty="0">
                <a:latin typeface="Calibri" panose="020F0502020204030204" pitchFamily="34" charset="0"/>
                <a:ea typeface="Calibri" panose="020F0502020204030204" pitchFamily="34" charset="0"/>
                <a:cs typeface="Times New Roman" panose="02020603050405020304" pitchFamily="18" charset="0"/>
              </a:rPr>
              <a:t> of Project </a:t>
            </a:r>
            <a:r>
              <a:rPr lang="tr-TR" sz="2200" dirty="0" err="1">
                <a:latin typeface="Calibri" panose="020F0502020204030204" pitchFamily="34" charset="0"/>
                <a:ea typeface="Calibri" panose="020F0502020204030204" pitchFamily="34" charset="0"/>
                <a:cs typeface="Times New Roman" panose="02020603050405020304" pitchFamily="18" charset="0"/>
              </a:rPr>
              <a:t>executed</a:t>
            </a:r>
            <a:r>
              <a:rPr lang="tr-TR" sz="2200" dirty="0">
                <a:latin typeface="Calibri" panose="020F0502020204030204" pitchFamily="34" charset="0"/>
                <a:ea typeface="Calibri" panose="020F0502020204030204" pitchFamily="34" charset="0"/>
                <a:cs typeface="Times New Roman" panose="02020603050405020304" pitchFamily="18" charset="0"/>
              </a:rPr>
              <a:t>.</a:t>
            </a:r>
            <a:endParaRPr lang="es-AR" sz="2200" dirty="0"/>
          </a:p>
        </p:txBody>
      </p:sp>
    </p:spTree>
    <p:extLst>
      <p:ext uri="{BB962C8B-B14F-4D97-AF65-F5344CB8AC3E}">
        <p14:creationId xmlns:p14="http://schemas.microsoft.com/office/powerpoint/2010/main" val="1710820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 sky&#10;&#10;Description automatically generated">
            <a:extLst>
              <a:ext uri="{FF2B5EF4-FFF2-40B4-BE49-F238E27FC236}">
                <a16:creationId xmlns:a16="http://schemas.microsoft.com/office/drawing/2014/main" id="{38349286-2849-45DE-B569-0EE0265D85E4}"/>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AFA4B8C-C74E-45E3-B972-BAEB76B6D14B}"/>
              </a:ext>
            </a:extLst>
          </p:cNvPr>
          <p:cNvSpPr>
            <a:spLocks noGrp="1"/>
          </p:cNvSpPr>
          <p:nvPr>
            <p:ph type="body" sz="quarter" idx="15"/>
          </p:nvPr>
        </p:nvSpPr>
        <p:spPr/>
        <p:txBody>
          <a:bodyPr/>
          <a:lstStyle/>
          <a:p>
            <a:r>
              <a:rPr lang="en-US"/>
              <a:t>Agenda</a:t>
            </a:r>
          </a:p>
        </p:txBody>
      </p:sp>
      <p:graphicFrame>
        <p:nvGraphicFramePr>
          <p:cNvPr id="8" name="Table 10">
            <a:extLst>
              <a:ext uri="{FF2B5EF4-FFF2-40B4-BE49-F238E27FC236}">
                <a16:creationId xmlns:a16="http://schemas.microsoft.com/office/drawing/2014/main" id="{54106917-DD2E-4BA0-B4E0-9F80D5D123CE}"/>
              </a:ext>
            </a:extLst>
          </p:cNvPr>
          <p:cNvGraphicFramePr>
            <a:graphicFrameLocks noGrp="1"/>
          </p:cNvGraphicFramePr>
          <p:nvPr>
            <p:extLst>
              <p:ext uri="{D42A27DB-BD31-4B8C-83A1-F6EECF244321}">
                <p14:modId xmlns:p14="http://schemas.microsoft.com/office/powerpoint/2010/main" val="674131320"/>
              </p:ext>
            </p:extLst>
          </p:nvPr>
        </p:nvGraphicFramePr>
        <p:xfrm>
          <a:off x="5748571" y="1101854"/>
          <a:ext cx="6011629" cy="4235083"/>
        </p:xfrm>
        <a:graphic>
          <a:graphicData uri="http://schemas.openxmlformats.org/drawingml/2006/table">
            <a:tbl>
              <a:tblPr firstRow="1" bandRow="1">
                <a:tableStyleId>{5C22544A-7EE6-4342-B048-85BDC9FD1C3A}</a:tableStyleId>
              </a:tblPr>
              <a:tblGrid>
                <a:gridCol w="2563325">
                  <a:extLst>
                    <a:ext uri="{9D8B030D-6E8A-4147-A177-3AD203B41FA5}">
                      <a16:colId xmlns:a16="http://schemas.microsoft.com/office/drawing/2014/main" val="4101066591"/>
                    </a:ext>
                  </a:extLst>
                </a:gridCol>
                <a:gridCol w="3448304">
                  <a:extLst>
                    <a:ext uri="{9D8B030D-6E8A-4147-A177-3AD203B41FA5}">
                      <a16:colId xmlns:a16="http://schemas.microsoft.com/office/drawing/2014/main" val="3400243882"/>
                    </a:ext>
                  </a:extLst>
                </a:gridCol>
              </a:tblGrid>
              <a:tr h="79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Bunge at Glance</a:t>
                      </a:r>
                      <a:endParaRPr kumimoji="0" lang="en-US"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endParaRPr>
                    </a:p>
                  </a:txBody>
                  <a:tcPr marL="0" anchor="ctr">
                    <a:lnL w="12700" cmpd="sng">
                      <a:noFill/>
                    </a:lnL>
                    <a:lnR w="12700" cmpd="sng">
                      <a:noFill/>
                    </a:lnR>
                    <a:lnT w="38100" cmpd="sng">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Bunge Globally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Bunge in Poland</a:t>
                      </a:r>
                    </a:p>
                  </a:txBody>
                  <a:tcPr marL="0" anchor="ctr">
                    <a:lnL w="12700" cmpd="sng">
                      <a:noFill/>
                    </a:lnL>
                    <a:lnR w="12700" cmpd="sng">
                      <a:noFill/>
                    </a:lnR>
                    <a:lnT w="38100" cmpd="sng">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387336"/>
                  </a:ext>
                </a:extLst>
              </a:tr>
              <a:tr h="79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Guess...</a:t>
                      </a:r>
                      <a:endParaRPr kumimoji="0" lang="en-US"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endParaRP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mn-lt"/>
                          <a:ea typeface="+mn-ea"/>
                          <a:cs typeface="+mn-cs"/>
                        </a:rPr>
                        <a:t>…. ?</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629193"/>
                  </a:ext>
                </a:extLst>
              </a:tr>
              <a:tr h="833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Safety Aspects in Projects</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Safety Tip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Safety 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Safety Project Tools and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Pre-Start up Safety Review</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58769"/>
                  </a:ext>
                </a:extLst>
              </a:tr>
              <a:tr h="794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Efficient Projects Management</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Stage Gate Process for Major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Projects Governance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Risks Mitigations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Legal Aspects</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827173"/>
                  </a:ext>
                </a:extLst>
              </a:tr>
              <a:tr h="1017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What should be focus in order projects add value to the organisation</a:t>
                      </a:r>
                      <a:endParaRPr kumimoji="0" lang="en-US" sz="16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endParaRP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Monitoring Progress &amp; Escalations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Vendors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Strive for Continuous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Awards</a:t>
                      </a:r>
                    </a:p>
                  </a:txBody>
                  <a:tcPr marL="0" anchor="ctr">
                    <a:lnL w="12700" cmpd="sng">
                      <a:noFill/>
                    </a:lnL>
                    <a:lnR w="12700" cmpd="sng">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0764999"/>
                  </a:ext>
                </a:extLst>
              </a:tr>
            </a:tbl>
          </a:graphicData>
        </a:graphic>
      </p:graphicFrame>
      <p:sp>
        <p:nvSpPr>
          <p:cNvPr id="3" name="Espaço Reservado para Número de Slide 2">
            <a:extLst>
              <a:ext uri="{FF2B5EF4-FFF2-40B4-BE49-F238E27FC236}">
                <a16:creationId xmlns:a16="http://schemas.microsoft.com/office/drawing/2014/main" id="{0A8975FD-55C3-4928-A9E5-9B23AECD383A}"/>
              </a:ext>
            </a:extLst>
          </p:cNvPr>
          <p:cNvSpPr>
            <a:spLocks noGrp="1"/>
          </p:cNvSpPr>
          <p:nvPr>
            <p:ph type="sldNum" sz="quarter" idx="12"/>
          </p:nvPr>
        </p:nvSpPr>
        <p:spPr/>
        <p:txBody>
          <a:bodyPr/>
          <a:lstStyle/>
          <a:p>
            <a:fld id="{B86CEE44-6F89-45AC-812A-88D538657E02}" type="slidenum">
              <a:rPr lang="en-US" smtClean="0"/>
              <a:t>2</a:t>
            </a:fld>
            <a:endParaRPr lang="en-US"/>
          </a:p>
        </p:txBody>
      </p:sp>
      <p:grpSp>
        <p:nvGrpSpPr>
          <p:cNvPr id="10" name="Group 8">
            <a:extLst>
              <a:ext uri="{FF2B5EF4-FFF2-40B4-BE49-F238E27FC236}">
                <a16:creationId xmlns:a16="http://schemas.microsoft.com/office/drawing/2014/main" id="{8D73DD86-B609-4136-9705-04DAAA12DE4A}"/>
              </a:ext>
            </a:extLst>
          </p:cNvPr>
          <p:cNvGrpSpPr/>
          <p:nvPr/>
        </p:nvGrpSpPr>
        <p:grpSpPr>
          <a:xfrm>
            <a:off x="1" y="4039564"/>
            <a:ext cx="754837" cy="1827450"/>
            <a:chOff x="1" y="978061"/>
            <a:chExt cx="932549" cy="4172673"/>
          </a:xfrm>
          <a:solidFill>
            <a:schemeClr val="accent4"/>
          </a:solidFill>
        </p:grpSpPr>
        <p:sp>
          <p:nvSpPr>
            <p:cNvPr id="13" name="Rectangle 10">
              <a:extLst>
                <a:ext uri="{FF2B5EF4-FFF2-40B4-BE49-F238E27FC236}">
                  <a16:creationId xmlns:a16="http://schemas.microsoft.com/office/drawing/2014/main" id="{822E2D0F-3159-4C4F-A577-1536D681D8FD}"/>
                </a:ext>
              </a:extLst>
            </p:cNvPr>
            <p:cNvSpPr/>
            <p:nvPr/>
          </p:nvSpPr>
          <p:spPr>
            <a:xfrm>
              <a:off x="1" y="978061"/>
              <a:ext cx="470692" cy="4172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1">
              <a:extLst>
                <a:ext uri="{FF2B5EF4-FFF2-40B4-BE49-F238E27FC236}">
                  <a16:creationId xmlns:a16="http://schemas.microsoft.com/office/drawing/2014/main" id="{634F36AC-FAFA-4DA5-8332-7323BEC0FF2F}"/>
                </a:ext>
              </a:extLst>
            </p:cNvPr>
            <p:cNvSpPr/>
            <p:nvPr/>
          </p:nvSpPr>
          <p:spPr>
            <a:xfrm>
              <a:off x="461858" y="978061"/>
              <a:ext cx="470692" cy="417267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30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67DFEC-6DC8-1ED7-E229-73C890403372}"/>
              </a:ext>
            </a:extLst>
          </p:cNvPr>
          <p:cNvSpPr>
            <a:spLocks noGrp="1"/>
          </p:cNvSpPr>
          <p:nvPr>
            <p:ph type="sldNum" sz="quarter" idx="12"/>
          </p:nvPr>
        </p:nvSpPr>
        <p:spPr/>
        <p:txBody>
          <a:bodyPr/>
          <a:lstStyle/>
          <a:p>
            <a:fld id="{B86CEE44-6F89-45AC-812A-88D538657E02}" type="slidenum">
              <a:rPr lang="en-US" smtClean="0"/>
              <a:t>20</a:t>
            </a:fld>
            <a:endParaRPr lang="en-US"/>
          </a:p>
        </p:txBody>
      </p:sp>
      <p:sp>
        <p:nvSpPr>
          <p:cNvPr id="5" name="Text Placeholder 4">
            <a:extLst>
              <a:ext uri="{FF2B5EF4-FFF2-40B4-BE49-F238E27FC236}">
                <a16:creationId xmlns:a16="http://schemas.microsoft.com/office/drawing/2014/main" id="{CAE5F970-88F7-3EB3-1338-A119B94B7A04}"/>
              </a:ext>
            </a:extLst>
          </p:cNvPr>
          <p:cNvSpPr>
            <a:spLocks noGrp="1"/>
          </p:cNvSpPr>
          <p:nvPr>
            <p:ph type="body" sz="quarter" idx="14"/>
          </p:nvPr>
        </p:nvSpPr>
        <p:spPr/>
        <p:txBody>
          <a:bodyPr/>
          <a:lstStyle/>
          <a:p>
            <a:r>
              <a:rPr lang="en-US"/>
              <a:t>PSSR – Check list</a:t>
            </a:r>
          </a:p>
        </p:txBody>
      </p:sp>
      <p:sp>
        <p:nvSpPr>
          <p:cNvPr id="6" name="Content Placeholder 6">
            <a:extLst>
              <a:ext uri="{FF2B5EF4-FFF2-40B4-BE49-F238E27FC236}">
                <a16:creationId xmlns:a16="http://schemas.microsoft.com/office/drawing/2014/main" id="{A1D8FCAA-A268-FC7E-18CC-483D4D143CEB}"/>
              </a:ext>
            </a:extLst>
          </p:cNvPr>
          <p:cNvSpPr>
            <a:spLocks noGrp="1"/>
          </p:cNvSpPr>
          <p:nvPr>
            <p:ph idx="1"/>
          </p:nvPr>
        </p:nvSpPr>
        <p:spPr>
          <a:xfrm>
            <a:off x="240435" y="2194882"/>
            <a:ext cx="5379129" cy="4010609"/>
          </a:xfrm>
        </p:spPr>
        <p:txBody>
          <a:bodyPr>
            <a:normAutofit lnSpcReduction="10000"/>
          </a:bodyPr>
          <a:lstStyle/>
          <a:p>
            <a:pPr marL="0" marR="0" indent="0">
              <a:lnSpc>
                <a:spcPct val="115000"/>
              </a:lnSpc>
              <a:spcBef>
                <a:spcPts val="0"/>
              </a:spcBef>
              <a:spcAft>
                <a:spcPts val="1000"/>
              </a:spcAft>
              <a:buNone/>
            </a:pPr>
            <a:r>
              <a:rPr lang="en-US"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Points that are reviewed during the PSSR are the following:</a:t>
            </a:r>
          </a:p>
          <a:p>
            <a:pPr marL="457200" marR="0" lvl="1" indent="0">
              <a:lnSpc>
                <a:spcPct val="115000"/>
              </a:lnSpc>
              <a:spcBef>
                <a:spcPts val="0"/>
              </a:spcBef>
              <a:spcAft>
                <a:spcPts val="0"/>
              </a:spcAft>
              <a:buNone/>
            </a:pPr>
            <a:r>
              <a:rPr lang="en-US" sz="1100" b="1" dirty="0">
                <a:latin typeface="Calibri" panose="020F0502020204030204" pitchFamily="34" charset="0"/>
                <a:ea typeface="Calibri" panose="020F0502020204030204" pitchFamily="34" charset="0"/>
                <a:cs typeface="Times New Roman" panose="02020603050405020304" pitchFamily="18" charset="0"/>
              </a:rPr>
              <a:t>1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SAFETY</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1.1 General Safety</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1.2 Machinery Safety</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1.3 Ergonomics</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1.4 Occupational Health</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1.5 Electrical Safety</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1.6 Fire Protection</a:t>
            </a:r>
          </a:p>
          <a:p>
            <a:pPr marL="457200" marR="0" lvl="1" indent="0">
              <a:lnSpc>
                <a:spcPct val="115000"/>
              </a:lnSpc>
              <a:spcBef>
                <a:spcPts val="0"/>
              </a:spcBef>
              <a:spcAft>
                <a:spcPts val="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2 PROCESS SAFETY MANAGEMENT (PSM)</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2.1 Process Technologies</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2.2 Technology Change Management</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2.3 Process Risk Analysis (PHA)</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2.4 Quality Assurance</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2.5 Mechanical Health</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2.6 Operational Procedures &amp; Safe Practices</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2.7 Training</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2.8 Contractors</a:t>
            </a:r>
          </a:p>
          <a:p>
            <a:pPr marL="457200" marR="0" lvl="1" indent="0">
              <a:lnSpc>
                <a:spcPct val="115000"/>
              </a:lnSpc>
              <a:spcBef>
                <a:spcPts val="0"/>
              </a:spcBef>
              <a:spcAft>
                <a:spcPts val="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2.9 Interlocks &amp; Alarms</a:t>
            </a:r>
          </a:p>
          <a:p>
            <a:pPr marL="457200" marR="0" lvl="1" indent="0">
              <a:lnSpc>
                <a:spcPct val="115000"/>
              </a:lnSpc>
              <a:spcBef>
                <a:spcPts val="0"/>
              </a:spcBef>
              <a:spcAft>
                <a:spcPts val="10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3 ENVIRONMENT</a:t>
            </a:r>
          </a:p>
          <a:p>
            <a:endParaRPr lang="en-US" dirty="0"/>
          </a:p>
        </p:txBody>
      </p:sp>
      <p:cxnSp>
        <p:nvCxnSpPr>
          <p:cNvPr id="8" name="Straight Connector 7">
            <a:extLst>
              <a:ext uri="{FF2B5EF4-FFF2-40B4-BE49-F238E27FC236}">
                <a16:creationId xmlns:a16="http://schemas.microsoft.com/office/drawing/2014/main" id="{129967C7-7333-5085-498B-08254A85A44A}"/>
              </a:ext>
            </a:extLst>
          </p:cNvPr>
          <p:cNvCxnSpPr>
            <a:cxnSpLocks/>
          </p:cNvCxnSpPr>
          <p:nvPr/>
        </p:nvCxnSpPr>
        <p:spPr>
          <a:xfrm>
            <a:off x="6338657" y="2445929"/>
            <a:ext cx="0" cy="363984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89BAD5-E4E7-146B-81B1-A484FE99BCD2}"/>
              </a:ext>
            </a:extLst>
          </p:cNvPr>
          <p:cNvSpPr txBox="1"/>
          <p:nvPr/>
        </p:nvSpPr>
        <p:spPr>
          <a:xfrm>
            <a:off x="6616083" y="5636264"/>
            <a:ext cx="5448670" cy="800219"/>
          </a:xfrm>
          <a:prstGeom prst="rect">
            <a:avLst/>
          </a:prstGeom>
          <a:noFill/>
        </p:spPr>
        <p:txBody>
          <a:bodyPr wrap="square">
            <a:spAutoFit/>
          </a:bodyPr>
          <a:lstStyle/>
          <a:p>
            <a:pPr marL="0" marR="0" algn="ctr">
              <a:spcBef>
                <a:spcPts val="0"/>
              </a:spcBef>
              <a:spcAft>
                <a:spcPts val="600"/>
              </a:spcAft>
              <a:tabLst>
                <a:tab pos="180340" algn="l"/>
              </a:tabLst>
            </a:pPr>
            <a:r>
              <a:rPr lang="en-US" sz="1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 No impact on Safety, but needs to be resolved after the start-up;</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600"/>
              </a:spcAft>
              <a:tabLst>
                <a:tab pos="180340" algn="l"/>
              </a:tabLst>
            </a:pPr>
            <a:r>
              <a:rPr lang="en-US" sz="1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 Impact on safety, must be resolved contingent before and after start-up;</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a:spcBef>
                <a:spcPts val="0"/>
              </a:spcBef>
              <a:spcAft>
                <a:spcPts val="0"/>
              </a:spcAft>
              <a:tabLst>
                <a:tab pos="180340" algn="l"/>
              </a:tabLst>
            </a:pPr>
            <a:r>
              <a:rPr lang="en-US" sz="1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3 - Impact on safety and need to be resolved before the start-up;</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B50DD60-2F6B-4C58-92E5-D9BC16D613DA}"/>
              </a:ext>
            </a:extLst>
          </p:cNvPr>
          <p:cNvPicPr>
            <a:picLocks noChangeAspect="1"/>
          </p:cNvPicPr>
          <p:nvPr/>
        </p:nvPicPr>
        <p:blipFill>
          <a:blip r:embed="rId3"/>
          <a:stretch>
            <a:fillRect/>
          </a:stretch>
        </p:blipFill>
        <p:spPr>
          <a:xfrm>
            <a:off x="7057751" y="2194883"/>
            <a:ext cx="4087083" cy="3441381"/>
          </a:xfrm>
          <a:prstGeom prst="rect">
            <a:avLst/>
          </a:prstGeom>
        </p:spPr>
      </p:pic>
      <p:sp>
        <p:nvSpPr>
          <p:cNvPr id="13" name="TextBox 12">
            <a:extLst>
              <a:ext uri="{FF2B5EF4-FFF2-40B4-BE49-F238E27FC236}">
                <a16:creationId xmlns:a16="http://schemas.microsoft.com/office/drawing/2014/main" id="{0514F9BF-F22F-1BF0-6D1B-216BAF3FE353}"/>
              </a:ext>
            </a:extLst>
          </p:cNvPr>
          <p:cNvSpPr txBox="1"/>
          <p:nvPr/>
        </p:nvSpPr>
        <p:spPr>
          <a:xfrm>
            <a:off x="1677880" y="6449796"/>
            <a:ext cx="10386873" cy="276999"/>
          </a:xfrm>
          <a:prstGeom prst="rect">
            <a:avLst/>
          </a:prstGeom>
          <a:noFill/>
        </p:spPr>
        <p:txBody>
          <a:bodyPr wrap="square">
            <a:spAutoFit/>
          </a:bodyPr>
          <a:lstStyle/>
          <a:p>
            <a:r>
              <a:rPr lang="en-US" sz="1200">
                <a:solidFill>
                  <a:srgbClr val="0070C0"/>
                </a:solidFill>
                <a:effectLst/>
                <a:latin typeface="Arial" panose="020B0604020202020204" pitchFamily="34" charset="0"/>
                <a:ea typeface="MS Mincho" panose="02020609040205080304" pitchFamily="49" charset="-128"/>
              </a:rPr>
              <a:t>When the plant will close the open point, 1, 2 or 3 will report DONE in the column “NO” under section PRE-START DEPENDENCIES/IMPACTING.</a:t>
            </a:r>
            <a:endParaRPr lang="en-US" sz="1200">
              <a:solidFill>
                <a:srgbClr val="0070C0"/>
              </a:solidFill>
            </a:endParaRPr>
          </a:p>
        </p:txBody>
      </p:sp>
    </p:spTree>
    <p:extLst>
      <p:ext uri="{BB962C8B-B14F-4D97-AF65-F5344CB8AC3E}">
        <p14:creationId xmlns:p14="http://schemas.microsoft.com/office/powerpoint/2010/main" val="323853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67DFEC-6DC8-1ED7-E229-73C890403372}"/>
              </a:ext>
            </a:extLst>
          </p:cNvPr>
          <p:cNvSpPr>
            <a:spLocks noGrp="1"/>
          </p:cNvSpPr>
          <p:nvPr>
            <p:ph type="sldNum" sz="quarter" idx="12"/>
          </p:nvPr>
        </p:nvSpPr>
        <p:spPr/>
        <p:txBody>
          <a:bodyPr/>
          <a:lstStyle/>
          <a:p>
            <a:fld id="{B86CEE44-6F89-45AC-812A-88D538657E02}" type="slidenum">
              <a:rPr lang="en-US" smtClean="0"/>
              <a:t>21</a:t>
            </a:fld>
            <a:endParaRPr lang="en-US"/>
          </a:p>
        </p:txBody>
      </p:sp>
      <p:sp>
        <p:nvSpPr>
          <p:cNvPr id="5" name="Text Placeholder 4">
            <a:extLst>
              <a:ext uri="{FF2B5EF4-FFF2-40B4-BE49-F238E27FC236}">
                <a16:creationId xmlns:a16="http://schemas.microsoft.com/office/drawing/2014/main" id="{CAE5F970-88F7-3EB3-1338-A119B94B7A04}"/>
              </a:ext>
            </a:extLst>
          </p:cNvPr>
          <p:cNvSpPr>
            <a:spLocks noGrp="1"/>
          </p:cNvSpPr>
          <p:nvPr>
            <p:ph type="body" sz="quarter" idx="14"/>
          </p:nvPr>
        </p:nvSpPr>
        <p:spPr/>
        <p:txBody>
          <a:bodyPr/>
          <a:lstStyle/>
          <a:p>
            <a:r>
              <a:rPr lang="en-US" b="1" dirty="0">
                <a:solidFill>
                  <a:srgbClr val="0070C0"/>
                </a:solidFill>
              </a:rPr>
              <a:t>Example of level 1, 2 or 3</a:t>
            </a:r>
            <a:endParaRPr lang="en-US" dirty="0"/>
          </a:p>
        </p:txBody>
      </p:sp>
      <p:sp>
        <p:nvSpPr>
          <p:cNvPr id="11" name="TextBox 10">
            <a:extLst>
              <a:ext uri="{FF2B5EF4-FFF2-40B4-BE49-F238E27FC236}">
                <a16:creationId xmlns:a16="http://schemas.microsoft.com/office/drawing/2014/main" id="{39A90221-8EB5-132C-E99A-E5C95EE57C1E}"/>
              </a:ext>
            </a:extLst>
          </p:cNvPr>
          <p:cNvSpPr txBox="1"/>
          <p:nvPr/>
        </p:nvSpPr>
        <p:spPr>
          <a:xfrm>
            <a:off x="1340350" y="1921626"/>
            <a:ext cx="836896" cy="369332"/>
          </a:xfrm>
          <a:prstGeom prst="rect">
            <a:avLst/>
          </a:prstGeom>
          <a:noFill/>
        </p:spPr>
        <p:txBody>
          <a:bodyPr wrap="none" rtlCol="0">
            <a:spAutoFit/>
          </a:bodyPr>
          <a:lstStyle/>
          <a:p>
            <a:r>
              <a:rPr lang="it-IT" dirty="0"/>
              <a:t>Level 1</a:t>
            </a:r>
          </a:p>
        </p:txBody>
      </p:sp>
      <p:sp>
        <p:nvSpPr>
          <p:cNvPr id="12" name="TextBox 11">
            <a:extLst>
              <a:ext uri="{FF2B5EF4-FFF2-40B4-BE49-F238E27FC236}">
                <a16:creationId xmlns:a16="http://schemas.microsoft.com/office/drawing/2014/main" id="{EF746A97-6995-4B4B-C598-0744C135C834}"/>
              </a:ext>
            </a:extLst>
          </p:cNvPr>
          <p:cNvSpPr txBox="1"/>
          <p:nvPr/>
        </p:nvSpPr>
        <p:spPr>
          <a:xfrm>
            <a:off x="4196095" y="1947068"/>
            <a:ext cx="836896" cy="369332"/>
          </a:xfrm>
          <a:prstGeom prst="rect">
            <a:avLst/>
          </a:prstGeom>
          <a:noFill/>
        </p:spPr>
        <p:txBody>
          <a:bodyPr wrap="none" rtlCol="0">
            <a:spAutoFit/>
          </a:bodyPr>
          <a:lstStyle/>
          <a:p>
            <a:r>
              <a:rPr lang="it-IT" dirty="0"/>
              <a:t>Level 2</a:t>
            </a:r>
          </a:p>
        </p:txBody>
      </p:sp>
      <p:pic>
        <p:nvPicPr>
          <p:cNvPr id="14" name="Picture 13" descr="A group of men wearing reflective vests&#10;&#10;Description automatically generated">
            <a:extLst>
              <a:ext uri="{FF2B5EF4-FFF2-40B4-BE49-F238E27FC236}">
                <a16:creationId xmlns:a16="http://schemas.microsoft.com/office/drawing/2014/main" id="{AF9C09AF-2D51-6CE1-143F-650EA063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02044" y="2741914"/>
            <a:ext cx="3404102" cy="2553077"/>
          </a:xfrm>
          <a:prstGeom prst="rect">
            <a:avLst/>
          </a:prstGeom>
        </p:spPr>
      </p:pic>
      <p:sp>
        <p:nvSpPr>
          <p:cNvPr id="15" name="TextBox 14">
            <a:extLst>
              <a:ext uri="{FF2B5EF4-FFF2-40B4-BE49-F238E27FC236}">
                <a16:creationId xmlns:a16="http://schemas.microsoft.com/office/drawing/2014/main" id="{12897BEC-2B47-B2F7-6F21-357B8098423D}"/>
              </a:ext>
            </a:extLst>
          </p:cNvPr>
          <p:cNvSpPr txBox="1"/>
          <p:nvPr/>
        </p:nvSpPr>
        <p:spPr>
          <a:xfrm>
            <a:off x="7179343" y="1954750"/>
            <a:ext cx="836896" cy="369332"/>
          </a:xfrm>
          <a:prstGeom prst="rect">
            <a:avLst/>
          </a:prstGeom>
          <a:noFill/>
        </p:spPr>
        <p:txBody>
          <a:bodyPr wrap="none" rtlCol="0">
            <a:spAutoFit/>
          </a:bodyPr>
          <a:lstStyle/>
          <a:p>
            <a:r>
              <a:rPr lang="it-IT" dirty="0"/>
              <a:t>Level 2</a:t>
            </a:r>
          </a:p>
        </p:txBody>
      </p:sp>
      <p:pic>
        <p:nvPicPr>
          <p:cNvPr id="17" name="Picture 16" descr="A blue machine with metal pipes&#10;&#10;Description automatically generated">
            <a:extLst>
              <a:ext uri="{FF2B5EF4-FFF2-40B4-BE49-F238E27FC236}">
                <a16:creationId xmlns:a16="http://schemas.microsoft.com/office/drawing/2014/main" id="{1ED26A29-5CAE-9893-DFFF-CE992676A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857790" y="2741914"/>
            <a:ext cx="3404104" cy="2553078"/>
          </a:xfrm>
          <a:prstGeom prst="rect">
            <a:avLst/>
          </a:prstGeom>
        </p:spPr>
      </p:pic>
      <p:sp>
        <p:nvSpPr>
          <p:cNvPr id="18" name="TextBox 17">
            <a:extLst>
              <a:ext uri="{FF2B5EF4-FFF2-40B4-BE49-F238E27FC236}">
                <a16:creationId xmlns:a16="http://schemas.microsoft.com/office/drawing/2014/main" id="{F5CFFFFF-7A5C-7A2F-4C2B-BDB8CC71FFFE}"/>
              </a:ext>
            </a:extLst>
          </p:cNvPr>
          <p:cNvSpPr txBox="1"/>
          <p:nvPr/>
        </p:nvSpPr>
        <p:spPr>
          <a:xfrm>
            <a:off x="10216110" y="1977853"/>
            <a:ext cx="836896" cy="369332"/>
          </a:xfrm>
          <a:prstGeom prst="rect">
            <a:avLst/>
          </a:prstGeom>
          <a:noFill/>
        </p:spPr>
        <p:txBody>
          <a:bodyPr wrap="none" rtlCol="0">
            <a:spAutoFit/>
          </a:bodyPr>
          <a:lstStyle/>
          <a:p>
            <a:r>
              <a:rPr lang="it-IT" dirty="0"/>
              <a:t>Level 3</a:t>
            </a:r>
          </a:p>
        </p:txBody>
      </p:sp>
      <p:sp>
        <p:nvSpPr>
          <p:cNvPr id="19" name="TextBox 18">
            <a:extLst>
              <a:ext uri="{FF2B5EF4-FFF2-40B4-BE49-F238E27FC236}">
                <a16:creationId xmlns:a16="http://schemas.microsoft.com/office/drawing/2014/main" id="{A5CB7C72-BA89-CA15-8431-83A78FB2811C}"/>
              </a:ext>
            </a:extLst>
          </p:cNvPr>
          <p:cNvSpPr txBox="1"/>
          <p:nvPr/>
        </p:nvSpPr>
        <p:spPr>
          <a:xfrm>
            <a:off x="673793" y="5755398"/>
            <a:ext cx="2361544" cy="369332"/>
          </a:xfrm>
          <a:prstGeom prst="rect">
            <a:avLst/>
          </a:prstGeom>
          <a:noFill/>
        </p:spPr>
        <p:txBody>
          <a:bodyPr wrap="none" rtlCol="0">
            <a:spAutoFit/>
          </a:bodyPr>
          <a:lstStyle/>
          <a:p>
            <a:r>
              <a:rPr lang="it-IT" dirty="0"/>
              <a:t>Mark the lifting </a:t>
            </a:r>
            <a:r>
              <a:rPr lang="it-IT" dirty="0" err="1"/>
              <a:t>beams</a:t>
            </a:r>
            <a:endParaRPr lang="it-IT" dirty="0"/>
          </a:p>
        </p:txBody>
      </p:sp>
      <p:sp>
        <p:nvSpPr>
          <p:cNvPr id="20" name="TextBox 19">
            <a:extLst>
              <a:ext uri="{FF2B5EF4-FFF2-40B4-BE49-F238E27FC236}">
                <a16:creationId xmlns:a16="http://schemas.microsoft.com/office/drawing/2014/main" id="{0AFFEED9-3F1E-48B3-33FB-35B118ADC73E}"/>
              </a:ext>
            </a:extLst>
          </p:cNvPr>
          <p:cNvSpPr txBox="1"/>
          <p:nvPr/>
        </p:nvSpPr>
        <p:spPr>
          <a:xfrm>
            <a:off x="3290448" y="5744170"/>
            <a:ext cx="2553079" cy="923330"/>
          </a:xfrm>
          <a:prstGeom prst="rect">
            <a:avLst/>
          </a:prstGeom>
          <a:noFill/>
        </p:spPr>
        <p:txBody>
          <a:bodyPr wrap="square" rtlCol="0">
            <a:spAutoFit/>
          </a:bodyPr>
          <a:lstStyle/>
          <a:p>
            <a:r>
              <a:rPr lang="it-IT" dirty="0" err="1"/>
              <a:t>Protection</a:t>
            </a:r>
            <a:r>
              <a:rPr lang="it-IT" dirty="0"/>
              <a:t> the </a:t>
            </a:r>
            <a:r>
              <a:rPr lang="it-IT" dirty="0" err="1"/>
              <a:t>distance</a:t>
            </a:r>
            <a:r>
              <a:rPr lang="it-IT" dirty="0"/>
              <a:t> </a:t>
            </a:r>
            <a:r>
              <a:rPr lang="it-IT" dirty="0" err="1"/>
              <a:t>between</a:t>
            </a:r>
            <a:r>
              <a:rPr lang="it-IT" dirty="0"/>
              <a:t> </a:t>
            </a:r>
            <a:r>
              <a:rPr lang="it-IT" dirty="0" err="1"/>
              <a:t>piping</a:t>
            </a:r>
            <a:r>
              <a:rPr lang="it-IT" dirty="0"/>
              <a:t> a</a:t>
            </a:r>
            <a:r>
              <a:rPr lang="tr-TR" dirty="0"/>
              <a:t>n</a:t>
            </a:r>
            <a:r>
              <a:rPr lang="it-IT" dirty="0"/>
              <a:t>d </a:t>
            </a:r>
            <a:r>
              <a:rPr lang="it-IT" dirty="0" err="1"/>
              <a:t>floor</a:t>
            </a:r>
            <a:endParaRPr lang="it-IT" dirty="0"/>
          </a:p>
        </p:txBody>
      </p:sp>
      <p:sp>
        <p:nvSpPr>
          <p:cNvPr id="21" name="TextBox 20">
            <a:extLst>
              <a:ext uri="{FF2B5EF4-FFF2-40B4-BE49-F238E27FC236}">
                <a16:creationId xmlns:a16="http://schemas.microsoft.com/office/drawing/2014/main" id="{3FB8AA7A-73A3-0BC5-DEC4-ECA565D69AF1}"/>
              </a:ext>
            </a:extLst>
          </p:cNvPr>
          <p:cNvSpPr txBox="1"/>
          <p:nvPr/>
        </p:nvSpPr>
        <p:spPr>
          <a:xfrm>
            <a:off x="6398931" y="5719636"/>
            <a:ext cx="2553079" cy="646331"/>
          </a:xfrm>
          <a:prstGeom prst="rect">
            <a:avLst/>
          </a:prstGeom>
          <a:noFill/>
        </p:spPr>
        <p:txBody>
          <a:bodyPr wrap="square" rtlCol="0">
            <a:spAutoFit/>
          </a:bodyPr>
          <a:lstStyle/>
          <a:p>
            <a:r>
              <a:rPr lang="it-IT" dirty="0" err="1"/>
              <a:t>Protection</a:t>
            </a:r>
            <a:r>
              <a:rPr lang="it-IT" dirty="0"/>
              <a:t> for the body (</a:t>
            </a:r>
            <a:r>
              <a:rPr lang="it-IT" dirty="0" err="1"/>
              <a:t>tempory</a:t>
            </a:r>
            <a:r>
              <a:rPr lang="it-IT" dirty="0"/>
              <a:t> with life line)</a:t>
            </a:r>
          </a:p>
        </p:txBody>
      </p:sp>
      <p:sp>
        <p:nvSpPr>
          <p:cNvPr id="22" name="TextBox 21">
            <a:extLst>
              <a:ext uri="{FF2B5EF4-FFF2-40B4-BE49-F238E27FC236}">
                <a16:creationId xmlns:a16="http://schemas.microsoft.com/office/drawing/2014/main" id="{9032701C-EADF-E2CC-CF75-18677CFC47F8}"/>
              </a:ext>
            </a:extLst>
          </p:cNvPr>
          <p:cNvSpPr txBox="1"/>
          <p:nvPr/>
        </p:nvSpPr>
        <p:spPr>
          <a:xfrm>
            <a:off x="9358018" y="5644877"/>
            <a:ext cx="2553079" cy="369332"/>
          </a:xfrm>
          <a:prstGeom prst="rect">
            <a:avLst/>
          </a:prstGeom>
          <a:noFill/>
        </p:spPr>
        <p:txBody>
          <a:bodyPr wrap="square" rtlCol="0">
            <a:spAutoFit/>
          </a:bodyPr>
          <a:lstStyle/>
          <a:p>
            <a:r>
              <a:rPr lang="it-IT" dirty="0" err="1"/>
              <a:t>Protection</a:t>
            </a:r>
            <a:r>
              <a:rPr lang="it-IT" dirty="0"/>
              <a:t> </a:t>
            </a:r>
            <a:r>
              <a:rPr lang="it-IT" dirty="0" err="1"/>
              <a:t>rotating</a:t>
            </a:r>
            <a:r>
              <a:rPr lang="it-IT" dirty="0"/>
              <a:t> part</a:t>
            </a:r>
          </a:p>
        </p:txBody>
      </p:sp>
      <p:pic>
        <p:nvPicPr>
          <p:cNvPr id="2" name="Picture 1" descr="A close-up of a machine&#10;&#10;Description automatically generated">
            <a:extLst>
              <a:ext uri="{FF2B5EF4-FFF2-40B4-BE49-F238E27FC236}">
                <a16:creationId xmlns:a16="http://schemas.microsoft.com/office/drawing/2014/main" id="{A435E61C-4425-6F75-4435-521DCF06D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9532" y="2746639"/>
            <a:ext cx="3404104" cy="2553078"/>
          </a:xfrm>
          <a:prstGeom prst="rect">
            <a:avLst/>
          </a:prstGeom>
        </p:spPr>
      </p:pic>
      <p:pic>
        <p:nvPicPr>
          <p:cNvPr id="4" name="Picture 3" descr="A close-up of a metal pipe&#10;&#10;Description automatically generated">
            <a:extLst>
              <a:ext uri="{FF2B5EF4-FFF2-40B4-BE49-F238E27FC236}">
                <a16:creationId xmlns:a16="http://schemas.microsoft.com/office/drawing/2014/main" id="{4FAD5CAB-837C-4342-F69B-3E166AB13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915278" y="2741913"/>
            <a:ext cx="3404103" cy="2553078"/>
          </a:xfrm>
          <a:prstGeom prst="rect">
            <a:avLst/>
          </a:prstGeom>
        </p:spPr>
      </p:pic>
      <p:sp>
        <p:nvSpPr>
          <p:cNvPr id="6" name="Ok: Aşağı 5">
            <a:extLst>
              <a:ext uri="{FF2B5EF4-FFF2-40B4-BE49-F238E27FC236}">
                <a16:creationId xmlns:a16="http://schemas.microsoft.com/office/drawing/2014/main" id="{DEF54431-D832-36EC-3F78-5748FACDB84C}"/>
              </a:ext>
            </a:extLst>
          </p:cNvPr>
          <p:cNvSpPr/>
          <p:nvPr/>
        </p:nvSpPr>
        <p:spPr>
          <a:xfrm>
            <a:off x="4819256" y="3088571"/>
            <a:ext cx="358051" cy="458697"/>
          </a:xfrm>
          <a:prstGeom prst="downArrow">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k: Aşağı 6">
            <a:extLst>
              <a:ext uri="{FF2B5EF4-FFF2-40B4-BE49-F238E27FC236}">
                <a16:creationId xmlns:a16="http://schemas.microsoft.com/office/drawing/2014/main" id="{B77AD171-8E29-B375-2183-045A70F1872C}"/>
              </a:ext>
            </a:extLst>
          </p:cNvPr>
          <p:cNvSpPr/>
          <p:nvPr/>
        </p:nvSpPr>
        <p:spPr>
          <a:xfrm rot="1551066">
            <a:off x="8088674" y="3066033"/>
            <a:ext cx="358051" cy="458697"/>
          </a:xfrm>
          <a:prstGeom prst="downArrow">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897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6F330D-B7A7-D31A-B48E-CEEABEA201FC}"/>
              </a:ext>
            </a:extLst>
          </p:cNvPr>
          <p:cNvSpPr>
            <a:spLocks noGrp="1"/>
          </p:cNvSpPr>
          <p:nvPr>
            <p:ph type="sldNum" sz="quarter" idx="12"/>
          </p:nvPr>
        </p:nvSpPr>
        <p:spPr/>
        <p:txBody>
          <a:bodyPr/>
          <a:lstStyle/>
          <a:p>
            <a:fld id="{B86CEE44-6F89-45AC-812A-88D538657E02}" type="slidenum">
              <a:rPr lang="en-US" smtClean="0"/>
              <a:t>22</a:t>
            </a:fld>
            <a:endParaRPr lang="en-US"/>
          </a:p>
        </p:txBody>
      </p:sp>
      <p:sp>
        <p:nvSpPr>
          <p:cNvPr id="5" name="Text Placeholder 4">
            <a:extLst>
              <a:ext uri="{FF2B5EF4-FFF2-40B4-BE49-F238E27FC236}">
                <a16:creationId xmlns:a16="http://schemas.microsoft.com/office/drawing/2014/main" id="{9FACAD45-0033-61F1-A21F-3BD610C34796}"/>
              </a:ext>
            </a:extLst>
          </p:cNvPr>
          <p:cNvSpPr>
            <a:spLocks noGrp="1"/>
          </p:cNvSpPr>
          <p:nvPr>
            <p:ph type="body" sz="quarter" idx="14"/>
          </p:nvPr>
        </p:nvSpPr>
        <p:spPr/>
        <p:txBody>
          <a:bodyPr/>
          <a:lstStyle/>
          <a:p>
            <a:r>
              <a:rPr lang="en-US"/>
              <a:t>PSSR – Punch list</a:t>
            </a:r>
          </a:p>
        </p:txBody>
      </p:sp>
      <p:pic>
        <p:nvPicPr>
          <p:cNvPr id="8" name="Picture 7">
            <a:extLst>
              <a:ext uri="{FF2B5EF4-FFF2-40B4-BE49-F238E27FC236}">
                <a16:creationId xmlns:a16="http://schemas.microsoft.com/office/drawing/2014/main" id="{4C846386-F525-97E0-982D-4B91CD6944F9}"/>
              </a:ext>
            </a:extLst>
          </p:cNvPr>
          <p:cNvPicPr>
            <a:picLocks noChangeAspect="1"/>
          </p:cNvPicPr>
          <p:nvPr/>
        </p:nvPicPr>
        <p:blipFill>
          <a:blip r:embed="rId2"/>
          <a:stretch>
            <a:fillRect/>
          </a:stretch>
        </p:blipFill>
        <p:spPr>
          <a:xfrm>
            <a:off x="0" y="1981200"/>
            <a:ext cx="12192000" cy="4895850"/>
          </a:xfrm>
          <a:prstGeom prst="rect">
            <a:avLst/>
          </a:prstGeom>
        </p:spPr>
      </p:pic>
    </p:spTree>
    <p:extLst>
      <p:ext uri="{BB962C8B-B14F-4D97-AF65-F5344CB8AC3E}">
        <p14:creationId xmlns:p14="http://schemas.microsoft.com/office/powerpoint/2010/main" val="337313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C68F-F65A-4CB6-B87D-583F666BD70E}"/>
              </a:ext>
            </a:extLst>
          </p:cNvPr>
          <p:cNvSpPr>
            <a:spLocks noGrp="1"/>
          </p:cNvSpPr>
          <p:nvPr>
            <p:ph type="title"/>
          </p:nvPr>
        </p:nvSpPr>
        <p:spPr/>
        <p:txBody>
          <a:bodyPr>
            <a:normAutofit/>
          </a:bodyPr>
          <a:lstStyle/>
          <a:p>
            <a:r>
              <a:rPr lang="en-US" dirty="0"/>
              <a:t>Efficient Projects Management</a:t>
            </a:r>
          </a:p>
        </p:txBody>
      </p:sp>
      <p:sp>
        <p:nvSpPr>
          <p:cNvPr id="3" name="Espaço Reservado para Número de Slide 2">
            <a:extLst>
              <a:ext uri="{FF2B5EF4-FFF2-40B4-BE49-F238E27FC236}">
                <a16:creationId xmlns:a16="http://schemas.microsoft.com/office/drawing/2014/main" id="{8016C349-5D54-46BF-8965-D95F9F6DB468}"/>
              </a:ext>
            </a:extLst>
          </p:cNvPr>
          <p:cNvSpPr>
            <a:spLocks noGrp="1"/>
          </p:cNvSpPr>
          <p:nvPr>
            <p:ph type="sldNum" sz="quarter" idx="11"/>
          </p:nvPr>
        </p:nvSpPr>
        <p:spPr/>
        <p:txBody>
          <a:bodyPr/>
          <a:lstStyle/>
          <a:p>
            <a:fld id="{B86CEE44-6F89-45AC-812A-88D538657E02}" type="slidenum">
              <a:rPr lang="en-US" smtClean="0"/>
              <a:pPr/>
              <a:t>23</a:t>
            </a:fld>
            <a:endParaRPr lang="en-US"/>
          </a:p>
        </p:txBody>
      </p:sp>
      <p:sp>
        <p:nvSpPr>
          <p:cNvPr id="4" name="CaixaDeTexto 3">
            <a:extLst>
              <a:ext uri="{FF2B5EF4-FFF2-40B4-BE49-F238E27FC236}">
                <a16:creationId xmlns:a16="http://schemas.microsoft.com/office/drawing/2014/main" id="{6E09B826-CA32-4E60-8D5D-6AD021312407}"/>
              </a:ext>
            </a:extLst>
          </p:cNvPr>
          <p:cNvSpPr txBox="1"/>
          <p:nvPr/>
        </p:nvSpPr>
        <p:spPr>
          <a:xfrm>
            <a:off x="478171" y="4362275"/>
            <a:ext cx="6135279" cy="369332"/>
          </a:xfrm>
          <a:prstGeom prst="rect">
            <a:avLst/>
          </a:prstGeom>
          <a:noFill/>
        </p:spPr>
        <p:txBody>
          <a:bodyPr wrap="square" rtlCol="0">
            <a:spAutoFit/>
          </a:bodyPr>
          <a:lstStyle/>
          <a:p>
            <a:r>
              <a:rPr lang="pt-BR" dirty="0">
                <a:solidFill>
                  <a:schemeClr val="bg1"/>
                </a:solidFill>
              </a:rPr>
              <a:t>Chosen Practices increasing Production Resiliency</a:t>
            </a:r>
          </a:p>
        </p:txBody>
      </p:sp>
    </p:spTree>
    <p:extLst>
      <p:ext uri="{BB962C8B-B14F-4D97-AF65-F5344CB8AC3E}">
        <p14:creationId xmlns:p14="http://schemas.microsoft.com/office/powerpoint/2010/main" val="2715906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DBC74C-7383-7C76-7EC3-9457ED2F1B4D}"/>
              </a:ext>
            </a:extLst>
          </p:cNvPr>
          <p:cNvSpPr txBox="1">
            <a:spLocks/>
          </p:cNvSpPr>
          <p:nvPr/>
        </p:nvSpPr>
        <p:spPr>
          <a:xfrm>
            <a:off x="307446" y="1501533"/>
            <a:ext cx="3009331" cy="91440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accent1"/>
                </a:solidFill>
                <a:latin typeface="Segoe UI Semibold" panose="020B0702040204020203" pitchFamily="34" charset="0"/>
                <a:ea typeface="+mj-ea"/>
                <a:cs typeface="Segoe UI Semibold" panose="020B0702040204020203" pitchFamily="34" charset="0"/>
              </a:defRPr>
            </a:lvl1pPr>
          </a:lstStyle>
          <a:p>
            <a:r>
              <a:rPr lang="de-AT" sz="5100" dirty="0" err="1"/>
              <a:t>What</a:t>
            </a:r>
            <a:r>
              <a:rPr lang="de-AT" sz="5100" dirty="0"/>
              <a:t> </a:t>
            </a:r>
            <a:r>
              <a:rPr lang="de-AT" sz="5100" dirty="0" err="1"/>
              <a:t>is</a:t>
            </a:r>
            <a:r>
              <a:rPr lang="de-AT" sz="5100" dirty="0"/>
              <a:t> </a:t>
            </a:r>
            <a:r>
              <a:rPr lang="de-AT" sz="5100" dirty="0" err="1"/>
              <a:t>the</a:t>
            </a:r>
            <a:r>
              <a:rPr lang="de-AT" sz="5100" dirty="0"/>
              <a:t> Project </a:t>
            </a:r>
            <a:r>
              <a:rPr lang="de-AT" dirty="0"/>
              <a:t>?</a:t>
            </a:r>
            <a:endParaRPr lang="en-US" dirty="0"/>
          </a:p>
        </p:txBody>
      </p:sp>
    </p:spTree>
    <p:extLst>
      <p:ext uri="{BB962C8B-B14F-4D97-AF65-F5344CB8AC3E}">
        <p14:creationId xmlns:p14="http://schemas.microsoft.com/office/powerpoint/2010/main" val="409171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D074271-11D3-D8BE-EC3B-0E0511157E78}"/>
              </a:ext>
            </a:extLst>
          </p:cNvPr>
          <p:cNvPicPr>
            <a:picLocks noChangeAspect="1"/>
          </p:cNvPicPr>
          <p:nvPr/>
        </p:nvPicPr>
        <p:blipFill>
          <a:blip r:embed="rId2"/>
          <a:stretch>
            <a:fillRect/>
          </a:stretch>
        </p:blipFill>
        <p:spPr>
          <a:xfrm>
            <a:off x="3653212" y="546470"/>
            <a:ext cx="8360295" cy="6230572"/>
          </a:xfrm>
          <a:prstGeom prst="rect">
            <a:avLst/>
          </a:prstGeom>
        </p:spPr>
      </p:pic>
      <p:sp>
        <p:nvSpPr>
          <p:cNvPr id="3" name="Title 1">
            <a:extLst>
              <a:ext uri="{FF2B5EF4-FFF2-40B4-BE49-F238E27FC236}">
                <a16:creationId xmlns:a16="http://schemas.microsoft.com/office/drawing/2014/main" id="{99DBC74C-7383-7C76-7EC3-9457ED2F1B4D}"/>
              </a:ext>
            </a:extLst>
          </p:cNvPr>
          <p:cNvSpPr txBox="1">
            <a:spLocks/>
          </p:cNvSpPr>
          <p:nvPr/>
        </p:nvSpPr>
        <p:spPr>
          <a:xfrm>
            <a:off x="307446" y="1501533"/>
            <a:ext cx="3009331" cy="91440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accent1"/>
                </a:solidFill>
                <a:latin typeface="Segoe UI Semibold" panose="020B0702040204020203" pitchFamily="34" charset="0"/>
                <a:ea typeface="+mj-ea"/>
                <a:cs typeface="Segoe UI Semibold" panose="020B0702040204020203" pitchFamily="34" charset="0"/>
              </a:defRPr>
            </a:lvl1pPr>
          </a:lstStyle>
          <a:p>
            <a:r>
              <a:rPr lang="de-AT" sz="5100" dirty="0" err="1"/>
              <a:t>What</a:t>
            </a:r>
            <a:r>
              <a:rPr lang="de-AT" sz="5100" dirty="0"/>
              <a:t> </a:t>
            </a:r>
            <a:r>
              <a:rPr lang="de-AT" sz="5100" dirty="0" err="1"/>
              <a:t>is</a:t>
            </a:r>
            <a:r>
              <a:rPr lang="de-AT" sz="5100" dirty="0"/>
              <a:t> </a:t>
            </a:r>
            <a:r>
              <a:rPr lang="de-AT" sz="5100" dirty="0" err="1"/>
              <a:t>the</a:t>
            </a:r>
            <a:r>
              <a:rPr lang="de-AT" sz="5100" dirty="0"/>
              <a:t> Project </a:t>
            </a:r>
            <a:r>
              <a:rPr lang="de-AT" dirty="0"/>
              <a:t>?</a:t>
            </a:r>
            <a:endParaRPr lang="en-US" dirty="0"/>
          </a:p>
        </p:txBody>
      </p:sp>
      <p:sp>
        <p:nvSpPr>
          <p:cNvPr id="6" name="TextBox 5">
            <a:extLst>
              <a:ext uri="{FF2B5EF4-FFF2-40B4-BE49-F238E27FC236}">
                <a16:creationId xmlns:a16="http://schemas.microsoft.com/office/drawing/2014/main" id="{CE911976-4C93-C2F2-8643-5CECEC2848B1}"/>
              </a:ext>
            </a:extLst>
          </p:cNvPr>
          <p:cNvSpPr txBox="1"/>
          <p:nvPr/>
        </p:nvSpPr>
        <p:spPr>
          <a:xfrm>
            <a:off x="419792" y="3088178"/>
            <a:ext cx="2564476" cy="1323439"/>
          </a:xfrm>
          <a:prstGeom prst="rect">
            <a:avLst/>
          </a:prstGeom>
          <a:noFill/>
          <a:ln>
            <a:solidFill>
              <a:schemeClr val="tx2">
                <a:lumMod val="75000"/>
              </a:schemeClr>
            </a:solidFill>
          </a:ln>
        </p:spPr>
        <p:txBody>
          <a:bodyPr wrap="square" rtlCol="0">
            <a:spAutoFit/>
          </a:bodyPr>
          <a:lstStyle/>
          <a:p>
            <a:pPr marL="285750" indent="-285750">
              <a:buFont typeface="Arial" panose="020B0604020202020204" pitchFamily="34" charset="0"/>
              <a:buChar char="•"/>
            </a:pPr>
            <a:r>
              <a:rPr lang="de-AT" sz="1600" dirty="0" err="1">
                <a:solidFill>
                  <a:srgbClr val="002060"/>
                </a:solidFill>
                <a:latin typeface="Segoe UI Semibold" panose="020B0702040204020203" pitchFamily="34" charset="0"/>
                <a:cs typeface="Segoe UI Semibold" panose="020B0702040204020203" pitchFamily="34" charset="0"/>
              </a:rPr>
              <a:t>Performed</a:t>
            </a:r>
            <a:r>
              <a:rPr lang="de-AT" sz="1600" dirty="0">
                <a:solidFill>
                  <a:srgbClr val="002060"/>
                </a:solidFill>
                <a:latin typeface="Segoe UI Semibold" panose="020B0702040204020203" pitchFamily="34" charset="0"/>
                <a:cs typeface="Segoe UI Semibold" panose="020B0702040204020203" pitchFamily="34" charset="0"/>
              </a:rPr>
              <a:t> </a:t>
            </a:r>
            <a:r>
              <a:rPr lang="de-AT" sz="1600" dirty="0" err="1">
                <a:solidFill>
                  <a:srgbClr val="002060"/>
                </a:solidFill>
                <a:latin typeface="Segoe UI Semibold" panose="020B0702040204020203" pitchFamily="34" charset="0"/>
                <a:cs typeface="Segoe UI Semibold" panose="020B0702040204020203" pitchFamily="34" charset="0"/>
              </a:rPr>
              <a:t>by</a:t>
            </a:r>
            <a:r>
              <a:rPr lang="de-AT" sz="1600" dirty="0">
                <a:solidFill>
                  <a:srgbClr val="002060"/>
                </a:solidFill>
                <a:latin typeface="Segoe UI Semibold" panose="020B0702040204020203" pitchFamily="34" charset="0"/>
                <a:cs typeface="Segoe UI Semibold" panose="020B0702040204020203" pitchFamily="34" charset="0"/>
              </a:rPr>
              <a:t> </a:t>
            </a:r>
            <a:r>
              <a:rPr lang="de-AT" sz="1600" dirty="0" err="1">
                <a:solidFill>
                  <a:srgbClr val="002060"/>
                </a:solidFill>
                <a:latin typeface="Segoe UI Semibold" panose="020B0702040204020203" pitchFamily="34" charset="0"/>
                <a:cs typeface="Segoe UI Semibold" panose="020B0702040204020203" pitchFamily="34" charset="0"/>
              </a:rPr>
              <a:t>people</a:t>
            </a:r>
            <a:endParaRPr lang="de-AT" sz="1600" dirty="0">
              <a:solidFill>
                <a:srgbClr val="002060"/>
              </a:solidFill>
              <a:latin typeface="Segoe UI Semibold" panose="020B0702040204020203" pitchFamily="34" charset="0"/>
              <a:cs typeface="Segoe UI Semibold" panose="020B0702040204020203" pitchFamily="34" charset="0"/>
            </a:endParaRPr>
          </a:p>
          <a:p>
            <a:pPr marL="285750" indent="-285750">
              <a:buFont typeface="Arial" panose="020B0604020202020204" pitchFamily="34" charset="0"/>
              <a:buChar char="•"/>
            </a:pPr>
            <a:r>
              <a:rPr lang="de-AT" sz="1600" dirty="0" err="1">
                <a:solidFill>
                  <a:srgbClr val="002060"/>
                </a:solidFill>
                <a:latin typeface="Segoe UI Semibold" panose="020B0702040204020203" pitchFamily="34" charset="0"/>
                <a:cs typeface="Segoe UI Semibold" panose="020B0702040204020203" pitchFamily="34" charset="0"/>
              </a:rPr>
              <a:t>Constrained</a:t>
            </a:r>
            <a:r>
              <a:rPr lang="de-AT" sz="1600" dirty="0">
                <a:solidFill>
                  <a:srgbClr val="002060"/>
                </a:solidFill>
                <a:latin typeface="Segoe UI Semibold" panose="020B0702040204020203" pitchFamily="34" charset="0"/>
                <a:cs typeface="Segoe UI Semibold" panose="020B0702040204020203" pitchFamily="34" charset="0"/>
              </a:rPr>
              <a:t> </a:t>
            </a:r>
            <a:r>
              <a:rPr lang="de-AT" sz="1600" dirty="0" err="1">
                <a:solidFill>
                  <a:srgbClr val="002060"/>
                </a:solidFill>
                <a:latin typeface="Segoe UI Semibold" panose="020B0702040204020203" pitchFamily="34" charset="0"/>
                <a:cs typeface="Segoe UI Semibold" panose="020B0702040204020203" pitchFamily="34" charset="0"/>
              </a:rPr>
              <a:t>by</a:t>
            </a:r>
            <a:r>
              <a:rPr lang="de-AT" sz="1600" dirty="0">
                <a:solidFill>
                  <a:srgbClr val="002060"/>
                </a:solidFill>
                <a:latin typeface="Segoe UI Semibold" panose="020B0702040204020203" pitchFamily="34" charset="0"/>
                <a:cs typeface="Segoe UI Semibold" panose="020B0702040204020203" pitchFamily="34" charset="0"/>
              </a:rPr>
              <a:t> limited </a:t>
            </a:r>
            <a:r>
              <a:rPr lang="de-AT" sz="1600" dirty="0" err="1">
                <a:solidFill>
                  <a:srgbClr val="002060"/>
                </a:solidFill>
                <a:latin typeface="Segoe UI Semibold" panose="020B0702040204020203" pitchFamily="34" charset="0"/>
                <a:cs typeface="Segoe UI Semibold" panose="020B0702040204020203" pitchFamily="34" charset="0"/>
              </a:rPr>
              <a:t>resources</a:t>
            </a:r>
            <a:endParaRPr lang="de-AT" sz="1600" dirty="0">
              <a:solidFill>
                <a:srgbClr val="002060"/>
              </a:solidFill>
              <a:latin typeface="Segoe UI Semibold" panose="020B0702040204020203" pitchFamily="34" charset="0"/>
              <a:cs typeface="Segoe UI Semibold" panose="020B0702040204020203" pitchFamily="34" charset="0"/>
            </a:endParaRPr>
          </a:p>
          <a:p>
            <a:pPr marL="285750" indent="-285750">
              <a:buFont typeface="Arial" panose="020B0604020202020204" pitchFamily="34" charset="0"/>
              <a:buChar char="•"/>
            </a:pPr>
            <a:r>
              <a:rPr lang="de-AT" sz="1600" dirty="0" err="1">
                <a:solidFill>
                  <a:srgbClr val="002060"/>
                </a:solidFill>
                <a:latin typeface="Segoe UI Semibold" panose="020B0702040204020203" pitchFamily="34" charset="0"/>
                <a:cs typeface="Segoe UI Semibold" panose="020B0702040204020203" pitchFamily="34" charset="0"/>
              </a:rPr>
              <a:t>Planned</a:t>
            </a:r>
            <a:r>
              <a:rPr lang="de-AT" sz="1600" dirty="0">
                <a:solidFill>
                  <a:srgbClr val="002060"/>
                </a:solidFill>
                <a:latin typeface="Segoe UI Semibold" panose="020B0702040204020203" pitchFamily="34" charset="0"/>
                <a:cs typeface="Segoe UI Semibold" panose="020B0702040204020203" pitchFamily="34" charset="0"/>
              </a:rPr>
              <a:t>, </a:t>
            </a:r>
            <a:r>
              <a:rPr lang="de-AT" sz="1600" dirty="0" err="1">
                <a:solidFill>
                  <a:srgbClr val="002060"/>
                </a:solidFill>
                <a:latin typeface="Segoe UI Semibold" panose="020B0702040204020203" pitchFamily="34" charset="0"/>
                <a:cs typeface="Segoe UI Semibold" panose="020B0702040204020203" pitchFamily="34" charset="0"/>
              </a:rPr>
              <a:t>executed</a:t>
            </a:r>
            <a:r>
              <a:rPr lang="de-AT" sz="1600" dirty="0">
                <a:solidFill>
                  <a:srgbClr val="002060"/>
                </a:solidFill>
                <a:latin typeface="Segoe UI Semibold" panose="020B0702040204020203" pitchFamily="34" charset="0"/>
                <a:cs typeface="Segoe UI Semibold" panose="020B0702040204020203" pitchFamily="34" charset="0"/>
              </a:rPr>
              <a:t> and </a:t>
            </a:r>
            <a:r>
              <a:rPr lang="de-AT" sz="1600" dirty="0" err="1">
                <a:solidFill>
                  <a:srgbClr val="002060"/>
                </a:solidFill>
                <a:latin typeface="Segoe UI Semibold" panose="020B0702040204020203" pitchFamily="34" charset="0"/>
                <a:cs typeface="Segoe UI Semibold" panose="020B0702040204020203" pitchFamily="34" charset="0"/>
              </a:rPr>
              <a:t>controlled</a:t>
            </a:r>
            <a:endParaRPr lang="de-AT" sz="1600" dirty="0">
              <a:solidFill>
                <a:srgbClr val="00206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82582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9D0B3B5-AC98-48DD-8F31-8C1F5E8EA74A}"/>
              </a:ext>
            </a:extLst>
          </p:cNvPr>
          <p:cNvGraphicFramePr>
            <a:graphicFrameLocks noGrp="1"/>
          </p:cNvGraphicFramePr>
          <p:nvPr>
            <p:extLst>
              <p:ext uri="{D42A27DB-BD31-4B8C-83A1-F6EECF244321}">
                <p14:modId xmlns:p14="http://schemas.microsoft.com/office/powerpoint/2010/main" val="3632392241"/>
              </p:ext>
            </p:extLst>
          </p:nvPr>
        </p:nvGraphicFramePr>
        <p:xfrm>
          <a:off x="1471916" y="193816"/>
          <a:ext cx="9144000" cy="6649354"/>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4220248543"/>
                    </a:ext>
                  </a:extLst>
                </a:gridCol>
                <a:gridCol w="1828800">
                  <a:extLst>
                    <a:ext uri="{9D8B030D-6E8A-4147-A177-3AD203B41FA5}">
                      <a16:colId xmlns:a16="http://schemas.microsoft.com/office/drawing/2014/main" val="1915019344"/>
                    </a:ext>
                  </a:extLst>
                </a:gridCol>
                <a:gridCol w="1828800">
                  <a:extLst>
                    <a:ext uri="{9D8B030D-6E8A-4147-A177-3AD203B41FA5}">
                      <a16:colId xmlns:a16="http://schemas.microsoft.com/office/drawing/2014/main" val="1527343976"/>
                    </a:ext>
                  </a:extLst>
                </a:gridCol>
                <a:gridCol w="1828800">
                  <a:extLst>
                    <a:ext uri="{9D8B030D-6E8A-4147-A177-3AD203B41FA5}">
                      <a16:colId xmlns:a16="http://schemas.microsoft.com/office/drawing/2014/main" val="3233855580"/>
                    </a:ext>
                  </a:extLst>
                </a:gridCol>
                <a:gridCol w="1828800">
                  <a:extLst>
                    <a:ext uri="{9D8B030D-6E8A-4147-A177-3AD203B41FA5}">
                      <a16:colId xmlns:a16="http://schemas.microsoft.com/office/drawing/2014/main" val="1873304237"/>
                    </a:ext>
                  </a:extLst>
                </a:gridCol>
              </a:tblGrid>
              <a:tr h="326285">
                <a:tc>
                  <a:txBody>
                    <a:bodyPr/>
                    <a:lstStyle/>
                    <a:p>
                      <a:pPr algn="ctr"/>
                      <a:endParaRPr lang="en-US" sz="800" dirty="0"/>
                    </a:p>
                  </a:txBody>
                  <a:tcPr marL="0" marR="0" marT="0" marB="0">
                    <a:lnL w="12700" cmpd="sng">
                      <a:noFill/>
                    </a:lnL>
                    <a:lnR w="12700" cmpd="sng">
                      <a:noFill/>
                    </a:lnR>
                    <a:lnT w="12700" cmpd="sng">
                      <a:noFill/>
                    </a:lnT>
                    <a:lnB w="38100" cap="flat" cmpd="sng" algn="ctr">
                      <a:solidFill>
                        <a:srgbClr val="71319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800" b="1" kern="1200" spc="90" baseline="0" dirty="0">
                          <a:sym typeface="Wingdings 2" panose="05020102010507070707" pitchFamily="18" charset="2"/>
                        </a:rPr>
                        <a:t> </a:t>
                      </a:r>
                      <a:r>
                        <a:rPr lang="en-US" sz="1800" b="1" u="sng" kern="1200" spc="90" baseline="0" dirty="0"/>
                        <a:t>The Major Capital Project Planning Policy </a:t>
                      </a:r>
                      <a:r>
                        <a:rPr lang="en-US" sz="1800" b="1" kern="1200" spc="90" baseline="0" dirty="0">
                          <a:sym typeface="Wingdings 2" panose="05020102010507070707" pitchFamily="18" charset="2"/>
                        </a:rPr>
                        <a:t></a:t>
                      </a:r>
                      <a:endParaRPr lang="en-US" sz="1800" b="1" kern="1200" spc="90" baseline="0" dirty="0"/>
                    </a:p>
                  </a:txBody>
                  <a:tcPr marL="0" marR="0" marT="0" marB="0" anchor="ctr">
                    <a:lnL w="12700" cmpd="sng">
                      <a:noFill/>
                    </a:lnL>
                    <a:lnR w="12700" cmpd="sng">
                      <a:noFill/>
                    </a:lnR>
                    <a:lnT w="12700" cmpd="sng">
                      <a:noFill/>
                    </a:lnT>
                    <a:lnB w="38100" cap="flat" cmpd="sng" algn="ctr">
                      <a:solidFill>
                        <a:srgbClr val="036EC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800" dirty="0"/>
                    </a:p>
                  </a:txBody>
                  <a:tcPr>
                    <a:solidFill>
                      <a:srgbClr val="FFFFFF">
                        <a:alpha val="20000"/>
                      </a:srgbClr>
                    </a:solidFill>
                  </a:tcPr>
                </a:tc>
                <a:tc hMerge="1">
                  <a:txBody>
                    <a:bodyPr/>
                    <a:lstStyle/>
                    <a:p>
                      <a:pPr algn="ctr"/>
                      <a:endParaRPr lang="en-US" sz="800" dirty="0"/>
                    </a:p>
                  </a:txBody>
                  <a:tcPr>
                    <a:solidFill>
                      <a:srgbClr val="FFFFFF">
                        <a:alpha val="20000"/>
                      </a:srgbClr>
                    </a:solidFill>
                  </a:tcPr>
                </a:tc>
                <a:tc>
                  <a:txBody>
                    <a:bodyPr/>
                    <a:lstStyle/>
                    <a:p>
                      <a:pPr algn="ctr"/>
                      <a:endParaRPr lang="en-US" sz="800" dirty="0"/>
                    </a:p>
                  </a:txBody>
                  <a:tcPr marL="0" marR="0" marT="0" marB="0">
                    <a:lnL w="12700" cmpd="sng">
                      <a:noFill/>
                    </a:lnL>
                    <a:lnR w="12700" cmpd="sng">
                      <a:noFill/>
                    </a:lnR>
                    <a:lnT w="12700" cmpd="sng">
                      <a:noFill/>
                    </a:lnT>
                    <a:lnB w="38100" cap="flat" cmpd="sng" algn="ctr">
                      <a:solidFill>
                        <a:srgbClr val="FDC2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597766"/>
                  </a:ext>
                </a:extLst>
              </a:tr>
              <a:tr h="224691">
                <a:tc>
                  <a:txBody>
                    <a:bodyPr/>
                    <a:lstStyle/>
                    <a:p>
                      <a:pPr algn="ctr"/>
                      <a:r>
                        <a:rPr lang="en-US" sz="1200" b="1" dirty="0">
                          <a:solidFill>
                            <a:schemeClr val="bg1"/>
                          </a:solidFill>
                        </a:rPr>
                        <a:t>Phase</a:t>
                      </a:r>
                    </a:p>
                  </a:txBody>
                  <a:tcPr marL="0" marT="0" marB="0" anchor="ctr">
                    <a:lnL w="38100" cap="flat" cmpd="sng" algn="ctr">
                      <a:solidFill>
                        <a:srgbClr val="71319F"/>
                      </a:solidFill>
                      <a:prstDash val="solid"/>
                      <a:round/>
                      <a:headEnd type="none" w="med" len="med"/>
                      <a:tailEnd type="none" w="med" len="med"/>
                    </a:lnL>
                    <a:lnR w="38100" cap="flat" cmpd="sng" algn="ctr">
                      <a:solidFill>
                        <a:srgbClr val="036EC0"/>
                      </a:solidFill>
                      <a:prstDash val="solid"/>
                      <a:round/>
                      <a:headEnd type="none" w="med" len="med"/>
                      <a:tailEnd type="none" w="med" len="med"/>
                    </a:lnR>
                    <a:lnT w="38100" cap="flat" cmpd="sng" algn="ctr">
                      <a:solidFill>
                        <a:srgbClr val="71319F"/>
                      </a:solidFill>
                      <a:prstDash val="solid"/>
                      <a:round/>
                      <a:headEnd type="none" w="med" len="med"/>
                      <a:tailEnd type="none" w="med" len="med"/>
                    </a:lnT>
                    <a:solidFill>
                      <a:srgbClr val="CD9900"/>
                    </a:solidFill>
                  </a:tcPr>
                </a:tc>
                <a:tc>
                  <a:txBody>
                    <a:bodyPr/>
                    <a:lstStyle/>
                    <a:p>
                      <a:pPr algn="ctr"/>
                      <a:r>
                        <a:rPr lang="en-US" sz="1200" b="1" dirty="0">
                          <a:solidFill>
                            <a:schemeClr val="bg1"/>
                          </a:solidFill>
                        </a:rPr>
                        <a:t>Phase</a:t>
                      </a:r>
                    </a:p>
                  </a:txBody>
                  <a:tcPr marL="0" marT="0" marB="0" anchor="ctr">
                    <a:lnL w="38100" cap="flat" cmpd="sng" algn="ctr">
                      <a:solidFill>
                        <a:srgbClr val="036EC0"/>
                      </a:solidFill>
                      <a:prstDash val="solid"/>
                      <a:round/>
                      <a:headEnd type="none" w="med" len="med"/>
                      <a:tailEnd type="none" w="med" len="med"/>
                    </a:lnL>
                    <a:lnR w="38100" cap="flat" cmpd="sng" algn="ctr">
                      <a:solidFill>
                        <a:srgbClr val="F90363"/>
                      </a:solidFill>
                      <a:prstDash val="solid"/>
                      <a:round/>
                      <a:headEnd type="none" w="med" len="med"/>
                      <a:tailEnd type="none" w="med" len="med"/>
                    </a:lnR>
                    <a:lnT w="38100" cap="flat" cmpd="sng" algn="ctr">
                      <a:solidFill>
                        <a:srgbClr val="036EC0"/>
                      </a:solidFill>
                      <a:prstDash val="solid"/>
                      <a:round/>
                      <a:headEnd type="none" w="med" len="med"/>
                      <a:tailEnd type="none" w="med" len="med"/>
                    </a:lnT>
                    <a:solidFill>
                      <a:srgbClr val="CD9900"/>
                    </a:solidFill>
                  </a:tcPr>
                </a:tc>
                <a:tc>
                  <a:txBody>
                    <a:bodyPr/>
                    <a:lstStyle/>
                    <a:p>
                      <a:pPr algn="ctr"/>
                      <a:r>
                        <a:rPr lang="en-US" sz="1200" b="1" dirty="0">
                          <a:solidFill>
                            <a:schemeClr val="bg1"/>
                          </a:solidFill>
                        </a:rPr>
                        <a:t>Phase</a:t>
                      </a:r>
                    </a:p>
                  </a:txBody>
                  <a:tcPr marL="0" marT="0" marB="0" anchor="ctr">
                    <a:lnL w="38100" cap="flat" cmpd="sng" algn="ctr">
                      <a:solidFill>
                        <a:srgbClr val="F90363"/>
                      </a:solidFill>
                      <a:prstDash val="solid"/>
                      <a:round/>
                      <a:headEnd type="none" w="med" len="med"/>
                      <a:tailEnd type="none" w="med" len="med"/>
                    </a:lnL>
                    <a:lnR w="38100" cap="flat" cmpd="sng" algn="ctr">
                      <a:solidFill>
                        <a:srgbClr val="C54D4D"/>
                      </a:solidFill>
                      <a:prstDash val="solid"/>
                      <a:round/>
                      <a:headEnd type="none" w="med" len="med"/>
                      <a:tailEnd type="none" w="med" len="med"/>
                    </a:lnR>
                    <a:lnT w="38100" cap="flat" cmpd="sng" algn="ctr">
                      <a:solidFill>
                        <a:srgbClr val="F90363"/>
                      </a:solidFill>
                      <a:prstDash val="solid"/>
                      <a:round/>
                      <a:headEnd type="none" w="med" len="med"/>
                      <a:tailEnd type="none" w="med" len="med"/>
                    </a:lnT>
                    <a:solidFill>
                      <a:srgbClr val="CD9900"/>
                    </a:solidFill>
                  </a:tcPr>
                </a:tc>
                <a:tc>
                  <a:txBody>
                    <a:bodyPr/>
                    <a:lstStyle/>
                    <a:p>
                      <a:pPr algn="ctr"/>
                      <a:r>
                        <a:rPr lang="en-US" sz="1200" b="1" dirty="0">
                          <a:solidFill>
                            <a:schemeClr val="bg1"/>
                          </a:solidFill>
                        </a:rPr>
                        <a:t>Phase</a:t>
                      </a:r>
                    </a:p>
                  </a:txBody>
                  <a:tcPr marL="0" marT="0" marB="0" anchor="ctr">
                    <a:lnL w="38100" cap="flat" cmpd="sng" algn="ctr">
                      <a:solidFill>
                        <a:srgbClr val="C54D4D"/>
                      </a:solidFill>
                      <a:prstDash val="solid"/>
                      <a:round/>
                      <a:headEnd type="none" w="med" len="med"/>
                      <a:tailEnd type="none" w="med" len="med"/>
                    </a:lnL>
                    <a:lnR w="38100" cap="flat" cmpd="sng" algn="ctr">
                      <a:solidFill>
                        <a:srgbClr val="FDC202"/>
                      </a:solidFill>
                      <a:prstDash val="solid"/>
                      <a:round/>
                      <a:headEnd type="none" w="med" len="med"/>
                      <a:tailEnd type="none" w="med" len="med"/>
                    </a:lnR>
                    <a:lnT w="38100" cap="flat" cmpd="sng" algn="ctr">
                      <a:solidFill>
                        <a:srgbClr val="C54D4D"/>
                      </a:solidFill>
                      <a:prstDash val="solid"/>
                      <a:round/>
                      <a:headEnd type="none" w="med" len="med"/>
                      <a:tailEnd type="none" w="med" len="med"/>
                    </a:lnT>
                    <a:solidFill>
                      <a:srgbClr val="CD9900"/>
                    </a:solidFill>
                  </a:tcPr>
                </a:tc>
                <a:tc>
                  <a:txBody>
                    <a:bodyPr/>
                    <a:lstStyle/>
                    <a:p>
                      <a:pPr algn="ctr"/>
                      <a:r>
                        <a:rPr lang="en-US" sz="1200" b="1" dirty="0">
                          <a:solidFill>
                            <a:schemeClr val="bg1"/>
                          </a:solidFill>
                        </a:rPr>
                        <a:t>Phase</a:t>
                      </a:r>
                    </a:p>
                  </a:txBody>
                  <a:tcPr marL="0" marT="0" marB="0" anchor="ctr">
                    <a:lnL w="38100" cap="flat" cmpd="sng" algn="ctr">
                      <a:solidFill>
                        <a:srgbClr val="FDC202"/>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DC202"/>
                      </a:solidFill>
                      <a:prstDash val="solid"/>
                      <a:round/>
                      <a:headEnd type="none" w="med" len="med"/>
                      <a:tailEnd type="none" w="med" len="med"/>
                    </a:lnT>
                    <a:solidFill>
                      <a:srgbClr val="CD9900"/>
                    </a:solidFill>
                  </a:tcPr>
                </a:tc>
                <a:extLst>
                  <a:ext uri="{0D108BD9-81ED-4DB2-BD59-A6C34878D82A}">
                    <a16:rowId xmlns:a16="http://schemas.microsoft.com/office/drawing/2014/main" val="568579892"/>
                  </a:ext>
                </a:extLst>
              </a:tr>
              <a:tr h="446200">
                <a:tc>
                  <a:txBody>
                    <a:bodyPr/>
                    <a:lstStyle/>
                    <a:p>
                      <a:pPr algn="ctr"/>
                      <a:r>
                        <a:rPr lang="en-US" sz="1200" b="1" dirty="0"/>
                        <a:t>Business</a:t>
                      </a:r>
                    </a:p>
                    <a:p>
                      <a:pPr algn="ctr"/>
                      <a:r>
                        <a:rPr lang="en-US" sz="1200" b="1" dirty="0"/>
                        <a:t>Case</a:t>
                      </a:r>
                    </a:p>
                  </a:txBody>
                  <a:tcPr marL="0" marT="0" marB="0" anchor="ctr">
                    <a:lnL w="38100" cap="flat" cmpd="sng" algn="ctr">
                      <a:solidFill>
                        <a:srgbClr val="71319F"/>
                      </a:solidFill>
                      <a:prstDash val="solid"/>
                      <a:round/>
                      <a:headEnd type="none" w="med" len="med"/>
                      <a:tailEnd type="none" w="med" len="med"/>
                    </a:lnL>
                    <a:lnR w="38100" cap="flat" cmpd="sng" algn="ctr">
                      <a:solidFill>
                        <a:srgbClr val="036EC0"/>
                      </a:solidFill>
                      <a:prstDash val="solid"/>
                      <a:round/>
                      <a:headEnd type="none" w="med" len="med"/>
                      <a:tailEnd type="none" w="med" len="med"/>
                    </a:lnR>
                    <a:solidFill>
                      <a:schemeClr val="bg1"/>
                    </a:solidFill>
                  </a:tcPr>
                </a:tc>
                <a:tc>
                  <a:txBody>
                    <a:bodyPr/>
                    <a:lstStyle/>
                    <a:p>
                      <a:pPr algn="ctr"/>
                      <a:r>
                        <a:rPr lang="en-US" sz="1200" b="1" dirty="0"/>
                        <a:t>Scope</a:t>
                      </a:r>
                    </a:p>
                    <a:p>
                      <a:pPr algn="ctr"/>
                      <a:r>
                        <a:rPr lang="en-US" sz="1200" b="1" dirty="0"/>
                        <a:t>Definition</a:t>
                      </a:r>
                    </a:p>
                  </a:txBody>
                  <a:tcPr marL="0" marT="0" marB="0" anchor="ctr">
                    <a:lnL w="38100" cap="flat" cmpd="sng" algn="ctr">
                      <a:solidFill>
                        <a:srgbClr val="036EC0"/>
                      </a:solidFill>
                      <a:prstDash val="solid"/>
                      <a:round/>
                      <a:headEnd type="none" w="med" len="med"/>
                      <a:tailEnd type="none" w="med" len="med"/>
                    </a:lnL>
                    <a:lnR w="38100" cap="flat" cmpd="sng" algn="ctr">
                      <a:solidFill>
                        <a:srgbClr val="F90363"/>
                      </a:solidFill>
                      <a:prstDash val="solid"/>
                      <a:round/>
                      <a:headEnd type="none" w="med" len="med"/>
                      <a:tailEnd type="none" w="med" len="med"/>
                    </a:lnR>
                    <a:solidFill>
                      <a:schemeClr val="bg1"/>
                    </a:solidFill>
                  </a:tcPr>
                </a:tc>
                <a:tc>
                  <a:txBody>
                    <a:bodyPr/>
                    <a:lstStyle/>
                    <a:p>
                      <a:pPr algn="ctr"/>
                      <a:r>
                        <a:rPr lang="en-US" sz="1200" b="1" dirty="0"/>
                        <a:t>Project</a:t>
                      </a:r>
                    </a:p>
                    <a:p>
                      <a:pPr algn="ctr"/>
                      <a:r>
                        <a:rPr lang="en-US" sz="1200" b="1" dirty="0"/>
                        <a:t>Definition</a:t>
                      </a:r>
                    </a:p>
                  </a:txBody>
                  <a:tcPr marL="0" marT="0" marB="0" anchor="ctr">
                    <a:lnL w="38100" cap="flat" cmpd="sng" algn="ctr">
                      <a:solidFill>
                        <a:srgbClr val="F90363"/>
                      </a:solidFill>
                      <a:prstDash val="solid"/>
                      <a:round/>
                      <a:headEnd type="none" w="med" len="med"/>
                      <a:tailEnd type="none" w="med" len="med"/>
                    </a:lnL>
                    <a:lnR w="38100" cap="flat" cmpd="sng" algn="ctr">
                      <a:solidFill>
                        <a:srgbClr val="C54D4D"/>
                      </a:solidFill>
                      <a:prstDash val="solid"/>
                      <a:round/>
                      <a:headEnd type="none" w="med" len="med"/>
                      <a:tailEnd type="none" w="med" len="med"/>
                    </a:lnR>
                    <a:solidFill>
                      <a:schemeClr val="bg1"/>
                    </a:solidFill>
                  </a:tcPr>
                </a:tc>
                <a:tc>
                  <a:txBody>
                    <a:bodyPr/>
                    <a:lstStyle/>
                    <a:p>
                      <a:pPr algn="ctr"/>
                      <a:r>
                        <a:rPr lang="en-US" sz="1200" b="1" dirty="0"/>
                        <a:t>Project</a:t>
                      </a:r>
                    </a:p>
                    <a:p>
                      <a:pPr algn="ctr"/>
                      <a:r>
                        <a:rPr lang="en-US" sz="1200" b="1" dirty="0"/>
                        <a:t>Execution</a:t>
                      </a:r>
                    </a:p>
                  </a:txBody>
                  <a:tcPr marL="0" marT="0" marB="0" anchor="ctr">
                    <a:lnL w="38100" cap="flat" cmpd="sng" algn="ctr">
                      <a:solidFill>
                        <a:srgbClr val="C54D4D"/>
                      </a:solidFill>
                      <a:prstDash val="solid"/>
                      <a:round/>
                      <a:headEnd type="none" w="med" len="med"/>
                      <a:tailEnd type="none" w="med" len="med"/>
                    </a:lnL>
                    <a:lnR w="38100" cap="flat" cmpd="sng" algn="ctr">
                      <a:solidFill>
                        <a:srgbClr val="FDC202"/>
                      </a:solidFill>
                      <a:prstDash val="solid"/>
                      <a:round/>
                      <a:headEnd type="none" w="med" len="med"/>
                      <a:tailEnd type="none" w="med" len="med"/>
                    </a:lnR>
                    <a:solidFill>
                      <a:schemeClr val="bg1"/>
                    </a:solidFill>
                  </a:tcPr>
                </a:tc>
                <a:tc>
                  <a:txBody>
                    <a:bodyPr/>
                    <a:lstStyle/>
                    <a:p>
                      <a:pPr algn="ctr"/>
                      <a:r>
                        <a:rPr lang="en-US" sz="1200" b="1" dirty="0"/>
                        <a:t>Operation</a:t>
                      </a:r>
                    </a:p>
                    <a:p>
                      <a:pPr algn="ctr"/>
                      <a:r>
                        <a:rPr lang="en-US" sz="1200" b="1" dirty="0"/>
                        <a:t>&amp; Evaluation</a:t>
                      </a:r>
                    </a:p>
                  </a:txBody>
                  <a:tcPr marL="0" marT="0" marB="0" anchor="ctr">
                    <a:lnL w="38100" cap="flat" cmpd="sng" algn="ctr">
                      <a:solidFill>
                        <a:srgbClr val="FDC202"/>
                      </a:solidFill>
                      <a:prstDash val="solid"/>
                      <a:round/>
                      <a:headEnd type="none" w="med" len="med"/>
                      <a:tailEnd type="none" w="med" len="med"/>
                    </a:lnL>
                    <a:lnR w="381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3472134369"/>
                  </a:ext>
                </a:extLst>
              </a:tr>
              <a:tr h="168658">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MAJOR DELIVERABLES</a:t>
                      </a:r>
                    </a:p>
                  </a:txBody>
                  <a:tcPr marL="0" marR="0" marT="0" marB="0" anchor="ctr">
                    <a:lnL w="38100" cap="flat" cmpd="sng" algn="ctr">
                      <a:solidFill>
                        <a:srgbClr val="71319F"/>
                      </a:solidFill>
                      <a:prstDash val="solid"/>
                      <a:round/>
                      <a:headEnd type="none" w="med" len="med"/>
                      <a:tailEnd type="none" w="med" len="med"/>
                    </a:lnL>
                    <a:lnR w="38100" cap="flat" cmpd="sng" algn="ctr">
                      <a:noFill/>
                      <a:prstDash val="solid"/>
                      <a:round/>
                      <a:headEnd type="none" w="med" len="med"/>
                      <a:tailEnd type="none" w="med" len="med"/>
                    </a:lnR>
                    <a:lnB w="38100" cap="flat" cmpd="sng" algn="ctr">
                      <a:noFill/>
                      <a:prstDash val="solid"/>
                      <a:round/>
                      <a:headEnd type="none" w="med" len="med"/>
                      <a:tailEnd type="none" w="med" len="med"/>
                    </a:lnB>
                    <a:solidFill>
                      <a:srgbClr val="A6A6A6"/>
                    </a:solidFill>
                  </a:tcPr>
                </a:tc>
                <a:tc hMerge="1">
                  <a:txBody>
                    <a:bodyPr/>
                    <a:lstStyle/>
                    <a:p>
                      <a:pPr algn="ctr"/>
                      <a:endParaRPr lang="en-US" sz="1200" b="1" dirty="0">
                        <a:solidFill>
                          <a:schemeClr val="bg1"/>
                        </a:solidFill>
                      </a:endParaRPr>
                    </a:p>
                  </a:txBody>
                  <a:tcPr marL="0" marR="0" marT="0" marB="0" anchor="ctr">
                    <a:lnL w="38100" cap="flat" cmpd="sng" algn="ctr">
                      <a:solidFill>
                        <a:srgbClr val="036EC0"/>
                      </a:solidFill>
                      <a:prstDash val="solid"/>
                      <a:round/>
                      <a:headEnd type="none" w="med" len="med"/>
                      <a:tailEnd type="none" w="med" len="med"/>
                    </a:lnL>
                    <a:lnR w="38100" cap="flat" cmpd="sng" algn="ctr">
                      <a:solidFill>
                        <a:srgbClr val="F90363"/>
                      </a:solidFill>
                      <a:prstDash val="solid"/>
                      <a:round/>
                      <a:headEnd type="none" w="med" len="med"/>
                      <a:tailEnd type="none" w="med" len="med"/>
                    </a:lnR>
                    <a:solidFill>
                      <a:srgbClr val="A6A6A6"/>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txBody>
                  <a:tcPr marL="0" marR="0" marT="0" marB="0" anchor="ctr">
                    <a:lnL w="38100" cap="flat" cmpd="sng" algn="ctr">
                      <a:solidFill>
                        <a:srgbClr val="F90363"/>
                      </a:solidFill>
                      <a:prstDash val="solid"/>
                      <a:round/>
                      <a:headEnd type="none" w="med" len="med"/>
                      <a:tailEnd type="none" w="med" len="med"/>
                    </a:lnL>
                    <a:lnR w="38100" cap="flat" cmpd="sng" algn="ctr">
                      <a:solidFill>
                        <a:srgbClr val="C54D4D"/>
                      </a:solidFill>
                      <a:prstDash val="solid"/>
                      <a:round/>
                      <a:headEnd type="none" w="med" len="med"/>
                      <a:tailEnd type="none" w="med" len="med"/>
                    </a:lnR>
                    <a:solidFill>
                      <a:srgbClr val="A6A6A6"/>
                    </a:solidFill>
                  </a:tcPr>
                </a:tc>
                <a:tc hMerge="1">
                  <a:txBody>
                    <a:bodyPr/>
                    <a:lstStyle/>
                    <a:p>
                      <a:pPr algn="ctr"/>
                      <a:endParaRPr lang="en-US" sz="1200" b="1" dirty="0">
                        <a:solidFill>
                          <a:schemeClr val="bg1"/>
                        </a:solidFill>
                      </a:endParaRPr>
                    </a:p>
                  </a:txBody>
                  <a:tcPr marL="0" marR="0" marT="0" marB="0" anchor="ctr">
                    <a:lnL w="38100" cap="flat" cmpd="sng" algn="ctr">
                      <a:solidFill>
                        <a:srgbClr val="C54D4D"/>
                      </a:solidFill>
                      <a:prstDash val="solid"/>
                      <a:round/>
                      <a:headEnd type="none" w="med" len="med"/>
                      <a:tailEnd type="none" w="med" len="med"/>
                    </a:lnL>
                    <a:lnR w="38100" cap="flat" cmpd="sng" algn="ctr">
                      <a:solidFill>
                        <a:srgbClr val="FDC202"/>
                      </a:solidFill>
                      <a:prstDash val="solid"/>
                      <a:round/>
                      <a:headEnd type="none" w="med" len="med"/>
                      <a:tailEnd type="none" w="med" len="med"/>
                    </a:lnR>
                    <a:solidFill>
                      <a:srgbClr val="A6A6A6"/>
                    </a:solidFill>
                  </a:tcPr>
                </a:tc>
                <a:tc hMerge="1">
                  <a:txBody>
                    <a:bodyPr/>
                    <a:lstStyle/>
                    <a:p>
                      <a:pPr algn="ctr"/>
                      <a:endParaRPr lang="en-US" sz="1200" b="1" dirty="0">
                        <a:solidFill>
                          <a:schemeClr val="bg1"/>
                        </a:solidFill>
                      </a:endParaRPr>
                    </a:p>
                  </a:txBody>
                  <a:tcPr marL="0" marR="0" marT="0" marB="0" anchor="ctr">
                    <a:lnL w="38100" cap="flat" cmpd="sng" algn="ctr">
                      <a:solidFill>
                        <a:srgbClr val="FDC202"/>
                      </a:solidFill>
                      <a:prstDash val="solid"/>
                      <a:round/>
                      <a:headEnd type="none" w="med" len="med"/>
                      <a:tailEnd type="none" w="med" len="med"/>
                    </a:lnL>
                    <a:lnR w="38100" cap="flat" cmpd="sng" algn="ctr">
                      <a:noFill/>
                      <a:prstDash val="solid"/>
                      <a:round/>
                      <a:headEnd type="none" w="med" len="med"/>
                      <a:tailEnd type="none" w="med" len="med"/>
                    </a:lnR>
                    <a:solidFill>
                      <a:srgbClr val="A6A6A6"/>
                    </a:solidFill>
                  </a:tcPr>
                </a:tc>
                <a:extLst>
                  <a:ext uri="{0D108BD9-81ED-4DB2-BD59-A6C34878D82A}">
                    <a16:rowId xmlns:a16="http://schemas.microsoft.com/office/drawing/2014/main" val="2305356748"/>
                  </a:ext>
                </a:extLst>
              </a:tr>
              <a:tr h="4523429">
                <a:tc>
                  <a:txBody>
                    <a:bodyPr/>
                    <a:lstStyle/>
                    <a:p>
                      <a:pPr marL="0" indent="0">
                        <a:spcAft>
                          <a:spcPts val="100"/>
                        </a:spcAft>
                        <a:buSzPct val="150000"/>
                        <a:buFont typeface="Arial" panose="020B0604020202020204" pitchFamily="34" charset="0"/>
                        <a:buNone/>
                      </a:pPr>
                      <a:endParaRPr lang="en-US" sz="800" b="1" dirty="0"/>
                    </a:p>
                  </a:txBody>
                  <a:tcPr marL="64008" marR="64008" marT="100584" marB="0">
                    <a:lnL w="38100" cap="flat" cmpd="sng" algn="ctr">
                      <a:solidFill>
                        <a:srgbClr val="71319F"/>
                      </a:solidFill>
                      <a:prstDash val="solid"/>
                      <a:round/>
                      <a:headEnd type="none" w="med" len="med"/>
                      <a:tailEnd type="none" w="med" len="med"/>
                    </a:lnL>
                    <a:lnR w="38100" cap="flat" cmpd="sng" algn="ctr">
                      <a:solidFill>
                        <a:srgbClr val="036EC0"/>
                      </a:solid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solidFill>
                  </a:tcPr>
                </a:tc>
                <a:tc>
                  <a:txBody>
                    <a:bodyPr/>
                    <a:lstStyle/>
                    <a:p>
                      <a:pPr marL="0" indent="0">
                        <a:buFont typeface="Arial" panose="020B0604020202020204" pitchFamily="34" charset="0"/>
                        <a:buNone/>
                      </a:pPr>
                      <a:endParaRPr lang="en-US" sz="800" dirty="0"/>
                    </a:p>
                  </a:txBody>
                  <a:tcPr marL="64008" marR="64008" marT="100584" marB="0">
                    <a:lnL w="38100" cap="flat" cmpd="sng" algn="ctr">
                      <a:solidFill>
                        <a:srgbClr val="036EC0"/>
                      </a:solidFill>
                      <a:prstDash val="solid"/>
                      <a:round/>
                      <a:headEnd type="none" w="med" len="med"/>
                      <a:tailEnd type="none" w="med" len="med"/>
                    </a:lnL>
                    <a:lnR w="38100" cap="flat" cmpd="sng" algn="ctr">
                      <a:solidFill>
                        <a:srgbClr val="F90363"/>
                      </a:solid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100"/>
                        </a:spcAft>
                        <a:buClrTx/>
                        <a:buSzPct val="150000"/>
                        <a:buFont typeface="Arial" panose="020B0604020202020204" pitchFamily="34" charset="0"/>
                        <a:buNone/>
                        <a:tabLst/>
                        <a:defRPr/>
                      </a:pPr>
                      <a:endParaRPr lang="en-US" sz="800" b="1" dirty="0"/>
                    </a:p>
                  </a:txBody>
                  <a:tcPr marL="64008" marR="64008" marT="100584" marB="0">
                    <a:lnL w="38100" cap="flat" cmpd="sng" algn="ctr">
                      <a:solidFill>
                        <a:srgbClr val="F90363"/>
                      </a:solidFill>
                      <a:prstDash val="solid"/>
                      <a:round/>
                      <a:headEnd type="none" w="med" len="med"/>
                      <a:tailEnd type="none" w="med" len="med"/>
                    </a:lnL>
                    <a:lnR w="38100" cap="flat" cmpd="sng" algn="ctr">
                      <a:solidFill>
                        <a:srgbClr val="C54D4D"/>
                      </a:solid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solidFill>
                  </a:tcPr>
                </a:tc>
                <a:tc>
                  <a:txBody>
                    <a:bodyPr/>
                    <a:lstStyle/>
                    <a:p>
                      <a:pPr marL="0" indent="0">
                        <a:spcAft>
                          <a:spcPts val="100"/>
                        </a:spcAft>
                        <a:buSzPct val="150000"/>
                        <a:buFont typeface="Arial" panose="020B0604020202020204" pitchFamily="34" charset="0"/>
                        <a:buNone/>
                      </a:pPr>
                      <a:endParaRPr lang="en-US" sz="800" dirty="0"/>
                    </a:p>
                  </a:txBody>
                  <a:tcPr marL="64008" marR="64008" marT="100584" marB="0">
                    <a:lnL w="38100" cap="flat" cmpd="sng" algn="ctr">
                      <a:solidFill>
                        <a:srgbClr val="C54D4D"/>
                      </a:solidFill>
                      <a:prstDash val="solid"/>
                      <a:round/>
                      <a:headEnd type="none" w="med" len="med"/>
                      <a:tailEnd type="none" w="med" len="med"/>
                    </a:lnL>
                    <a:lnR w="38100" cap="flat" cmpd="sng" algn="ctr">
                      <a:solidFill>
                        <a:srgbClr val="FDC202"/>
                      </a:solid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solidFill>
                  </a:tcPr>
                </a:tc>
                <a:tc>
                  <a:txBody>
                    <a:bodyPr/>
                    <a:lstStyle/>
                    <a:p>
                      <a:pPr marL="0" indent="0">
                        <a:spcAft>
                          <a:spcPts val="100"/>
                        </a:spcAft>
                        <a:buSzPct val="150000"/>
                        <a:buFont typeface="Arial" panose="020B0604020202020204" pitchFamily="34" charset="0"/>
                        <a:buNone/>
                      </a:pPr>
                      <a:endParaRPr lang="en-US" sz="800" b="1" dirty="0">
                        <a:solidFill>
                          <a:srgbClr val="00519C"/>
                        </a:solidFill>
                      </a:endParaRPr>
                    </a:p>
                  </a:txBody>
                  <a:tcPr marL="64008" marR="64008" marT="100584" marB="0">
                    <a:lnL w="38100" cap="flat" cmpd="sng" algn="ctr">
                      <a:solidFill>
                        <a:srgbClr val="FDC20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602234579"/>
                  </a:ext>
                </a:extLst>
              </a:tr>
              <a:tr h="760674">
                <a:tc>
                  <a:txBody>
                    <a:bodyPr/>
                    <a:lstStyle/>
                    <a:p>
                      <a:pPr algn="ctr"/>
                      <a:r>
                        <a:rPr lang="en-US" sz="900" b="1" dirty="0">
                          <a:solidFill>
                            <a:schemeClr val="bg1"/>
                          </a:solidFill>
                        </a:rPr>
                        <a:t>Approve Business Case and authorize appropriate funding for Phase II, including basic engineering</a:t>
                      </a: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A9AFE"/>
                    </a:solidFill>
                  </a:tcPr>
                </a:tc>
                <a:tc>
                  <a:txBody>
                    <a:bodyPr/>
                    <a:lstStyle/>
                    <a:p>
                      <a:pPr algn="ctr"/>
                      <a:r>
                        <a:rPr lang="en-US" sz="900" b="1" dirty="0">
                          <a:solidFill>
                            <a:schemeClr val="bg1"/>
                          </a:solidFill>
                        </a:rPr>
                        <a:t>Approve frozen scope and authorize appropriate funding for Phase III, including preliminary detailed engineering</a:t>
                      </a: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081BA"/>
                    </a:solidFill>
                  </a:tcPr>
                </a:tc>
                <a:tc>
                  <a:txBody>
                    <a:bodyPr/>
                    <a:lstStyle/>
                    <a:p>
                      <a:pPr algn="ctr"/>
                      <a:r>
                        <a:rPr lang="en-US" sz="900" b="1" dirty="0">
                          <a:solidFill>
                            <a:schemeClr val="bg1"/>
                          </a:solidFill>
                        </a:rPr>
                        <a:t>Approve Preliminary detailed engineering and authorize submission of project application</a:t>
                      </a: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64"/>
                    </a:solidFill>
                  </a:tcPr>
                </a:tc>
                <a:tc>
                  <a:txBody>
                    <a:bodyPr/>
                    <a:lstStyle/>
                    <a:p>
                      <a:pPr algn="ctr"/>
                      <a:r>
                        <a:rPr lang="en-US" sz="900" b="1" dirty="0">
                          <a:solidFill>
                            <a:schemeClr val="bg1"/>
                          </a:solidFill>
                        </a:rPr>
                        <a:t>Approve project completion and authorize plant operation</a:t>
                      </a: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504E"/>
                    </a:solidFill>
                  </a:tcPr>
                </a:tc>
                <a:tc>
                  <a:txBody>
                    <a:bodyPr/>
                    <a:lstStyle/>
                    <a:p>
                      <a:pPr algn="ctr"/>
                      <a:r>
                        <a:rPr lang="en-US" sz="900" b="1" dirty="0">
                          <a:solidFill>
                            <a:schemeClr val="bg1"/>
                          </a:solidFill>
                        </a:rPr>
                        <a:t>Approve project closeout and plant performance</a:t>
                      </a: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DC202"/>
                    </a:solidFill>
                  </a:tcPr>
                </a:tc>
                <a:extLst>
                  <a:ext uri="{0D108BD9-81ED-4DB2-BD59-A6C34878D82A}">
                    <a16:rowId xmlns:a16="http://schemas.microsoft.com/office/drawing/2014/main" val="3648152047"/>
                  </a:ext>
                </a:extLst>
              </a:tr>
              <a:tr h="185195">
                <a:tc gridSpan="3">
                  <a:txBody>
                    <a:bodyPr/>
                    <a:lstStyle/>
                    <a:p>
                      <a:pPr algn="ctr"/>
                      <a:r>
                        <a:rPr lang="en-US" sz="1100" b="1" dirty="0">
                          <a:solidFill>
                            <a:schemeClr val="bg1"/>
                          </a:solidFill>
                        </a:rPr>
                        <a:t>Cost: 1 to 5 Percent of Total Installation Cost cumulative through Phase 3</a:t>
                      </a:r>
                    </a:p>
                  </a:txBody>
                  <a:tcPr marL="0" marR="365760" marT="0" marB="0">
                    <a:lnR w="12700" cmpd="sng">
                      <a:noFill/>
                    </a:lnR>
                    <a:lnT w="12700" cmpd="sng">
                      <a:noFill/>
                    </a:lnT>
                    <a:solidFill>
                      <a:schemeClr val="tx1"/>
                    </a:solidFill>
                  </a:tcPr>
                </a:tc>
                <a:tc hMerge="1">
                  <a:txBody>
                    <a:bodyPr/>
                    <a:lstStyle/>
                    <a:p>
                      <a:endParaRPr lang="en-US" sz="800" dirty="0"/>
                    </a:p>
                  </a:txBody>
                  <a:tcPr>
                    <a:solidFill>
                      <a:srgbClr val="FFFFFF">
                        <a:alpha val="20000"/>
                      </a:srgbClr>
                    </a:solidFill>
                  </a:tcPr>
                </a:tc>
                <a:tc hMerge="1">
                  <a:txBody>
                    <a:bodyPr/>
                    <a:lstStyle/>
                    <a:p>
                      <a:endParaRPr lang="en-US" sz="800" dirty="0"/>
                    </a:p>
                  </a:txBody>
                  <a:tcPr>
                    <a:solidFill>
                      <a:srgbClr val="FFFFFF">
                        <a:alpha val="20000"/>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 Refer to Section 4 – Part F for Minimum Mandatory Requirements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sz="8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630481"/>
                  </a:ext>
                </a:extLst>
              </a:tr>
            </a:tbl>
          </a:graphicData>
        </a:graphic>
      </p:graphicFrame>
      <p:sp>
        <p:nvSpPr>
          <p:cNvPr id="7" name="Oval 6">
            <a:extLst>
              <a:ext uri="{FF2B5EF4-FFF2-40B4-BE49-F238E27FC236}">
                <a16:creationId xmlns:a16="http://schemas.microsoft.com/office/drawing/2014/main" id="{6165E747-D07C-4DCF-A2EC-8AA6ACD898D6}"/>
              </a:ext>
            </a:extLst>
          </p:cNvPr>
          <p:cNvSpPr/>
          <p:nvPr/>
        </p:nvSpPr>
        <p:spPr>
          <a:xfrm>
            <a:off x="2765003" y="523662"/>
            <a:ext cx="535130" cy="535130"/>
          </a:xfrm>
          <a:prstGeom prst="ellipse">
            <a:avLst/>
          </a:prstGeom>
          <a:solidFill>
            <a:srgbClr val="713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8" name="Oval 7">
            <a:extLst>
              <a:ext uri="{FF2B5EF4-FFF2-40B4-BE49-F238E27FC236}">
                <a16:creationId xmlns:a16="http://schemas.microsoft.com/office/drawing/2014/main" id="{0CB4F76D-BCAC-4A8E-85EC-F7B5BA1F43B3}"/>
              </a:ext>
            </a:extLst>
          </p:cNvPr>
          <p:cNvSpPr/>
          <p:nvPr/>
        </p:nvSpPr>
        <p:spPr>
          <a:xfrm>
            <a:off x="4593220" y="523662"/>
            <a:ext cx="535130" cy="535130"/>
          </a:xfrm>
          <a:prstGeom prst="ellipse">
            <a:avLst/>
          </a:prstGeom>
          <a:solidFill>
            <a:srgbClr val="036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9" name="Oval 8">
            <a:extLst>
              <a:ext uri="{FF2B5EF4-FFF2-40B4-BE49-F238E27FC236}">
                <a16:creationId xmlns:a16="http://schemas.microsoft.com/office/drawing/2014/main" id="{0D5F9361-A55C-45A6-A424-D9FC88338764}"/>
              </a:ext>
            </a:extLst>
          </p:cNvPr>
          <p:cNvSpPr/>
          <p:nvPr/>
        </p:nvSpPr>
        <p:spPr>
          <a:xfrm>
            <a:off x="6421437" y="523662"/>
            <a:ext cx="535130" cy="535130"/>
          </a:xfrm>
          <a:prstGeom prst="ellipse">
            <a:avLst/>
          </a:prstGeom>
          <a:solidFill>
            <a:srgbClr val="F90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10" name="Oval 9">
            <a:extLst>
              <a:ext uri="{FF2B5EF4-FFF2-40B4-BE49-F238E27FC236}">
                <a16:creationId xmlns:a16="http://schemas.microsoft.com/office/drawing/2014/main" id="{99045745-68EC-49A7-B424-C56EF851BF49}"/>
              </a:ext>
            </a:extLst>
          </p:cNvPr>
          <p:cNvSpPr/>
          <p:nvPr/>
        </p:nvSpPr>
        <p:spPr>
          <a:xfrm>
            <a:off x="8249654" y="523662"/>
            <a:ext cx="535130" cy="535130"/>
          </a:xfrm>
          <a:prstGeom prst="ellipse">
            <a:avLst/>
          </a:prstGeom>
          <a:solidFill>
            <a:srgbClr val="C5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sp>
        <p:nvSpPr>
          <p:cNvPr id="11" name="Oval 10">
            <a:extLst>
              <a:ext uri="{FF2B5EF4-FFF2-40B4-BE49-F238E27FC236}">
                <a16:creationId xmlns:a16="http://schemas.microsoft.com/office/drawing/2014/main" id="{FE5131FB-F18A-4CA4-A4AF-17BF39112534}"/>
              </a:ext>
            </a:extLst>
          </p:cNvPr>
          <p:cNvSpPr/>
          <p:nvPr/>
        </p:nvSpPr>
        <p:spPr>
          <a:xfrm>
            <a:off x="10080786" y="523662"/>
            <a:ext cx="535130" cy="535130"/>
          </a:xfrm>
          <a:prstGeom prst="ellipse">
            <a:avLst/>
          </a:prstGeom>
          <a:solidFill>
            <a:srgbClr val="FDC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5</a:t>
            </a:r>
          </a:p>
        </p:txBody>
      </p:sp>
      <p:grpSp>
        <p:nvGrpSpPr>
          <p:cNvPr id="301" name="Group 300">
            <a:extLst>
              <a:ext uri="{FF2B5EF4-FFF2-40B4-BE49-F238E27FC236}">
                <a16:creationId xmlns:a16="http://schemas.microsoft.com/office/drawing/2014/main" id="{37B39107-C3A8-4A03-9365-5BEFCB854FC7}"/>
              </a:ext>
            </a:extLst>
          </p:cNvPr>
          <p:cNvGrpSpPr/>
          <p:nvPr/>
        </p:nvGrpSpPr>
        <p:grpSpPr>
          <a:xfrm>
            <a:off x="5988313" y="4900956"/>
            <a:ext cx="1701537" cy="997142"/>
            <a:chOff x="9156819" y="3863919"/>
            <a:chExt cx="1701537" cy="997142"/>
          </a:xfrm>
        </p:grpSpPr>
        <p:sp>
          <p:nvSpPr>
            <p:cNvPr id="302" name="Rectangle 301">
              <a:extLst>
                <a:ext uri="{FF2B5EF4-FFF2-40B4-BE49-F238E27FC236}">
                  <a16:creationId xmlns:a16="http://schemas.microsoft.com/office/drawing/2014/main" id="{698E7972-08B9-4816-8CDE-93D51801596B}"/>
                </a:ext>
              </a:extLst>
            </p:cNvPr>
            <p:cNvSpPr/>
            <p:nvPr/>
          </p:nvSpPr>
          <p:spPr>
            <a:xfrm>
              <a:off x="10059781" y="3915963"/>
              <a:ext cx="144133" cy="94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02">
              <a:extLst>
                <a:ext uri="{FF2B5EF4-FFF2-40B4-BE49-F238E27FC236}">
                  <a16:creationId xmlns:a16="http://schemas.microsoft.com/office/drawing/2014/main" id="{A5F25A10-A160-4C22-8270-903D6FB4BF2E}"/>
                </a:ext>
              </a:extLst>
            </p:cNvPr>
            <p:cNvGrpSpPr/>
            <p:nvPr/>
          </p:nvGrpSpPr>
          <p:grpSpPr>
            <a:xfrm>
              <a:off x="9934892" y="4594530"/>
              <a:ext cx="377027" cy="256720"/>
              <a:chOff x="5530112" y="4325485"/>
              <a:chExt cx="1346747" cy="878141"/>
            </a:xfrm>
          </p:grpSpPr>
          <p:sp>
            <p:nvSpPr>
              <p:cNvPr id="323" name="Rectangle: Top Corners Snipped 322">
                <a:extLst>
                  <a:ext uri="{FF2B5EF4-FFF2-40B4-BE49-F238E27FC236}">
                    <a16:creationId xmlns:a16="http://schemas.microsoft.com/office/drawing/2014/main" id="{9B1E65F9-A4DA-4859-AD82-67EC19F7CB8D}"/>
                  </a:ext>
                </a:extLst>
              </p:cNvPr>
              <p:cNvSpPr/>
              <p:nvPr/>
            </p:nvSpPr>
            <p:spPr>
              <a:xfrm>
                <a:off x="5764418" y="4325485"/>
                <a:ext cx="878138" cy="878141"/>
              </a:xfrm>
              <a:prstGeom prst="snip2SameRect">
                <a:avLst>
                  <a:gd name="adj1" fmla="val 29062"/>
                  <a:gd name="adj2" fmla="val 2798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Top Corners Snipped 323">
                <a:extLst>
                  <a:ext uri="{FF2B5EF4-FFF2-40B4-BE49-F238E27FC236}">
                    <a16:creationId xmlns:a16="http://schemas.microsoft.com/office/drawing/2014/main" id="{7466A415-CA29-4B09-9D91-1F512541FC2E}"/>
                  </a:ext>
                </a:extLst>
              </p:cNvPr>
              <p:cNvSpPr/>
              <p:nvPr/>
            </p:nvSpPr>
            <p:spPr>
              <a:xfrm>
                <a:off x="5827129" y="4388188"/>
                <a:ext cx="752724" cy="752734"/>
              </a:xfrm>
              <a:prstGeom prst="snip2SameRect">
                <a:avLst>
                  <a:gd name="adj1" fmla="val 29062"/>
                  <a:gd name="adj2" fmla="val 279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latin typeface="Arial Black" panose="020B0A04020102020204" pitchFamily="34" charset="0"/>
                </a:endParaRPr>
              </a:p>
            </p:txBody>
          </p:sp>
          <p:sp>
            <p:nvSpPr>
              <p:cNvPr id="325" name="Rectangle 324">
                <a:extLst>
                  <a:ext uri="{FF2B5EF4-FFF2-40B4-BE49-F238E27FC236}">
                    <a16:creationId xmlns:a16="http://schemas.microsoft.com/office/drawing/2014/main" id="{793409E6-5E0B-4F63-BE96-AA83C26C6EE6}"/>
                  </a:ext>
                </a:extLst>
              </p:cNvPr>
              <p:cNvSpPr/>
              <p:nvPr/>
            </p:nvSpPr>
            <p:spPr>
              <a:xfrm>
                <a:off x="5530112" y="4483699"/>
                <a:ext cx="1346747" cy="579032"/>
              </a:xfrm>
              <a:prstGeom prst="rect">
                <a:avLst/>
              </a:prstGeom>
            </p:spPr>
            <p:txBody>
              <a:bodyPr wrap="none">
                <a:spAutoFit/>
              </a:bodyPr>
              <a:lstStyle/>
              <a:p>
                <a:pPr algn="ctr"/>
                <a:r>
                  <a:rPr lang="en-US" sz="500" dirty="0">
                    <a:solidFill>
                      <a:schemeClr val="bg1"/>
                    </a:solidFill>
                    <a:latin typeface="Arial Black" panose="020B0A04020102020204" pitchFamily="34" charset="0"/>
                  </a:rPr>
                  <a:t>STOP</a:t>
                </a:r>
                <a:endParaRPr lang="en-US" sz="400" dirty="0">
                  <a:solidFill>
                    <a:schemeClr val="bg1"/>
                  </a:solidFill>
                  <a:latin typeface="Arial Black" panose="020B0A04020102020204" pitchFamily="34" charset="0"/>
                </a:endParaRPr>
              </a:p>
            </p:txBody>
          </p:sp>
        </p:grpSp>
        <p:sp>
          <p:nvSpPr>
            <p:cNvPr id="304" name="Freeform: Shape 303">
              <a:extLst>
                <a:ext uri="{FF2B5EF4-FFF2-40B4-BE49-F238E27FC236}">
                  <a16:creationId xmlns:a16="http://schemas.microsoft.com/office/drawing/2014/main" id="{403FDF09-70A9-450F-B921-F20928BFDA54}"/>
                </a:ext>
              </a:extLst>
            </p:cNvPr>
            <p:cNvSpPr/>
            <p:nvPr/>
          </p:nvSpPr>
          <p:spPr>
            <a:xfrm>
              <a:off x="9821041" y="3956158"/>
              <a:ext cx="303988" cy="106278"/>
            </a:xfrm>
            <a:custGeom>
              <a:avLst/>
              <a:gdLst>
                <a:gd name="connsiteX0" fmla="*/ 1085850 w 1085850"/>
                <a:gd name="connsiteY0" fmla="*/ 285750 h 285750"/>
                <a:gd name="connsiteX1" fmla="*/ 1085850 w 1085850"/>
                <a:gd name="connsiteY1" fmla="*/ 0 h 285750"/>
                <a:gd name="connsiteX2" fmla="*/ 0 w 1085850"/>
                <a:gd name="connsiteY2" fmla="*/ 0 h 285750"/>
                <a:gd name="connsiteX0" fmla="*/ 1084263 w 1085850"/>
                <a:gd name="connsiteY0" fmla="*/ 363537 h 363537"/>
                <a:gd name="connsiteX1" fmla="*/ 1085850 w 1085850"/>
                <a:gd name="connsiteY1" fmla="*/ 0 h 363537"/>
                <a:gd name="connsiteX2" fmla="*/ 0 w 1085850"/>
                <a:gd name="connsiteY2" fmla="*/ 0 h 363537"/>
              </a:gdLst>
              <a:ahLst/>
              <a:cxnLst>
                <a:cxn ang="0">
                  <a:pos x="connsiteX0" y="connsiteY0"/>
                </a:cxn>
                <a:cxn ang="0">
                  <a:pos x="connsiteX1" y="connsiteY1"/>
                </a:cxn>
                <a:cxn ang="0">
                  <a:pos x="connsiteX2" y="connsiteY2"/>
                </a:cxn>
              </a:cxnLst>
              <a:rect l="l" t="t" r="r" b="b"/>
              <a:pathLst>
                <a:path w="1085850" h="363537">
                  <a:moveTo>
                    <a:pt x="1084263" y="363537"/>
                  </a:moveTo>
                  <a:lnTo>
                    <a:pt x="1085850" y="0"/>
                  </a:lnTo>
                  <a:lnTo>
                    <a:pt x="0" y="0"/>
                  </a:lnTo>
                </a:path>
              </a:pathLst>
            </a:custGeom>
            <a:noFill/>
            <a:ln w="127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5" name="Straight Connector 304">
              <a:extLst>
                <a:ext uri="{FF2B5EF4-FFF2-40B4-BE49-F238E27FC236}">
                  <a16:creationId xmlns:a16="http://schemas.microsoft.com/office/drawing/2014/main" id="{793880E1-EBBC-407D-8709-AF037BDBFBBF}"/>
                </a:ext>
              </a:extLst>
            </p:cNvPr>
            <p:cNvCxnSpPr>
              <a:cxnSpLocks/>
            </p:cNvCxnSpPr>
            <p:nvPr/>
          </p:nvCxnSpPr>
          <p:spPr>
            <a:xfrm flipH="1">
              <a:off x="9721489"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06" name="Straight Connector 305">
              <a:extLst>
                <a:ext uri="{FF2B5EF4-FFF2-40B4-BE49-F238E27FC236}">
                  <a16:creationId xmlns:a16="http://schemas.microsoft.com/office/drawing/2014/main" id="{5859FF10-153C-42EC-866C-728D80AC4E81}"/>
                </a:ext>
              </a:extLst>
            </p:cNvPr>
            <p:cNvCxnSpPr>
              <a:cxnSpLocks/>
            </p:cNvCxnSpPr>
            <p:nvPr/>
          </p:nvCxnSpPr>
          <p:spPr>
            <a:xfrm flipH="1">
              <a:off x="10296223"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07" name="Straight Connector 306">
              <a:extLst>
                <a:ext uri="{FF2B5EF4-FFF2-40B4-BE49-F238E27FC236}">
                  <a16:creationId xmlns:a16="http://schemas.microsoft.com/office/drawing/2014/main" id="{40F3EDB8-F32A-4CE5-B00D-8F49CFB516AD}"/>
                </a:ext>
              </a:extLst>
            </p:cNvPr>
            <p:cNvCxnSpPr>
              <a:cxnSpLocks/>
            </p:cNvCxnSpPr>
            <p:nvPr/>
          </p:nvCxnSpPr>
          <p:spPr>
            <a:xfrm flipH="1" flipV="1">
              <a:off x="10123405" y="4448162"/>
              <a:ext cx="0" cy="151035"/>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sp>
          <p:nvSpPr>
            <p:cNvPr id="308" name="Diamond 307">
              <a:extLst>
                <a:ext uri="{FF2B5EF4-FFF2-40B4-BE49-F238E27FC236}">
                  <a16:creationId xmlns:a16="http://schemas.microsoft.com/office/drawing/2014/main" id="{DF66ABA6-1F4F-41A6-93AF-764B6F80E589}"/>
                </a:ext>
              </a:extLst>
            </p:cNvPr>
            <p:cNvSpPr/>
            <p:nvPr/>
          </p:nvSpPr>
          <p:spPr>
            <a:xfrm>
              <a:off x="9917665" y="4053963"/>
              <a:ext cx="411480" cy="411480"/>
            </a:xfrm>
            <a:prstGeom prst="diamond">
              <a:avLst/>
            </a:prstGeom>
            <a:solidFill>
              <a:srgbClr val="0080FF"/>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308">
              <a:extLst>
                <a:ext uri="{FF2B5EF4-FFF2-40B4-BE49-F238E27FC236}">
                  <a16:creationId xmlns:a16="http://schemas.microsoft.com/office/drawing/2014/main" id="{20A0F5B0-2069-474A-9DB6-B5D9B61E1769}"/>
                </a:ext>
              </a:extLst>
            </p:cNvPr>
            <p:cNvGrpSpPr/>
            <p:nvPr/>
          </p:nvGrpSpPr>
          <p:grpSpPr>
            <a:xfrm>
              <a:off x="10041409" y="4154585"/>
              <a:ext cx="163993" cy="210237"/>
              <a:chOff x="5943601" y="2866806"/>
              <a:chExt cx="585787" cy="719137"/>
            </a:xfrm>
          </p:grpSpPr>
          <p:sp>
            <p:nvSpPr>
              <p:cNvPr id="315" name="Trapezoid 314">
                <a:extLst>
                  <a:ext uri="{FF2B5EF4-FFF2-40B4-BE49-F238E27FC236}">
                    <a16:creationId xmlns:a16="http://schemas.microsoft.com/office/drawing/2014/main" id="{22C1B3CB-955F-4E95-973C-CB0285CD535D}"/>
                  </a:ext>
                </a:extLst>
              </p:cNvPr>
              <p:cNvSpPr/>
              <p:nvPr/>
            </p:nvSpPr>
            <p:spPr>
              <a:xfrm flipV="1">
                <a:off x="5943601" y="2926012"/>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AA818320-0CFF-4CA2-9725-3D3CCEDEC37A}"/>
                  </a:ext>
                </a:extLst>
              </p:cNvPr>
              <p:cNvSpPr/>
              <p:nvPr/>
            </p:nvSpPr>
            <p:spPr>
              <a:xfrm flipV="1">
                <a:off x="5943601" y="3129985"/>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a:extLst>
                  <a:ext uri="{FF2B5EF4-FFF2-40B4-BE49-F238E27FC236}">
                    <a16:creationId xmlns:a16="http://schemas.microsoft.com/office/drawing/2014/main" id="{AED32484-86F3-4B06-925A-1F6A20944F73}"/>
                  </a:ext>
                </a:extLst>
              </p:cNvPr>
              <p:cNvSpPr/>
              <p:nvPr/>
            </p:nvSpPr>
            <p:spPr>
              <a:xfrm flipV="1">
                <a:off x="5943601" y="3333957"/>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 name="Group 317">
                <a:extLst>
                  <a:ext uri="{FF2B5EF4-FFF2-40B4-BE49-F238E27FC236}">
                    <a16:creationId xmlns:a16="http://schemas.microsoft.com/office/drawing/2014/main" id="{411DC20C-8FD9-44A1-8B94-5CA1A18BC2FA}"/>
                  </a:ext>
                </a:extLst>
              </p:cNvPr>
              <p:cNvGrpSpPr/>
              <p:nvPr/>
            </p:nvGrpSpPr>
            <p:grpSpPr>
              <a:xfrm>
                <a:off x="6095999" y="2866806"/>
                <a:ext cx="274638" cy="719137"/>
                <a:chOff x="4913314" y="3257556"/>
                <a:chExt cx="274638" cy="719137"/>
              </a:xfrm>
            </p:grpSpPr>
            <p:sp>
              <p:nvSpPr>
                <p:cNvPr id="319" name="Rectangle 318">
                  <a:extLst>
                    <a:ext uri="{FF2B5EF4-FFF2-40B4-BE49-F238E27FC236}">
                      <a16:creationId xmlns:a16="http://schemas.microsoft.com/office/drawing/2014/main" id="{73F5850C-07D1-4F25-917A-016D22DD4194}"/>
                    </a:ext>
                  </a:extLst>
                </p:cNvPr>
                <p:cNvSpPr/>
                <p:nvPr/>
              </p:nvSpPr>
              <p:spPr>
                <a:xfrm>
                  <a:off x="4913314" y="3257556"/>
                  <a:ext cx="274638" cy="719137"/>
                </a:xfrm>
                <a:prstGeom prst="rect">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8DE9B73E-906F-41F7-A61E-6E589DAA1994}"/>
                    </a:ext>
                  </a:extLst>
                </p:cNvPr>
                <p:cNvSpPr/>
                <p:nvPr/>
              </p:nvSpPr>
              <p:spPr>
                <a:xfrm>
                  <a:off x="4956177" y="3327402"/>
                  <a:ext cx="188912" cy="188912"/>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CE751A73-4A40-4304-B46F-E023E974072A}"/>
                    </a:ext>
                  </a:extLst>
                </p:cNvPr>
                <p:cNvSpPr/>
                <p:nvPr/>
              </p:nvSpPr>
              <p:spPr>
                <a:xfrm>
                  <a:off x="4956177" y="3529015"/>
                  <a:ext cx="188912" cy="188912"/>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81924069-FBE2-4DF5-B8AE-43259CB368DE}"/>
                    </a:ext>
                  </a:extLst>
                </p:cNvPr>
                <p:cNvSpPr/>
                <p:nvPr/>
              </p:nvSpPr>
              <p:spPr>
                <a:xfrm>
                  <a:off x="4956177" y="3730628"/>
                  <a:ext cx="188912" cy="188912"/>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0" name="Rectangle 309">
              <a:extLst>
                <a:ext uri="{FF2B5EF4-FFF2-40B4-BE49-F238E27FC236}">
                  <a16:creationId xmlns:a16="http://schemas.microsoft.com/office/drawing/2014/main" id="{8DFE0BDB-2435-4CC8-AEE3-A8491502F803}"/>
                </a:ext>
              </a:extLst>
            </p:cNvPr>
            <p:cNvSpPr/>
            <p:nvPr/>
          </p:nvSpPr>
          <p:spPr>
            <a:xfrm>
              <a:off x="9242670" y="3863919"/>
              <a:ext cx="663354" cy="184666"/>
            </a:xfrm>
            <a:prstGeom prst="rect">
              <a:avLst/>
            </a:prstGeom>
          </p:spPr>
          <p:txBody>
            <a:bodyPr wrap="square" lIns="0" tIns="0" rIns="0" bIns="0">
              <a:spAutoFit/>
            </a:bodyPr>
            <a:lstStyle/>
            <a:p>
              <a:r>
                <a:rPr lang="en-US" sz="600" b="1" dirty="0"/>
                <a:t>Recycle for greater definition</a:t>
              </a:r>
            </a:p>
          </p:txBody>
        </p:sp>
        <p:sp>
          <p:nvSpPr>
            <p:cNvPr id="311" name="Rectangle 310">
              <a:extLst>
                <a:ext uri="{FF2B5EF4-FFF2-40B4-BE49-F238E27FC236}">
                  <a16:creationId xmlns:a16="http://schemas.microsoft.com/office/drawing/2014/main" id="{C0643B01-0AFE-4F79-83CF-96536C477334}"/>
                </a:ext>
              </a:extLst>
            </p:cNvPr>
            <p:cNvSpPr/>
            <p:nvPr/>
          </p:nvSpPr>
          <p:spPr>
            <a:xfrm>
              <a:off x="9156819" y="4145687"/>
              <a:ext cx="683967" cy="184666"/>
            </a:xfrm>
            <a:prstGeom prst="rect">
              <a:avLst/>
            </a:prstGeom>
          </p:spPr>
          <p:txBody>
            <a:bodyPr wrap="square" lIns="0" tIns="0" rIns="0" bIns="0">
              <a:spAutoFit/>
            </a:bodyPr>
            <a:lstStyle/>
            <a:p>
              <a:r>
                <a:rPr lang="en-US" sz="600" b="1" dirty="0"/>
                <a:t>Stage compulsory delivery items</a:t>
              </a:r>
            </a:p>
          </p:txBody>
        </p:sp>
        <p:sp>
          <p:nvSpPr>
            <p:cNvPr id="312" name="Rectangle 311">
              <a:extLst>
                <a:ext uri="{FF2B5EF4-FFF2-40B4-BE49-F238E27FC236}">
                  <a16:creationId xmlns:a16="http://schemas.microsoft.com/office/drawing/2014/main" id="{D9C24706-CCE7-4D3E-B072-979A4A5B6A8A}"/>
                </a:ext>
              </a:extLst>
            </p:cNvPr>
            <p:cNvSpPr/>
            <p:nvPr/>
          </p:nvSpPr>
          <p:spPr>
            <a:xfrm>
              <a:off x="10314209" y="4280777"/>
              <a:ext cx="544147" cy="184666"/>
            </a:xfrm>
            <a:prstGeom prst="rect">
              <a:avLst/>
            </a:prstGeom>
          </p:spPr>
          <p:txBody>
            <a:bodyPr wrap="square" lIns="0" tIns="0" rIns="0" bIns="0">
              <a:spAutoFit/>
            </a:bodyPr>
            <a:lstStyle/>
            <a:p>
              <a:r>
                <a:rPr lang="en-US" sz="600" b="1" dirty="0"/>
                <a:t>Proceed to the next stage</a:t>
              </a:r>
            </a:p>
          </p:txBody>
        </p:sp>
        <p:sp>
          <p:nvSpPr>
            <p:cNvPr id="313" name="Rectangle 312">
              <a:extLst>
                <a:ext uri="{FF2B5EF4-FFF2-40B4-BE49-F238E27FC236}">
                  <a16:creationId xmlns:a16="http://schemas.microsoft.com/office/drawing/2014/main" id="{FC3FD5D2-8C77-4D4F-B6CD-8EA631DD1DF8}"/>
                </a:ext>
              </a:extLst>
            </p:cNvPr>
            <p:cNvSpPr/>
            <p:nvPr/>
          </p:nvSpPr>
          <p:spPr>
            <a:xfrm>
              <a:off x="10253503" y="4683306"/>
              <a:ext cx="544147" cy="92333"/>
            </a:xfrm>
            <a:prstGeom prst="rect">
              <a:avLst/>
            </a:prstGeom>
          </p:spPr>
          <p:txBody>
            <a:bodyPr wrap="square" lIns="0" tIns="0" rIns="0" bIns="0">
              <a:spAutoFit/>
            </a:bodyPr>
            <a:lstStyle/>
            <a:p>
              <a:r>
                <a:rPr lang="en-US" sz="600" b="1" dirty="0"/>
                <a:t>Cancel or File</a:t>
              </a:r>
            </a:p>
          </p:txBody>
        </p:sp>
      </p:grpSp>
      <p:grpSp>
        <p:nvGrpSpPr>
          <p:cNvPr id="326" name="Group 325">
            <a:extLst>
              <a:ext uri="{FF2B5EF4-FFF2-40B4-BE49-F238E27FC236}">
                <a16:creationId xmlns:a16="http://schemas.microsoft.com/office/drawing/2014/main" id="{B0BE5974-6A45-420E-AF18-AC63F56EA708}"/>
              </a:ext>
            </a:extLst>
          </p:cNvPr>
          <p:cNvGrpSpPr/>
          <p:nvPr/>
        </p:nvGrpSpPr>
        <p:grpSpPr>
          <a:xfrm>
            <a:off x="4174116" y="4900956"/>
            <a:ext cx="1700823" cy="997142"/>
            <a:chOff x="9167189" y="3863919"/>
            <a:chExt cx="1700823" cy="997142"/>
          </a:xfrm>
        </p:grpSpPr>
        <p:sp>
          <p:nvSpPr>
            <p:cNvPr id="327" name="Rectangle 326">
              <a:extLst>
                <a:ext uri="{FF2B5EF4-FFF2-40B4-BE49-F238E27FC236}">
                  <a16:creationId xmlns:a16="http://schemas.microsoft.com/office/drawing/2014/main" id="{B9ABA835-889C-4FB3-8106-08BFC64B641A}"/>
                </a:ext>
              </a:extLst>
            </p:cNvPr>
            <p:cNvSpPr/>
            <p:nvPr/>
          </p:nvSpPr>
          <p:spPr>
            <a:xfrm>
              <a:off x="10059781" y="3915963"/>
              <a:ext cx="144133" cy="94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oup 327">
              <a:extLst>
                <a:ext uri="{FF2B5EF4-FFF2-40B4-BE49-F238E27FC236}">
                  <a16:creationId xmlns:a16="http://schemas.microsoft.com/office/drawing/2014/main" id="{46819511-957A-47EB-B903-39BC5D99AE4F}"/>
                </a:ext>
              </a:extLst>
            </p:cNvPr>
            <p:cNvGrpSpPr/>
            <p:nvPr/>
          </p:nvGrpSpPr>
          <p:grpSpPr>
            <a:xfrm>
              <a:off x="9934892" y="4594530"/>
              <a:ext cx="377027" cy="256720"/>
              <a:chOff x="5530112" y="4325485"/>
              <a:chExt cx="1346747" cy="878141"/>
            </a:xfrm>
          </p:grpSpPr>
          <p:sp>
            <p:nvSpPr>
              <p:cNvPr id="348" name="Rectangle: Top Corners Snipped 347">
                <a:extLst>
                  <a:ext uri="{FF2B5EF4-FFF2-40B4-BE49-F238E27FC236}">
                    <a16:creationId xmlns:a16="http://schemas.microsoft.com/office/drawing/2014/main" id="{5FDD9947-D7FA-4B46-A11B-66E197FF2C46}"/>
                  </a:ext>
                </a:extLst>
              </p:cNvPr>
              <p:cNvSpPr/>
              <p:nvPr/>
            </p:nvSpPr>
            <p:spPr>
              <a:xfrm>
                <a:off x="5764418" y="4325485"/>
                <a:ext cx="878138" cy="878141"/>
              </a:xfrm>
              <a:prstGeom prst="snip2SameRect">
                <a:avLst>
                  <a:gd name="adj1" fmla="val 29062"/>
                  <a:gd name="adj2" fmla="val 2798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Top Corners Snipped 348">
                <a:extLst>
                  <a:ext uri="{FF2B5EF4-FFF2-40B4-BE49-F238E27FC236}">
                    <a16:creationId xmlns:a16="http://schemas.microsoft.com/office/drawing/2014/main" id="{745B55CF-8B53-4288-9E1A-24D721E1748E}"/>
                  </a:ext>
                </a:extLst>
              </p:cNvPr>
              <p:cNvSpPr/>
              <p:nvPr/>
            </p:nvSpPr>
            <p:spPr>
              <a:xfrm>
                <a:off x="5827129" y="4388188"/>
                <a:ext cx="752724" cy="752734"/>
              </a:xfrm>
              <a:prstGeom prst="snip2SameRect">
                <a:avLst>
                  <a:gd name="adj1" fmla="val 29062"/>
                  <a:gd name="adj2" fmla="val 279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latin typeface="Arial Black" panose="020B0A04020102020204" pitchFamily="34" charset="0"/>
                </a:endParaRPr>
              </a:p>
            </p:txBody>
          </p:sp>
          <p:sp>
            <p:nvSpPr>
              <p:cNvPr id="350" name="Rectangle 349">
                <a:extLst>
                  <a:ext uri="{FF2B5EF4-FFF2-40B4-BE49-F238E27FC236}">
                    <a16:creationId xmlns:a16="http://schemas.microsoft.com/office/drawing/2014/main" id="{014DB101-FC59-4829-800C-5387618998B5}"/>
                  </a:ext>
                </a:extLst>
              </p:cNvPr>
              <p:cNvSpPr/>
              <p:nvPr/>
            </p:nvSpPr>
            <p:spPr>
              <a:xfrm>
                <a:off x="5530112" y="4483699"/>
                <a:ext cx="1346747" cy="579032"/>
              </a:xfrm>
              <a:prstGeom prst="rect">
                <a:avLst/>
              </a:prstGeom>
            </p:spPr>
            <p:txBody>
              <a:bodyPr wrap="none">
                <a:spAutoFit/>
              </a:bodyPr>
              <a:lstStyle/>
              <a:p>
                <a:pPr algn="ctr"/>
                <a:r>
                  <a:rPr lang="en-US" sz="500" dirty="0">
                    <a:solidFill>
                      <a:schemeClr val="bg1"/>
                    </a:solidFill>
                    <a:latin typeface="Arial Black" panose="020B0A04020102020204" pitchFamily="34" charset="0"/>
                  </a:rPr>
                  <a:t>STOP</a:t>
                </a:r>
                <a:endParaRPr lang="en-US" sz="400" dirty="0">
                  <a:solidFill>
                    <a:schemeClr val="bg1"/>
                  </a:solidFill>
                  <a:latin typeface="Arial Black" panose="020B0A04020102020204" pitchFamily="34" charset="0"/>
                </a:endParaRPr>
              </a:p>
            </p:txBody>
          </p:sp>
        </p:grpSp>
        <p:sp>
          <p:nvSpPr>
            <p:cNvPr id="329" name="Freeform: Shape 328">
              <a:extLst>
                <a:ext uri="{FF2B5EF4-FFF2-40B4-BE49-F238E27FC236}">
                  <a16:creationId xmlns:a16="http://schemas.microsoft.com/office/drawing/2014/main" id="{24AB656C-CC94-4B63-BFBE-62B567E8E79F}"/>
                </a:ext>
              </a:extLst>
            </p:cNvPr>
            <p:cNvSpPr/>
            <p:nvPr/>
          </p:nvSpPr>
          <p:spPr>
            <a:xfrm>
              <a:off x="9821041" y="3956158"/>
              <a:ext cx="303988" cy="106278"/>
            </a:xfrm>
            <a:custGeom>
              <a:avLst/>
              <a:gdLst>
                <a:gd name="connsiteX0" fmla="*/ 1085850 w 1085850"/>
                <a:gd name="connsiteY0" fmla="*/ 285750 h 285750"/>
                <a:gd name="connsiteX1" fmla="*/ 1085850 w 1085850"/>
                <a:gd name="connsiteY1" fmla="*/ 0 h 285750"/>
                <a:gd name="connsiteX2" fmla="*/ 0 w 1085850"/>
                <a:gd name="connsiteY2" fmla="*/ 0 h 285750"/>
                <a:gd name="connsiteX0" fmla="*/ 1084263 w 1085850"/>
                <a:gd name="connsiteY0" fmla="*/ 363537 h 363537"/>
                <a:gd name="connsiteX1" fmla="*/ 1085850 w 1085850"/>
                <a:gd name="connsiteY1" fmla="*/ 0 h 363537"/>
                <a:gd name="connsiteX2" fmla="*/ 0 w 1085850"/>
                <a:gd name="connsiteY2" fmla="*/ 0 h 363537"/>
              </a:gdLst>
              <a:ahLst/>
              <a:cxnLst>
                <a:cxn ang="0">
                  <a:pos x="connsiteX0" y="connsiteY0"/>
                </a:cxn>
                <a:cxn ang="0">
                  <a:pos x="connsiteX1" y="connsiteY1"/>
                </a:cxn>
                <a:cxn ang="0">
                  <a:pos x="connsiteX2" y="connsiteY2"/>
                </a:cxn>
              </a:cxnLst>
              <a:rect l="l" t="t" r="r" b="b"/>
              <a:pathLst>
                <a:path w="1085850" h="363537">
                  <a:moveTo>
                    <a:pt x="1084263" y="363537"/>
                  </a:moveTo>
                  <a:lnTo>
                    <a:pt x="1085850" y="0"/>
                  </a:lnTo>
                  <a:lnTo>
                    <a:pt x="0" y="0"/>
                  </a:lnTo>
                </a:path>
              </a:pathLst>
            </a:custGeom>
            <a:noFill/>
            <a:ln w="127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a:extLst>
                <a:ext uri="{FF2B5EF4-FFF2-40B4-BE49-F238E27FC236}">
                  <a16:creationId xmlns:a16="http://schemas.microsoft.com/office/drawing/2014/main" id="{FDB3D965-30BE-42AD-8F64-0922E8B4190A}"/>
                </a:ext>
              </a:extLst>
            </p:cNvPr>
            <p:cNvCxnSpPr>
              <a:cxnSpLocks/>
            </p:cNvCxnSpPr>
            <p:nvPr/>
          </p:nvCxnSpPr>
          <p:spPr>
            <a:xfrm flipH="1">
              <a:off x="9721489"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31" name="Straight Connector 330">
              <a:extLst>
                <a:ext uri="{FF2B5EF4-FFF2-40B4-BE49-F238E27FC236}">
                  <a16:creationId xmlns:a16="http://schemas.microsoft.com/office/drawing/2014/main" id="{0CEE3EB8-0D7C-4E37-9C78-8B51DE1AA43F}"/>
                </a:ext>
              </a:extLst>
            </p:cNvPr>
            <p:cNvCxnSpPr>
              <a:cxnSpLocks/>
            </p:cNvCxnSpPr>
            <p:nvPr/>
          </p:nvCxnSpPr>
          <p:spPr>
            <a:xfrm flipH="1">
              <a:off x="10296223"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32" name="Straight Connector 331">
              <a:extLst>
                <a:ext uri="{FF2B5EF4-FFF2-40B4-BE49-F238E27FC236}">
                  <a16:creationId xmlns:a16="http://schemas.microsoft.com/office/drawing/2014/main" id="{5A53A684-3C1B-437E-86C4-FC1805F47E02}"/>
                </a:ext>
              </a:extLst>
            </p:cNvPr>
            <p:cNvCxnSpPr>
              <a:cxnSpLocks/>
            </p:cNvCxnSpPr>
            <p:nvPr/>
          </p:nvCxnSpPr>
          <p:spPr>
            <a:xfrm flipH="1" flipV="1">
              <a:off x="10123405" y="4448162"/>
              <a:ext cx="0" cy="151035"/>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sp>
          <p:nvSpPr>
            <p:cNvPr id="333" name="Diamond 332">
              <a:extLst>
                <a:ext uri="{FF2B5EF4-FFF2-40B4-BE49-F238E27FC236}">
                  <a16:creationId xmlns:a16="http://schemas.microsoft.com/office/drawing/2014/main" id="{D704C22D-F79D-4BD2-A8E8-5893F371D5E6}"/>
                </a:ext>
              </a:extLst>
            </p:cNvPr>
            <p:cNvSpPr/>
            <p:nvPr/>
          </p:nvSpPr>
          <p:spPr>
            <a:xfrm>
              <a:off x="9917665" y="4053963"/>
              <a:ext cx="411480" cy="411480"/>
            </a:xfrm>
            <a:prstGeom prst="diamond">
              <a:avLst/>
            </a:prstGeom>
            <a:solidFill>
              <a:srgbClr val="0080FF"/>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333">
              <a:extLst>
                <a:ext uri="{FF2B5EF4-FFF2-40B4-BE49-F238E27FC236}">
                  <a16:creationId xmlns:a16="http://schemas.microsoft.com/office/drawing/2014/main" id="{17924D76-14D4-444C-956A-C8BC152E51EA}"/>
                </a:ext>
              </a:extLst>
            </p:cNvPr>
            <p:cNvGrpSpPr/>
            <p:nvPr/>
          </p:nvGrpSpPr>
          <p:grpSpPr>
            <a:xfrm>
              <a:off x="10041409" y="4154585"/>
              <a:ext cx="163993" cy="210237"/>
              <a:chOff x="5943601" y="2866806"/>
              <a:chExt cx="585787" cy="719137"/>
            </a:xfrm>
          </p:grpSpPr>
          <p:sp>
            <p:nvSpPr>
              <p:cNvPr id="340" name="Trapezoid 339">
                <a:extLst>
                  <a:ext uri="{FF2B5EF4-FFF2-40B4-BE49-F238E27FC236}">
                    <a16:creationId xmlns:a16="http://schemas.microsoft.com/office/drawing/2014/main" id="{C8B0D7CD-DF22-4EA6-A635-6ED5EB852F8F}"/>
                  </a:ext>
                </a:extLst>
              </p:cNvPr>
              <p:cNvSpPr/>
              <p:nvPr/>
            </p:nvSpPr>
            <p:spPr>
              <a:xfrm flipV="1">
                <a:off x="5943601" y="2926012"/>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a:extLst>
                  <a:ext uri="{FF2B5EF4-FFF2-40B4-BE49-F238E27FC236}">
                    <a16:creationId xmlns:a16="http://schemas.microsoft.com/office/drawing/2014/main" id="{26D59F2D-A497-4DC2-9D19-87D8B890D8D8}"/>
                  </a:ext>
                </a:extLst>
              </p:cNvPr>
              <p:cNvSpPr/>
              <p:nvPr/>
            </p:nvSpPr>
            <p:spPr>
              <a:xfrm flipV="1">
                <a:off x="5943601" y="3129985"/>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rapezoid 341">
                <a:extLst>
                  <a:ext uri="{FF2B5EF4-FFF2-40B4-BE49-F238E27FC236}">
                    <a16:creationId xmlns:a16="http://schemas.microsoft.com/office/drawing/2014/main" id="{BBC28412-0482-4D26-BBC8-78F78213E788}"/>
                  </a:ext>
                </a:extLst>
              </p:cNvPr>
              <p:cNvSpPr/>
              <p:nvPr/>
            </p:nvSpPr>
            <p:spPr>
              <a:xfrm flipV="1">
                <a:off x="5943601" y="3333957"/>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342">
                <a:extLst>
                  <a:ext uri="{FF2B5EF4-FFF2-40B4-BE49-F238E27FC236}">
                    <a16:creationId xmlns:a16="http://schemas.microsoft.com/office/drawing/2014/main" id="{26CEB715-422A-4306-87C3-C7291ADA0F4D}"/>
                  </a:ext>
                </a:extLst>
              </p:cNvPr>
              <p:cNvGrpSpPr/>
              <p:nvPr/>
            </p:nvGrpSpPr>
            <p:grpSpPr>
              <a:xfrm>
                <a:off x="6095999" y="2866806"/>
                <a:ext cx="274638" cy="719137"/>
                <a:chOff x="4913314" y="3257556"/>
                <a:chExt cx="274638" cy="719137"/>
              </a:xfrm>
            </p:grpSpPr>
            <p:sp>
              <p:nvSpPr>
                <p:cNvPr id="344" name="Rectangle 343">
                  <a:extLst>
                    <a:ext uri="{FF2B5EF4-FFF2-40B4-BE49-F238E27FC236}">
                      <a16:creationId xmlns:a16="http://schemas.microsoft.com/office/drawing/2014/main" id="{8E30334C-BA87-42C7-9DF7-94229D400E8D}"/>
                    </a:ext>
                  </a:extLst>
                </p:cNvPr>
                <p:cNvSpPr/>
                <p:nvPr/>
              </p:nvSpPr>
              <p:spPr>
                <a:xfrm>
                  <a:off x="4913314" y="3257556"/>
                  <a:ext cx="274638" cy="719137"/>
                </a:xfrm>
                <a:prstGeom prst="rect">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83063E23-F97E-4496-8310-9204CA75B61B}"/>
                    </a:ext>
                  </a:extLst>
                </p:cNvPr>
                <p:cNvSpPr/>
                <p:nvPr/>
              </p:nvSpPr>
              <p:spPr>
                <a:xfrm>
                  <a:off x="4956177" y="3327402"/>
                  <a:ext cx="188912" cy="188912"/>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BB18EDC2-2935-4D2F-85F5-2F295DE0742F}"/>
                    </a:ext>
                  </a:extLst>
                </p:cNvPr>
                <p:cNvSpPr/>
                <p:nvPr/>
              </p:nvSpPr>
              <p:spPr>
                <a:xfrm>
                  <a:off x="4956177" y="3529015"/>
                  <a:ext cx="188912" cy="188912"/>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D1955BA8-8601-4B46-B250-2F2C9ABF533C}"/>
                    </a:ext>
                  </a:extLst>
                </p:cNvPr>
                <p:cNvSpPr/>
                <p:nvPr/>
              </p:nvSpPr>
              <p:spPr>
                <a:xfrm>
                  <a:off x="4956177" y="3730628"/>
                  <a:ext cx="188912" cy="188912"/>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5" name="Rectangle 334">
              <a:extLst>
                <a:ext uri="{FF2B5EF4-FFF2-40B4-BE49-F238E27FC236}">
                  <a16:creationId xmlns:a16="http://schemas.microsoft.com/office/drawing/2014/main" id="{1FF7C564-548F-40ED-9854-F0B26BAEFCAE}"/>
                </a:ext>
              </a:extLst>
            </p:cNvPr>
            <p:cNvSpPr/>
            <p:nvPr/>
          </p:nvSpPr>
          <p:spPr>
            <a:xfrm>
              <a:off x="9223109" y="3863919"/>
              <a:ext cx="635040" cy="184666"/>
            </a:xfrm>
            <a:prstGeom prst="rect">
              <a:avLst/>
            </a:prstGeom>
          </p:spPr>
          <p:txBody>
            <a:bodyPr wrap="square" lIns="0" tIns="0" rIns="0" bIns="0">
              <a:spAutoFit/>
            </a:bodyPr>
            <a:lstStyle/>
            <a:p>
              <a:r>
                <a:rPr lang="en-US" sz="600" b="1" dirty="0"/>
                <a:t>Recycle for greater definition</a:t>
              </a:r>
            </a:p>
          </p:txBody>
        </p:sp>
        <p:sp>
          <p:nvSpPr>
            <p:cNvPr id="336" name="Rectangle 335">
              <a:extLst>
                <a:ext uri="{FF2B5EF4-FFF2-40B4-BE49-F238E27FC236}">
                  <a16:creationId xmlns:a16="http://schemas.microsoft.com/office/drawing/2014/main" id="{6E628DB4-D6DF-4559-8519-4E299AC9D936}"/>
                </a:ext>
              </a:extLst>
            </p:cNvPr>
            <p:cNvSpPr/>
            <p:nvPr/>
          </p:nvSpPr>
          <p:spPr>
            <a:xfrm>
              <a:off x="9167189" y="4145687"/>
              <a:ext cx="683967" cy="184666"/>
            </a:xfrm>
            <a:prstGeom prst="rect">
              <a:avLst/>
            </a:prstGeom>
          </p:spPr>
          <p:txBody>
            <a:bodyPr wrap="square" lIns="0" tIns="0" rIns="0" bIns="0">
              <a:spAutoFit/>
            </a:bodyPr>
            <a:lstStyle/>
            <a:p>
              <a:r>
                <a:rPr lang="en-US" sz="600" b="1" dirty="0"/>
                <a:t>Stage compulsory delivery items</a:t>
              </a:r>
            </a:p>
          </p:txBody>
        </p:sp>
        <p:sp>
          <p:nvSpPr>
            <p:cNvPr id="337" name="Rectangle 336">
              <a:extLst>
                <a:ext uri="{FF2B5EF4-FFF2-40B4-BE49-F238E27FC236}">
                  <a16:creationId xmlns:a16="http://schemas.microsoft.com/office/drawing/2014/main" id="{F5454389-0E43-42FE-892F-EFDDC4B38C20}"/>
                </a:ext>
              </a:extLst>
            </p:cNvPr>
            <p:cNvSpPr/>
            <p:nvPr/>
          </p:nvSpPr>
          <p:spPr>
            <a:xfrm>
              <a:off x="10314209" y="4280777"/>
              <a:ext cx="553803" cy="184666"/>
            </a:xfrm>
            <a:prstGeom prst="rect">
              <a:avLst/>
            </a:prstGeom>
          </p:spPr>
          <p:txBody>
            <a:bodyPr wrap="square" lIns="0" tIns="0" rIns="0" bIns="0">
              <a:spAutoFit/>
            </a:bodyPr>
            <a:lstStyle/>
            <a:p>
              <a:r>
                <a:rPr lang="en-US" sz="600" b="1" dirty="0"/>
                <a:t>Proceed to the next stage</a:t>
              </a:r>
            </a:p>
          </p:txBody>
        </p:sp>
        <p:sp>
          <p:nvSpPr>
            <p:cNvPr id="338" name="Rectangle 337">
              <a:extLst>
                <a:ext uri="{FF2B5EF4-FFF2-40B4-BE49-F238E27FC236}">
                  <a16:creationId xmlns:a16="http://schemas.microsoft.com/office/drawing/2014/main" id="{00084B20-B935-4E1E-ABF2-AF14583DAB06}"/>
                </a:ext>
              </a:extLst>
            </p:cNvPr>
            <p:cNvSpPr/>
            <p:nvPr/>
          </p:nvSpPr>
          <p:spPr>
            <a:xfrm>
              <a:off x="10253503" y="4683306"/>
              <a:ext cx="524053" cy="92333"/>
            </a:xfrm>
            <a:prstGeom prst="rect">
              <a:avLst/>
            </a:prstGeom>
          </p:spPr>
          <p:txBody>
            <a:bodyPr wrap="square" lIns="0" tIns="0" rIns="0" bIns="0">
              <a:spAutoFit/>
            </a:bodyPr>
            <a:lstStyle/>
            <a:p>
              <a:r>
                <a:rPr lang="en-US" sz="600" b="1" dirty="0"/>
                <a:t>Cancel or File</a:t>
              </a:r>
            </a:p>
          </p:txBody>
        </p:sp>
      </p:grpSp>
      <p:grpSp>
        <p:nvGrpSpPr>
          <p:cNvPr id="351" name="Group 350">
            <a:extLst>
              <a:ext uri="{FF2B5EF4-FFF2-40B4-BE49-F238E27FC236}">
                <a16:creationId xmlns:a16="http://schemas.microsoft.com/office/drawing/2014/main" id="{E1DFFD6E-E5B7-48A8-9EA3-52022096EC83}"/>
              </a:ext>
            </a:extLst>
          </p:cNvPr>
          <p:cNvGrpSpPr/>
          <p:nvPr/>
        </p:nvGrpSpPr>
        <p:grpSpPr>
          <a:xfrm>
            <a:off x="2352305" y="4900956"/>
            <a:ext cx="1660514" cy="997142"/>
            <a:chOff x="9178086" y="3863919"/>
            <a:chExt cx="1660514" cy="997142"/>
          </a:xfrm>
        </p:grpSpPr>
        <p:sp>
          <p:nvSpPr>
            <p:cNvPr id="352" name="Rectangle 351">
              <a:extLst>
                <a:ext uri="{FF2B5EF4-FFF2-40B4-BE49-F238E27FC236}">
                  <a16:creationId xmlns:a16="http://schemas.microsoft.com/office/drawing/2014/main" id="{B2F458AD-AB5B-45A3-978C-B85B0335247F}"/>
                </a:ext>
              </a:extLst>
            </p:cNvPr>
            <p:cNvSpPr/>
            <p:nvPr/>
          </p:nvSpPr>
          <p:spPr>
            <a:xfrm>
              <a:off x="10059781" y="3915963"/>
              <a:ext cx="144133" cy="945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 352">
              <a:extLst>
                <a:ext uri="{FF2B5EF4-FFF2-40B4-BE49-F238E27FC236}">
                  <a16:creationId xmlns:a16="http://schemas.microsoft.com/office/drawing/2014/main" id="{CCD6B524-B47D-4A0A-9696-424C14D18A7E}"/>
                </a:ext>
              </a:extLst>
            </p:cNvPr>
            <p:cNvGrpSpPr/>
            <p:nvPr/>
          </p:nvGrpSpPr>
          <p:grpSpPr>
            <a:xfrm>
              <a:off x="9934892" y="4594530"/>
              <a:ext cx="377027" cy="256720"/>
              <a:chOff x="5530112" y="4325485"/>
              <a:chExt cx="1346747" cy="878141"/>
            </a:xfrm>
          </p:grpSpPr>
          <p:sp>
            <p:nvSpPr>
              <p:cNvPr id="373" name="Rectangle: Top Corners Snipped 372">
                <a:extLst>
                  <a:ext uri="{FF2B5EF4-FFF2-40B4-BE49-F238E27FC236}">
                    <a16:creationId xmlns:a16="http://schemas.microsoft.com/office/drawing/2014/main" id="{277C7F6A-7E80-4A8D-849A-67EDB93C2D85}"/>
                  </a:ext>
                </a:extLst>
              </p:cNvPr>
              <p:cNvSpPr/>
              <p:nvPr/>
            </p:nvSpPr>
            <p:spPr>
              <a:xfrm>
                <a:off x="5764418" y="4325485"/>
                <a:ext cx="878138" cy="878141"/>
              </a:xfrm>
              <a:prstGeom prst="snip2SameRect">
                <a:avLst>
                  <a:gd name="adj1" fmla="val 29062"/>
                  <a:gd name="adj2" fmla="val 2798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Top Corners Snipped 373">
                <a:extLst>
                  <a:ext uri="{FF2B5EF4-FFF2-40B4-BE49-F238E27FC236}">
                    <a16:creationId xmlns:a16="http://schemas.microsoft.com/office/drawing/2014/main" id="{1DC79CE8-4277-4893-97BF-58BD9366F1CC}"/>
                  </a:ext>
                </a:extLst>
              </p:cNvPr>
              <p:cNvSpPr/>
              <p:nvPr/>
            </p:nvSpPr>
            <p:spPr>
              <a:xfrm>
                <a:off x="5827129" y="4388188"/>
                <a:ext cx="752724" cy="752734"/>
              </a:xfrm>
              <a:prstGeom prst="snip2SameRect">
                <a:avLst>
                  <a:gd name="adj1" fmla="val 29062"/>
                  <a:gd name="adj2" fmla="val 279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latin typeface="Arial Black" panose="020B0A04020102020204" pitchFamily="34" charset="0"/>
                </a:endParaRPr>
              </a:p>
            </p:txBody>
          </p:sp>
          <p:sp>
            <p:nvSpPr>
              <p:cNvPr id="375" name="Rectangle 374">
                <a:extLst>
                  <a:ext uri="{FF2B5EF4-FFF2-40B4-BE49-F238E27FC236}">
                    <a16:creationId xmlns:a16="http://schemas.microsoft.com/office/drawing/2014/main" id="{9A09A483-FF27-434D-99C3-A10DBB2595A8}"/>
                  </a:ext>
                </a:extLst>
              </p:cNvPr>
              <p:cNvSpPr/>
              <p:nvPr/>
            </p:nvSpPr>
            <p:spPr>
              <a:xfrm>
                <a:off x="5530112" y="4483699"/>
                <a:ext cx="1346747" cy="579032"/>
              </a:xfrm>
              <a:prstGeom prst="rect">
                <a:avLst/>
              </a:prstGeom>
            </p:spPr>
            <p:txBody>
              <a:bodyPr wrap="none">
                <a:spAutoFit/>
              </a:bodyPr>
              <a:lstStyle/>
              <a:p>
                <a:pPr algn="ctr"/>
                <a:r>
                  <a:rPr lang="en-US" sz="500" dirty="0">
                    <a:solidFill>
                      <a:schemeClr val="bg1"/>
                    </a:solidFill>
                    <a:latin typeface="Arial Black" panose="020B0A04020102020204" pitchFamily="34" charset="0"/>
                  </a:rPr>
                  <a:t>STOP</a:t>
                </a:r>
                <a:endParaRPr lang="en-US" sz="400" dirty="0">
                  <a:solidFill>
                    <a:schemeClr val="bg1"/>
                  </a:solidFill>
                  <a:latin typeface="Arial Black" panose="020B0A04020102020204" pitchFamily="34" charset="0"/>
                </a:endParaRPr>
              </a:p>
            </p:txBody>
          </p:sp>
        </p:grpSp>
        <p:sp>
          <p:nvSpPr>
            <p:cNvPr id="354" name="Freeform: Shape 353">
              <a:extLst>
                <a:ext uri="{FF2B5EF4-FFF2-40B4-BE49-F238E27FC236}">
                  <a16:creationId xmlns:a16="http://schemas.microsoft.com/office/drawing/2014/main" id="{20D1A782-0CDC-429D-B344-CD7A12BCCCD6}"/>
                </a:ext>
              </a:extLst>
            </p:cNvPr>
            <p:cNvSpPr/>
            <p:nvPr/>
          </p:nvSpPr>
          <p:spPr>
            <a:xfrm>
              <a:off x="9821041" y="3956158"/>
              <a:ext cx="303988" cy="106278"/>
            </a:xfrm>
            <a:custGeom>
              <a:avLst/>
              <a:gdLst>
                <a:gd name="connsiteX0" fmla="*/ 1085850 w 1085850"/>
                <a:gd name="connsiteY0" fmla="*/ 285750 h 285750"/>
                <a:gd name="connsiteX1" fmla="*/ 1085850 w 1085850"/>
                <a:gd name="connsiteY1" fmla="*/ 0 h 285750"/>
                <a:gd name="connsiteX2" fmla="*/ 0 w 1085850"/>
                <a:gd name="connsiteY2" fmla="*/ 0 h 285750"/>
                <a:gd name="connsiteX0" fmla="*/ 1084263 w 1085850"/>
                <a:gd name="connsiteY0" fmla="*/ 363537 h 363537"/>
                <a:gd name="connsiteX1" fmla="*/ 1085850 w 1085850"/>
                <a:gd name="connsiteY1" fmla="*/ 0 h 363537"/>
                <a:gd name="connsiteX2" fmla="*/ 0 w 1085850"/>
                <a:gd name="connsiteY2" fmla="*/ 0 h 363537"/>
              </a:gdLst>
              <a:ahLst/>
              <a:cxnLst>
                <a:cxn ang="0">
                  <a:pos x="connsiteX0" y="connsiteY0"/>
                </a:cxn>
                <a:cxn ang="0">
                  <a:pos x="connsiteX1" y="connsiteY1"/>
                </a:cxn>
                <a:cxn ang="0">
                  <a:pos x="connsiteX2" y="connsiteY2"/>
                </a:cxn>
              </a:cxnLst>
              <a:rect l="l" t="t" r="r" b="b"/>
              <a:pathLst>
                <a:path w="1085850" h="363537">
                  <a:moveTo>
                    <a:pt x="1084263" y="363537"/>
                  </a:moveTo>
                  <a:lnTo>
                    <a:pt x="1085850" y="0"/>
                  </a:lnTo>
                  <a:lnTo>
                    <a:pt x="0" y="0"/>
                  </a:lnTo>
                </a:path>
              </a:pathLst>
            </a:custGeom>
            <a:noFill/>
            <a:ln w="127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5" name="Straight Connector 354">
              <a:extLst>
                <a:ext uri="{FF2B5EF4-FFF2-40B4-BE49-F238E27FC236}">
                  <a16:creationId xmlns:a16="http://schemas.microsoft.com/office/drawing/2014/main" id="{E1054FAA-62E1-4CCB-8246-9681BBABEE28}"/>
                </a:ext>
              </a:extLst>
            </p:cNvPr>
            <p:cNvCxnSpPr>
              <a:cxnSpLocks/>
            </p:cNvCxnSpPr>
            <p:nvPr/>
          </p:nvCxnSpPr>
          <p:spPr>
            <a:xfrm flipH="1">
              <a:off x="9721489"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56" name="Straight Connector 355">
              <a:extLst>
                <a:ext uri="{FF2B5EF4-FFF2-40B4-BE49-F238E27FC236}">
                  <a16:creationId xmlns:a16="http://schemas.microsoft.com/office/drawing/2014/main" id="{6458306F-2235-4F78-878D-D3509220B99E}"/>
                </a:ext>
              </a:extLst>
            </p:cNvPr>
            <p:cNvCxnSpPr>
              <a:cxnSpLocks/>
            </p:cNvCxnSpPr>
            <p:nvPr/>
          </p:nvCxnSpPr>
          <p:spPr>
            <a:xfrm flipH="1">
              <a:off x="10296223" y="4259703"/>
              <a:ext cx="207901" cy="0"/>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357" name="Straight Connector 356">
              <a:extLst>
                <a:ext uri="{FF2B5EF4-FFF2-40B4-BE49-F238E27FC236}">
                  <a16:creationId xmlns:a16="http://schemas.microsoft.com/office/drawing/2014/main" id="{F54ABAE5-131F-4320-874B-298297CD5C54}"/>
                </a:ext>
              </a:extLst>
            </p:cNvPr>
            <p:cNvCxnSpPr>
              <a:cxnSpLocks/>
            </p:cNvCxnSpPr>
            <p:nvPr/>
          </p:nvCxnSpPr>
          <p:spPr>
            <a:xfrm flipH="1" flipV="1">
              <a:off x="10123405" y="4448162"/>
              <a:ext cx="0" cy="151035"/>
            </a:xfrm>
            <a:prstGeom prst="line">
              <a:avLst/>
            </a:prstGeom>
            <a:noFill/>
            <a:ln w="1270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cxnSp>
        <p:sp>
          <p:nvSpPr>
            <p:cNvPr id="358" name="Diamond 357">
              <a:extLst>
                <a:ext uri="{FF2B5EF4-FFF2-40B4-BE49-F238E27FC236}">
                  <a16:creationId xmlns:a16="http://schemas.microsoft.com/office/drawing/2014/main" id="{C7E6586F-BC8A-41C1-A77E-248F598BE187}"/>
                </a:ext>
              </a:extLst>
            </p:cNvPr>
            <p:cNvSpPr/>
            <p:nvPr/>
          </p:nvSpPr>
          <p:spPr>
            <a:xfrm>
              <a:off x="9917665" y="4053963"/>
              <a:ext cx="411480" cy="411480"/>
            </a:xfrm>
            <a:prstGeom prst="diamond">
              <a:avLst/>
            </a:prstGeom>
            <a:solidFill>
              <a:srgbClr val="0080FF"/>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9" name="Group 358">
              <a:extLst>
                <a:ext uri="{FF2B5EF4-FFF2-40B4-BE49-F238E27FC236}">
                  <a16:creationId xmlns:a16="http://schemas.microsoft.com/office/drawing/2014/main" id="{A7D5F936-6EBE-487D-9588-9FD8BFABEB20}"/>
                </a:ext>
              </a:extLst>
            </p:cNvPr>
            <p:cNvGrpSpPr/>
            <p:nvPr/>
          </p:nvGrpSpPr>
          <p:grpSpPr>
            <a:xfrm>
              <a:off x="10041409" y="4154585"/>
              <a:ext cx="163993" cy="210237"/>
              <a:chOff x="5943601" y="2866806"/>
              <a:chExt cx="585787" cy="719137"/>
            </a:xfrm>
          </p:grpSpPr>
          <p:sp>
            <p:nvSpPr>
              <p:cNvPr id="365" name="Trapezoid 364">
                <a:extLst>
                  <a:ext uri="{FF2B5EF4-FFF2-40B4-BE49-F238E27FC236}">
                    <a16:creationId xmlns:a16="http://schemas.microsoft.com/office/drawing/2014/main" id="{4039F91B-77CC-493B-BD77-384E7E83C252}"/>
                  </a:ext>
                </a:extLst>
              </p:cNvPr>
              <p:cNvSpPr/>
              <p:nvPr/>
            </p:nvSpPr>
            <p:spPr>
              <a:xfrm flipV="1">
                <a:off x="5943601" y="2926012"/>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rapezoid 365">
                <a:extLst>
                  <a:ext uri="{FF2B5EF4-FFF2-40B4-BE49-F238E27FC236}">
                    <a16:creationId xmlns:a16="http://schemas.microsoft.com/office/drawing/2014/main" id="{63D5672F-D003-4268-8CC5-1D7815679195}"/>
                  </a:ext>
                </a:extLst>
              </p:cNvPr>
              <p:cNvSpPr/>
              <p:nvPr/>
            </p:nvSpPr>
            <p:spPr>
              <a:xfrm flipV="1">
                <a:off x="5943601" y="3129985"/>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rapezoid 366">
                <a:extLst>
                  <a:ext uri="{FF2B5EF4-FFF2-40B4-BE49-F238E27FC236}">
                    <a16:creationId xmlns:a16="http://schemas.microsoft.com/office/drawing/2014/main" id="{148B842E-2979-4D7D-90A6-0F6E71F91380}"/>
                  </a:ext>
                </a:extLst>
              </p:cNvPr>
              <p:cNvSpPr/>
              <p:nvPr/>
            </p:nvSpPr>
            <p:spPr>
              <a:xfrm flipV="1">
                <a:off x="5943601" y="3333957"/>
                <a:ext cx="585787" cy="159403"/>
              </a:xfrm>
              <a:prstGeom prst="trapezoid">
                <a:avLst>
                  <a:gd name="adj" fmla="val 85252"/>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oup 367">
                <a:extLst>
                  <a:ext uri="{FF2B5EF4-FFF2-40B4-BE49-F238E27FC236}">
                    <a16:creationId xmlns:a16="http://schemas.microsoft.com/office/drawing/2014/main" id="{0F6951D4-94B5-48E5-A510-AB71E41CE1BB}"/>
                  </a:ext>
                </a:extLst>
              </p:cNvPr>
              <p:cNvGrpSpPr/>
              <p:nvPr/>
            </p:nvGrpSpPr>
            <p:grpSpPr>
              <a:xfrm>
                <a:off x="6095999" y="2866806"/>
                <a:ext cx="274638" cy="719137"/>
                <a:chOff x="4913314" y="3257556"/>
                <a:chExt cx="274638" cy="719137"/>
              </a:xfrm>
            </p:grpSpPr>
            <p:sp>
              <p:nvSpPr>
                <p:cNvPr id="369" name="Rectangle 368">
                  <a:extLst>
                    <a:ext uri="{FF2B5EF4-FFF2-40B4-BE49-F238E27FC236}">
                      <a16:creationId xmlns:a16="http://schemas.microsoft.com/office/drawing/2014/main" id="{47A5AE1F-819C-41ED-9820-234B62326EBA}"/>
                    </a:ext>
                  </a:extLst>
                </p:cNvPr>
                <p:cNvSpPr/>
                <p:nvPr/>
              </p:nvSpPr>
              <p:spPr>
                <a:xfrm>
                  <a:off x="4913314" y="3257556"/>
                  <a:ext cx="274638" cy="719137"/>
                </a:xfrm>
                <a:prstGeom prst="rect">
                  <a:avLst/>
                </a:prstGeom>
                <a:solidFill>
                  <a:srgbClr val="C0C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A1E50221-3C99-4D39-A421-DA37481E3B42}"/>
                    </a:ext>
                  </a:extLst>
                </p:cNvPr>
                <p:cNvSpPr/>
                <p:nvPr/>
              </p:nvSpPr>
              <p:spPr>
                <a:xfrm>
                  <a:off x="4956177" y="3327402"/>
                  <a:ext cx="188912" cy="188912"/>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074D739A-3422-45AB-8975-AA16AA8FC6EA}"/>
                    </a:ext>
                  </a:extLst>
                </p:cNvPr>
                <p:cNvSpPr/>
                <p:nvPr/>
              </p:nvSpPr>
              <p:spPr>
                <a:xfrm>
                  <a:off x="4956177" y="3529015"/>
                  <a:ext cx="188912" cy="188912"/>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466F7B4C-3F91-4528-B8B0-B76FD8EFCE92}"/>
                    </a:ext>
                  </a:extLst>
                </p:cNvPr>
                <p:cNvSpPr/>
                <p:nvPr/>
              </p:nvSpPr>
              <p:spPr>
                <a:xfrm>
                  <a:off x="4956177" y="3730628"/>
                  <a:ext cx="188912" cy="188912"/>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0" name="Rectangle 359">
              <a:extLst>
                <a:ext uri="{FF2B5EF4-FFF2-40B4-BE49-F238E27FC236}">
                  <a16:creationId xmlns:a16="http://schemas.microsoft.com/office/drawing/2014/main" id="{66979A99-2347-4AE0-A05A-6FE45F404B8B}"/>
                </a:ext>
              </a:extLst>
            </p:cNvPr>
            <p:cNvSpPr/>
            <p:nvPr/>
          </p:nvSpPr>
          <p:spPr>
            <a:xfrm>
              <a:off x="9207879" y="3863919"/>
              <a:ext cx="650270" cy="184666"/>
            </a:xfrm>
            <a:prstGeom prst="rect">
              <a:avLst/>
            </a:prstGeom>
          </p:spPr>
          <p:txBody>
            <a:bodyPr wrap="square" lIns="0" tIns="0" rIns="0" bIns="0">
              <a:spAutoFit/>
            </a:bodyPr>
            <a:lstStyle/>
            <a:p>
              <a:r>
                <a:rPr lang="en-US" sz="600" b="1" dirty="0"/>
                <a:t>Recycle for greater definition</a:t>
              </a:r>
            </a:p>
          </p:txBody>
        </p:sp>
        <p:sp>
          <p:nvSpPr>
            <p:cNvPr id="361" name="Rectangle 360">
              <a:extLst>
                <a:ext uri="{FF2B5EF4-FFF2-40B4-BE49-F238E27FC236}">
                  <a16:creationId xmlns:a16="http://schemas.microsoft.com/office/drawing/2014/main" id="{406BC264-5976-4D60-A738-55D282B87366}"/>
                </a:ext>
              </a:extLst>
            </p:cNvPr>
            <p:cNvSpPr/>
            <p:nvPr/>
          </p:nvSpPr>
          <p:spPr>
            <a:xfrm>
              <a:off x="9178086" y="4145687"/>
              <a:ext cx="683967" cy="184666"/>
            </a:xfrm>
            <a:prstGeom prst="rect">
              <a:avLst/>
            </a:prstGeom>
          </p:spPr>
          <p:txBody>
            <a:bodyPr wrap="square" lIns="0" tIns="0" rIns="0" bIns="0">
              <a:spAutoFit/>
            </a:bodyPr>
            <a:lstStyle/>
            <a:p>
              <a:r>
                <a:rPr lang="en-US" sz="600" b="1" dirty="0"/>
                <a:t>Stage compulsory delivery items</a:t>
              </a:r>
            </a:p>
          </p:txBody>
        </p:sp>
        <p:sp>
          <p:nvSpPr>
            <p:cNvPr id="362" name="Rectangle 361">
              <a:extLst>
                <a:ext uri="{FF2B5EF4-FFF2-40B4-BE49-F238E27FC236}">
                  <a16:creationId xmlns:a16="http://schemas.microsoft.com/office/drawing/2014/main" id="{A97B680D-F792-43DF-944E-97A6A048B069}"/>
                </a:ext>
              </a:extLst>
            </p:cNvPr>
            <p:cNvSpPr/>
            <p:nvPr/>
          </p:nvSpPr>
          <p:spPr>
            <a:xfrm>
              <a:off x="10314209" y="4280777"/>
              <a:ext cx="524391" cy="184666"/>
            </a:xfrm>
            <a:prstGeom prst="rect">
              <a:avLst/>
            </a:prstGeom>
          </p:spPr>
          <p:txBody>
            <a:bodyPr wrap="square" lIns="0" tIns="0" rIns="0" bIns="0">
              <a:spAutoFit/>
            </a:bodyPr>
            <a:lstStyle/>
            <a:p>
              <a:r>
                <a:rPr lang="en-US" sz="600" b="1" dirty="0"/>
                <a:t>Proceed to the next stage</a:t>
              </a:r>
            </a:p>
          </p:txBody>
        </p:sp>
        <p:sp>
          <p:nvSpPr>
            <p:cNvPr id="363" name="Rectangle 362">
              <a:extLst>
                <a:ext uri="{FF2B5EF4-FFF2-40B4-BE49-F238E27FC236}">
                  <a16:creationId xmlns:a16="http://schemas.microsoft.com/office/drawing/2014/main" id="{305A5E41-4744-47FE-82FC-24F38849E273}"/>
                </a:ext>
              </a:extLst>
            </p:cNvPr>
            <p:cNvSpPr/>
            <p:nvPr/>
          </p:nvSpPr>
          <p:spPr>
            <a:xfrm>
              <a:off x="10253503" y="4683306"/>
              <a:ext cx="524053" cy="92333"/>
            </a:xfrm>
            <a:prstGeom prst="rect">
              <a:avLst/>
            </a:prstGeom>
          </p:spPr>
          <p:txBody>
            <a:bodyPr wrap="square" lIns="0" tIns="0" rIns="0" bIns="0">
              <a:spAutoFit/>
            </a:bodyPr>
            <a:lstStyle/>
            <a:p>
              <a:r>
                <a:rPr lang="en-US" sz="600" b="1" dirty="0"/>
                <a:t>Cancel or File</a:t>
              </a:r>
            </a:p>
          </p:txBody>
        </p:sp>
      </p:grpSp>
      <p:pic>
        <p:nvPicPr>
          <p:cNvPr id="1026" name="Picture 2">
            <a:extLst>
              <a:ext uri="{FF2B5EF4-FFF2-40B4-BE49-F238E27FC236}">
                <a16:creationId xmlns:a16="http://schemas.microsoft.com/office/drawing/2014/main" id="{7A37E4AF-AFB7-4D91-89E6-3802F594E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5" b="10126"/>
          <a:stretch/>
        </p:blipFill>
        <p:spPr bwMode="auto">
          <a:xfrm>
            <a:off x="1880993" y="224596"/>
            <a:ext cx="942623" cy="2227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60334F-9EFF-4DE5-995C-ABD8215FF5A4}"/>
              </a:ext>
            </a:extLst>
          </p:cNvPr>
          <p:cNvSpPr/>
          <p:nvPr/>
        </p:nvSpPr>
        <p:spPr>
          <a:xfrm>
            <a:off x="1524000" y="1427223"/>
            <a:ext cx="1710000" cy="1962076"/>
          </a:xfrm>
          <a:prstGeom prst="rect">
            <a:avLst/>
          </a:prstGeom>
        </p:spPr>
        <p:txBody>
          <a:bodyPr wrap="square" lIns="0" tIns="0" rIns="0" bIns="0" anchor="t">
            <a:spAutoFit/>
          </a:bodyPr>
          <a:lstStyle/>
          <a:p>
            <a:pPr marL="114300" indent="-114300">
              <a:spcAft>
                <a:spcPts val="100"/>
              </a:spcAft>
              <a:buSzPct val="150000"/>
              <a:buFont typeface="Arial" panose="020B0604020202020204" pitchFamily="34" charset="0"/>
              <a:buChar char="•"/>
            </a:pPr>
            <a:r>
              <a:rPr lang="en-US" sz="800" b="1" dirty="0"/>
              <a:t>Project Charter</a:t>
            </a:r>
          </a:p>
          <a:p>
            <a:pPr marL="114300" indent="-114300">
              <a:spcAft>
                <a:spcPts val="100"/>
              </a:spcAft>
              <a:buSzPct val="150000"/>
              <a:buFont typeface="Arial" panose="020B0604020202020204" pitchFamily="34" charset="0"/>
              <a:buChar char="•"/>
            </a:pPr>
            <a:r>
              <a:rPr lang="en-US" sz="800" b="1" dirty="0"/>
              <a:t>Steering Committee</a:t>
            </a:r>
          </a:p>
          <a:p>
            <a:pPr marL="114300" indent="-114300">
              <a:spcAft>
                <a:spcPts val="100"/>
              </a:spcAft>
              <a:buSzPct val="150000"/>
              <a:buFont typeface="Arial" panose="020B0604020202020204" pitchFamily="34" charset="0"/>
              <a:buChar char="•"/>
            </a:pPr>
            <a:r>
              <a:rPr lang="en-US" sz="800" b="1" dirty="0"/>
              <a:t>SHE and Legal Assessments</a:t>
            </a:r>
          </a:p>
          <a:p>
            <a:pPr marL="114300" indent="-114300">
              <a:spcAft>
                <a:spcPts val="100"/>
              </a:spcAft>
              <a:buSzPct val="150000"/>
              <a:buFont typeface="Arial" panose="020B0604020202020204" pitchFamily="34" charset="0"/>
              <a:buChar char="•"/>
            </a:pPr>
            <a:r>
              <a:rPr lang="en-US" sz="800" b="1" dirty="0"/>
              <a:t>High Level Risk Analysis</a:t>
            </a:r>
          </a:p>
          <a:p>
            <a:pPr marL="114300" indent="-114300">
              <a:spcAft>
                <a:spcPts val="100"/>
              </a:spcAft>
              <a:buSzPct val="150000"/>
              <a:buFont typeface="Arial" panose="020B0604020202020204" pitchFamily="34" charset="0"/>
              <a:buChar char="•"/>
            </a:pPr>
            <a:r>
              <a:rPr lang="en-US" sz="800" b="1" dirty="0"/>
              <a:t>Conceptual Engineering</a:t>
            </a:r>
          </a:p>
          <a:p>
            <a:pPr marL="114300" indent="-114300">
              <a:spcAft>
                <a:spcPts val="100"/>
              </a:spcAft>
              <a:buSzPct val="150000"/>
              <a:buFont typeface="Arial" panose="020B0604020202020204" pitchFamily="34" charset="0"/>
              <a:buChar char="•"/>
            </a:pPr>
            <a:r>
              <a:rPr lang="en-US" sz="800" b="1" dirty="0"/>
              <a:t>Preliminary Cost Estimate</a:t>
            </a:r>
            <a:br>
              <a:rPr lang="en-US" sz="800" b="1" dirty="0"/>
            </a:br>
            <a:r>
              <a:rPr lang="en-US" sz="800" b="1" dirty="0"/>
              <a:t>(level of confidence -25%/+40%)</a:t>
            </a:r>
          </a:p>
          <a:p>
            <a:pPr marL="114300" indent="-114300">
              <a:spcAft>
                <a:spcPts val="100"/>
              </a:spcAft>
              <a:buSzPct val="150000"/>
              <a:buFont typeface="Arial" panose="020B0604020202020204" pitchFamily="34" charset="0"/>
              <a:buChar char="•"/>
            </a:pPr>
            <a:r>
              <a:rPr lang="en-US" sz="800" b="1" dirty="0"/>
              <a:t>GIO Review if applicable *</a:t>
            </a:r>
            <a:endParaRPr lang="en-US" sz="800" b="1" dirty="0">
              <a:cs typeface="Arial" panose="020B0604020202020204"/>
            </a:endParaRPr>
          </a:p>
          <a:p>
            <a:pPr marL="114300" indent="-114300">
              <a:spcAft>
                <a:spcPts val="100"/>
              </a:spcAft>
              <a:buSzPct val="150000"/>
              <a:buFont typeface="Arial" panose="020B0604020202020204" pitchFamily="34" charset="0"/>
              <a:buChar char="•"/>
            </a:pPr>
            <a:r>
              <a:rPr lang="en-US" sz="800" b="1" dirty="0"/>
              <a:t>Review by CapEx Projects Committee for projects greater than $50M</a:t>
            </a:r>
          </a:p>
          <a:p>
            <a:pPr marL="114300" indent="-114300">
              <a:spcAft>
                <a:spcPts val="100"/>
              </a:spcAft>
              <a:buSzPct val="150000"/>
              <a:buFont typeface="Arial" panose="020B0604020202020204" pitchFamily="34" charset="0"/>
              <a:buChar char="•"/>
            </a:pPr>
            <a:r>
              <a:rPr lang="en-US" sz="800" b="1" dirty="0"/>
              <a:t>Schedule and Resources for</a:t>
            </a:r>
            <a:br>
              <a:rPr lang="en-US" sz="800" b="1" dirty="0"/>
            </a:br>
            <a:r>
              <a:rPr lang="en-US" sz="800" b="1" dirty="0"/>
              <a:t>Phase 2 Activities</a:t>
            </a:r>
          </a:p>
          <a:p>
            <a:pPr marL="114300" indent="-114300">
              <a:spcAft>
                <a:spcPts val="100"/>
              </a:spcAft>
              <a:buSzPct val="150000"/>
              <a:buFont typeface="Arial" panose="020B0604020202020204" pitchFamily="34" charset="0"/>
              <a:buChar char="•"/>
            </a:pPr>
            <a:r>
              <a:rPr lang="en-US" sz="800" b="1" dirty="0"/>
              <a:t>Other Deliverables as appropriate</a:t>
            </a:r>
          </a:p>
        </p:txBody>
      </p:sp>
      <p:sp>
        <p:nvSpPr>
          <p:cNvPr id="85" name="Rectangle 84">
            <a:extLst>
              <a:ext uri="{FF2B5EF4-FFF2-40B4-BE49-F238E27FC236}">
                <a16:creationId xmlns:a16="http://schemas.microsoft.com/office/drawing/2014/main" id="{D2402C31-AA96-423A-AF04-12794AAA27CA}"/>
              </a:ext>
            </a:extLst>
          </p:cNvPr>
          <p:cNvSpPr/>
          <p:nvPr/>
        </p:nvSpPr>
        <p:spPr>
          <a:xfrm>
            <a:off x="3352808" y="1427223"/>
            <a:ext cx="1710000" cy="3239348"/>
          </a:xfrm>
          <a:prstGeom prst="rect">
            <a:avLst/>
          </a:prstGeom>
        </p:spPr>
        <p:txBody>
          <a:bodyPr wrap="square" lIns="0" tIns="0" rIns="0" bIns="0" anchor="t">
            <a:noAutofit/>
          </a:bodyPr>
          <a:lstStyle/>
          <a:p>
            <a:pPr marL="114300" indent="-114300">
              <a:spcAft>
                <a:spcPts val="100"/>
              </a:spcAft>
              <a:buSzPct val="150000"/>
              <a:buFont typeface="Arial" panose="020B0604020202020204" pitchFamily="34" charset="0"/>
              <a:buChar char="•"/>
            </a:pPr>
            <a:r>
              <a:rPr lang="en-US" sz="800" b="1" dirty="0"/>
              <a:t>Refine Project Charter</a:t>
            </a:r>
          </a:p>
          <a:p>
            <a:pPr marL="114300" indent="-114300">
              <a:spcAft>
                <a:spcPts val="100"/>
              </a:spcAft>
              <a:buSzPct val="150000"/>
              <a:buFont typeface="Arial" panose="020B0604020202020204" pitchFamily="34" charset="0"/>
              <a:buChar char="•"/>
            </a:pPr>
            <a:r>
              <a:rPr lang="en-US" sz="800" b="1" dirty="0"/>
              <a:t>Preliminary Project Application</a:t>
            </a:r>
          </a:p>
          <a:p>
            <a:pPr marL="114300" indent="-114300">
              <a:spcAft>
                <a:spcPts val="100"/>
              </a:spcAft>
              <a:buSzPct val="150000"/>
              <a:buFont typeface="Arial" panose="020B0604020202020204" pitchFamily="34" charset="0"/>
              <a:buChar char="•"/>
            </a:pPr>
            <a:r>
              <a:rPr lang="en-US" sz="800" b="1" dirty="0"/>
              <a:t>Evaluation of Alternatives</a:t>
            </a:r>
          </a:p>
          <a:p>
            <a:pPr marL="114300" indent="-114300">
              <a:spcAft>
                <a:spcPts val="100"/>
              </a:spcAft>
              <a:buSzPct val="150000"/>
              <a:buFont typeface="Arial" panose="020B0604020202020204" pitchFamily="34" charset="0"/>
              <a:buChar char="•"/>
            </a:pPr>
            <a:r>
              <a:rPr lang="en-US" sz="800" b="1" dirty="0"/>
              <a:t>Select Final Location</a:t>
            </a:r>
          </a:p>
          <a:p>
            <a:pPr marL="114300" indent="-114300">
              <a:spcAft>
                <a:spcPts val="100"/>
              </a:spcAft>
              <a:buSzPct val="150000"/>
              <a:buFont typeface="Arial" panose="020B0604020202020204" pitchFamily="34" charset="0"/>
              <a:buChar char="•"/>
            </a:pPr>
            <a:r>
              <a:rPr lang="en-US" sz="800" b="1" dirty="0"/>
              <a:t>Define Core Technology</a:t>
            </a:r>
          </a:p>
          <a:p>
            <a:pPr marL="114300" indent="-114300">
              <a:spcAft>
                <a:spcPts val="100"/>
              </a:spcAft>
              <a:buSzPct val="150000"/>
              <a:buFont typeface="Arial" panose="020B0604020202020204" pitchFamily="34" charset="0"/>
              <a:buChar char="•"/>
            </a:pPr>
            <a:r>
              <a:rPr lang="en-US" sz="800" b="1" dirty="0"/>
              <a:t>Frozen Commercial Scope Definition</a:t>
            </a:r>
          </a:p>
          <a:p>
            <a:pPr marL="114300" indent="-114300">
              <a:spcAft>
                <a:spcPts val="100"/>
              </a:spcAft>
              <a:buSzPct val="150000"/>
              <a:buFont typeface="Arial" panose="020B0604020202020204" pitchFamily="34" charset="0"/>
              <a:buChar char="•"/>
            </a:pPr>
            <a:r>
              <a:rPr lang="en-US" sz="800" b="1" dirty="0"/>
              <a:t>SHE Strategy</a:t>
            </a:r>
          </a:p>
          <a:p>
            <a:pPr marL="114300" indent="-114300">
              <a:spcAft>
                <a:spcPts val="100"/>
              </a:spcAft>
              <a:buSzPct val="150000"/>
              <a:buFont typeface="Arial" panose="020B0604020202020204" pitchFamily="34" charset="0"/>
              <a:buChar char="•"/>
            </a:pPr>
            <a:r>
              <a:rPr lang="en-US" sz="800" b="1" dirty="0"/>
              <a:t>Refine Risk Analysis</a:t>
            </a:r>
          </a:p>
          <a:p>
            <a:pPr marL="114300" indent="-114300">
              <a:spcAft>
                <a:spcPts val="100"/>
              </a:spcAft>
              <a:buSzPct val="150000"/>
              <a:buFont typeface="Arial" panose="020B0604020202020204" pitchFamily="34" charset="0"/>
              <a:buChar char="•"/>
            </a:pPr>
            <a:r>
              <a:rPr lang="en-US" sz="800" b="1" dirty="0"/>
              <a:t>Basic Engineering</a:t>
            </a:r>
          </a:p>
          <a:p>
            <a:pPr marL="114300" indent="-114300">
              <a:spcAft>
                <a:spcPts val="100"/>
              </a:spcAft>
              <a:buSzPct val="150000"/>
              <a:buFont typeface="Arial" panose="020B0604020202020204" pitchFamily="34" charset="0"/>
              <a:buChar char="•"/>
            </a:pPr>
            <a:r>
              <a:rPr lang="en-US" sz="800" b="1" dirty="0"/>
              <a:t>Insurance Provider Review</a:t>
            </a:r>
          </a:p>
          <a:p>
            <a:pPr marL="114300" indent="-114300">
              <a:spcAft>
                <a:spcPts val="100"/>
              </a:spcAft>
              <a:buSzPct val="150000"/>
              <a:buFont typeface="Arial" panose="020B0604020202020204" pitchFamily="34" charset="0"/>
              <a:buChar char="•"/>
            </a:pPr>
            <a:r>
              <a:rPr lang="en-US" sz="800" b="1" dirty="0"/>
              <a:t>Major Package TCO List</a:t>
            </a:r>
          </a:p>
          <a:p>
            <a:pPr marL="114300" indent="-114300">
              <a:spcAft>
                <a:spcPts val="100"/>
              </a:spcAft>
              <a:buSzPct val="150000"/>
              <a:buFont typeface="Arial" panose="020B0604020202020204" pitchFamily="34" charset="0"/>
              <a:buChar char="•"/>
            </a:pPr>
            <a:r>
              <a:rPr lang="en-US" sz="800" b="1" dirty="0"/>
              <a:t>GIO Review if Applicable *</a:t>
            </a:r>
            <a:endParaRPr lang="en-US" sz="800" b="1" dirty="0">
              <a:cs typeface="Arial" panose="020B0604020202020204"/>
            </a:endParaRPr>
          </a:p>
          <a:p>
            <a:pPr marL="114300" indent="-114300">
              <a:spcAft>
                <a:spcPts val="100"/>
              </a:spcAft>
              <a:buSzPct val="150000"/>
              <a:buFont typeface="Arial" panose="020B0604020202020204" pitchFamily="34" charset="0"/>
              <a:buChar char="•"/>
            </a:pPr>
            <a:r>
              <a:rPr lang="en-US" sz="800" b="1" dirty="0"/>
              <a:t>Preliminary Contract Execution Approach</a:t>
            </a:r>
          </a:p>
          <a:p>
            <a:pPr marL="114300" indent="-114300">
              <a:spcAft>
                <a:spcPts val="100"/>
              </a:spcAft>
              <a:buSzPct val="150000"/>
              <a:buFont typeface="Arial" panose="020B0604020202020204" pitchFamily="34" charset="0"/>
              <a:buChar char="•"/>
            </a:pPr>
            <a:r>
              <a:rPr lang="en-US" sz="800" b="1" dirty="0"/>
              <a:t>Cost Estimate (level of confidence -15%/+25%)</a:t>
            </a:r>
          </a:p>
          <a:p>
            <a:pPr marL="114300" indent="-114300">
              <a:spcAft>
                <a:spcPts val="100"/>
              </a:spcAft>
              <a:buSzPct val="150000"/>
              <a:buFont typeface="Arial" panose="020B0604020202020204" pitchFamily="34" charset="0"/>
              <a:buChar char="•"/>
            </a:pPr>
            <a:r>
              <a:rPr lang="en-US" sz="800" b="1" dirty="0"/>
              <a:t>Schedule and Resources for Phase 3 Activities</a:t>
            </a:r>
          </a:p>
          <a:p>
            <a:pPr marL="114300" indent="-114300">
              <a:spcAft>
                <a:spcPts val="100"/>
              </a:spcAft>
              <a:buSzPct val="150000"/>
              <a:buFont typeface="Arial" panose="020B0604020202020204" pitchFamily="34" charset="0"/>
              <a:buChar char="•"/>
            </a:pPr>
            <a:r>
              <a:rPr lang="en-US" sz="800" b="1" dirty="0"/>
              <a:t>Other Deliverables as Appropriate</a:t>
            </a:r>
          </a:p>
        </p:txBody>
      </p:sp>
      <p:sp>
        <p:nvSpPr>
          <p:cNvPr id="86" name="Rectangle 85">
            <a:extLst>
              <a:ext uri="{FF2B5EF4-FFF2-40B4-BE49-F238E27FC236}">
                <a16:creationId xmlns:a16="http://schemas.microsoft.com/office/drawing/2014/main" id="{D2FDD058-DC78-4B00-9EFC-67B27B187785}"/>
              </a:ext>
            </a:extLst>
          </p:cNvPr>
          <p:cNvSpPr/>
          <p:nvPr/>
        </p:nvSpPr>
        <p:spPr>
          <a:xfrm>
            <a:off x="5181616" y="1427223"/>
            <a:ext cx="1710000" cy="3239348"/>
          </a:xfrm>
          <a:prstGeom prst="rect">
            <a:avLst/>
          </a:prstGeom>
        </p:spPr>
        <p:txBody>
          <a:bodyPr wrap="square" lIns="0" tIns="0" rIns="0" bIns="0" anchor="t">
            <a:noAutofit/>
          </a:bodyPr>
          <a:lstStyle/>
          <a:p>
            <a:pPr marL="114300" lvl="0" indent="-114300">
              <a:spcAft>
                <a:spcPts val="100"/>
              </a:spcAft>
              <a:buSzPct val="150000"/>
              <a:buFont typeface="Arial" panose="020B0604020202020204" pitchFamily="34" charset="0"/>
              <a:buChar char="•"/>
              <a:defRPr/>
            </a:pPr>
            <a:r>
              <a:rPr lang="en-US" sz="800" b="1" dirty="0"/>
              <a:t>Refine Project Charter</a:t>
            </a:r>
          </a:p>
          <a:p>
            <a:pPr marL="114300" indent="-114300">
              <a:spcAft>
                <a:spcPts val="100"/>
              </a:spcAft>
              <a:buSzPct val="150000"/>
              <a:buFont typeface="Arial" panose="020B0604020202020204" pitchFamily="34" charset="0"/>
              <a:buChar char="•"/>
            </a:pPr>
            <a:r>
              <a:rPr lang="en-US" sz="800" b="1" dirty="0"/>
              <a:t>Refine Project Application</a:t>
            </a:r>
          </a:p>
          <a:p>
            <a:pPr marL="114300" indent="-114300">
              <a:spcAft>
                <a:spcPts val="100"/>
              </a:spcAft>
              <a:buSzPct val="150000"/>
              <a:buFont typeface="Arial" panose="020B0604020202020204" pitchFamily="34" charset="0"/>
              <a:buChar char="•"/>
            </a:pPr>
            <a:r>
              <a:rPr lang="en-US" sz="800" b="1" dirty="0"/>
              <a:t>Preliminary Detailed Engineering</a:t>
            </a:r>
          </a:p>
          <a:p>
            <a:pPr marL="114300" indent="-114300">
              <a:spcAft>
                <a:spcPts val="100"/>
              </a:spcAft>
              <a:buSzPct val="150000"/>
              <a:buFont typeface="Arial" panose="020B0604020202020204" pitchFamily="34" charset="0"/>
              <a:buChar char="•"/>
            </a:pPr>
            <a:r>
              <a:rPr lang="en-US" sz="800" b="1" dirty="0"/>
              <a:t>Final Contracting Approach</a:t>
            </a:r>
          </a:p>
          <a:p>
            <a:pPr marL="114300" indent="-114300">
              <a:spcAft>
                <a:spcPts val="100"/>
              </a:spcAft>
              <a:buSzPct val="150000"/>
              <a:buFont typeface="Arial" panose="020B0604020202020204" pitchFamily="34" charset="0"/>
              <a:buChar char="•"/>
            </a:pPr>
            <a:r>
              <a:rPr lang="en-US" sz="800" b="1" dirty="0"/>
              <a:t>Bidding Packages for Long-Lead Equipment Acquisition</a:t>
            </a:r>
          </a:p>
          <a:p>
            <a:pPr marL="114300" indent="-114300">
              <a:spcAft>
                <a:spcPts val="100"/>
              </a:spcAft>
              <a:buSzPct val="150000"/>
              <a:buFont typeface="Arial" panose="020B0604020202020204" pitchFamily="34" charset="0"/>
              <a:buChar char="•"/>
            </a:pPr>
            <a:r>
              <a:rPr lang="en-US" sz="800" b="1" dirty="0"/>
              <a:t>Preliminary Start-up and Commissioning Plan</a:t>
            </a:r>
          </a:p>
          <a:p>
            <a:pPr marL="114300" indent="-114300">
              <a:spcAft>
                <a:spcPts val="100"/>
              </a:spcAft>
              <a:buSzPct val="150000"/>
              <a:buFont typeface="Arial" panose="020B0604020202020204" pitchFamily="34" charset="0"/>
              <a:buChar char="•"/>
            </a:pPr>
            <a:r>
              <a:rPr lang="en-US" sz="800" b="1" dirty="0"/>
              <a:t>Final Schedule</a:t>
            </a:r>
          </a:p>
          <a:p>
            <a:pPr marL="114300" indent="-114300">
              <a:spcAft>
                <a:spcPts val="100"/>
              </a:spcAft>
              <a:buSzPct val="150000"/>
              <a:buFont typeface="Arial" panose="020B0604020202020204" pitchFamily="34" charset="0"/>
              <a:buChar char="•"/>
            </a:pPr>
            <a:r>
              <a:rPr lang="en-US" sz="800" b="1" dirty="0"/>
              <a:t>Final </a:t>
            </a:r>
            <a:r>
              <a:rPr lang="en-CA" sz="800" b="1" dirty="0"/>
              <a:t>GIO Review if Applicable *</a:t>
            </a:r>
            <a:br>
              <a:rPr lang="en-CA" sz="800" b="1" dirty="0"/>
            </a:br>
            <a:r>
              <a:rPr lang="en-CA" sz="800" b="1" dirty="0"/>
              <a:t>Attach Form 7</a:t>
            </a:r>
            <a:endParaRPr lang="en-CA" sz="800" b="1" dirty="0">
              <a:cs typeface="Arial"/>
            </a:endParaRPr>
          </a:p>
          <a:p>
            <a:pPr marL="114300" indent="-114300">
              <a:spcAft>
                <a:spcPts val="100"/>
              </a:spcAft>
              <a:buSzPct val="150000"/>
              <a:buFont typeface="Arial" panose="020B0604020202020204" pitchFamily="34" charset="0"/>
              <a:buChar char="•"/>
            </a:pPr>
            <a:r>
              <a:rPr lang="en-US" sz="800" b="1" dirty="0"/>
              <a:t>HAZOP / HAZAN</a:t>
            </a:r>
          </a:p>
          <a:p>
            <a:pPr marL="114300" indent="-114300">
              <a:spcAft>
                <a:spcPts val="100"/>
              </a:spcAft>
              <a:buSzPct val="150000"/>
              <a:buFont typeface="Arial" panose="020B0604020202020204" pitchFamily="34" charset="0"/>
              <a:buChar char="•"/>
            </a:pPr>
            <a:r>
              <a:rPr lang="en-US" sz="800" b="1" dirty="0"/>
              <a:t>Final SHE Plans including Sustainability for Construction and Operation</a:t>
            </a:r>
          </a:p>
          <a:p>
            <a:pPr marL="114300" indent="-114300">
              <a:spcAft>
                <a:spcPts val="100"/>
              </a:spcAft>
              <a:buSzPct val="150000"/>
              <a:buFont typeface="Arial" panose="020B0604020202020204" pitchFamily="34" charset="0"/>
              <a:buChar char="•"/>
            </a:pPr>
            <a:r>
              <a:rPr lang="en-US" sz="800" b="1" dirty="0"/>
              <a:t>Final Risk Assessment</a:t>
            </a:r>
          </a:p>
          <a:p>
            <a:pPr marL="114300" indent="-114300">
              <a:spcAft>
                <a:spcPts val="100"/>
              </a:spcAft>
              <a:buSzPct val="150000"/>
              <a:buFont typeface="Arial" panose="020B0604020202020204" pitchFamily="34" charset="0"/>
              <a:buChar char="•"/>
            </a:pPr>
            <a:r>
              <a:rPr lang="en-US" sz="800" b="1" dirty="0"/>
              <a:t>Insurance Provider Review</a:t>
            </a:r>
          </a:p>
          <a:p>
            <a:pPr marL="114300" lvl="0" indent="-114300">
              <a:spcAft>
                <a:spcPts val="100"/>
              </a:spcAft>
              <a:buSzPct val="150000"/>
              <a:buFont typeface="Arial" panose="020B0604020202020204" pitchFamily="34" charset="0"/>
              <a:buChar char="•"/>
              <a:defRPr/>
            </a:pPr>
            <a:r>
              <a:rPr lang="en-US" sz="800" b="1" dirty="0"/>
              <a:t>Cost Estimate (level of confidence -10%/+10%)</a:t>
            </a:r>
          </a:p>
          <a:p>
            <a:pPr marL="114300" lvl="0" indent="-114300">
              <a:spcAft>
                <a:spcPts val="100"/>
              </a:spcAft>
              <a:buSzPct val="150000"/>
              <a:buFont typeface="Arial" panose="020B0604020202020204" pitchFamily="34" charset="0"/>
              <a:buChar char="•"/>
              <a:defRPr/>
            </a:pPr>
            <a:r>
              <a:rPr lang="en-US" sz="800" b="1" dirty="0"/>
              <a:t>TCO Preliminary Models</a:t>
            </a:r>
          </a:p>
          <a:p>
            <a:pPr marL="114300" lvl="0" indent="-114300">
              <a:spcAft>
                <a:spcPts val="100"/>
              </a:spcAft>
              <a:buSzPct val="150000"/>
              <a:buFont typeface="Arial" panose="020B0604020202020204" pitchFamily="34" charset="0"/>
              <a:buChar char="•"/>
              <a:defRPr/>
            </a:pPr>
            <a:r>
              <a:rPr lang="en-US" sz="800" b="1" dirty="0"/>
              <a:t>Other Deliverables as Appropriate</a:t>
            </a:r>
          </a:p>
        </p:txBody>
      </p:sp>
      <p:sp>
        <p:nvSpPr>
          <p:cNvPr id="87" name="Rectangle 86">
            <a:extLst>
              <a:ext uri="{FF2B5EF4-FFF2-40B4-BE49-F238E27FC236}">
                <a16:creationId xmlns:a16="http://schemas.microsoft.com/office/drawing/2014/main" id="{F76E112A-BF68-4A61-A95B-8C0057999224}"/>
              </a:ext>
            </a:extLst>
          </p:cNvPr>
          <p:cNvSpPr/>
          <p:nvPr/>
        </p:nvSpPr>
        <p:spPr>
          <a:xfrm>
            <a:off x="7010424" y="1427223"/>
            <a:ext cx="1710000" cy="3239348"/>
          </a:xfrm>
          <a:prstGeom prst="rect">
            <a:avLst/>
          </a:prstGeom>
        </p:spPr>
        <p:txBody>
          <a:bodyPr wrap="square" lIns="0" tIns="0" rIns="0" bIns="0">
            <a:noAutofit/>
          </a:bodyPr>
          <a:lstStyle/>
          <a:p>
            <a:pPr marL="114300" indent="-114300">
              <a:spcAft>
                <a:spcPts val="100"/>
              </a:spcAft>
              <a:buSzPct val="150000"/>
              <a:buFont typeface="Arial" panose="020B0604020202020204" pitchFamily="34" charset="0"/>
              <a:buChar char="•"/>
            </a:pPr>
            <a:r>
              <a:rPr lang="en-US" sz="800" b="1" dirty="0"/>
              <a:t>Select Final Project Execution Team</a:t>
            </a:r>
          </a:p>
          <a:p>
            <a:pPr marL="114300" indent="-114300">
              <a:spcAft>
                <a:spcPts val="100"/>
              </a:spcAft>
              <a:buSzPct val="150000"/>
              <a:buFont typeface="Arial" panose="020B0604020202020204" pitchFamily="34" charset="0"/>
              <a:buChar char="•"/>
            </a:pPr>
            <a:r>
              <a:rPr lang="en-US" sz="800" b="1" dirty="0"/>
              <a:t>Finalize Detailed Engineering, Incorporating Global Industrial Standards</a:t>
            </a:r>
          </a:p>
          <a:p>
            <a:pPr marL="114300" indent="-114300">
              <a:spcAft>
                <a:spcPts val="100"/>
              </a:spcAft>
              <a:buSzPct val="150000"/>
              <a:buFont typeface="Arial" panose="020B0604020202020204" pitchFamily="34" charset="0"/>
              <a:buChar char="•"/>
            </a:pPr>
            <a:r>
              <a:rPr lang="en-US" sz="800" b="1" dirty="0"/>
              <a:t>Complete Bidding for Equipment and Contracts</a:t>
            </a:r>
          </a:p>
          <a:p>
            <a:pPr marL="114300" indent="-114300">
              <a:spcAft>
                <a:spcPts val="100"/>
              </a:spcAft>
              <a:buSzPct val="150000"/>
              <a:buFont typeface="Arial" panose="020B0604020202020204" pitchFamily="34" charset="0"/>
              <a:buChar char="•"/>
            </a:pPr>
            <a:r>
              <a:rPr lang="en-US" sz="800" b="1" dirty="0"/>
              <a:t>Final TCO Models</a:t>
            </a:r>
          </a:p>
          <a:p>
            <a:pPr marL="114300" indent="-114300">
              <a:spcAft>
                <a:spcPts val="100"/>
              </a:spcAft>
              <a:buSzPct val="150000"/>
              <a:buFont typeface="Arial" panose="020B0604020202020204" pitchFamily="34" charset="0"/>
              <a:buChar char="•"/>
            </a:pPr>
            <a:r>
              <a:rPr lang="en-US" sz="800" b="1" dirty="0"/>
              <a:t>Finalize Purchasing</a:t>
            </a:r>
          </a:p>
          <a:p>
            <a:pPr marL="114300" indent="-114300">
              <a:spcAft>
                <a:spcPts val="100"/>
              </a:spcAft>
              <a:buSzPct val="150000"/>
              <a:buFont typeface="Arial" panose="020B0604020202020204" pitchFamily="34" charset="0"/>
              <a:buChar char="•"/>
            </a:pPr>
            <a:r>
              <a:rPr lang="en-US" sz="800" b="1" dirty="0"/>
              <a:t>Award Contracts</a:t>
            </a:r>
          </a:p>
          <a:p>
            <a:pPr marL="114300" indent="-114300">
              <a:spcAft>
                <a:spcPts val="100"/>
              </a:spcAft>
              <a:buSzPct val="150000"/>
              <a:buFont typeface="Arial" panose="020B0604020202020204" pitchFamily="34" charset="0"/>
              <a:buChar char="•"/>
            </a:pPr>
            <a:r>
              <a:rPr lang="en-US" sz="800" b="1" dirty="0"/>
              <a:t>Perform Project Controls Including Safety, Contract Management, Budget and Scope</a:t>
            </a:r>
          </a:p>
          <a:p>
            <a:pPr marL="114300" indent="-114300">
              <a:spcAft>
                <a:spcPts val="100"/>
              </a:spcAft>
              <a:buSzPct val="150000"/>
              <a:buFont typeface="Arial" panose="020B0604020202020204" pitchFamily="34" charset="0"/>
              <a:buChar char="•"/>
            </a:pPr>
            <a:r>
              <a:rPr lang="en-US" sz="800" b="1" dirty="0"/>
              <a:t>Perform Execution Inspections and Physical Progressing</a:t>
            </a:r>
          </a:p>
          <a:p>
            <a:pPr marL="114300" lvl="0" indent="-114300">
              <a:spcAft>
                <a:spcPts val="100"/>
              </a:spcAft>
              <a:buSzPct val="150000"/>
              <a:buFont typeface="Arial" panose="020B0604020202020204" pitchFamily="34" charset="0"/>
              <a:buChar char="•"/>
              <a:defRPr/>
            </a:pPr>
            <a:r>
              <a:rPr lang="en-US" sz="800" b="1" dirty="0"/>
              <a:t>Insurance Provider Review</a:t>
            </a:r>
          </a:p>
          <a:p>
            <a:pPr marL="114300" lvl="0" indent="-114300">
              <a:spcAft>
                <a:spcPts val="100"/>
              </a:spcAft>
              <a:buSzPct val="150000"/>
              <a:buFont typeface="Arial" panose="020B0604020202020204" pitchFamily="34" charset="0"/>
              <a:buChar char="•"/>
              <a:defRPr/>
            </a:pPr>
            <a:r>
              <a:rPr lang="en-US" sz="800" b="1" dirty="0"/>
              <a:t>Payment Management</a:t>
            </a:r>
          </a:p>
          <a:p>
            <a:pPr marL="114300" lvl="0" indent="-114300">
              <a:spcAft>
                <a:spcPts val="100"/>
              </a:spcAft>
              <a:buSzPct val="150000"/>
              <a:buFont typeface="Arial" panose="020B0604020202020204" pitchFamily="34" charset="0"/>
              <a:buChar char="•"/>
              <a:defRPr/>
            </a:pPr>
            <a:r>
              <a:rPr lang="en-US" sz="800" b="1" dirty="0"/>
              <a:t>Complete All Construction</a:t>
            </a:r>
          </a:p>
          <a:p>
            <a:pPr marL="114300" lvl="0" indent="-114300">
              <a:spcAft>
                <a:spcPts val="100"/>
              </a:spcAft>
              <a:buSzPct val="150000"/>
              <a:buFont typeface="Arial" panose="020B0604020202020204" pitchFamily="34" charset="0"/>
              <a:buChar char="•"/>
              <a:defRPr/>
            </a:pPr>
            <a:r>
              <a:rPr lang="en-US" sz="800" b="1" dirty="0">
                <a:highlight>
                  <a:srgbClr val="F3F2F1"/>
                </a:highlight>
              </a:rPr>
              <a:t>Finalize Start-up and Commissioning</a:t>
            </a:r>
          </a:p>
          <a:p>
            <a:pPr marL="114300" lvl="0" indent="-114300">
              <a:spcAft>
                <a:spcPts val="100"/>
              </a:spcAft>
              <a:buSzPct val="150000"/>
              <a:buFont typeface="Arial" panose="020B0604020202020204" pitchFamily="34" charset="0"/>
              <a:buChar char="•"/>
              <a:defRPr/>
            </a:pPr>
            <a:r>
              <a:rPr lang="en-US" sz="800" b="1" dirty="0"/>
              <a:t>Confirm Operational Safety Systems</a:t>
            </a:r>
            <a:endParaRPr lang="en-US" sz="800" b="1" dirty="0">
              <a:highlight>
                <a:srgbClr val="F3F2F1"/>
              </a:highlight>
            </a:endParaRPr>
          </a:p>
          <a:p>
            <a:pPr marL="114300" lvl="0" indent="-114300">
              <a:spcAft>
                <a:spcPts val="100"/>
              </a:spcAft>
              <a:buSzPct val="150000"/>
              <a:buFont typeface="Arial" panose="020B0604020202020204" pitchFamily="34" charset="0"/>
              <a:buChar char="•"/>
              <a:defRPr/>
            </a:pPr>
            <a:r>
              <a:rPr lang="en-US" sz="800" b="1" dirty="0">
                <a:highlight>
                  <a:srgbClr val="F3F2F1"/>
                </a:highlight>
              </a:rPr>
              <a:t>Plant Start-up and Achievement of Steady Operation</a:t>
            </a:r>
          </a:p>
          <a:p>
            <a:pPr marL="114300" lvl="0" indent="-114300">
              <a:spcAft>
                <a:spcPts val="100"/>
              </a:spcAft>
              <a:buSzPct val="150000"/>
              <a:buFont typeface="Arial" panose="020B0604020202020204" pitchFamily="34" charset="0"/>
              <a:buChar char="•"/>
              <a:defRPr/>
            </a:pPr>
            <a:r>
              <a:rPr lang="en-US" sz="800" b="1" dirty="0"/>
              <a:t>Acceptance by Operations</a:t>
            </a:r>
          </a:p>
        </p:txBody>
      </p:sp>
      <p:sp>
        <p:nvSpPr>
          <p:cNvPr id="89" name="Rectangle 88">
            <a:extLst>
              <a:ext uri="{FF2B5EF4-FFF2-40B4-BE49-F238E27FC236}">
                <a16:creationId xmlns:a16="http://schemas.microsoft.com/office/drawing/2014/main" id="{06913121-1B70-434B-A65C-180FCB49A7E6}"/>
              </a:ext>
            </a:extLst>
          </p:cNvPr>
          <p:cNvSpPr/>
          <p:nvPr/>
        </p:nvSpPr>
        <p:spPr>
          <a:xfrm>
            <a:off x="8839233" y="1427223"/>
            <a:ext cx="1710000" cy="3239348"/>
          </a:xfrm>
          <a:prstGeom prst="rect">
            <a:avLst/>
          </a:prstGeom>
        </p:spPr>
        <p:txBody>
          <a:bodyPr wrap="square" lIns="0" tIns="0" rIns="0" bIns="0">
            <a:noAutofit/>
          </a:bodyPr>
          <a:lstStyle/>
          <a:p>
            <a:pPr marL="114300" indent="-114300">
              <a:spcAft>
                <a:spcPts val="100"/>
              </a:spcAft>
              <a:buSzPct val="150000"/>
              <a:buFont typeface="Arial" panose="020B0604020202020204" pitchFamily="34" charset="0"/>
              <a:buChar char="•"/>
            </a:pPr>
            <a:r>
              <a:rPr lang="en-US" sz="800" b="1" dirty="0"/>
              <a:t>Confirm Accomplishment of Operational Objectives</a:t>
            </a:r>
          </a:p>
          <a:p>
            <a:pPr marL="114300" indent="-114300">
              <a:spcAft>
                <a:spcPts val="100"/>
              </a:spcAft>
              <a:buSzPct val="150000"/>
              <a:buFont typeface="Arial" panose="020B0604020202020204" pitchFamily="34" charset="0"/>
              <a:buChar char="•"/>
            </a:pPr>
            <a:r>
              <a:rPr lang="en-US" sz="800" b="1" dirty="0"/>
              <a:t>Project Management Assessment</a:t>
            </a:r>
          </a:p>
          <a:p>
            <a:pPr marL="114300" indent="-114300">
              <a:spcAft>
                <a:spcPts val="100"/>
              </a:spcAft>
              <a:buSzPct val="150000"/>
              <a:buFont typeface="Arial" panose="020B0604020202020204" pitchFamily="34" charset="0"/>
              <a:buChar char="•"/>
            </a:pPr>
            <a:r>
              <a:rPr lang="en-US" sz="800" b="1" dirty="0"/>
              <a:t>Determine What Went Well and What Needs Improvement</a:t>
            </a:r>
          </a:p>
          <a:p>
            <a:pPr marL="114300" indent="-114300">
              <a:spcAft>
                <a:spcPts val="100"/>
              </a:spcAft>
              <a:buSzPct val="150000"/>
              <a:buFont typeface="Arial" panose="020B0604020202020204" pitchFamily="34" charset="0"/>
              <a:buChar char="•"/>
            </a:pPr>
            <a:r>
              <a:rPr lang="en-US" sz="800" b="1" dirty="0"/>
              <a:t>Overall Safety Evaluation – Engineering, Construction, Start-up and Operations</a:t>
            </a:r>
          </a:p>
          <a:p>
            <a:pPr marL="114300" indent="-114300">
              <a:spcAft>
                <a:spcPts val="100"/>
              </a:spcAft>
              <a:buSzPct val="150000"/>
              <a:buFont typeface="Arial" panose="020B0604020202020204" pitchFamily="34" charset="0"/>
              <a:buChar char="•"/>
            </a:pPr>
            <a:r>
              <a:rPr lang="en-US" sz="800" b="1" dirty="0"/>
              <a:t>Share Lessons Learned</a:t>
            </a:r>
          </a:p>
          <a:p>
            <a:pPr marL="114300" indent="-114300">
              <a:spcAft>
                <a:spcPts val="100"/>
              </a:spcAft>
              <a:buSzPct val="150000"/>
              <a:buFont typeface="Arial" panose="020B0604020202020204" pitchFamily="34" charset="0"/>
              <a:buChar char="•"/>
            </a:pPr>
            <a:r>
              <a:rPr lang="en-US" sz="800" b="1" dirty="0"/>
              <a:t>Improve Company Work Process</a:t>
            </a:r>
          </a:p>
        </p:txBody>
      </p:sp>
      <p:sp>
        <p:nvSpPr>
          <p:cNvPr id="90" name="Rectangle 89">
            <a:extLst>
              <a:ext uri="{FF2B5EF4-FFF2-40B4-BE49-F238E27FC236}">
                <a16:creationId xmlns:a16="http://schemas.microsoft.com/office/drawing/2014/main" id="{2BFA50E6-54CC-4644-B006-751A3412DC5E}"/>
              </a:ext>
            </a:extLst>
          </p:cNvPr>
          <p:cNvSpPr/>
          <p:nvPr/>
        </p:nvSpPr>
        <p:spPr>
          <a:xfrm>
            <a:off x="1595289" y="5554214"/>
            <a:ext cx="1567422" cy="338554"/>
          </a:xfrm>
          <a:prstGeom prst="rect">
            <a:avLst/>
          </a:prstGeom>
        </p:spPr>
        <p:txBody>
          <a:bodyPr wrap="square" lIns="0" tIns="0" rIns="0" bIns="0">
            <a:spAutoFit/>
          </a:bodyPr>
          <a:lstStyle/>
          <a:p>
            <a:pPr algn="ctr"/>
            <a:r>
              <a:rPr lang="en-US" sz="800" b="1" dirty="0">
                <a:solidFill>
                  <a:srgbClr val="9A9AFE"/>
                </a:solidFill>
              </a:rPr>
              <a:t>Gate Review</a:t>
            </a:r>
          </a:p>
          <a:p>
            <a:pPr algn="ctr"/>
            <a:r>
              <a:rPr lang="en-US" sz="1400" b="1" dirty="0">
                <a:solidFill>
                  <a:srgbClr val="9A9AFE"/>
                </a:solidFill>
              </a:rPr>
              <a:t>1</a:t>
            </a:r>
          </a:p>
        </p:txBody>
      </p:sp>
      <p:sp>
        <p:nvSpPr>
          <p:cNvPr id="91" name="Rectangle 90">
            <a:extLst>
              <a:ext uri="{FF2B5EF4-FFF2-40B4-BE49-F238E27FC236}">
                <a16:creationId xmlns:a16="http://schemas.microsoft.com/office/drawing/2014/main" id="{A1A04B35-B91D-4E8C-9A91-EF15A848B541}"/>
              </a:ext>
            </a:extLst>
          </p:cNvPr>
          <p:cNvSpPr/>
          <p:nvPr/>
        </p:nvSpPr>
        <p:spPr>
          <a:xfrm>
            <a:off x="3424097" y="5554214"/>
            <a:ext cx="1567422" cy="338554"/>
          </a:xfrm>
          <a:prstGeom prst="rect">
            <a:avLst/>
          </a:prstGeom>
        </p:spPr>
        <p:txBody>
          <a:bodyPr wrap="square" lIns="0" tIns="0" rIns="0" bIns="0">
            <a:spAutoFit/>
          </a:bodyPr>
          <a:lstStyle/>
          <a:p>
            <a:pPr algn="ctr"/>
            <a:r>
              <a:rPr lang="en-US" sz="800" b="1" dirty="0">
                <a:solidFill>
                  <a:srgbClr val="036EC0"/>
                </a:solidFill>
              </a:rPr>
              <a:t>Gate Review</a:t>
            </a:r>
          </a:p>
          <a:p>
            <a:pPr algn="ctr"/>
            <a:r>
              <a:rPr lang="en-US" sz="1400" b="1" dirty="0">
                <a:solidFill>
                  <a:srgbClr val="036EC0"/>
                </a:solidFill>
              </a:rPr>
              <a:t>2</a:t>
            </a:r>
          </a:p>
        </p:txBody>
      </p:sp>
      <p:sp>
        <p:nvSpPr>
          <p:cNvPr id="92" name="Rectangle 91">
            <a:extLst>
              <a:ext uri="{FF2B5EF4-FFF2-40B4-BE49-F238E27FC236}">
                <a16:creationId xmlns:a16="http://schemas.microsoft.com/office/drawing/2014/main" id="{72C02066-9C06-4C7D-B658-CD3D414EAE2A}"/>
              </a:ext>
            </a:extLst>
          </p:cNvPr>
          <p:cNvSpPr/>
          <p:nvPr/>
        </p:nvSpPr>
        <p:spPr>
          <a:xfrm>
            <a:off x="5252905" y="5554214"/>
            <a:ext cx="1567422" cy="338554"/>
          </a:xfrm>
          <a:prstGeom prst="rect">
            <a:avLst/>
          </a:prstGeom>
        </p:spPr>
        <p:txBody>
          <a:bodyPr wrap="square" lIns="0" tIns="0" rIns="0" bIns="0">
            <a:spAutoFit/>
          </a:bodyPr>
          <a:lstStyle/>
          <a:p>
            <a:pPr algn="ctr"/>
            <a:r>
              <a:rPr lang="en-US" sz="800" b="1" dirty="0">
                <a:solidFill>
                  <a:srgbClr val="F90363"/>
                </a:solidFill>
              </a:rPr>
              <a:t>Gate Review</a:t>
            </a:r>
          </a:p>
          <a:p>
            <a:pPr algn="ctr"/>
            <a:r>
              <a:rPr lang="en-US" sz="1400" b="1" dirty="0">
                <a:solidFill>
                  <a:srgbClr val="F90363"/>
                </a:solidFill>
              </a:rPr>
              <a:t>3</a:t>
            </a:r>
          </a:p>
        </p:txBody>
      </p:sp>
      <p:sp>
        <p:nvSpPr>
          <p:cNvPr id="93" name="Rectangle 92">
            <a:extLst>
              <a:ext uri="{FF2B5EF4-FFF2-40B4-BE49-F238E27FC236}">
                <a16:creationId xmlns:a16="http://schemas.microsoft.com/office/drawing/2014/main" id="{7C74D5AC-E051-4254-BF67-1AD558F24EC7}"/>
              </a:ext>
            </a:extLst>
          </p:cNvPr>
          <p:cNvSpPr/>
          <p:nvPr/>
        </p:nvSpPr>
        <p:spPr>
          <a:xfrm>
            <a:off x="7081713" y="5554214"/>
            <a:ext cx="1567422" cy="338554"/>
          </a:xfrm>
          <a:prstGeom prst="rect">
            <a:avLst/>
          </a:prstGeom>
        </p:spPr>
        <p:txBody>
          <a:bodyPr wrap="square" lIns="0" tIns="0" rIns="0" bIns="0">
            <a:spAutoFit/>
          </a:bodyPr>
          <a:lstStyle/>
          <a:p>
            <a:pPr algn="ctr"/>
            <a:r>
              <a:rPr lang="en-US" sz="800" b="1" dirty="0">
                <a:solidFill>
                  <a:srgbClr val="C54D4D"/>
                </a:solidFill>
              </a:rPr>
              <a:t>Acceptance</a:t>
            </a:r>
          </a:p>
          <a:p>
            <a:pPr algn="ctr"/>
            <a:r>
              <a:rPr lang="en-US" sz="1400" b="1" dirty="0">
                <a:solidFill>
                  <a:srgbClr val="C54D4D"/>
                </a:solidFill>
              </a:rPr>
              <a:t>4</a:t>
            </a:r>
          </a:p>
        </p:txBody>
      </p:sp>
      <p:sp>
        <p:nvSpPr>
          <p:cNvPr id="94" name="Rectangle 93">
            <a:extLst>
              <a:ext uri="{FF2B5EF4-FFF2-40B4-BE49-F238E27FC236}">
                <a16:creationId xmlns:a16="http://schemas.microsoft.com/office/drawing/2014/main" id="{F58F901C-36D1-44EA-B562-36B435162953}"/>
              </a:ext>
            </a:extLst>
          </p:cNvPr>
          <p:cNvSpPr/>
          <p:nvPr/>
        </p:nvSpPr>
        <p:spPr>
          <a:xfrm>
            <a:off x="8910522" y="5554214"/>
            <a:ext cx="1567422" cy="338554"/>
          </a:xfrm>
          <a:prstGeom prst="rect">
            <a:avLst/>
          </a:prstGeom>
        </p:spPr>
        <p:txBody>
          <a:bodyPr wrap="square" lIns="0" tIns="0" rIns="0" bIns="0">
            <a:spAutoFit/>
          </a:bodyPr>
          <a:lstStyle/>
          <a:p>
            <a:pPr algn="ctr"/>
            <a:r>
              <a:rPr lang="en-US" sz="800" b="1" dirty="0">
                <a:solidFill>
                  <a:srgbClr val="FDC202"/>
                </a:solidFill>
              </a:rPr>
              <a:t>Closeout</a:t>
            </a:r>
          </a:p>
          <a:p>
            <a:pPr algn="ctr"/>
            <a:r>
              <a:rPr lang="en-US" sz="1400" b="1" dirty="0">
                <a:solidFill>
                  <a:srgbClr val="FDC202"/>
                </a:solidFill>
              </a:rPr>
              <a:t>5</a:t>
            </a:r>
          </a:p>
        </p:txBody>
      </p:sp>
      <p:sp>
        <p:nvSpPr>
          <p:cNvPr id="3" name="Title 2">
            <a:extLst>
              <a:ext uri="{FF2B5EF4-FFF2-40B4-BE49-F238E27FC236}">
                <a16:creationId xmlns:a16="http://schemas.microsoft.com/office/drawing/2014/main" id="{1131F072-9B24-118C-CDEE-5FFE0462672F}"/>
              </a:ext>
            </a:extLst>
          </p:cNvPr>
          <p:cNvSpPr txBox="1">
            <a:spLocks/>
          </p:cNvSpPr>
          <p:nvPr/>
        </p:nvSpPr>
        <p:spPr>
          <a:xfrm>
            <a:off x="80213" y="1147309"/>
            <a:ext cx="1237694" cy="29977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Segoe UI Semibold" panose="020B0702040204020203" pitchFamily="34" charset="0"/>
                <a:ea typeface="+mj-ea"/>
                <a:cs typeface="Segoe UI Semibold" panose="020B0702040204020203" pitchFamily="34" charset="0"/>
              </a:defRPr>
            </a:lvl1pPr>
          </a:lstStyle>
          <a:p>
            <a:pPr algn="l"/>
            <a:endParaRPr lang="en-US" sz="3200" dirty="0"/>
          </a:p>
          <a:p>
            <a:pPr algn="l"/>
            <a:endParaRPr lang="en-US" sz="3200" dirty="0"/>
          </a:p>
          <a:p>
            <a:pPr algn="l"/>
            <a:r>
              <a:rPr lang="en-US" sz="2400" dirty="0"/>
              <a:t>Project Stage Gates</a:t>
            </a:r>
          </a:p>
          <a:p>
            <a:pPr algn="l"/>
            <a:r>
              <a:rPr lang="en-US" sz="2400" dirty="0"/>
              <a:t>Mgt. Process</a:t>
            </a:r>
          </a:p>
        </p:txBody>
      </p:sp>
    </p:spTree>
    <p:extLst>
      <p:ext uri="{BB962C8B-B14F-4D97-AF65-F5344CB8AC3E}">
        <p14:creationId xmlns:p14="http://schemas.microsoft.com/office/powerpoint/2010/main" val="585572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A0D5-AA8F-58CC-E17A-6F2DB716BB2B}"/>
              </a:ext>
            </a:extLst>
          </p:cNvPr>
          <p:cNvSpPr>
            <a:spLocks noGrp="1"/>
          </p:cNvSpPr>
          <p:nvPr>
            <p:ph type="title"/>
          </p:nvPr>
        </p:nvSpPr>
        <p:spPr/>
        <p:txBody>
          <a:bodyPr/>
          <a:lstStyle/>
          <a:p>
            <a:r>
              <a:rPr lang="de-AT" dirty="0"/>
              <a:t>Bunge Project Management </a:t>
            </a:r>
            <a:r>
              <a:rPr lang="de-AT" dirty="0" err="1"/>
              <a:t>Fundamentals</a:t>
            </a:r>
            <a:endParaRPr lang="uk-UA" dirty="0"/>
          </a:p>
        </p:txBody>
      </p:sp>
      <p:sp>
        <p:nvSpPr>
          <p:cNvPr id="3" name="Slide Number Placeholder 2">
            <a:extLst>
              <a:ext uri="{FF2B5EF4-FFF2-40B4-BE49-F238E27FC236}">
                <a16:creationId xmlns:a16="http://schemas.microsoft.com/office/drawing/2014/main" id="{EEE08ADA-79C9-7000-5186-B675C6E083BF}"/>
              </a:ext>
            </a:extLst>
          </p:cNvPr>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86CEE44-6F89-45AC-812A-88D538657E02}" type="slidenum">
              <a:rPr kumimoji="0" lang="en-US" sz="9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5A5A5A"/>
              </a:solidFill>
              <a:effectLst/>
              <a:uLnTx/>
              <a:uFillTx/>
              <a:latin typeface="Segoe UI"/>
              <a:ea typeface="+mn-ea"/>
              <a:cs typeface="+mn-cs"/>
            </a:endParaRPr>
          </a:p>
        </p:txBody>
      </p:sp>
      <p:sp>
        <p:nvSpPr>
          <p:cNvPr id="6" name="TextBox 5">
            <a:extLst>
              <a:ext uri="{FF2B5EF4-FFF2-40B4-BE49-F238E27FC236}">
                <a16:creationId xmlns:a16="http://schemas.microsoft.com/office/drawing/2014/main" id="{58292152-EFCE-BD31-309C-40479567BFF5}"/>
              </a:ext>
            </a:extLst>
          </p:cNvPr>
          <p:cNvSpPr txBox="1"/>
          <p:nvPr/>
        </p:nvSpPr>
        <p:spPr>
          <a:xfrm>
            <a:off x="876531" y="1723541"/>
            <a:ext cx="8869680" cy="3580083"/>
          </a:xfrm>
          <a:prstGeom prst="rect">
            <a:avLst/>
          </a:prstGeom>
          <a:noFill/>
        </p:spPr>
        <p:txBody>
          <a:bodyPr wrap="square">
            <a:spAutoFit/>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de-AT" sz="2400" b="0" i="0" strike="noStrike" kern="1200" cap="none" spc="0" normalizeH="0" baseline="0" noProof="0" dirty="0">
                <a:ln>
                  <a:noFill/>
                </a:ln>
                <a:solidFill>
                  <a:srgbClr val="043C5A"/>
                </a:solidFill>
                <a:effectLst/>
                <a:uLnTx/>
                <a:uFillTx/>
                <a:latin typeface="Segoe UI" panose="020B0502040204020203" pitchFamily="34" charset="0"/>
                <a:ea typeface="SimSun" panose="02010600030101010101" pitchFamily="2" charset="-122"/>
                <a:cs typeface="+mn-cs"/>
              </a:rPr>
              <a:t>Major Capital Projects </a:t>
            </a:r>
            <a:r>
              <a:rPr kumimoji="0" lang="de-AT" sz="2400" b="0" i="0" strike="noStrike" kern="1200" cap="none" spc="0" normalizeH="0" baseline="0" noProof="0" dirty="0" err="1">
                <a:ln>
                  <a:noFill/>
                </a:ln>
                <a:solidFill>
                  <a:srgbClr val="043C5A"/>
                </a:solidFill>
                <a:effectLst/>
                <a:uLnTx/>
                <a:uFillTx/>
                <a:latin typeface="Segoe UI" panose="020B0502040204020203" pitchFamily="34" charset="0"/>
                <a:ea typeface="SimSun" panose="02010600030101010101" pitchFamily="2" charset="-122"/>
                <a:cs typeface="+mn-cs"/>
              </a:rPr>
              <a:t>Planning</a:t>
            </a:r>
            <a:r>
              <a:rPr kumimoji="0" lang="de-AT" sz="2400" b="0" i="0" strike="noStrike" kern="1200" cap="none" spc="0" normalizeH="0" baseline="0" noProof="0" dirty="0">
                <a:ln>
                  <a:noFill/>
                </a:ln>
                <a:solidFill>
                  <a:srgbClr val="043C5A"/>
                </a:solidFill>
                <a:effectLst/>
                <a:uLnTx/>
                <a:uFillTx/>
                <a:latin typeface="Segoe UI" panose="020B0502040204020203" pitchFamily="34" charset="0"/>
                <a:ea typeface="SimSun" panose="02010600030101010101" pitchFamily="2" charset="-122"/>
                <a:cs typeface="+mn-cs"/>
              </a:rPr>
              <a:t> Policy (MCPPP)</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Capital Investments Policy</a:t>
            </a:r>
            <a:endParaRPr kumimoji="0" lang="de-AT" sz="2400" b="0" i="0" strike="noStrike" kern="1200" cap="none" spc="0" normalizeH="0" baseline="0" noProof="0" dirty="0">
              <a:ln>
                <a:noFill/>
              </a:ln>
              <a:solidFill>
                <a:srgbClr val="043C5A"/>
              </a:solidFill>
              <a:effectLst/>
              <a:uLnTx/>
              <a:uFillTx/>
              <a:latin typeface="Segoe UI" panose="020B0502040204020203" pitchFamily="34" charset="0"/>
              <a:ea typeface="SimSun" panose="02010600030101010101" pitchFamily="2" charset="-122"/>
              <a:cs typeface="+mn-cs"/>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Global </a:t>
            </a:r>
            <a:r>
              <a:rPr lang="de-AT" sz="2400" dirty="0" err="1">
                <a:solidFill>
                  <a:srgbClr val="043C5A"/>
                </a:solidFill>
                <a:latin typeface="Segoe UI" panose="020B0502040204020203" pitchFamily="34" charset="0"/>
                <a:ea typeface="SimSun" panose="02010600030101010101" pitchFamily="2" charset="-122"/>
              </a:rPr>
              <a:t>Purchasing</a:t>
            </a:r>
            <a:r>
              <a:rPr lang="de-AT" sz="2400" dirty="0">
                <a:solidFill>
                  <a:srgbClr val="043C5A"/>
                </a:solidFill>
                <a:latin typeface="Segoe UI" panose="020B0502040204020203" pitchFamily="34" charset="0"/>
                <a:ea typeface="SimSun" panose="02010600030101010101" pitchFamily="2" charset="-122"/>
              </a:rPr>
              <a:t> Policy</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Bunge Global Projects Management (BGPM)</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Assets Care Standards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User Guide </a:t>
            </a:r>
            <a:r>
              <a:rPr lang="de-AT" sz="2400" dirty="0" err="1">
                <a:solidFill>
                  <a:srgbClr val="043C5A"/>
                </a:solidFill>
                <a:latin typeface="Segoe UI" panose="020B0502040204020203" pitchFamily="34" charset="0"/>
                <a:ea typeface="SimSun" panose="02010600030101010101" pitchFamily="2" charset="-122"/>
              </a:rPr>
              <a:t>For</a:t>
            </a:r>
            <a:r>
              <a:rPr lang="de-AT" sz="2400" dirty="0">
                <a:solidFill>
                  <a:srgbClr val="043C5A"/>
                </a:solidFill>
                <a:latin typeface="Segoe UI" panose="020B0502040204020203" pitchFamily="34" charset="0"/>
                <a:ea typeface="SimSun" panose="02010600030101010101" pitchFamily="2" charset="-122"/>
              </a:rPr>
              <a:t> TCO </a:t>
            </a:r>
            <a:r>
              <a:rPr lang="de-AT" sz="2400" dirty="0" err="1">
                <a:solidFill>
                  <a:srgbClr val="043C5A"/>
                </a:solidFill>
                <a:latin typeface="Segoe UI" panose="020B0502040204020203" pitchFamily="34" charset="0"/>
                <a:ea typeface="SimSun" panose="02010600030101010101" pitchFamily="2" charset="-122"/>
              </a:rPr>
              <a:t>Process</a:t>
            </a:r>
            <a:endParaRPr lang="de-AT" sz="2400" dirty="0">
              <a:solidFill>
                <a:srgbClr val="043C5A"/>
              </a:solidFill>
              <a:latin typeface="Segoe UI" panose="020B0502040204020203" pitchFamily="34" charset="0"/>
              <a:ea typeface="SimSun" panose="02010600030101010101" pitchFamily="2" charset="-122"/>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de-AT" sz="2400" dirty="0">
                <a:solidFill>
                  <a:srgbClr val="043C5A"/>
                </a:solidFill>
                <a:latin typeface="Segoe UI" panose="020B0502040204020203" pitchFamily="34" charset="0"/>
                <a:ea typeface="SimSun" panose="02010600030101010101" pitchFamily="2" charset="-122"/>
              </a:rPr>
              <a:t>Global Engineering Standards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2400" b="0" i="0" strike="noStrike" kern="1200" cap="all" spc="0" normalizeH="0" baseline="0" noProof="0" dirty="0">
              <a:ln>
                <a:noFill/>
              </a:ln>
              <a:solidFill>
                <a:srgbClr val="043C5A"/>
              </a:solidFill>
              <a:effectLst/>
              <a:uLnTx/>
              <a:uFillTx/>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gn="l" defTabSz="1219170" rtl="0" eaLnBrk="1" fontAlgn="auto" latinLnBrk="0" hangingPunct="1">
              <a:lnSpc>
                <a:spcPct val="115000"/>
              </a:lnSpc>
              <a:spcBef>
                <a:spcPts val="0"/>
              </a:spcBef>
              <a:spcAft>
                <a:spcPts val="825"/>
              </a:spcAft>
              <a:buClrTx/>
              <a:buSzTx/>
              <a:buFont typeface="+mj-lt"/>
              <a:buAutoNum type="arabicPeriod"/>
              <a:tabLst/>
              <a:defRPr/>
            </a:pPr>
            <a:endParaRPr kumimoji="0" lang="uk-UA" sz="3200" b="0" i="0" u="none" strike="noStrike" kern="1200" cap="none" spc="0" normalizeH="0" baseline="0" noProof="0" dirty="0">
              <a:ln>
                <a:noFill/>
              </a:ln>
              <a:solidFill>
                <a:srgbClr val="043C5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25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43673EC-884E-95CB-8618-D730748D9F1E}"/>
              </a:ext>
            </a:extLst>
          </p:cNvPr>
          <p:cNvSpPr/>
          <p:nvPr/>
        </p:nvSpPr>
        <p:spPr>
          <a:xfrm>
            <a:off x="508001" y="4774022"/>
            <a:ext cx="7369908" cy="1067772"/>
          </a:xfrm>
          <a:prstGeom prst="rect">
            <a:avLst/>
          </a:prstGeom>
          <a:solidFill>
            <a:srgbClr val="36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t>Process &amp; equipment data:</a:t>
            </a:r>
          </a:p>
          <a:p>
            <a:pPr marL="285750" indent="-285750">
              <a:buFontTx/>
              <a:buChar char="-"/>
            </a:pPr>
            <a:r>
              <a:rPr lang="en-US" sz="900"/>
              <a:t>PFD, PID &amp; Mass Balance</a:t>
            </a:r>
          </a:p>
          <a:p>
            <a:pPr marL="285750" indent="-285750">
              <a:buFontTx/>
              <a:buChar char="-"/>
            </a:pPr>
            <a:r>
              <a:rPr lang="en-US" sz="900"/>
              <a:t>Instrumentation data</a:t>
            </a:r>
          </a:p>
          <a:p>
            <a:pPr marL="285750" indent="-285750">
              <a:buFontTx/>
              <a:buChar char="-"/>
            </a:pPr>
            <a:r>
              <a:rPr lang="en-US" sz="900"/>
              <a:t>Process performance warranties</a:t>
            </a:r>
          </a:p>
          <a:p>
            <a:pPr marL="285750" indent="-285750">
              <a:buFontTx/>
              <a:buChar char="-"/>
            </a:pPr>
            <a:r>
              <a:rPr lang="en-US" sz="900"/>
              <a:t>Equipment data (load, power, dimensions</a:t>
            </a:r>
            <a:r>
              <a:rPr lang="en-US" sz="1100"/>
              <a:t>)</a:t>
            </a:r>
          </a:p>
        </p:txBody>
      </p:sp>
      <p:sp>
        <p:nvSpPr>
          <p:cNvPr id="38" name="Rectangle 37">
            <a:extLst>
              <a:ext uri="{FF2B5EF4-FFF2-40B4-BE49-F238E27FC236}">
                <a16:creationId xmlns:a16="http://schemas.microsoft.com/office/drawing/2014/main" id="{3806909D-9BAA-0019-BAA3-B2E228CDBBCA}"/>
              </a:ext>
            </a:extLst>
          </p:cNvPr>
          <p:cNvSpPr/>
          <p:nvPr/>
        </p:nvSpPr>
        <p:spPr>
          <a:xfrm>
            <a:off x="508000" y="3345511"/>
            <a:ext cx="7369906" cy="1067772"/>
          </a:xfrm>
          <a:prstGeom prst="rect">
            <a:avLst/>
          </a:prstGeom>
          <a:solidFill>
            <a:srgbClr val="36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a:t>Engineering:</a:t>
            </a:r>
          </a:p>
          <a:p>
            <a:pPr marL="285750" indent="-285750">
              <a:buFontTx/>
              <a:buChar char="-"/>
            </a:pPr>
            <a:r>
              <a:rPr lang="en-US" sz="900"/>
              <a:t>Mechanical </a:t>
            </a:r>
          </a:p>
          <a:p>
            <a:pPr marL="285750" indent="-285750">
              <a:buFontTx/>
              <a:buChar char="-"/>
            </a:pPr>
            <a:r>
              <a:rPr lang="en-US" sz="900"/>
              <a:t>Civil</a:t>
            </a:r>
          </a:p>
          <a:p>
            <a:pPr marL="285750" indent="-285750">
              <a:buFontTx/>
              <a:buChar char="-"/>
            </a:pPr>
            <a:r>
              <a:rPr lang="en-US" sz="900"/>
              <a:t>E&amp;I</a:t>
            </a:r>
          </a:p>
          <a:p>
            <a:pPr marL="285750" indent="-285750">
              <a:buFontTx/>
              <a:buChar char="-"/>
            </a:pPr>
            <a:r>
              <a:rPr lang="en-US" sz="900"/>
              <a:t>Utilities </a:t>
            </a:r>
            <a:endParaRPr lang="es-ES" sz="1400"/>
          </a:p>
        </p:txBody>
      </p:sp>
      <p:sp>
        <p:nvSpPr>
          <p:cNvPr id="25" name="Rechteck: abgerundete Ecken 51">
            <a:extLst>
              <a:ext uri="{FF2B5EF4-FFF2-40B4-BE49-F238E27FC236}">
                <a16:creationId xmlns:a16="http://schemas.microsoft.com/office/drawing/2014/main" id="{D0E10998-45A3-3AA5-0029-4206A7A62754}"/>
              </a:ext>
            </a:extLst>
          </p:cNvPr>
          <p:cNvSpPr/>
          <p:nvPr/>
        </p:nvSpPr>
        <p:spPr>
          <a:xfrm>
            <a:off x="3129118" y="3345511"/>
            <a:ext cx="5125882" cy="1067772"/>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5A5A5A"/>
              </a:solidFill>
              <a:latin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A5A5A"/>
                </a:solidFill>
                <a:effectLst/>
                <a:uLnTx/>
                <a:uFillTx/>
                <a:latin typeface="Segoe UI"/>
                <a:ea typeface="+mn-ea"/>
                <a:cs typeface="+mn-cs"/>
              </a:rPr>
              <a:t>Engineering Company</a:t>
            </a:r>
          </a:p>
        </p:txBody>
      </p:sp>
      <p:sp>
        <p:nvSpPr>
          <p:cNvPr id="52" name="Rechteck: abgerundete Ecken 51">
            <a:extLst>
              <a:ext uri="{FF2B5EF4-FFF2-40B4-BE49-F238E27FC236}">
                <a16:creationId xmlns:a16="http://schemas.microsoft.com/office/drawing/2014/main" id="{520F2219-1A9E-789D-B370-CA2E80D8E356}"/>
              </a:ext>
            </a:extLst>
          </p:cNvPr>
          <p:cNvSpPr/>
          <p:nvPr/>
        </p:nvSpPr>
        <p:spPr>
          <a:xfrm>
            <a:off x="3129118" y="4761528"/>
            <a:ext cx="5125882" cy="1067772"/>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5A5A5A"/>
              </a:solidFill>
              <a:latin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A5A5A"/>
                </a:solidFill>
                <a:effectLst/>
                <a:uLnTx/>
                <a:uFillTx/>
                <a:latin typeface="Segoe UI"/>
                <a:ea typeface="+mn-ea"/>
                <a:cs typeface="+mn-cs"/>
              </a:rPr>
              <a:t>Process Technology suppliers</a:t>
            </a:r>
          </a:p>
        </p:txBody>
      </p:sp>
      <p:sp>
        <p:nvSpPr>
          <p:cNvPr id="2" name="Title 1">
            <a:extLst>
              <a:ext uri="{FF2B5EF4-FFF2-40B4-BE49-F238E27FC236}">
                <a16:creationId xmlns:a16="http://schemas.microsoft.com/office/drawing/2014/main" id="{F043511B-5DB6-43B7-89BF-F9ABF1A0E210}"/>
              </a:ext>
            </a:extLst>
          </p:cNvPr>
          <p:cNvSpPr>
            <a:spLocks noGrp="1"/>
          </p:cNvSpPr>
          <p:nvPr>
            <p:ph type="title"/>
          </p:nvPr>
        </p:nvSpPr>
        <p:spPr>
          <a:xfrm>
            <a:off x="351733" y="182512"/>
            <a:ext cx="11430000" cy="580548"/>
          </a:xfrm>
        </p:spPr>
        <p:txBody>
          <a:bodyPr>
            <a:normAutofit fontScale="90000"/>
          </a:bodyPr>
          <a:lstStyle/>
          <a:p>
            <a:r>
              <a:rPr lang="en-US" dirty="0"/>
              <a:t>Preliminary project </a:t>
            </a:r>
            <a:r>
              <a:rPr lang="en-US" dirty="0">
                <a:solidFill>
                  <a:srgbClr val="043C5A"/>
                </a:solidFill>
              </a:rPr>
              <a:t>governance</a:t>
            </a:r>
            <a:endParaRPr lang="es-ES" dirty="0">
              <a:solidFill>
                <a:srgbClr val="043C5A"/>
              </a:solidFill>
            </a:endParaRPr>
          </a:p>
        </p:txBody>
      </p:sp>
      <p:sp>
        <p:nvSpPr>
          <p:cNvPr id="5" name="Text Placeholder 4">
            <a:extLst>
              <a:ext uri="{FF2B5EF4-FFF2-40B4-BE49-F238E27FC236}">
                <a16:creationId xmlns:a16="http://schemas.microsoft.com/office/drawing/2014/main" id="{540CF4DB-F105-4E41-909C-8AC721F84D0D}"/>
              </a:ext>
            </a:extLst>
          </p:cNvPr>
          <p:cNvSpPr>
            <a:spLocks noGrp="1"/>
          </p:cNvSpPr>
          <p:nvPr>
            <p:ph type="body" sz="quarter" idx="13"/>
          </p:nvPr>
        </p:nvSpPr>
        <p:spPr/>
        <p:txBody>
          <a:bodyPr/>
          <a:lstStyle/>
          <a:p>
            <a:endParaRPr lang="es-ES"/>
          </a:p>
        </p:txBody>
      </p:sp>
      <p:sp>
        <p:nvSpPr>
          <p:cNvPr id="11" name="Rectangle: Rounded Corners 10">
            <a:extLst>
              <a:ext uri="{FF2B5EF4-FFF2-40B4-BE49-F238E27FC236}">
                <a16:creationId xmlns:a16="http://schemas.microsoft.com/office/drawing/2014/main" id="{07869DA5-6DDF-4B24-8EE2-A5E2A1D0E519}"/>
              </a:ext>
            </a:extLst>
          </p:cNvPr>
          <p:cNvSpPr/>
          <p:nvPr/>
        </p:nvSpPr>
        <p:spPr>
          <a:xfrm>
            <a:off x="4864553" y="2066925"/>
            <a:ext cx="1704975" cy="866775"/>
          </a:xfrm>
          <a:prstGeom prst="roundRect">
            <a:avLst/>
          </a:prstGeom>
          <a:solidFill>
            <a:srgbClr val="043C5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Bunge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Project Management Team</a:t>
            </a:r>
            <a:endParaRPr kumimoji="0" lang="es-ES" sz="1200" b="0" i="0" u="none" strike="noStrike" kern="1200" cap="none" spc="0" normalizeH="0" baseline="0" noProof="0">
              <a:ln>
                <a:noFill/>
              </a:ln>
              <a:solidFill>
                <a:prstClr val="white"/>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D7A8E92A-1DE5-44AE-B81E-04E37588E8B6}"/>
              </a:ext>
            </a:extLst>
          </p:cNvPr>
          <p:cNvSpPr/>
          <p:nvPr/>
        </p:nvSpPr>
        <p:spPr>
          <a:xfrm>
            <a:off x="4864552" y="872130"/>
            <a:ext cx="1704975" cy="866775"/>
          </a:xfrm>
          <a:prstGeom prst="roundRect">
            <a:avLst/>
          </a:prstGeom>
          <a:solidFill>
            <a:srgbClr val="043C5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Bunge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Steering Committee</a:t>
            </a:r>
            <a:endParaRPr kumimoji="0" lang="es-ES"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CCD56BC4-AE41-40B0-AA3D-32E605E45D28}"/>
              </a:ext>
            </a:extLst>
          </p:cNvPr>
          <p:cNvCxnSpPr>
            <a:cxnSpLocks/>
            <a:stCxn id="11" idx="0"/>
            <a:endCxn id="12" idx="2"/>
          </p:cNvCxnSpPr>
          <p:nvPr/>
        </p:nvCxnSpPr>
        <p:spPr>
          <a:xfrm flipH="1" flipV="1">
            <a:off x="5717040" y="1738905"/>
            <a:ext cx="1" cy="328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3ABC0A63-0C1E-4AD0-B573-7AB5B8FE6136}"/>
              </a:ext>
            </a:extLst>
          </p:cNvPr>
          <p:cNvSpPr/>
          <p:nvPr/>
        </p:nvSpPr>
        <p:spPr>
          <a:xfrm>
            <a:off x="3346187" y="3462850"/>
            <a:ext cx="1495579" cy="706094"/>
          </a:xfrm>
          <a:prstGeom prst="roundRect">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Crushing</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3" name="Rectangle: Rounded Corners 22">
            <a:extLst>
              <a:ext uri="{FF2B5EF4-FFF2-40B4-BE49-F238E27FC236}">
                <a16:creationId xmlns:a16="http://schemas.microsoft.com/office/drawing/2014/main" id="{7F1D9FF9-54A7-4249-9AB7-3BD6ED90C221}"/>
              </a:ext>
            </a:extLst>
          </p:cNvPr>
          <p:cNvSpPr/>
          <p:nvPr/>
        </p:nvSpPr>
        <p:spPr>
          <a:xfrm>
            <a:off x="4969249" y="3447391"/>
            <a:ext cx="1495579" cy="706094"/>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Boiler</a:t>
            </a:r>
            <a:endParaRPr kumimoji="0" lang="es-ES" sz="1200" b="0" i="0" u="none" strike="noStrike" kern="1200" cap="none" spc="0" normalizeH="0" baseline="0" noProof="0">
              <a:ln>
                <a:noFill/>
              </a:ln>
              <a:solidFill>
                <a:prstClr val="white"/>
              </a:solidFill>
              <a:effectLst/>
              <a:uLnTx/>
              <a:uFillTx/>
              <a:latin typeface="Segoe UI"/>
              <a:ea typeface="+mn-ea"/>
              <a:cs typeface="+mn-cs"/>
            </a:endParaRPr>
          </a:p>
        </p:txBody>
      </p:sp>
      <p:sp>
        <p:nvSpPr>
          <p:cNvPr id="27" name="Rectangle: Rounded Corners 26">
            <a:extLst>
              <a:ext uri="{FF2B5EF4-FFF2-40B4-BE49-F238E27FC236}">
                <a16:creationId xmlns:a16="http://schemas.microsoft.com/office/drawing/2014/main" id="{E7AF9D6C-4C11-4E02-B2CC-36B4DF4453FF}"/>
              </a:ext>
            </a:extLst>
          </p:cNvPr>
          <p:cNvSpPr/>
          <p:nvPr/>
        </p:nvSpPr>
        <p:spPr>
          <a:xfrm>
            <a:off x="6592311" y="3462851"/>
            <a:ext cx="1495580" cy="706093"/>
          </a:xfrm>
          <a:prstGeom prst="roundRect">
            <a:avLst/>
          </a:prstGeom>
          <a:solidFill>
            <a:schemeClr val="bg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Segoe UI"/>
              </a:rPr>
              <a:t>Refinery</a:t>
            </a:r>
            <a:r>
              <a:rPr kumimoji="0" lang="en-US" sz="1200" b="0" i="0" u="none" strike="noStrike" kern="1200" cap="none" spc="0" normalizeH="0" baseline="0" noProof="0" dirty="0">
                <a:ln>
                  <a:noFill/>
                </a:ln>
                <a:solidFill>
                  <a:prstClr val="white"/>
                </a:solidFill>
                <a:effectLst/>
                <a:uLnTx/>
                <a:uFillTx/>
                <a:latin typeface="Segoe UI"/>
                <a:ea typeface="+mn-ea"/>
                <a:cs typeface="+mn-cs"/>
              </a:rPr>
              <a:t> </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E2A18814-E125-4FF8-BDB7-998F27BB10BF}"/>
              </a:ext>
            </a:extLst>
          </p:cNvPr>
          <p:cNvSpPr txBox="1"/>
          <p:nvPr/>
        </p:nvSpPr>
        <p:spPr>
          <a:xfrm>
            <a:off x="644679" y="943261"/>
            <a:ext cx="11449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5A5A5A"/>
                </a:solidFill>
                <a:effectLst/>
                <a:uLnTx/>
                <a:uFillTx/>
                <a:latin typeface="Segoe UI"/>
                <a:ea typeface="+mn-ea"/>
                <a:cs typeface="+mn-cs"/>
              </a:rPr>
              <a:t>Design Phase</a:t>
            </a:r>
            <a:endParaRPr kumimoji="0" lang="es-ES" sz="1200" b="1" i="1" u="none" strike="noStrike" kern="1200" cap="none" spc="0" normalizeH="0" baseline="0" noProof="0">
              <a:ln>
                <a:noFill/>
              </a:ln>
              <a:solidFill>
                <a:srgbClr val="5A5A5A"/>
              </a:solidFill>
              <a:effectLst/>
              <a:uLnTx/>
              <a:uFillTx/>
              <a:latin typeface="Segoe UI"/>
              <a:ea typeface="+mn-ea"/>
              <a:cs typeface="+mn-cs"/>
            </a:endParaRPr>
          </a:p>
        </p:txBody>
      </p:sp>
      <p:cxnSp>
        <p:nvCxnSpPr>
          <p:cNvPr id="51" name="Straight Arrow Connector 50">
            <a:extLst>
              <a:ext uri="{FF2B5EF4-FFF2-40B4-BE49-F238E27FC236}">
                <a16:creationId xmlns:a16="http://schemas.microsoft.com/office/drawing/2014/main" id="{2F0BE04D-5DD8-42A4-B2C9-FAA3474ADD4A}"/>
              </a:ext>
            </a:extLst>
          </p:cNvPr>
          <p:cNvCxnSpPr>
            <a:cxnSpLocks/>
            <a:stCxn id="11" idx="2"/>
            <a:endCxn id="23" idx="0"/>
          </p:cNvCxnSpPr>
          <p:nvPr/>
        </p:nvCxnSpPr>
        <p:spPr>
          <a:xfrm flipH="1">
            <a:off x="5717039" y="2933700"/>
            <a:ext cx="2" cy="5136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55">
            <a:extLst>
              <a:ext uri="{FF2B5EF4-FFF2-40B4-BE49-F238E27FC236}">
                <a16:creationId xmlns:a16="http://schemas.microsoft.com/office/drawing/2014/main" id="{6CBE43CC-487C-1609-60AB-D7CB762362FD}"/>
              </a:ext>
            </a:extLst>
          </p:cNvPr>
          <p:cNvSpPr/>
          <p:nvPr/>
        </p:nvSpPr>
        <p:spPr>
          <a:xfrm>
            <a:off x="9157449" y="2286968"/>
            <a:ext cx="1436667" cy="706094"/>
          </a:xfrm>
          <a:prstGeom prst="roundRect">
            <a:avLst/>
          </a:prstGeom>
          <a:solidFill>
            <a:srgbClr val="CC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Permitting Lawyer (traffic, noise, emissions, waste)</a:t>
            </a:r>
            <a:endParaRPr kumimoji="0" lang="es-ES" sz="12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Rounded Corners 6">
            <a:extLst>
              <a:ext uri="{FF2B5EF4-FFF2-40B4-BE49-F238E27FC236}">
                <a16:creationId xmlns:a16="http://schemas.microsoft.com/office/drawing/2014/main" id="{2F520762-C717-73A6-36D9-8A279C9BC9F3}"/>
              </a:ext>
            </a:extLst>
          </p:cNvPr>
          <p:cNvSpPr/>
          <p:nvPr/>
        </p:nvSpPr>
        <p:spPr>
          <a:xfrm>
            <a:off x="3346187" y="4823162"/>
            <a:ext cx="1495579" cy="706094"/>
          </a:xfrm>
          <a:prstGeom prst="round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a:ea typeface="+mn-ea"/>
                <a:cs typeface="+mn-cs"/>
              </a:rPr>
              <a:t>Supplier 1</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Rectangle: Rounded Corners 7">
            <a:extLst>
              <a:ext uri="{FF2B5EF4-FFF2-40B4-BE49-F238E27FC236}">
                <a16:creationId xmlns:a16="http://schemas.microsoft.com/office/drawing/2014/main" id="{A4D7385E-55DF-0A78-8BCB-1F05873DDBB0}"/>
              </a:ext>
            </a:extLst>
          </p:cNvPr>
          <p:cNvSpPr/>
          <p:nvPr/>
        </p:nvSpPr>
        <p:spPr>
          <a:xfrm>
            <a:off x="4969249" y="4820403"/>
            <a:ext cx="1495579" cy="706094"/>
          </a:xfrm>
          <a:prstGeom prst="roundRect">
            <a:avLst/>
          </a:pr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Segoe UI"/>
              </a:rPr>
              <a:t>Supplier 2</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B43BF0C5-A833-9F15-759C-9E1DDF913CD8}"/>
              </a:ext>
            </a:extLst>
          </p:cNvPr>
          <p:cNvSpPr/>
          <p:nvPr/>
        </p:nvSpPr>
        <p:spPr>
          <a:xfrm>
            <a:off x="6592311" y="4823163"/>
            <a:ext cx="1495580" cy="706093"/>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Segoe UI"/>
              </a:rPr>
              <a:t>Supplier 3</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AF180108-3D46-B510-2540-19A36116E41A}"/>
              </a:ext>
            </a:extLst>
          </p:cNvPr>
          <p:cNvCxnSpPr>
            <a:cxnSpLocks/>
            <a:stCxn id="23" idx="2"/>
            <a:endCxn id="8" idx="0"/>
          </p:cNvCxnSpPr>
          <p:nvPr/>
        </p:nvCxnSpPr>
        <p:spPr>
          <a:xfrm>
            <a:off x="5717039" y="4153485"/>
            <a:ext cx="0" cy="6669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778159-7475-59DD-8C82-D690FDA6EBCD}"/>
              </a:ext>
            </a:extLst>
          </p:cNvPr>
          <p:cNvCxnSpPr>
            <a:cxnSpLocks/>
            <a:stCxn id="15" idx="2"/>
            <a:endCxn id="7" idx="0"/>
          </p:cNvCxnSpPr>
          <p:nvPr/>
        </p:nvCxnSpPr>
        <p:spPr>
          <a:xfrm>
            <a:off x="4093977" y="4168944"/>
            <a:ext cx="0" cy="6542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4E6B35-666B-A0D7-CA48-51386D5DC33D}"/>
              </a:ext>
            </a:extLst>
          </p:cNvPr>
          <p:cNvCxnSpPr>
            <a:cxnSpLocks/>
            <a:stCxn id="27" idx="2"/>
            <a:endCxn id="9" idx="0"/>
          </p:cNvCxnSpPr>
          <p:nvPr/>
        </p:nvCxnSpPr>
        <p:spPr>
          <a:xfrm>
            <a:off x="7340101" y="4168944"/>
            <a:ext cx="0" cy="6542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088D01B-5980-21A1-1B3F-386E2BB83F8B}"/>
              </a:ext>
            </a:extLst>
          </p:cNvPr>
          <p:cNvCxnSpPr>
            <a:cxnSpLocks/>
            <a:stCxn id="25" idx="3"/>
            <a:endCxn id="16" idx="1"/>
          </p:cNvCxnSpPr>
          <p:nvPr/>
        </p:nvCxnSpPr>
        <p:spPr>
          <a:xfrm flipV="1">
            <a:off x="8255000" y="2640015"/>
            <a:ext cx="902449" cy="123938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6DD3DA4-17D6-6941-0E6A-88C3D95F334C}"/>
              </a:ext>
            </a:extLst>
          </p:cNvPr>
          <p:cNvSpPr/>
          <p:nvPr/>
        </p:nvSpPr>
        <p:spPr>
          <a:xfrm>
            <a:off x="9158242" y="970963"/>
            <a:ext cx="1436667" cy="706094"/>
          </a:xfrm>
          <a:prstGeom prst="roundRect">
            <a:avLst/>
          </a:prstGeom>
          <a:solidFill>
            <a:schemeClr val="accent1">
              <a:lumMod val="90000"/>
              <a:lumOff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Authorities</a:t>
            </a:r>
            <a:endParaRPr kumimoji="0" lang="es-ES"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4" name="Connector: Elbow 3">
            <a:extLst>
              <a:ext uri="{FF2B5EF4-FFF2-40B4-BE49-F238E27FC236}">
                <a16:creationId xmlns:a16="http://schemas.microsoft.com/office/drawing/2014/main" id="{7FD870E6-AED5-7035-767C-2FC8406F41D4}"/>
              </a:ext>
            </a:extLst>
          </p:cNvPr>
          <p:cNvCxnSpPr>
            <a:cxnSpLocks/>
            <a:stCxn id="16" idx="0"/>
            <a:endCxn id="3" idx="2"/>
          </p:cNvCxnSpPr>
          <p:nvPr/>
        </p:nvCxnSpPr>
        <p:spPr>
          <a:xfrm rot="5400000" flipH="1" flipV="1">
            <a:off x="9571224" y="1981617"/>
            <a:ext cx="609911" cy="793"/>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FDC050A7-D758-18E0-0712-0D3FAFC3C779}"/>
              </a:ext>
            </a:extLst>
          </p:cNvPr>
          <p:cNvCxnSpPr>
            <a:cxnSpLocks/>
            <a:stCxn id="11" idx="3"/>
            <a:endCxn id="16" idx="1"/>
          </p:cNvCxnSpPr>
          <p:nvPr/>
        </p:nvCxnSpPr>
        <p:spPr>
          <a:xfrm>
            <a:off x="6569528" y="2500313"/>
            <a:ext cx="2587921" cy="13970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382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F16339-B92E-46A6-8722-E83B95E3B1C7}"/>
              </a:ext>
            </a:extLst>
          </p:cNvPr>
          <p:cNvSpPr>
            <a:spLocks noGrp="1"/>
          </p:cNvSpPr>
          <p:nvPr>
            <p:ph type="ftr" sz="quarter" idx="13"/>
          </p:nvPr>
        </p:nvSpPr>
        <p:spPr>
          <a:xfrm>
            <a:off x="-99752" y="511233"/>
            <a:ext cx="0" cy="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Open Sans"/>
                <a:ea typeface="+mn-ea"/>
                <a:cs typeface="+mn-cs"/>
              </a:rPr>
              <a:t> Profile</a:t>
            </a:r>
          </a:p>
        </p:txBody>
      </p:sp>
      <p:sp>
        <p:nvSpPr>
          <p:cNvPr id="4" name="Slide Number Placeholder 3">
            <a:extLst>
              <a:ext uri="{FF2B5EF4-FFF2-40B4-BE49-F238E27FC236}">
                <a16:creationId xmlns:a16="http://schemas.microsoft.com/office/drawing/2014/main" id="{B2457833-A1F6-4B43-994A-B2A3637BB46E}"/>
              </a:ext>
            </a:extLst>
          </p:cNvPr>
          <p:cNvSpPr>
            <a:spLocks noGrp="1"/>
          </p:cNvSpPr>
          <p:nvPr>
            <p:ph type="sldNum" sz="quarter" idx="14"/>
          </p:nvPr>
        </p:nvSpPr>
        <p:spPr>
          <a:xfrm>
            <a:off x="-99752" y="7020325"/>
            <a:ext cx="569496" cy="212391"/>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D977DBC-0253-4EFF-9753-3E8452E02E95}" type="slidenum">
              <a:rPr kumimoji="0" lang="en-US" sz="1000" b="0" i="0" u="none" strike="noStrike" kern="1200" cap="none" spc="0" normalizeH="0" baseline="0" noProof="0" smtClean="0">
                <a:ln>
                  <a:noFill/>
                </a:ln>
                <a:solidFill>
                  <a:prstClr val="white"/>
                </a:solidFill>
                <a:effectLst/>
                <a:uLnTx/>
                <a:uFillTx/>
                <a:latin typeface="Open Sans"/>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white"/>
              </a:solidFill>
              <a:effectLst/>
              <a:uLnTx/>
              <a:uFillTx/>
              <a:latin typeface="Open Sans"/>
              <a:ea typeface="+mn-ea"/>
              <a:cs typeface="+mn-cs"/>
            </a:endParaRPr>
          </a:p>
        </p:txBody>
      </p:sp>
      <p:sp>
        <p:nvSpPr>
          <p:cNvPr id="110" name="Retângulo: Cantos Arredondados 10">
            <a:extLst>
              <a:ext uri="{FF2B5EF4-FFF2-40B4-BE49-F238E27FC236}">
                <a16:creationId xmlns:a16="http://schemas.microsoft.com/office/drawing/2014/main" id="{1BB1AAD6-ACDC-4B72-99E6-478EC69980D3}"/>
              </a:ext>
            </a:extLst>
          </p:cNvPr>
          <p:cNvSpPr/>
          <p:nvPr/>
        </p:nvSpPr>
        <p:spPr bwMode="auto">
          <a:xfrm>
            <a:off x="1637607" y="6042157"/>
            <a:ext cx="7092786" cy="771724"/>
          </a:xfrm>
          <a:prstGeom prst="roundRect">
            <a:avLst/>
          </a:prstGeom>
          <a:gradFill>
            <a:gsLst>
              <a:gs pos="100000">
                <a:srgbClr val="0A4978">
                  <a:alpha val="5000"/>
                </a:srgbClr>
              </a:gs>
              <a:gs pos="100000">
                <a:srgbClr val="0A4978">
                  <a:alpha val="50000"/>
                </a:srgbClr>
              </a:gs>
            </a:gsLst>
            <a:lin ang="0" scaled="0"/>
          </a:gradFill>
          <a:ln w="9525" cap="flat" cmpd="sng" algn="ctr">
            <a:solidFill>
              <a:sysClr val="window" lastClr="FFFFFF">
                <a:lumMod val="65000"/>
              </a:sys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0" cap="none" spc="0" normalizeH="0" baseline="0" noProof="0">
              <a:ln>
                <a:noFill/>
              </a:ln>
              <a:solidFill>
                <a:srgbClr val="A5A5A5"/>
              </a:solidFill>
              <a:effectLst/>
              <a:uLnTx/>
              <a:uFillTx/>
              <a:latin typeface="Arial" charset="0"/>
              <a:ea typeface="+mn-ea"/>
              <a:cs typeface="Arial" charset="0"/>
            </a:endParaRPr>
          </a:p>
        </p:txBody>
      </p:sp>
      <p:sp>
        <p:nvSpPr>
          <p:cNvPr id="113" name="Retângulo: Cantos Arredondados 10">
            <a:extLst>
              <a:ext uri="{FF2B5EF4-FFF2-40B4-BE49-F238E27FC236}">
                <a16:creationId xmlns:a16="http://schemas.microsoft.com/office/drawing/2014/main" id="{4D828F17-65C2-44B7-B157-546E2AEE10A3}"/>
              </a:ext>
            </a:extLst>
          </p:cNvPr>
          <p:cNvSpPr/>
          <p:nvPr/>
        </p:nvSpPr>
        <p:spPr bwMode="auto">
          <a:xfrm>
            <a:off x="10853997" y="2323999"/>
            <a:ext cx="1143003" cy="454993"/>
          </a:xfrm>
          <a:prstGeom prst="roundRect">
            <a:avLst/>
          </a:prstGeom>
          <a:gradFill>
            <a:gsLst>
              <a:gs pos="100000">
                <a:srgbClr val="0A4978">
                  <a:alpha val="5000"/>
                </a:srgbClr>
              </a:gs>
              <a:gs pos="100000">
                <a:srgbClr val="0A4978">
                  <a:alpha val="50000"/>
                </a:srgbClr>
              </a:gs>
            </a:gsLst>
            <a:lin ang="0" scaled="0"/>
          </a:gradFill>
          <a:ln w="9525" cap="flat" cmpd="sng" algn="ctr">
            <a:solidFill>
              <a:sysClr val="window" lastClr="FFFFFF">
                <a:lumMod val="65000"/>
              </a:sys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00" b="1" i="0" u="none" strike="noStrike" kern="0" cap="none" spc="0" normalizeH="0" baseline="0" noProof="0">
                <a:ln>
                  <a:noFill/>
                </a:ln>
                <a:solidFill>
                  <a:srgbClr val="A5A5A5"/>
                </a:solidFill>
                <a:effectLst/>
                <a:uLnTx/>
                <a:uFillTx/>
                <a:latin typeface="Arial" charset="0"/>
                <a:ea typeface="+mn-ea"/>
                <a:cs typeface="Arial" charset="0"/>
              </a:rPr>
              <a:t>Corporate</a:t>
            </a:r>
            <a:endParaRPr kumimoji="0" lang="pl-PL" sz="1100" b="1" i="0" u="none" strike="noStrike" kern="0" cap="none" spc="0" normalizeH="0" baseline="0" noProof="0">
              <a:ln>
                <a:noFill/>
              </a:ln>
              <a:solidFill>
                <a:srgbClr val="A5A5A5"/>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100" b="1" i="0" u="none" strike="noStrike" kern="0" cap="none" spc="0" normalizeH="0" baseline="0" noProof="0">
                <a:ln>
                  <a:noFill/>
                </a:ln>
                <a:solidFill>
                  <a:srgbClr val="A5A5A5"/>
                </a:solidFill>
                <a:effectLst/>
                <a:uLnTx/>
                <a:uFillTx/>
                <a:latin typeface="Arial" charset="0"/>
                <a:ea typeface="+mn-ea"/>
                <a:cs typeface="Arial" charset="0"/>
              </a:rPr>
              <a:t> Support</a:t>
            </a:r>
          </a:p>
        </p:txBody>
      </p:sp>
      <p:sp>
        <p:nvSpPr>
          <p:cNvPr id="114" name="Retângulo: Cantos Arredondados 10">
            <a:extLst>
              <a:ext uri="{FF2B5EF4-FFF2-40B4-BE49-F238E27FC236}">
                <a16:creationId xmlns:a16="http://schemas.microsoft.com/office/drawing/2014/main" id="{CB8F404E-B339-4ADE-84E8-72E4E4DBE1A2}"/>
              </a:ext>
            </a:extLst>
          </p:cNvPr>
          <p:cNvSpPr/>
          <p:nvPr/>
        </p:nvSpPr>
        <p:spPr bwMode="auto">
          <a:xfrm rot="16200000">
            <a:off x="5878148" y="-2790994"/>
            <a:ext cx="1207546" cy="7919662"/>
          </a:xfrm>
          <a:prstGeom prst="roundRect">
            <a:avLst/>
          </a:prstGeom>
          <a:gradFill>
            <a:gsLst>
              <a:gs pos="100000">
                <a:srgbClr val="ED7D31">
                  <a:lumMod val="40000"/>
                  <a:lumOff val="60000"/>
                  <a:alpha val="14000"/>
                </a:srgbClr>
              </a:gs>
              <a:gs pos="100000">
                <a:srgbClr val="0A4978">
                  <a:alpha val="50000"/>
                </a:srgbClr>
              </a:gs>
            </a:gsLst>
            <a:lin ang="0" scaled="0"/>
          </a:gradFill>
          <a:ln w="9525" cap="flat" cmpd="sng" algn="ctr">
            <a:solidFill>
              <a:srgbClr val="FFC000">
                <a:lumMod val="75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400" b="1" i="0" u="none" strike="noStrike" kern="0" cap="none" spc="0" normalizeH="0" baseline="0" noProof="0">
              <a:ln>
                <a:noFill/>
              </a:ln>
              <a:solidFill>
                <a:srgbClr val="A5A5A5"/>
              </a:solidFill>
              <a:effectLst/>
              <a:uLnTx/>
              <a:uFillTx/>
              <a:latin typeface="Arial" charset="0"/>
              <a:ea typeface="+mn-ea"/>
              <a:cs typeface="Arial" charset="0"/>
            </a:endParaRPr>
          </a:p>
        </p:txBody>
      </p:sp>
      <p:sp>
        <p:nvSpPr>
          <p:cNvPr id="118" name="Retângulo de cantos arredondados 1">
            <a:extLst>
              <a:ext uri="{FF2B5EF4-FFF2-40B4-BE49-F238E27FC236}">
                <a16:creationId xmlns:a16="http://schemas.microsoft.com/office/drawing/2014/main" id="{73ACD52D-38C3-4048-8140-255935C2E016}"/>
              </a:ext>
            </a:extLst>
          </p:cNvPr>
          <p:cNvSpPr/>
          <p:nvPr/>
        </p:nvSpPr>
        <p:spPr>
          <a:xfrm>
            <a:off x="10834947" y="874639"/>
            <a:ext cx="1143002" cy="387041"/>
          </a:xfrm>
          <a:prstGeom prst="roundRect">
            <a:avLst/>
          </a:prstGeom>
          <a:solidFill>
            <a:srgbClr val="80B2E0"/>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Bunge Employee     </a:t>
            </a:r>
            <a:r>
              <a:rPr kumimoji="0" lang="pt-BR" sz="900" b="1" i="0" u="none" strike="noStrike" kern="0" cap="none" spc="0" normalizeH="0" baseline="0" noProof="0" dirty="0">
                <a:ln>
                  <a:noFill/>
                </a:ln>
                <a:solidFill>
                  <a:prstClr val="black"/>
                </a:solidFill>
                <a:effectLst/>
                <a:uLnTx/>
                <a:uFillTx/>
                <a:latin typeface="Calibri" panose="020F0502020204030204"/>
                <a:ea typeface="+mn-ea"/>
                <a:cs typeface="+mn-cs"/>
              </a:rPr>
              <a:t>Full Time on Project</a:t>
            </a:r>
          </a:p>
        </p:txBody>
      </p:sp>
      <p:sp>
        <p:nvSpPr>
          <p:cNvPr id="119" name="Retângulo de cantos arredondados 1">
            <a:extLst>
              <a:ext uri="{FF2B5EF4-FFF2-40B4-BE49-F238E27FC236}">
                <a16:creationId xmlns:a16="http://schemas.microsoft.com/office/drawing/2014/main" id="{68B575FE-FA6B-4C30-9E5A-1AF3B4B40195}"/>
              </a:ext>
            </a:extLst>
          </p:cNvPr>
          <p:cNvSpPr/>
          <p:nvPr/>
        </p:nvSpPr>
        <p:spPr>
          <a:xfrm>
            <a:off x="10844473" y="1840879"/>
            <a:ext cx="1143002" cy="387041"/>
          </a:xfrm>
          <a:prstGeom prst="roundRect">
            <a:avLst/>
          </a:prstGeom>
          <a:solidFill>
            <a:srgbClr val="70AD47">
              <a:lumMod val="40000"/>
              <a:lumOff val="6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prstClr val="black"/>
                </a:solidFill>
                <a:effectLst/>
                <a:uLnTx/>
                <a:uFillTx/>
                <a:latin typeface="Calibri" panose="020F0502020204030204"/>
                <a:ea typeface="+mn-ea"/>
                <a:cs typeface="+mn-cs"/>
              </a:rPr>
              <a:t>Engineering Partner Comapny</a:t>
            </a:r>
          </a:p>
        </p:txBody>
      </p:sp>
      <p:sp>
        <p:nvSpPr>
          <p:cNvPr id="120" name="Retângulo de cantos arredondados 1">
            <a:extLst>
              <a:ext uri="{FF2B5EF4-FFF2-40B4-BE49-F238E27FC236}">
                <a16:creationId xmlns:a16="http://schemas.microsoft.com/office/drawing/2014/main" id="{2AB140CF-3106-46E0-ADBF-81897D6BA756}"/>
              </a:ext>
            </a:extLst>
          </p:cNvPr>
          <p:cNvSpPr/>
          <p:nvPr/>
        </p:nvSpPr>
        <p:spPr>
          <a:xfrm>
            <a:off x="10844473" y="1357759"/>
            <a:ext cx="1143002" cy="387041"/>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a:ln>
                  <a:noFill/>
                </a:ln>
                <a:solidFill>
                  <a:prstClr val="black"/>
                </a:solidFill>
                <a:effectLst/>
                <a:uLnTx/>
                <a:uFillTx/>
                <a:latin typeface="Calibri" panose="020F0502020204030204"/>
                <a:ea typeface="+mn-ea"/>
                <a:cs typeface="+mn-cs"/>
              </a:rPr>
              <a:t>Bunge Employee    Part Time on Project</a:t>
            </a:r>
          </a:p>
        </p:txBody>
      </p:sp>
      <p:sp>
        <p:nvSpPr>
          <p:cNvPr id="123" name="Retângulo de cantos arredondados 1">
            <a:extLst>
              <a:ext uri="{FF2B5EF4-FFF2-40B4-BE49-F238E27FC236}">
                <a16:creationId xmlns:a16="http://schemas.microsoft.com/office/drawing/2014/main" id="{80545530-4C8A-408F-BB42-96D414735E54}"/>
              </a:ext>
            </a:extLst>
          </p:cNvPr>
          <p:cNvSpPr/>
          <p:nvPr/>
        </p:nvSpPr>
        <p:spPr>
          <a:xfrm>
            <a:off x="7557826" y="5124090"/>
            <a:ext cx="1172567" cy="558154"/>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0" i="0" u="none" strike="noStrike" kern="0" cap="none" spc="0" normalizeH="0" baseline="0" noProof="0" dirty="0" err="1">
                <a:ln>
                  <a:noFill/>
                </a:ln>
                <a:solidFill>
                  <a:prstClr val="black"/>
                </a:solidFill>
                <a:effectLst/>
                <a:uLnTx/>
                <a:uFillTx/>
                <a:latin typeface="Calibri" panose="020F0502020204030204"/>
                <a:ea typeface="+mn-ea"/>
                <a:cs typeface="+mn-cs"/>
              </a:rPr>
              <a:t>Electrical</a:t>
            </a:r>
            <a:r>
              <a:rPr lang="de-AT" sz="900" kern="0" dirty="0">
                <a:solidFill>
                  <a:prstClr val="black"/>
                </a:solidFill>
                <a:latin typeface="Calibri" panose="020F0502020204030204"/>
              </a:rPr>
              <a:t>, </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Utility Energy &amp; Water Tre</a:t>
            </a:r>
            <a:r>
              <a:rPr kumimoji="0" lang="de-AT" sz="900" b="0" i="0" u="none" strike="noStrike" kern="0" cap="none" spc="0" normalizeH="0" baseline="0" noProof="0" dirty="0">
                <a:ln>
                  <a:noFill/>
                </a:ln>
                <a:solidFill>
                  <a:prstClr val="black"/>
                </a:solidFill>
                <a:effectLst/>
                <a:uLnTx/>
                <a:uFillTx/>
                <a:latin typeface="Calibri" panose="020F0502020204030204"/>
                <a:ea typeface="+mn-ea"/>
                <a:cs typeface="+mn-cs"/>
              </a:rPr>
              <a:t>a</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tment </a:t>
            </a:r>
          </a:p>
        </p:txBody>
      </p:sp>
      <p:sp>
        <p:nvSpPr>
          <p:cNvPr id="132" name="Retângulo de cantos arredondados 1">
            <a:extLst>
              <a:ext uri="{FF2B5EF4-FFF2-40B4-BE49-F238E27FC236}">
                <a16:creationId xmlns:a16="http://schemas.microsoft.com/office/drawing/2014/main" id="{FC3BC2E0-1EFB-485C-ADC8-EFA594E369C3}"/>
              </a:ext>
            </a:extLst>
          </p:cNvPr>
          <p:cNvSpPr/>
          <p:nvPr/>
        </p:nvSpPr>
        <p:spPr>
          <a:xfrm>
            <a:off x="1366960" y="3599129"/>
            <a:ext cx="1058752" cy="45327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Environmental Lead</a:t>
            </a:r>
          </a:p>
        </p:txBody>
      </p:sp>
      <p:sp>
        <p:nvSpPr>
          <p:cNvPr id="133" name="Retângulo de cantos arredondados 1">
            <a:extLst>
              <a:ext uri="{FF2B5EF4-FFF2-40B4-BE49-F238E27FC236}">
                <a16:creationId xmlns:a16="http://schemas.microsoft.com/office/drawing/2014/main" id="{0EF67172-8AB8-4CFC-9A11-35D973122D46}"/>
              </a:ext>
            </a:extLst>
          </p:cNvPr>
          <p:cNvSpPr/>
          <p:nvPr/>
        </p:nvSpPr>
        <p:spPr>
          <a:xfrm>
            <a:off x="2702032" y="3594675"/>
            <a:ext cx="1149775" cy="46733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Procurement </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Abroad Contract</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4" name="Retângulo de cantos arredondados 1">
            <a:extLst>
              <a:ext uri="{FF2B5EF4-FFF2-40B4-BE49-F238E27FC236}">
                <a16:creationId xmlns:a16="http://schemas.microsoft.com/office/drawing/2014/main" id="{9BEB1E7A-978B-47AF-9B98-82D122A7EB86}"/>
              </a:ext>
            </a:extLst>
          </p:cNvPr>
          <p:cNvSpPr/>
          <p:nvPr/>
        </p:nvSpPr>
        <p:spPr>
          <a:xfrm>
            <a:off x="46325" y="3591798"/>
            <a:ext cx="1080305" cy="44030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lIns="91440" tIns="45720" rIns="91440" bIns="4572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srgbClr val="595959"/>
                </a:solidFill>
                <a:effectLst/>
                <a:uLnTx/>
                <a:uFillTx/>
                <a:latin typeface="Calibri" panose="020F0502020204030204"/>
                <a:ea typeface="+mn-ea"/>
                <a:cs typeface="+mn-cs"/>
              </a:rPr>
              <a:t>Safety </a:t>
            </a:r>
            <a:r>
              <a:rPr kumimoji="0" lang="pl-PL" sz="900" b="0" i="0" u="none" strike="noStrike" kern="0" cap="none" spc="0" normalizeH="0" baseline="0" noProof="0" dirty="0">
                <a:ln>
                  <a:noFill/>
                </a:ln>
                <a:solidFill>
                  <a:srgbClr val="595959"/>
                </a:solidFill>
                <a:effectLst/>
                <a:uLnTx/>
                <a:uFillTx/>
                <a:latin typeface="Calibri" panose="020F0502020204030204"/>
                <a:ea typeface="+mn-ea"/>
                <a:cs typeface="+mn-cs"/>
              </a:rPr>
              <a:t>Coordinator</a:t>
            </a:r>
            <a:endParaRPr kumimoji="0" lang="pt-BR" sz="900" b="0" i="0" u="none" strike="noStrike" kern="0" cap="none" spc="0" normalizeH="0" baseline="0" noProof="0" dirty="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900" b="1" i="1" u="none" strike="noStrike" kern="0" cap="none" spc="0" normalizeH="0" baseline="0" noProof="0" dirty="0">
              <a:ln>
                <a:noFill/>
              </a:ln>
              <a:solidFill>
                <a:srgbClr val="595959"/>
              </a:solidFill>
              <a:effectLst/>
              <a:uLnTx/>
              <a:uFillTx/>
              <a:latin typeface="Calibri" panose="020F0502020204030204"/>
              <a:ea typeface="+mn-ea"/>
              <a:cs typeface="Calibri"/>
            </a:endParaRPr>
          </a:p>
        </p:txBody>
      </p:sp>
      <p:sp>
        <p:nvSpPr>
          <p:cNvPr id="136" name="Retângulo de cantos arredondados 1">
            <a:extLst>
              <a:ext uri="{FF2B5EF4-FFF2-40B4-BE49-F238E27FC236}">
                <a16:creationId xmlns:a16="http://schemas.microsoft.com/office/drawing/2014/main" id="{8AF61FA1-D34A-4251-A911-9941C1D204B2}"/>
              </a:ext>
            </a:extLst>
          </p:cNvPr>
          <p:cNvSpPr/>
          <p:nvPr/>
        </p:nvSpPr>
        <p:spPr>
          <a:xfrm>
            <a:off x="4245616" y="4373878"/>
            <a:ext cx="1034863" cy="551665"/>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Project</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 Budget</a:t>
            </a: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 Control</a:t>
            </a:r>
          </a:p>
        </p:txBody>
      </p:sp>
      <p:sp>
        <p:nvSpPr>
          <p:cNvPr id="141" name="Retângulo de cantos arredondados 1">
            <a:extLst>
              <a:ext uri="{FF2B5EF4-FFF2-40B4-BE49-F238E27FC236}">
                <a16:creationId xmlns:a16="http://schemas.microsoft.com/office/drawing/2014/main" id="{2B3E84AD-7803-46B0-85A7-FAA4EDB5B1C8}"/>
              </a:ext>
            </a:extLst>
          </p:cNvPr>
          <p:cNvSpPr/>
          <p:nvPr/>
        </p:nvSpPr>
        <p:spPr>
          <a:xfrm>
            <a:off x="5673607" y="2106217"/>
            <a:ext cx="1616626" cy="550965"/>
          </a:xfrm>
          <a:prstGeom prst="roundRect">
            <a:avLst/>
          </a:prstGeom>
          <a:solidFill>
            <a:srgbClr val="80B2E0"/>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pt-BR" sz="900" kern="0" dirty="0">
                <a:solidFill>
                  <a:prstClr val="black"/>
                </a:solidFill>
                <a:latin typeface="Calibri" panose="020F0502020204030204"/>
              </a:rPr>
              <a:t>Project </a:t>
            </a:r>
            <a:r>
              <a:rPr lang="pl-PL" sz="900" kern="0" dirty="0">
                <a:solidFill>
                  <a:prstClr val="black"/>
                </a:solidFill>
                <a:latin typeface="Calibri" panose="020F0502020204030204"/>
              </a:rPr>
              <a:t>Manag</a:t>
            </a:r>
            <a:r>
              <a:rPr lang="de-AT" sz="900" kern="0" dirty="0">
                <a:solidFill>
                  <a:prstClr val="black"/>
                </a:solidFill>
                <a:latin typeface="Calibri" panose="020F0502020204030204"/>
              </a:rPr>
              <a:t>er</a:t>
            </a:r>
            <a:endParaRPr lang="pt-BR" sz="900" kern="0" dirty="0">
              <a:solidFill>
                <a:prstClr val="black"/>
              </a:solidFill>
              <a:latin typeface="Calibri" panose="020F0502020204030204"/>
            </a:endParaRPr>
          </a:p>
        </p:txBody>
      </p:sp>
      <p:sp>
        <p:nvSpPr>
          <p:cNvPr id="142" name="Retângulo de cantos arredondados 1">
            <a:extLst>
              <a:ext uri="{FF2B5EF4-FFF2-40B4-BE49-F238E27FC236}">
                <a16:creationId xmlns:a16="http://schemas.microsoft.com/office/drawing/2014/main" id="{ABB88E2C-189E-44E8-B2B6-2E7095F875C1}"/>
              </a:ext>
            </a:extLst>
          </p:cNvPr>
          <p:cNvSpPr/>
          <p:nvPr/>
        </p:nvSpPr>
        <p:spPr>
          <a:xfrm>
            <a:off x="2955783" y="657827"/>
            <a:ext cx="946408" cy="443851"/>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0" cap="none" spc="0" normalizeH="0" baseline="0" noProof="0" dirty="0">
                <a:ln>
                  <a:noFill/>
                </a:ln>
                <a:solidFill>
                  <a:prstClr val="black"/>
                </a:solidFill>
                <a:effectLst/>
                <a:uLnTx/>
                <a:uFillTx/>
                <a:latin typeface="Calibri" panose="020F0502020204030204"/>
                <a:ea typeface="+mn-ea"/>
                <a:cs typeface="+mn-cs"/>
              </a:rPr>
              <a:t>Chairperson</a:t>
            </a:r>
          </a:p>
        </p:txBody>
      </p:sp>
      <p:sp>
        <p:nvSpPr>
          <p:cNvPr id="145" name="Retângulo de cantos arredondados 1">
            <a:extLst>
              <a:ext uri="{FF2B5EF4-FFF2-40B4-BE49-F238E27FC236}">
                <a16:creationId xmlns:a16="http://schemas.microsoft.com/office/drawing/2014/main" id="{7A5FEDA7-1245-48A9-8F61-64B69C1A7785}"/>
              </a:ext>
            </a:extLst>
          </p:cNvPr>
          <p:cNvSpPr/>
          <p:nvPr/>
        </p:nvSpPr>
        <p:spPr>
          <a:xfrm>
            <a:off x="2693425" y="4380270"/>
            <a:ext cx="1149775" cy="44030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Procurement</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 Local </a:t>
            </a:r>
          </a:p>
        </p:txBody>
      </p:sp>
      <p:sp>
        <p:nvSpPr>
          <p:cNvPr id="147" name="Retângulo de cantos arredondados 1">
            <a:extLst>
              <a:ext uri="{FF2B5EF4-FFF2-40B4-BE49-F238E27FC236}">
                <a16:creationId xmlns:a16="http://schemas.microsoft.com/office/drawing/2014/main" id="{8054250B-3B0E-4515-9A87-FCD5153646E4}"/>
              </a:ext>
            </a:extLst>
          </p:cNvPr>
          <p:cNvSpPr/>
          <p:nvPr/>
        </p:nvSpPr>
        <p:spPr>
          <a:xfrm>
            <a:off x="9381594" y="3078220"/>
            <a:ext cx="1075636" cy="517355"/>
          </a:xfrm>
          <a:prstGeom prst="roundRect">
            <a:avLst/>
          </a:prstGeom>
          <a:solidFill>
            <a:srgbClr val="70AD47">
              <a:lumMod val="40000"/>
              <a:lumOff val="6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a:ln>
                  <a:noFill/>
                </a:ln>
                <a:solidFill>
                  <a:prstClr val="black"/>
                </a:solidFill>
                <a:effectLst/>
                <a:uLnTx/>
                <a:uFillTx/>
                <a:latin typeface="Calibri" panose="020F0502020204030204"/>
                <a:ea typeface="+mn-ea"/>
                <a:cs typeface="+mn-cs"/>
              </a:rPr>
              <a:t>CSA</a:t>
            </a:r>
            <a:r>
              <a:rPr kumimoji="0" lang="pl-PL" sz="900" b="0" i="0" u="none" strike="noStrike" kern="0" cap="none" spc="0" normalizeH="0" baseline="0" noProof="0">
                <a:ln>
                  <a:noFill/>
                </a:ln>
                <a:solidFill>
                  <a:prstClr val="black"/>
                </a:solidFill>
                <a:effectLst/>
                <a:uLnTx/>
                <a:uFillTx/>
                <a:latin typeface="Calibri" panose="020F0502020204030204"/>
                <a:ea typeface="+mn-ea"/>
                <a:cs typeface="+mn-cs"/>
              </a:rPr>
              <a:t> Manager</a:t>
            </a:r>
            <a:endParaRPr kumimoji="0" lang="de-AT" sz="9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1" i="0" u="none" strike="noStrike" kern="0" cap="none" spc="0" normalizeH="0" baseline="0" noProof="0" err="1">
                <a:ln>
                  <a:noFill/>
                </a:ln>
                <a:solidFill>
                  <a:prstClr val="black"/>
                </a:solidFill>
                <a:effectLst/>
                <a:uLnTx/>
                <a:uFillTx/>
                <a:latin typeface="Calibri" panose="020F0502020204030204"/>
                <a:ea typeface="+mn-ea"/>
                <a:cs typeface="+mn-cs"/>
              </a:rPr>
              <a:t>Enginnering</a:t>
            </a:r>
            <a:r>
              <a:rPr kumimoji="0" lang="de-AT" sz="900" b="1" i="0" u="none" strike="noStrike" kern="0" cap="none" spc="0" normalizeH="0" baseline="0" noProof="0">
                <a:ln>
                  <a:noFill/>
                </a:ln>
                <a:solidFill>
                  <a:prstClr val="black"/>
                </a:solidFill>
                <a:effectLst/>
                <a:uLnTx/>
                <a:uFillTx/>
                <a:latin typeface="Calibri" panose="020F0502020204030204"/>
                <a:ea typeface="+mn-ea"/>
                <a:cs typeface="+mn-cs"/>
              </a:rPr>
              <a:t> Partner</a:t>
            </a:r>
            <a:r>
              <a:rPr kumimoji="0" lang="pt-BR" sz="900" b="1" i="0" u="none" strike="noStrike" kern="0" cap="none" spc="0" normalizeH="0" baseline="0" noProof="0">
                <a:ln>
                  <a:noFill/>
                </a:ln>
                <a:solidFill>
                  <a:prstClr val="black"/>
                </a:solidFill>
                <a:effectLst/>
                <a:uLnTx/>
                <a:uFillTx/>
                <a:latin typeface="Calibri" panose="020F0502020204030204"/>
                <a:ea typeface="+mn-ea"/>
                <a:cs typeface="+mn-cs"/>
              </a:rPr>
              <a:t>                </a:t>
            </a:r>
            <a:endParaRPr kumimoji="0" lang="pt-BR" sz="900" b="1" i="1"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CA91B355-E2D3-465B-8B27-27781FC70C0C}"/>
              </a:ext>
            </a:extLst>
          </p:cNvPr>
          <p:cNvSpPr txBox="1"/>
          <p:nvPr/>
        </p:nvSpPr>
        <p:spPr>
          <a:xfrm>
            <a:off x="10853997" y="577908"/>
            <a:ext cx="10477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Color Legend</a:t>
            </a:r>
          </a:p>
        </p:txBody>
      </p:sp>
      <p:sp>
        <p:nvSpPr>
          <p:cNvPr id="151" name="Retângulo de cantos arredondados 1">
            <a:extLst>
              <a:ext uri="{FF2B5EF4-FFF2-40B4-BE49-F238E27FC236}">
                <a16:creationId xmlns:a16="http://schemas.microsoft.com/office/drawing/2014/main" id="{42B41CDA-B81A-4031-AD38-CBE4B51586E4}"/>
              </a:ext>
            </a:extLst>
          </p:cNvPr>
          <p:cNvSpPr/>
          <p:nvPr/>
        </p:nvSpPr>
        <p:spPr>
          <a:xfrm>
            <a:off x="9392348" y="3842011"/>
            <a:ext cx="1078359" cy="420776"/>
          </a:xfrm>
          <a:prstGeom prst="roundRect">
            <a:avLst/>
          </a:prstGeom>
          <a:solidFill>
            <a:srgbClr val="70AD47">
              <a:lumMod val="40000"/>
              <a:lumOff val="6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0" i="0" u="none" strike="noStrike" kern="0" cap="none" spc="0" normalizeH="0" baseline="0" noProof="0" err="1">
                <a:ln>
                  <a:noFill/>
                </a:ln>
                <a:solidFill>
                  <a:prstClr val="black"/>
                </a:solidFill>
                <a:effectLst/>
                <a:uLnTx/>
                <a:uFillTx/>
                <a:latin typeface="Calibri" panose="020F0502020204030204"/>
                <a:ea typeface="+mn-ea"/>
                <a:cs typeface="+mn-cs"/>
              </a:rPr>
              <a:t>Process</a:t>
            </a:r>
            <a:r>
              <a:rPr kumimoji="0" lang="de-AT" sz="9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pt-BR" sz="900" b="0" i="0" u="none" strike="noStrike" kern="0" cap="none" spc="0" normalizeH="0" baseline="0" noProof="0">
                <a:ln>
                  <a:noFill/>
                </a:ln>
                <a:solidFill>
                  <a:prstClr val="black"/>
                </a:solidFill>
                <a:effectLst/>
                <a:uLnTx/>
                <a:uFillTx/>
                <a:latin typeface="Calibri" panose="020F0502020204030204"/>
                <a:ea typeface="+mn-ea"/>
                <a:cs typeface="+mn-cs"/>
              </a:rPr>
              <a:t>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1" i="1" u="none" strike="noStrike" kern="0" cap="none" spc="0" normalizeH="0" baseline="0" noProof="0">
                <a:ln>
                  <a:noFill/>
                </a:ln>
                <a:solidFill>
                  <a:prstClr val="black"/>
                </a:solidFill>
                <a:effectLst/>
                <a:uLnTx/>
                <a:uFillTx/>
                <a:latin typeface="Calibri" panose="020F0502020204030204"/>
                <a:ea typeface="+mn-ea"/>
                <a:cs typeface="+mn-cs"/>
              </a:rPr>
              <a:t>Eng Partner</a:t>
            </a:r>
          </a:p>
        </p:txBody>
      </p:sp>
      <p:sp>
        <p:nvSpPr>
          <p:cNvPr id="152" name="Retângulo de cantos arredondados 1">
            <a:extLst>
              <a:ext uri="{FF2B5EF4-FFF2-40B4-BE49-F238E27FC236}">
                <a16:creationId xmlns:a16="http://schemas.microsoft.com/office/drawing/2014/main" id="{F923F18D-E8D6-4AB3-BB0C-74C63B1E701C}"/>
              </a:ext>
            </a:extLst>
          </p:cNvPr>
          <p:cNvSpPr/>
          <p:nvPr/>
        </p:nvSpPr>
        <p:spPr>
          <a:xfrm>
            <a:off x="5849933" y="6127866"/>
            <a:ext cx="915305" cy="622307"/>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900" kern="0" dirty="0">
                <a:solidFill>
                  <a:prstClr val="black"/>
                </a:solidFill>
                <a:latin typeface="Calibri" panose="020F0502020204030204"/>
              </a:rPr>
              <a:t>COE </a:t>
            </a:r>
            <a:r>
              <a:rPr lang="de-AT" sz="900" kern="0" dirty="0" err="1">
                <a:solidFill>
                  <a:prstClr val="black"/>
                </a:solidFill>
                <a:latin typeface="Calibri" panose="020F0502020204030204"/>
              </a:rPr>
              <a:t>Process</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8" name="TextBox 207">
            <a:extLst>
              <a:ext uri="{FF2B5EF4-FFF2-40B4-BE49-F238E27FC236}">
                <a16:creationId xmlns:a16="http://schemas.microsoft.com/office/drawing/2014/main" id="{41DD17F6-BA30-412F-958D-6163F975D99F}"/>
              </a:ext>
            </a:extLst>
          </p:cNvPr>
          <p:cNvSpPr txBox="1"/>
          <p:nvPr/>
        </p:nvSpPr>
        <p:spPr>
          <a:xfrm rot="16200000">
            <a:off x="2292409" y="950235"/>
            <a:ext cx="8695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St</a:t>
            </a:r>
            <a:r>
              <a:rPr kumimoji="0" lang="pl-PL" sz="1100" b="0" i="0" u="none" strike="noStrike" kern="1200" cap="none" spc="0" normalizeH="0" baseline="0" noProof="0" err="1">
                <a:ln>
                  <a:noFill/>
                </a:ln>
                <a:solidFill>
                  <a:prstClr val="black"/>
                </a:solidFill>
                <a:effectLst/>
                <a:uLnTx/>
                <a:uFillTx/>
                <a:latin typeface="Calibri" panose="020F0502020204030204"/>
                <a:ea typeface="+mn-ea"/>
                <a:cs typeface="+mn-cs"/>
              </a:rPr>
              <a:t>eering</a:t>
            </a:r>
            <a:r>
              <a:rPr kumimoji="0" lang="pl-PL"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1100" b="0" i="0" u="none" strike="noStrike" kern="1200" cap="none" spc="0" normalizeH="0" baseline="0" noProof="0" err="1">
                <a:ln>
                  <a:noFill/>
                </a:ln>
                <a:solidFill>
                  <a:prstClr val="black"/>
                </a:solidFill>
                <a:effectLst/>
                <a:uLnTx/>
                <a:uFillTx/>
                <a:latin typeface="Calibri" panose="020F0502020204030204"/>
                <a:ea typeface="+mn-ea"/>
                <a:cs typeface="+mn-cs"/>
              </a:rPr>
              <a:t>Committee</a:t>
            </a:r>
            <a:endParaRPr kumimoji="0" lang="pl-PL"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Łącznik: łamany 11">
            <a:extLst>
              <a:ext uri="{FF2B5EF4-FFF2-40B4-BE49-F238E27FC236}">
                <a16:creationId xmlns:a16="http://schemas.microsoft.com/office/drawing/2014/main" id="{B08927F4-292B-45C5-B150-339A325F9DD1}"/>
              </a:ext>
            </a:extLst>
          </p:cNvPr>
          <p:cNvCxnSpPr>
            <a:cxnSpLocks/>
            <a:endCxn id="147" idx="1"/>
          </p:cNvCxnSpPr>
          <p:nvPr/>
        </p:nvCxnSpPr>
        <p:spPr>
          <a:xfrm>
            <a:off x="5477590" y="3333040"/>
            <a:ext cx="3904004" cy="3858"/>
          </a:xfrm>
          <a:prstGeom prst="bentConnector3">
            <a:avLst>
              <a:gd name="adj1" fmla="val 50000"/>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0" name="Retângulo de cantos arredondados 1">
            <a:extLst>
              <a:ext uri="{FF2B5EF4-FFF2-40B4-BE49-F238E27FC236}">
                <a16:creationId xmlns:a16="http://schemas.microsoft.com/office/drawing/2014/main" id="{8911B25B-04D5-4C47-AB1F-1A11D12818F3}"/>
              </a:ext>
            </a:extLst>
          </p:cNvPr>
          <p:cNvSpPr/>
          <p:nvPr/>
        </p:nvSpPr>
        <p:spPr>
          <a:xfrm>
            <a:off x="2961946" y="1163662"/>
            <a:ext cx="934081" cy="436773"/>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0" cap="none" spc="0" normalizeH="0" baseline="0" noProof="0" dirty="0">
                <a:ln>
                  <a:noFill/>
                </a:ln>
                <a:solidFill>
                  <a:prstClr val="black"/>
                </a:solidFill>
                <a:effectLst/>
                <a:uLnTx/>
                <a:uFillTx/>
                <a:latin typeface="Calibri" panose="020F0502020204030204"/>
                <a:ea typeface="+mn-ea"/>
                <a:cs typeface="+mn-cs"/>
              </a:rPr>
              <a:t>Sponsor</a:t>
            </a:r>
          </a:p>
        </p:txBody>
      </p:sp>
      <p:sp>
        <p:nvSpPr>
          <p:cNvPr id="107" name="Retângulo de cantos arredondados 1">
            <a:extLst>
              <a:ext uri="{FF2B5EF4-FFF2-40B4-BE49-F238E27FC236}">
                <a16:creationId xmlns:a16="http://schemas.microsoft.com/office/drawing/2014/main" id="{C5FCCAB7-BE40-425A-B29C-153B50D21C20}"/>
              </a:ext>
            </a:extLst>
          </p:cNvPr>
          <p:cNvSpPr/>
          <p:nvPr/>
        </p:nvSpPr>
        <p:spPr>
          <a:xfrm>
            <a:off x="3994728" y="617726"/>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Value Chain Finance Lead </a:t>
            </a:r>
          </a:p>
        </p:txBody>
      </p:sp>
      <p:sp>
        <p:nvSpPr>
          <p:cNvPr id="170" name="Retângulo de cantos arredondados 1">
            <a:extLst>
              <a:ext uri="{FF2B5EF4-FFF2-40B4-BE49-F238E27FC236}">
                <a16:creationId xmlns:a16="http://schemas.microsoft.com/office/drawing/2014/main" id="{9BFE6B5B-A44E-4701-A452-D2526E6BB90D}"/>
              </a:ext>
            </a:extLst>
          </p:cNvPr>
          <p:cNvSpPr/>
          <p:nvPr/>
        </p:nvSpPr>
        <p:spPr>
          <a:xfrm>
            <a:off x="3994726" y="1356878"/>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Region Project. Director</a:t>
            </a:r>
          </a:p>
        </p:txBody>
      </p:sp>
      <p:sp>
        <p:nvSpPr>
          <p:cNvPr id="171" name="Retângulo de cantos arredondados 1">
            <a:extLst>
              <a:ext uri="{FF2B5EF4-FFF2-40B4-BE49-F238E27FC236}">
                <a16:creationId xmlns:a16="http://schemas.microsoft.com/office/drawing/2014/main" id="{4467E1F3-37C3-4C37-8FC9-B2FA0ED01EDC}"/>
              </a:ext>
            </a:extLst>
          </p:cNvPr>
          <p:cNvSpPr/>
          <p:nvPr/>
        </p:nvSpPr>
        <p:spPr>
          <a:xfrm>
            <a:off x="5514140" y="1367482"/>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Region Safety Director</a:t>
            </a:r>
          </a:p>
        </p:txBody>
      </p:sp>
      <p:sp>
        <p:nvSpPr>
          <p:cNvPr id="175" name="Retângulo de cantos arredondados 1">
            <a:extLst>
              <a:ext uri="{FF2B5EF4-FFF2-40B4-BE49-F238E27FC236}">
                <a16:creationId xmlns:a16="http://schemas.microsoft.com/office/drawing/2014/main" id="{5444D8B3-A444-475B-8006-4FDB0C4D1DDC}"/>
              </a:ext>
            </a:extLst>
          </p:cNvPr>
          <p:cNvSpPr/>
          <p:nvPr/>
        </p:nvSpPr>
        <p:spPr>
          <a:xfrm>
            <a:off x="4005955" y="984371"/>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Market Indust. Director</a:t>
            </a:r>
          </a:p>
        </p:txBody>
      </p:sp>
      <p:sp>
        <p:nvSpPr>
          <p:cNvPr id="186" name="Retângulo de cantos arredondados 1">
            <a:extLst>
              <a:ext uri="{FF2B5EF4-FFF2-40B4-BE49-F238E27FC236}">
                <a16:creationId xmlns:a16="http://schemas.microsoft.com/office/drawing/2014/main" id="{B233A5C8-DB67-4124-A81C-E4B2F3BBF33D}"/>
              </a:ext>
            </a:extLst>
          </p:cNvPr>
          <p:cNvSpPr/>
          <p:nvPr/>
        </p:nvSpPr>
        <p:spPr>
          <a:xfrm>
            <a:off x="5510966" y="622102"/>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Region Procur. Director</a:t>
            </a:r>
          </a:p>
        </p:txBody>
      </p:sp>
      <p:sp>
        <p:nvSpPr>
          <p:cNvPr id="187" name="Retângulo de cantos arredondados 1">
            <a:extLst>
              <a:ext uri="{FF2B5EF4-FFF2-40B4-BE49-F238E27FC236}">
                <a16:creationId xmlns:a16="http://schemas.microsoft.com/office/drawing/2014/main" id="{6C5B303E-C725-4DE0-96E0-4E3FE0242FD0}"/>
              </a:ext>
            </a:extLst>
          </p:cNvPr>
          <p:cNvSpPr/>
          <p:nvPr/>
        </p:nvSpPr>
        <p:spPr>
          <a:xfrm>
            <a:off x="7027204" y="622845"/>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Bussiness Development</a:t>
            </a:r>
          </a:p>
        </p:txBody>
      </p:sp>
      <p:sp>
        <p:nvSpPr>
          <p:cNvPr id="189" name="Retângulo de cantos arredondados 1">
            <a:extLst>
              <a:ext uri="{FF2B5EF4-FFF2-40B4-BE49-F238E27FC236}">
                <a16:creationId xmlns:a16="http://schemas.microsoft.com/office/drawing/2014/main" id="{E191FE4E-A380-43F4-B0D4-D0ED69A0B290}"/>
              </a:ext>
            </a:extLst>
          </p:cNvPr>
          <p:cNvSpPr/>
          <p:nvPr/>
        </p:nvSpPr>
        <p:spPr>
          <a:xfrm>
            <a:off x="7037297" y="990008"/>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Environmental Director</a:t>
            </a:r>
          </a:p>
        </p:txBody>
      </p:sp>
      <p:sp>
        <p:nvSpPr>
          <p:cNvPr id="190" name="Retângulo de cantos arredondados 1">
            <a:extLst>
              <a:ext uri="{FF2B5EF4-FFF2-40B4-BE49-F238E27FC236}">
                <a16:creationId xmlns:a16="http://schemas.microsoft.com/office/drawing/2014/main" id="{D4417C64-C15A-452A-B2B6-60A635EED1AB}"/>
              </a:ext>
            </a:extLst>
          </p:cNvPr>
          <p:cNvSpPr/>
          <p:nvPr/>
        </p:nvSpPr>
        <p:spPr>
          <a:xfrm>
            <a:off x="5521626" y="995420"/>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Market Project Lead</a:t>
            </a:r>
          </a:p>
        </p:txBody>
      </p:sp>
      <p:sp>
        <p:nvSpPr>
          <p:cNvPr id="191" name="Retângulo de cantos arredondados 1">
            <a:extLst>
              <a:ext uri="{FF2B5EF4-FFF2-40B4-BE49-F238E27FC236}">
                <a16:creationId xmlns:a16="http://schemas.microsoft.com/office/drawing/2014/main" id="{AFEDF6FB-0777-4801-9B04-5EFA7570CD3A}"/>
              </a:ext>
            </a:extLst>
          </p:cNvPr>
          <p:cNvSpPr/>
          <p:nvPr/>
        </p:nvSpPr>
        <p:spPr>
          <a:xfrm>
            <a:off x="7033554" y="1381576"/>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Sunseed VC Director</a:t>
            </a:r>
          </a:p>
        </p:txBody>
      </p:sp>
      <p:sp>
        <p:nvSpPr>
          <p:cNvPr id="193" name="Retângulo de cantos arredondados 1">
            <a:extLst>
              <a:ext uri="{FF2B5EF4-FFF2-40B4-BE49-F238E27FC236}">
                <a16:creationId xmlns:a16="http://schemas.microsoft.com/office/drawing/2014/main" id="{DA44DB01-D16F-4E00-AE39-AB67F27085A9}"/>
              </a:ext>
            </a:extLst>
          </p:cNvPr>
          <p:cNvSpPr/>
          <p:nvPr/>
        </p:nvSpPr>
        <p:spPr>
          <a:xfrm>
            <a:off x="8552968" y="995645"/>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BEA Capex Manager</a:t>
            </a:r>
          </a:p>
        </p:txBody>
      </p:sp>
      <p:sp>
        <p:nvSpPr>
          <p:cNvPr id="221" name="Retângulo de cantos arredondados 1">
            <a:extLst>
              <a:ext uri="{FF2B5EF4-FFF2-40B4-BE49-F238E27FC236}">
                <a16:creationId xmlns:a16="http://schemas.microsoft.com/office/drawing/2014/main" id="{5EDC4BF9-B146-42BC-AE01-35C1BBF70AD4}"/>
              </a:ext>
            </a:extLst>
          </p:cNvPr>
          <p:cNvSpPr/>
          <p:nvPr/>
        </p:nvSpPr>
        <p:spPr>
          <a:xfrm>
            <a:off x="8543443" y="627221"/>
            <a:ext cx="1404000"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Plant Manager</a:t>
            </a:r>
          </a:p>
        </p:txBody>
      </p:sp>
      <p:cxnSp>
        <p:nvCxnSpPr>
          <p:cNvPr id="248" name="Straight Arrow Connector 163">
            <a:extLst>
              <a:ext uri="{FF2B5EF4-FFF2-40B4-BE49-F238E27FC236}">
                <a16:creationId xmlns:a16="http://schemas.microsoft.com/office/drawing/2014/main" id="{9CC56238-4ADC-48FD-87F1-497AC1FF0182}"/>
              </a:ext>
            </a:extLst>
          </p:cNvPr>
          <p:cNvCxnSpPr>
            <a:cxnSpLocks/>
            <a:stCxn id="141" idx="2"/>
          </p:cNvCxnSpPr>
          <p:nvPr/>
        </p:nvCxnSpPr>
        <p:spPr>
          <a:xfrm>
            <a:off x="6481920" y="2657182"/>
            <a:ext cx="0" cy="689766"/>
          </a:xfrm>
          <a:prstGeom prst="straightConnector1">
            <a:avLst/>
          </a:prstGeom>
          <a:noFill/>
          <a:ln w="15875" cap="flat" cmpd="sng" algn="ctr">
            <a:solidFill>
              <a:schemeClr val="tx2"/>
            </a:solidFill>
            <a:prstDash val="solid"/>
            <a:miter lim="800000"/>
            <a:tailEnd type="triangle"/>
          </a:ln>
          <a:effectLst/>
        </p:spPr>
      </p:cxnSp>
      <p:sp>
        <p:nvSpPr>
          <p:cNvPr id="258" name="Retângulo de cantos arredondados 1">
            <a:extLst>
              <a:ext uri="{FF2B5EF4-FFF2-40B4-BE49-F238E27FC236}">
                <a16:creationId xmlns:a16="http://schemas.microsoft.com/office/drawing/2014/main" id="{EAEDC141-BCE2-4A32-9D5C-85149D1101FA}"/>
              </a:ext>
            </a:extLst>
          </p:cNvPr>
          <p:cNvSpPr/>
          <p:nvPr/>
        </p:nvSpPr>
        <p:spPr>
          <a:xfrm>
            <a:off x="4218276" y="3595575"/>
            <a:ext cx="1079929" cy="46643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Business &amp; Finance Lead</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65" name="Retângulo de cantos arredondados 1">
            <a:extLst>
              <a:ext uri="{FF2B5EF4-FFF2-40B4-BE49-F238E27FC236}">
                <a16:creationId xmlns:a16="http://schemas.microsoft.com/office/drawing/2014/main" id="{27EB4B64-9F69-4913-8266-6F0E58DF1DD2}"/>
              </a:ext>
            </a:extLst>
          </p:cNvPr>
          <p:cNvSpPr/>
          <p:nvPr/>
        </p:nvSpPr>
        <p:spPr>
          <a:xfrm>
            <a:off x="5699347" y="3591798"/>
            <a:ext cx="1153407" cy="472977"/>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Project</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 Administration</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2" name="Retângulo de cantos arredondados 1">
            <a:extLst>
              <a:ext uri="{FF2B5EF4-FFF2-40B4-BE49-F238E27FC236}">
                <a16:creationId xmlns:a16="http://schemas.microsoft.com/office/drawing/2014/main" id="{FE107E61-4888-4D2F-8C8A-27E55D841799}"/>
              </a:ext>
            </a:extLst>
          </p:cNvPr>
          <p:cNvSpPr/>
          <p:nvPr/>
        </p:nvSpPr>
        <p:spPr>
          <a:xfrm>
            <a:off x="67290" y="4373878"/>
            <a:ext cx="1080305" cy="431645"/>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Project Safety </a:t>
            </a:r>
            <a:r>
              <a:rPr kumimoji="0" lang="de-AT" sz="900" b="0" i="0" u="none" strike="noStrike" kern="0" cap="none" spc="0" normalizeH="0" baseline="0" noProof="0" dirty="0">
                <a:ln>
                  <a:noFill/>
                </a:ln>
                <a:solidFill>
                  <a:prstClr val="black"/>
                </a:solidFill>
                <a:effectLst/>
                <a:uLnTx/>
                <a:uFillTx/>
                <a:latin typeface="Calibri" panose="020F0502020204030204"/>
                <a:ea typeface="+mn-ea"/>
                <a:cs typeface="+mn-cs"/>
              </a:rPr>
              <a:t>Administrator</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78" name="Retângulo de cantos arredondados 1">
            <a:extLst>
              <a:ext uri="{FF2B5EF4-FFF2-40B4-BE49-F238E27FC236}">
                <a16:creationId xmlns:a16="http://schemas.microsoft.com/office/drawing/2014/main" id="{85081B7D-158C-4ACF-A92F-ADE203717C3B}"/>
              </a:ext>
            </a:extLst>
          </p:cNvPr>
          <p:cNvSpPr/>
          <p:nvPr/>
        </p:nvSpPr>
        <p:spPr>
          <a:xfrm>
            <a:off x="2694771" y="5132019"/>
            <a:ext cx="1149775" cy="44030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Procurement </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Support</a:t>
            </a:r>
          </a:p>
        </p:txBody>
      </p:sp>
      <p:sp>
        <p:nvSpPr>
          <p:cNvPr id="324" name="Retângulo de cantos arredondados 1">
            <a:extLst>
              <a:ext uri="{FF2B5EF4-FFF2-40B4-BE49-F238E27FC236}">
                <a16:creationId xmlns:a16="http://schemas.microsoft.com/office/drawing/2014/main" id="{E0D605BB-AE34-4EE3-999E-062AA9800CA8}"/>
              </a:ext>
            </a:extLst>
          </p:cNvPr>
          <p:cNvSpPr/>
          <p:nvPr/>
        </p:nvSpPr>
        <p:spPr>
          <a:xfrm>
            <a:off x="3689594" y="2687546"/>
            <a:ext cx="1211512" cy="459932"/>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Plant Manager</a:t>
            </a:r>
          </a:p>
        </p:txBody>
      </p:sp>
      <p:sp>
        <p:nvSpPr>
          <p:cNvPr id="344" name="Retângulo de cantos arredondados 1">
            <a:extLst>
              <a:ext uri="{FF2B5EF4-FFF2-40B4-BE49-F238E27FC236}">
                <a16:creationId xmlns:a16="http://schemas.microsoft.com/office/drawing/2014/main" id="{2E982351-47AB-40DD-80BA-24344FE3F25B}"/>
              </a:ext>
            </a:extLst>
          </p:cNvPr>
          <p:cNvSpPr/>
          <p:nvPr/>
        </p:nvSpPr>
        <p:spPr>
          <a:xfrm>
            <a:off x="9396494" y="4478507"/>
            <a:ext cx="1070069" cy="420776"/>
          </a:xfrm>
          <a:prstGeom prst="roundRect">
            <a:avLst/>
          </a:prstGeom>
          <a:solidFill>
            <a:srgbClr val="70AD47">
              <a:lumMod val="40000"/>
              <a:lumOff val="6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0" i="0" u="none" strike="noStrike" kern="0" cap="none" spc="0" normalizeH="0" baseline="0" noProof="0">
                <a:ln>
                  <a:noFill/>
                </a:ln>
                <a:solidFill>
                  <a:prstClr val="black"/>
                </a:solidFill>
                <a:effectLst/>
                <a:uLnTx/>
                <a:uFillTx/>
                <a:latin typeface="Calibri" panose="020F0502020204030204"/>
                <a:ea typeface="+mn-ea"/>
                <a:cs typeface="+mn-cs"/>
              </a:rPr>
              <a:t>Other Eng</a:t>
            </a:r>
            <a:endParaRPr kumimoji="0" lang="pt-BR" sz="9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AT" sz="900" b="1" i="1" kern="0">
                <a:solidFill>
                  <a:prstClr val="black"/>
                </a:solidFill>
                <a:latin typeface="Calibri" panose="020F0502020204030204"/>
              </a:rPr>
              <a:t>Eng Partner</a:t>
            </a:r>
            <a:endParaRPr kumimoji="0" lang="pt-BR" sz="900" b="1" i="1"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355" name="Łącznik: łamany 354">
            <a:extLst>
              <a:ext uri="{FF2B5EF4-FFF2-40B4-BE49-F238E27FC236}">
                <a16:creationId xmlns:a16="http://schemas.microsoft.com/office/drawing/2014/main" id="{7EFA6BA5-20A6-4F29-A157-0EF00D3F2269}"/>
              </a:ext>
            </a:extLst>
          </p:cNvPr>
          <p:cNvCxnSpPr>
            <a:cxnSpLocks/>
          </p:cNvCxnSpPr>
          <p:nvPr/>
        </p:nvCxnSpPr>
        <p:spPr>
          <a:xfrm rot="16200000" flipH="1">
            <a:off x="2396464" y="3499629"/>
            <a:ext cx="484658" cy="175485"/>
          </a:xfrm>
          <a:prstGeom prst="bentConnector3">
            <a:avLst>
              <a:gd name="adj1" fmla="val 96802"/>
            </a:avLst>
          </a:prstGeom>
          <a:noFill/>
          <a:ln w="15875" cap="flat" cmpd="sng" algn="ctr">
            <a:solidFill>
              <a:schemeClr val="tx2"/>
            </a:solidFill>
            <a:prstDash val="solid"/>
            <a:miter lim="800000"/>
            <a:tailEnd type="triangle"/>
          </a:ln>
          <a:effectLst/>
        </p:spPr>
      </p:cxnSp>
      <p:cxnSp>
        <p:nvCxnSpPr>
          <p:cNvPr id="358" name="Łącznik: łamany 357">
            <a:extLst>
              <a:ext uri="{FF2B5EF4-FFF2-40B4-BE49-F238E27FC236}">
                <a16:creationId xmlns:a16="http://schemas.microsoft.com/office/drawing/2014/main" id="{D3BC89F5-3ECF-4FCB-BA78-E60F9CCED230}"/>
              </a:ext>
            </a:extLst>
          </p:cNvPr>
          <p:cNvCxnSpPr>
            <a:cxnSpLocks/>
            <a:endCxn id="278" idx="1"/>
          </p:cNvCxnSpPr>
          <p:nvPr/>
        </p:nvCxnSpPr>
        <p:spPr>
          <a:xfrm rot="16200000" flipH="1">
            <a:off x="2035576" y="4692975"/>
            <a:ext cx="1174798" cy="143592"/>
          </a:xfrm>
          <a:prstGeom prst="bentConnector2">
            <a:avLst/>
          </a:prstGeom>
          <a:noFill/>
          <a:ln w="15875" cap="flat" cmpd="sng" algn="ctr">
            <a:solidFill>
              <a:schemeClr val="tx2"/>
            </a:solidFill>
            <a:prstDash val="solid"/>
            <a:miter lim="800000"/>
            <a:tailEnd type="triangle"/>
          </a:ln>
          <a:effectLst/>
        </p:spPr>
      </p:cxnSp>
      <p:cxnSp>
        <p:nvCxnSpPr>
          <p:cNvPr id="366" name="Straight Arrow Connector 177">
            <a:extLst>
              <a:ext uri="{FF2B5EF4-FFF2-40B4-BE49-F238E27FC236}">
                <a16:creationId xmlns:a16="http://schemas.microsoft.com/office/drawing/2014/main" id="{77B89C0F-4943-4A09-AFCB-0035DF8E2787}"/>
              </a:ext>
            </a:extLst>
          </p:cNvPr>
          <p:cNvCxnSpPr>
            <a:cxnSpLocks/>
            <a:stCxn id="324" idx="3"/>
          </p:cNvCxnSpPr>
          <p:nvPr/>
        </p:nvCxnSpPr>
        <p:spPr>
          <a:xfrm>
            <a:off x="4901106" y="2917512"/>
            <a:ext cx="1576210" cy="2472"/>
          </a:xfrm>
          <a:prstGeom prst="straightConnector1">
            <a:avLst/>
          </a:prstGeom>
          <a:noFill/>
          <a:ln w="15875" cap="flat" cmpd="sng" algn="ctr">
            <a:solidFill>
              <a:schemeClr val="tx2"/>
            </a:solidFill>
            <a:prstDash val="dash"/>
            <a:miter lim="800000"/>
            <a:tailEnd type="triangle"/>
          </a:ln>
          <a:effectLst/>
        </p:spPr>
      </p:cxnSp>
      <p:cxnSp>
        <p:nvCxnSpPr>
          <p:cNvPr id="395" name="Straight Arrow Connector 163">
            <a:extLst>
              <a:ext uri="{FF2B5EF4-FFF2-40B4-BE49-F238E27FC236}">
                <a16:creationId xmlns:a16="http://schemas.microsoft.com/office/drawing/2014/main" id="{E51AE097-5E51-47FA-9322-4E285CCE6019}"/>
              </a:ext>
            </a:extLst>
          </p:cNvPr>
          <p:cNvCxnSpPr>
            <a:cxnSpLocks/>
            <a:endCxn id="258" idx="0"/>
          </p:cNvCxnSpPr>
          <p:nvPr/>
        </p:nvCxnSpPr>
        <p:spPr>
          <a:xfrm>
            <a:off x="4758241" y="3333040"/>
            <a:ext cx="0" cy="262535"/>
          </a:xfrm>
          <a:prstGeom prst="straightConnector1">
            <a:avLst/>
          </a:prstGeom>
          <a:noFill/>
          <a:ln w="15875" cap="flat" cmpd="sng" algn="ctr">
            <a:solidFill>
              <a:schemeClr val="tx2"/>
            </a:solidFill>
            <a:prstDash val="solid"/>
            <a:miter lim="800000"/>
            <a:tailEnd type="triangle"/>
          </a:ln>
          <a:effectLst/>
        </p:spPr>
      </p:cxnSp>
      <p:cxnSp>
        <p:nvCxnSpPr>
          <p:cNvPr id="396" name="Straight Arrow Connector 163">
            <a:extLst>
              <a:ext uri="{FF2B5EF4-FFF2-40B4-BE49-F238E27FC236}">
                <a16:creationId xmlns:a16="http://schemas.microsoft.com/office/drawing/2014/main" id="{0C18FD94-1961-4654-957C-141FD6ECBB74}"/>
              </a:ext>
            </a:extLst>
          </p:cNvPr>
          <p:cNvCxnSpPr>
            <a:cxnSpLocks/>
            <a:endCxn id="265" idx="0"/>
          </p:cNvCxnSpPr>
          <p:nvPr/>
        </p:nvCxnSpPr>
        <p:spPr>
          <a:xfrm>
            <a:off x="6273735" y="3376479"/>
            <a:ext cx="2316" cy="215319"/>
          </a:xfrm>
          <a:prstGeom prst="straightConnector1">
            <a:avLst/>
          </a:prstGeom>
          <a:noFill/>
          <a:ln w="15875" cap="flat" cmpd="sng" algn="ctr">
            <a:solidFill>
              <a:schemeClr val="tx2"/>
            </a:solidFill>
            <a:prstDash val="solid"/>
            <a:miter lim="800000"/>
            <a:tailEnd type="triangle"/>
          </a:ln>
          <a:effectLst/>
        </p:spPr>
      </p:cxnSp>
      <p:cxnSp>
        <p:nvCxnSpPr>
          <p:cNvPr id="410" name="Łącznik: łamany 409">
            <a:extLst>
              <a:ext uri="{FF2B5EF4-FFF2-40B4-BE49-F238E27FC236}">
                <a16:creationId xmlns:a16="http://schemas.microsoft.com/office/drawing/2014/main" id="{833EB48A-C35E-411F-915A-C055971F577E}"/>
              </a:ext>
            </a:extLst>
          </p:cNvPr>
          <p:cNvCxnSpPr>
            <a:cxnSpLocks/>
          </p:cNvCxnSpPr>
          <p:nvPr/>
        </p:nvCxnSpPr>
        <p:spPr>
          <a:xfrm rot="5400000">
            <a:off x="441185" y="4211253"/>
            <a:ext cx="334371" cy="1325"/>
          </a:xfrm>
          <a:prstGeom prst="bentConnector3">
            <a:avLst>
              <a:gd name="adj1" fmla="val 30921"/>
            </a:avLst>
          </a:prstGeom>
          <a:noFill/>
          <a:ln w="15875" cap="flat" cmpd="sng" algn="ctr">
            <a:solidFill>
              <a:schemeClr val="tx2"/>
            </a:solidFill>
            <a:prstDash val="solid"/>
            <a:miter lim="800000"/>
            <a:tailEnd type="triangle"/>
          </a:ln>
          <a:effectLst/>
        </p:spPr>
      </p:cxnSp>
      <p:cxnSp>
        <p:nvCxnSpPr>
          <p:cNvPr id="430" name="Straight Arrow Connector 163">
            <a:extLst>
              <a:ext uri="{FF2B5EF4-FFF2-40B4-BE49-F238E27FC236}">
                <a16:creationId xmlns:a16="http://schemas.microsoft.com/office/drawing/2014/main" id="{9984A61D-8C88-4EA4-BA96-4BB4E4EF72AA}"/>
              </a:ext>
            </a:extLst>
          </p:cNvPr>
          <p:cNvCxnSpPr>
            <a:cxnSpLocks/>
            <a:stCxn id="147" idx="2"/>
            <a:endCxn id="151" idx="0"/>
          </p:cNvCxnSpPr>
          <p:nvPr/>
        </p:nvCxnSpPr>
        <p:spPr>
          <a:xfrm>
            <a:off x="9919412" y="3595575"/>
            <a:ext cx="12116" cy="246436"/>
          </a:xfrm>
          <a:prstGeom prst="straightConnector1">
            <a:avLst/>
          </a:prstGeom>
          <a:noFill/>
          <a:ln w="15875" cap="flat" cmpd="sng" algn="ctr">
            <a:solidFill>
              <a:schemeClr val="tx2"/>
            </a:solidFill>
            <a:prstDash val="solid"/>
            <a:miter lim="800000"/>
            <a:tailEnd type="triangle"/>
          </a:ln>
          <a:effectLst/>
        </p:spPr>
      </p:cxnSp>
      <p:cxnSp>
        <p:nvCxnSpPr>
          <p:cNvPr id="443" name="Łącznik: łamany 442">
            <a:extLst>
              <a:ext uri="{FF2B5EF4-FFF2-40B4-BE49-F238E27FC236}">
                <a16:creationId xmlns:a16="http://schemas.microsoft.com/office/drawing/2014/main" id="{F7D4C7A5-61FE-43B4-BE01-401ED331D84C}"/>
              </a:ext>
            </a:extLst>
          </p:cNvPr>
          <p:cNvCxnSpPr>
            <a:cxnSpLocks/>
            <a:stCxn id="114" idx="0"/>
            <a:endCxn id="141" idx="1"/>
          </p:cNvCxnSpPr>
          <p:nvPr/>
        </p:nvCxnSpPr>
        <p:spPr>
          <a:xfrm rot="10800000" flipH="1" flipV="1">
            <a:off x="2522089" y="1168836"/>
            <a:ext cx="3151517" cy="1212863"/>
          </a:xfrm>
          <a:prstGeom prst="bentConnector3">
            <a:avLst>
              <a:gd name="adj1" fmla="val -3728"/>
            </a:avLst>
          </a:prstGeom>
          <a:noFill/>
          <a:ln w="15875" cap="flat" cmpd="sng" algn="ctr">
            <a:solidFill>
              <a:schemeClr val="tx2"/>
            </a:solidFill>
            <a:prstDash val="solid"/>
            <a:miter lim="800000"/>
            <a:tailEnd type="triangle"/>
          </a:ln>
          <a:effectLst/>
        </p:spPr>
      </p:cxnSp>
      <p:cxnSp>
        <p:nvCxnSpPr>
          <p:cNvPr id="85" name="Łącznik: łamany 84">
            <a:extLst>
              <a:ext uri="{FF2B5EF4-FFF2-40B4-BE49-F238E27FC236}">
                <a16:creationId xmlns:a16="http://schemas.microsoft.com/office/drawing/2014/main" id="{25E3E8EC-427F-4793-95C0-BE3093524DCE}"/>
              </a:ext>
            </a:extLst>
          </p:cNvPr>
          <p:cNvCxnSpPr>
            <a:cxnSpLocks/>
            <a:stCxn id="324" idx="1"/>
            <a:endCxn id="134" idx="0"/>
          </p:cNvCxnSpPr>
          <p:nvPr/>
        </p:nvCxnSpPr>
        <p:spPr>
          <a:xfrm rot="10800000" flipV="1">
            <a:off x="586478" y="2917512"/>
            <a:ext cx="3103116" cy="674286"/>
          </a:xfrm>
          <a:prstGeom prst="bentConnector2">
            <a:avLst/>
          </a:prstGeom>
          <a:noFill/>
          <a:ln w="15875" cap="flat" cmpd="sng" algn="ctr">
            <a:solidFill>
              <a:schemeClr val="tx2"/>
            </a:solidFill>
            <a:prstDash val="solid"/>
            <a:miter lim="800000"/>
            <a:tailEnd type="triangle"/>
          </a:ln>
          <a:effectLst/>
        </p:spPr>
      </p:cxnSp>
      <p:cxnSp>
        <p:nvCxnSpPr>
          <p:cNvPr id="89" name="Straight Arrow Connector 177">
            <a:extLst>
              <a:ext uri="{FF2B5EF4-FFF2-40B4-BE49-F238E27FC236}">
                <a16:creationId xmlns:a16="http://schemas.microsoft.com/office/drawing/2014/main" id="{A6B8605F-FC28-4EF3-8F4D-E55BDCE810E5}"/>
              </a:ext>
            </a:extLst>
          </p:cNvPr>
          <p:cNvCxnSpPr>
            <a:cxnSpLocks/>
          </p:cNvCxnSpPr>
          <p:nvPr/>
        </p:nvCxnSpPr>
        <p:spPr>
          <a:xfrm flipH="1">
            <a:off x="596561" y="3339014"/>
            <a:ext cx="4881029" cy="6029"/>
          </a:xfrm>
          <a:prstGeom prst="straightConnector1">
            <a:avLst/>
          </a:prstGeom>
          <a:noFill/>
          <a:ln w="15875" cap="flat" cmpd="sng" algn="ctr">
            <a:solidFill>
              <a:schemeClr val="tx2"/>
            </a:solidFill>
            <a:prstDash val="dash"/>
            <a:miter lim="800000"/>
            <a:tailEnd type="triangle"/>
          </a:ln>
          <a:effectLst/>
        </p:spPr>
      </p:cxnSp>
      <p:sp>
        <p:nvSpPr>
          <p:cNvPr id="87" name="Retângulo de cantos arredondados 1">
            <a:extLst>
              <a:ext uri="{FF2B5EF4-FFF2-40B4-BE49-F238E27FC236}">
                <a16:creationId xmlns:a16="http://schemas.microsoft.com/office/drawing/2014/main" id="{7B030B16-5D53-227A-6CD0-8B573AC5FAE4}"/>
              </a:ext>
            </a:extLst>
          </p:cNvPr>
          <p:cNvSpPr/>
          <p:nvPr/>
        </p:nvSpPr>
        <p:spPr>
          <a:xfrm>
            <a:off x="4160242" y="1893346"/>
            <a:ext cx="1072967" cy="365028"/>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lIns="91440" tIns="45720" rIns="91440" bIns="4572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srgbClr val="595959"/>
                </a:solidFill>
                <a:effectLst/>
                <a:uLnTx/>
                <a:uFillTx/>
                <a:latin typeface="Calibri" panose="020F0502020204030204"/>
                <a:ea typeface="+mn-ea"/>
                <a:cs typeface="Calibri"/>
              </a:rPr>
              <a:t>Eng/PM Manager</a:t>
            </a:r>
          </a:p>
        </p:txBody>
      </p:sp>
      <p:cxnSp>
        <p:nvCxnSpPr>
          <p:cNvPr id="88" name="Straight Arrow Connector 163">
            <a:extLst>
              <a:ext uri="{FF2B5EF4-FFF2-40B4-BE49-F238E27FC236}">
                <a16:creationId xmlns:a16="http://schemas.microsoft.com/office/drawing/2014/main" id="{C24E1CE2-910E-4C20-A19A-116518C816D1}"/>
              </a:ext>
            </a:extLst>
          </p:cNvPr>
          <p:cNvCxnSpPr>
            <a:cxnSpLocks/>
          </p:cNvCxnSpPr>
          <p:nvPr/>
        </p:nvCxnSpPr>
        <p:spPr>
          <a:xfrm>
            <a:off x="4740675" y="1684726"/>
            <a:ext cx="1" cy="210067"/>
          </a:xfrm>
          <a:prstGeom prst="straightConnector1">
            <a:avLst/>
          </a:prstGeom>
          <a:noFill/>
          <a:ln w="15875" cap="flat" cmpd="sng" algn="ctr">
            <a:solidFill>
              <a:schemeClr val="tx2"/>
            </a:solidFill>
            <a:prstDash val="solid"/>
            <a:miter lim="800000"/>
            <a:tailEnd type="triangle"/>
          </a:ln>
          <a:effectLst/>
        </p:spPr>
      </p:cxnSp>
      <p:cxnSp>
        <p:nvCxnSpPr>
          <p:cNvPr id="96" name="Łącznik: łamany 95">
            <a:extLst>
              <a:ext uri="{FF2B5EF4-FFF2-40B4-BE49-F238E27FC236}">
                <a16:creationId xmlns:a16="http://schemas.microsoft.com/office/drawing/2014/main" id="{550E72E4-2DDB-413C-9030-E699E007040B}"/>
              </a:ext>
            </a:extLst>
          </p:cNvPr>
          <p:cNvCxnSpPr>
            <a:cxnSpLocks/>
            <a:endCxn id="145" idx="1"/>
          </p:cNvCxnSpPr>
          <p:nvPr/>
        </p:nvCxnSpPr>
        <p:spPr>
          <a:xfrm rot="16200000" flipH="1">
            <a:off x="2061432" y="3968428"/>
            <a:ext cx="1123548" cy="140437"/>
          </a:xfrm>
          <a:prstGeom prst="bentConnector2">
            <a:avLst/>
          </a:prstGeom>
          <a:noFill/>
          <a:ln w="15875" cap="flat" cmpd="sng" algn="ctr">
            <a:solidFill>
              <a:schemeClr val="tx2"/>
            </a:solidFill>
            <a:prstDash val="solid"/>
            <a:miter lim="800000"/>
            <a:tailEnd type="triangle"/>
          </a:ln>
          <a:effectLst/>
        </p:spPr>
      </p:cxnSp>
      <p:cxnSp>
        <p:nvCxnSpPr>
          <p:cNvPr id="101" name="Łącznik: łamany 100">
            <a:extLst>
              <a:ext uri="{FF2B5EF4-FFF2-40B4-BE49-F238E27FC236}">
                <a16:creationId xmlns:a16="http://schemas.microsoft.com/office/drawing/2014/main" id="{3B88C274-1AD5-43F5-8A39-2E91C405C701}"/>
              </a:ext>
            </a:extLst>
          </p:cNvPr>
          <p:cNvCxnSpPr>
            <a:cxnSpLocks/>
          </p:cNvCxnSpPr>
          <p:nvPr/>
        </p:nvCxnSpPr>
        <p:spPr>
          <a:xfrm rot="16200000" flipH="1">
            <a:off x="6912201" y="4011564"/>
            <a:ext cx="1004432" cy="251620"/>
          </a:xfrm>
          <a:prstGeom prst="bentConnector2">
            <a:avLst/>
          </a:prstGeom>
          <a:noFill/>
          <a:ln w="12700" cap="flat" cmpd="sng" algn="ctr">
            <a:solidFill>
              <a:schemeClr val="tx2"/>
            </a:solidFill>
            <a:prstDash val="solid"/>
            <a:miter lim="800000"/>
            <a:tailEnd type="triangle"/>
          </a:ln>
          <a:effectLst/>
        </p:spPr>
      </p:cxnSp>
      <p:cxnSp>
        <p:nvCxnSpPr>
          <p:cNvPr id="102" name="Łącznik: łamany 101">
            <a:extLst>
              <a:ext uri="{FF2B5EF4-FFF2-40B4-BE49-F238E27FC236}">
                <a16:creationId xmlns:a16="http://schemas.microsoft.com/office/drawing/2014/main" id="{EC8BBF07-6E95-48FD-89D6-31CB0DFCFD3C}"/>
              </a:ext>
            </a:extLst>
          </p:cNvPr>
          <p:cNvCxnSpPr>
            <a:cxnSpLocks/>
          </p:cNvCxnSpPr>
          <p:nvPr/>
        </p:nvCxnSpPr>
        <p:spPr>
          <a:xfrm rot="10800000" flipV="1">
            <a:off x="9388001" y="3336414"/>
            <a:ext cx="12700" cy="745125"/>
          </a:xfrm>
          <a:prstGeom prst="bentConnector3">
            <a:avLst>
              <a:gd name="adj1" fmla="val 1800000"/>
            </a:avLst>
          </a:prstGeom>
          <a:noFill/>
          <a:ln w="15875" cap="flat" cmpd="sng" algn="ctr">
            <a:solidFill>
              <a:schemeClr val="tx2"/>
            </a:solidFill>
            <a:prstDash val="solid"/>
            <a:miter lim="800000"/>
            <a:tailEnd type="triangle"/>
          </a:ln>
          <a:effectLst/>
        </p:spPr>
      </p:cxnSp>
      <p:cxnSp>
        <p:nvCxnSpPr>
          <p:cNvPr id="112" name="Łącznik: łamany 111">
            <a:extLst>
              <a:ext uri="{FF2B5EF4-FFF2-40B4-BE49-F238E27FC236}">
                <a16:creationId xmlns:a16="http://schemas.microsoft.com/office/drawing/2014/main" id="{47B41CA7-02D2-4592-B67B-F63C01723A7D}"/>
              </a:ext>
            </a:extLst>
          </p:cNvPr>
          <p:cNvCxnSpPr>
            <a:cxnSpLocks/>
            <a:stCxn id="87" idx="3"/>
            <a:endCxn id="141" idx="1"/>
          </p:cNvCxnSpPr>
          <p:nvPr/>
        </p:nvCxnSpPr>
        <p:spPr>
          <a:xfrm>
            <a:off x="5233209" y="2075860"/>
            <a:ext cx="440398" cy="305840"/>
          </a:xfrm>
          <a:prstGeom prst="bentConnector3">
            <a:avLst>
              <a:gd name="adj1" fmla="val 50000"/>
            </a:avLst>
          </a:prstGeom>
          <a:noFill/>
          <a:ln w="15875" cap="flat" cmpd="sng" algn="ctr">
            <a:solidFill>
              <a:schemeClr val="tx2"/>
            </a:solidFill>
            <a:prstDash val="dashDot"/>
            <a:miter lim="800000"/>
            <a:tailEnd type="triangle"/>
          </a:ln>
          <a:effectLst/>
        </p:spPr>
      </p:cxnSp>
      <p:sp>
        <p:nvSpPr>
          <p:cNvPr id="90" name="Retângulo de cantos arredondados 1">
            <a:extLst>
              <a:ext uri="{FF2B5EF4-FFF2-40B4-BE49-F238E27FC236}">
                <a16:creationId xmlns:a16="http://schemas.microsoft.com/office/drawing/2014/main" id="{5E28E431-57ED-4FB4-B8AE-4AA00A2BB947}"/>
              </a:ext>
            </a:extLst>
          </p:cNvPr>
          <p:cNvSpPr/>
          <p:nvPr/>
        </p:nvSpPr>
        <p:spPr>
          <a:xfrm>
            <a:off x="3668453" y="6127685"/>
            <a:ext cx="915305" cy="622307"/>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0" i="0" u="none" strike="noStrike" kern="0" cap="none" spc="0" normalizeH="0" baseline="0" noProof="0" dirty="0">
                <a:ln>
                  <a:noFill/>
                </a:ln>
                <a:solidFill>
                  <a:prstClr val="black"/>
                </a:solidFill>
                <a:effectLst/>
                <a:uLnTx/>
                <a:uFillTx/>
                <a:latin typeface="Calibri" panose="020F0502020204030204"/>
                <a:ea typeface="+mn-ea"/>
                <a:cs typeface="+mn-cs"/>
              </a:rPr>
              <a:t>B</a:t>
            </a: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EVC</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Retângulo de cantos arredondados 1">
            <a:extLst>
              <a:ext uri="{FF2B5EF4-FFF2-40B4-BE49-F238E27FC236}">
                <a16:creationId xmlns:a16="http://schemas.microsoft.com/office/drawing/2014/main" id="{22399F28-92A5-31A0-84AE-8BAB4BE3E7A4}"/>
              </a:ext>
            </a:extLst>
          </p:cNvPr>
          <p:cNvSpPr/>
          <p:nvPr/>
        </p:nvSpPr>
        <p:spPr>
          <a:xfrm>
            <a:off x="9376297" y="2102766"/>
            <a:ext cx="1027778" cy="487690"/>
          </a:xfrm>
          <a:prstGeom prst="roundRect">
            <a:avLst>
              <a:gd name="adj" fmla="val 0"/>
            </a:avLst>
          </a:prstGeom>
          <a:solidFill>
            <a:srgbClr val="70AD47">
              <a:lumMod val="40000"/>
              <a:lumOff val="6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pt-BR" sz="800" kern="0" dirty="0">
                <a:solidFill>
                  <a:prstClr val="black"/>
                </a:solidFill>
                <a:latin typeface="Calibri" panose="020F0502020204030204"/>
              </a:rPr>
              <a:t>Project </a:t>
            </a:r>
            <a:r>
              <a:rPr lang="pl-PL" sz="800" kern="0" dirty="0">
                <a:solidFill>
                  <a:prstClr val="black"/>
                </a:solidFill>
                <a:latin typeface="Calibri" panose="020F0502020204030204"/>
              </a:rPr>
              <a:t>Manag</a:t>
            </a:r>
            <a:r>
              <a:rPr lang="de-AT" sz="800" kern="0" dirty="0">
                <a:solidFill>
                  <a:prstClr val="black"/>
                </a:solidFill>
                <a:latin typeface="Calibri" panose="020F0502020204030204"/>
              </a:rPr>
              <a:t>er</a:t>
            </a:r>
            <a:endParaRPr lang="pt-BR" sz="800" kern="0" dirty="0">
              <a:solidFill>
                <a:prstClr val="black"/>
              </a:solidFill>
              <a:latin typeface="Calibri" panose="020F0502020204030204"/>
            </a:endParaRPr>
          </a:p>
          <a:p>
            <a:pPr algn="ctr"/>
            <a:r>
              <a:rPr lang="de-AT" sz="800" b="1" i="1" kern="0" dirty="0">
                <a:solidFill>
                  <a:prstClr val="black"/>
                </a:solidFill>
                <a:latin typeface="Calibri" panose="020F0502020204030204"/>
              </a:rPr>
              <a:t>Engineering Partner</a:t>
            </a:r>
            <a:endParaRPr lang="pt-BR" sz="800" b="1" i="1" kern="0" dirty="0">
              <a:solidFill>
                <a:prstClr val="black"/>
              </a:solidFill>
              <a:latin typeface="Calibri" panose="020F0502020204030204"/>
            </a:endParaRPr>
          </a:p>
        </p:txBody>
      </p:sp>
      <p:cxnSp>
        <p:nvCxnSpPr>
          <p:cNvPr id="21" name="Łącznik: łamany 100">
            <a:extLst>
              <a:ext uri="{FF2B5EF4-FFF2-40B4-BE49-F238E27FC236}">
                <a16:creationId xmlns:a16="http://schemas.microsoft.com/office/drawing/2014/main" id="{D4CEF25D-E1F7-0770-5B9A-BFF42C8C8624}"/>
              </a:ext>
            </a:extLst>
          </p:cNvPr>
          <p:cNvCxnSpPr>
            <a:cxnSpLocks/>
          </p:cNvCxnSpPr>
          <p:nvPr/>
        </p:nvCxnSpPr>
        <p:spPr>
          <a:xfrm rot="16200000" flipH="1">
            <a:off x="6545582" y="4421005"/>
            <a:ext cx="1729852" cy="250744"/>
          </a:xfrm>
          <a:prstGeom prst="bentConnector2">
            <a:avLst/>
          </a:prstGeom>
          <a:noFill/>
          <a:ln w="12700" cap="flat" cmpd="sng" algn="ctr">
            <a:solidFill>
              <a:schemeClr val="tx2"/>
            </a:solidFill>
            <a:prstDash val="solid"/>
            <a:miter lim="800000"/>
            <a:tailEnd type="triangle"/>
          </a:ln>
          <a:effectLst/>
        </p:spPr>
      </p:cxnSp>
      <p:sp>
        <p:nvSpPr>
          <p:cNvPr id="5" name="Retângulo de cantos arredondados 1">
            <a:extLst>
              <a:ext uri="{FF2B5EF4-FFF2-40B4-BE49-F238E27FC236}">
                <a16:creationId xmlns:a16="http://schemas.microsoft.com/office/drawing/2014/main" id="{89B6798D-4D61-9F20-C678-33133EBBF682}"/>
              </a:ext>
            </a:extLst>
          </p:cNvPr>
          <p:cNvSpPr/>
          <p:nvPr/>
        </p:nvSpPr>
        <p:spPr>
          <a:xfrm>
            <a:off x="1379770" y="4394952"/>
            <a:ext cx="1031109" cy="536588"/>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Project Environmental </a:t>
            </a:r>
            <a:r>
              <a:rPr lang="pt-BR" sz="900" kern="0" dirty="0">
                <a:solidFill>
                  <a:prstClr val="black"/>
                </a:solidFill>
                <a:latin typeface="Calibri" panose="020F0502020204030204"/>
              </a:rPr>
              <a:t>Administrator</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Łącznik: łamany 409">
            <a:extLst>
              <a:ext uri="{FF2B5EF4-FFF2-40B4-BE49-F238E27FC236}">
                <a16:creationId xmlns:a16="http://schemas.microsoft.com/office/drawing/2014/main" id="{A3097A0F-AB9F-4488-36A3-0D379837C37C}"/>
              </a:ext>
            </a:extLst>
          </p:cNvPr>
          <p:cNvCxnSpPr>
            <a:cxnSpLocks/>
          </p:cNvCxnSpPr>
          <p:nvPr/>
        </p:nvCxnSpPr>
        <p:spPr>
          <a:xfrm rot="5400000">
            <a:off x="1737859" y="4224950"/>
            <a:ext cx="334371" cy="1325"/>
          </a:xfrm>
          <a:prstGeom prst="bentConnector3">
            <a:avLst>
              <a:gd name="adj1" fmla="val 50000"/>
            </a:avLst>
          </a:prstGeom>
          <a:noFill/>
          <a:ln w="15875" cap="flat" cmpd="sng" algn="ctr">
            <a:solidFill>
              <a:schemeClr val="tx2"/>
            </a:solidFill>
            <a:prstDash val="solid"/>
            <a:miter lim="800000"/>
            <a:tailEnd type="triangle"/>
          </a:ln>
          <a:effectLst/>
        </p:spPr>
      </p:cxnSp>
      <p:sp>
        <p:nvSpPr>
          <p:cNvPr id="2" name="Retângulo de cantos arredondados 1">
            <a:extLst>
              <a:ext uri="{FF2B5EF4-FFF2-40B4-BE49-F238E27FC236}">
                <a16:creationId xmlns:a16="http://schemas.microsoft.com/office/drawing/2014/main" id="{C956A3BB-F888-BA47-C2D8-8361FAE63995}"/>
              </a:ext>
            </a:extLst>
          </p:cNvPr>
          <p:cNvSpPr/>
          <p:nvPr/>
        </p:nvSpPr>
        <p:spPr>
          <a:xfrm>
            <a:off x="5699610" y="4376988"/>
            <a:ext cx="1156830" cy="438063"/>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Maintenance /Reliability</a:t>
            </a:r>
          </a:p>
        </p:txBody>
      </p:sp>
      <p:sp>
        <p:nvSpPr>
          <p:cNvPr id="7" name="Retângulo de cantos arredondados 1">
            <a:extLst>
              <a:ext uri="{FF2B5EF4-FFF2-40B4-BE49-F238E27FC236}">
                <a16:creationId xmlns:a16="http://schemas.microsoft.com/office/drawing/2014/main" id="{3EBBD300-F11A-2365-469C-4E4A17E29800}"/>
              </a:ext>
            </a:extLst>
          </p:cNvPr>
          <p:cNvSpPr/>
          <p:nvPr/>
        </p:nvSpPr>
        <p:spPr>
          <a:xfrm>
            <a:off x="5708107" y="5129644"/>
            <a:ext cx="1149775" cy="558154"/>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rPr>
              <a:t>Quality &amp; Food Safety     </a:t>
            </a:r>
          </a:p>
        </p:txBody>
      </p:sp>
      <p:sp>
        <p:nvSpPr>
          <p:cNvPr id="13" name="Retângulo de cantos arredondados 1">
            <a:extLst>
              <a:ext uri="{FF2B5EF4-FFF2-40B4-BE49-F238E27FC236}">
                <a16:creationId xmlns:a16="http://schemas.microsoft.com/office/drawing/2014/main" id="{F194DBA3-B846-79A2-830C-CA9273D2162A}"/>
              </a:ext>
            </a:extLst>
          </p:cNvPr>
          <p:cNvSpPr/>
          <p:nvPr/>
        </p:nvSpPr>
        <p:spPr>
          <a:xfrm>
            <a:off x="2587720" y="6135197"/>
            <a:ext cx="915305" cy="607286"/>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BEVC</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4" name="Retângulo de cantos arredondados 1">
            <a:extLst>
              <a:ext uri="{FF2B5EF4-FFF2-40B4-BE49-F238E27FC236}">
                <a16:creationId xmlns:a16="http://schemas.microsoft.com/office/drawing/2014/main" id="{00080CD9-2FC5-1058-A0E8-B356ED1135BD}"/>
              </a:ext>
            </a:extLst>
          </p:cNvPr>
          <p:cNvSpPr/>
          <p:nvPr/>
        </p:nvSpPr>
        <p:spPr>
          <a:xfrm>
            <a:off x="4758301" y="6116865"/>
            <a:ext cx="915305" cy="622307"/>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BEVC</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Retângulo de cantos arredondados 1">
            <a:extLst>
              <a:ext uri="{FF2B5EF4-FFF2-40B4-BE49-F238E27FC236}">
                <a16:creationId xmlns:a16="http://schemas.microsoft.com/office/drawing/2014/main" id="{9A8B27B0-F45E-39D8-F542-572160E064CC}"/>
              </a:ext>
            </a:extLst>
          </p:cNvPr>
          <p:cNvSpPr/>
          <p:nvPr/>
        </p:nvSpPr>
        <p:spPr>
          <a:xfrm>
            <a:off x="7537870" y="3579901"/>
            <a:ext cx="1182982" cy="465109"/>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900" kern="0" dirty="0" err="1">
                <a:solidFill>
                  <a:prstClr val="black"/>
                </a:solidFill>
                <a:latin typeface="Calibri" panose="020F0502020204030204"/>
              </a:rPr>
              <a:t>Proccess</a:t>
            </a:r>
            <a:r>
              <a:rPr lang="de-AT" sz="900" kern="0" dirty="0">
                <a:solidFill>
                  <a:prstClr val="black"/>
                </a:solidFill>
                <a:latin typeface="Calibri" panose="020F0502020204030204"/>
              </a:rPr>
              <a:t> / </a:t>
            </a:r>
            <a:r>
              <a:rPr lang="de-AT" sz="900" kern="0" dirty="0" err="1">
                <a:solidFill>
                  <a:prstClr val="black"/>
                </a:solidFill>
                <a:latin typeface="Calibri" panose="020F0502020204030204"/>
              </a:rPr>
              <a:t>Raffinery</a:t>
            </a:r>
            <a:endPar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Retângulo de cantos arredondados 1">
            <a:extLst>
              <a:ext uri="{FF2B5EF4-FFF2-40B4-BE49-F238E27FC236}">
                <a16:creationId xmlns:a16="http://schemas.microsoft.com/office/drawing/2014/main" id="{0D19D691-DB2D-B6F0-F28F-45957001CD0A}"/>
              </a:ext>
            </a:extLst>
          </p:cNvPr>
          <p:cNvSpPr/>
          <p:nvPr/>
        </p:nvSpPr>
        <p:spPr>
          <a:xfrm>
            <a:off x="7533731" y="4406971"/>
            <a:ext cx="1166044" cy="46511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900" kern="0" dirty="0" err="1">
                <a:solidFill>
                  <a:prstClr val="black"/>
                </a:solidFill>
                <a:latin typeface="Calibri" panose="020F0502020204030204"/>
              </a:rPr>
              <a:t>Proccess</a:t>
            </a:r>
            <a:r>
              <a:rPr lang="de-AT" sz="900" kern="0" dirty="0">
                <a:solidFill>
                  <a:prstClr val="black"/>
                </a:solidFill>
                <a:latin typeface="Calibri" panose="020F0502020204030204"/>
              </a:rPr>
              <a:t> / </a:t>
            </a:r>
            <a:r>
              <a:rPr lang="de-AT" sz="900" kern="0" dirty="0" err="1">
                <a:solidFill>
                  <a:prstClr val="black"/>
                </a:solidFill>
                <a:latin typeface="Calibri" panose="020F0502020204030204"/>
              </a:rPr>
              <a:t>Crush</a:t>
            </a:r>
            <a:endPar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23" name="Łącznik: łamany 95">
            <a:extLst>
              <a:ext uri="{FF2B5EF4-FFF2-40B4-BE49-F238E27FC236}">
                <a16:creationId xmlns:a16="http://schemas.microsoft.com/office/drawing/2014/main" id="{19D2C762-119F-CEE1-8138-7A8C875A8345}"/>
              </a:ext>
            </a:extLst>
          </p:cNvPr>
          <p:cNvCxnSpPr>
            <a:cxnSpLocks/>
          </p:cNvCxnSpPr>
          <p:nvPr/>
        </p:nvCxnSpPr>
        <p:spPr>
          <a:xfrm rot="16200000" flipH="1">
            <a:off x="7170517" y="3456491"/>
            <a:ext cx="479982" cy="245420"/>
          </a:xfrm>
          <a:prstGeom prst="bentConnector2">
            <a:avLst/>
          </a:prstGeom>
          <a:noFill/>
          <a:ln w="15875" cap="flat" cmpd="sng" algn="ctr">
            <a:solidFill>
              <a:schemeClr val="tx2"/>
            </a:solidFill>
            <a:prstDash val="solid"/>
            <a:miter lim="800000"/>
            <a:tailEnd type="triangle"/>
          </a:ln>
          <a:effectLst/>
        </p:spPr>
      </p:cxnSp>
      <p:cxnSp>
        <p:nvCxnSpPr>
          <p:cNvPr id="251" name="Straight Arrow Connector 163">
            <a:extLst>
              <a:ext uri="{FF2B5EF4-FFF2-40B4-BE49-F238E27FC236}">
                <a16:creationId xmlns:a16="http://schemas.microsoft.com/office/drawing/2014/main" id="{C9E3A661-CB30-0043-E690-F389CF7B4E0C}"/>
              </a:ext>
            </a:extLst>
          </p:cNvPr>
          <p:cNvCxnSpPr>
            <a:cxnSpLocks/>
          </p:cNvCxnSpPr>
          <p:nvPr/>
        </p:nvCxnSpPr>
        <p:spPr>
          <a:xfrm>
            <a:off x="1915167" y="3354278"/>
            <a:ext cx="2758" cy="237657"/>
          </a:xfrm>
          <a:prstGeom prst="straightConnector1">
            <a:avLst/>
          </a:prstGeom>
          <a:noFill/>
          <a:ln w="15875" cap="flat" cmpd="sng" algn="ctr">
            <a:solidFill>
              <a:schemeClr val="tx2"/>
            </a:solidFill>
            <a:prstDash val="solid"/>
            <a:miter lim="800000"/>
            <a:tailEnd type="triangle"/>
          </a:ln>
          <a:effectLst/>
        </p:spPr>
      </p:cxnSp>
      <p:cxnSp>
        <p:nvCxnSpPr>
          <p:cNvPr id="256" name="Łącznik: łamany 95">
            <a:extLst>
              <a:ext uri="{FF2B5EF4-FFF2-40B4-BE49-F238E27FC236}">
                <a16:creationId xmlns:a16="http://schemas.microsoft.com/office/drawing/2014/main" id="{499F8D62-2BC5-79BD-4FA3-2AACEFC99D3B}"/>
              </a:ext>
            </a:extLst>
          </p:cNvPr>
          <p:cNvCxnSpPr>
            <a:cxnSpLocks/>
          </p:cNvCxnSpPr>
          <p:nvPr/>
        </p:nvCxnSpPr>
        <p:spPr>
          <a:xfrm rot="16200000" flipH="1">
            <a:off x="5360309" y="3489137"/>
            <a:ext cx="479982" cy="245420"/>
          </a:xfrm>
          <a:prstGeom prst="bentConnector2">
            <a:avLst/>
          </a:prstGeom>
          <a:noFill/>
          <a:ln w="15875" cap="flat" cmpd="sng" algn="ctr">
            <a:solidFill>
              <a:schemeClr val="tx2"/>
            </a:solidFill>
            <a:prstDash val="solid"/>
            <a:miter lim="800000"/>
            <a:tailEnd type="triangle"/>
          </a:ln>
          <a:effectLst/>
        </p:spPr>
      </p:cxnSp>
      <p:cxnSp>
        <p:nvCxnSpPr>
          <p:cNvPr id="257" name="Łącznik: łamany 100">
            <a:extLst>
              <a:ext uri="{FF2B5EF4-FFF2-40B4-BE49-F238E27FC236}">
                <a16:creationId xmlns:a16="http://schemas.microsoft.com/office/drawing/2014/main" id="{77B54833-7ED0-3130-56AD-EFDBFDBEC7C7}"/>
              </a:ext>
            </a:extLst>
          </p:cNvPr>
          <p:cNvCxnSpPr>
            <a:cxnSpLocks/>
          </p:cNvCxnSpPr>
          <p:nvPr/>
        </p:nvCxnSpPr>
        <p:spPr>
          <a:xfrm rot="16200000" flipH="1">
            <a:off x="5101447" y="3964904"/>
            <a:ext cx="1004432" cy="251620"/>
          </a:xfrm>
          <a:prstGeom prst="bentConnector2">
            <a:avLst/>
          </a:prstGeom>
          <a:noFill/>
          <a:ln w="12700" cap="flat" cmpd="sng" algn="ctr">
            <a:solidFill>
              <a:schemeClr val="tx2"/>
            </a:solidFill>
            <a:prstDash val="solid"/>
            <a:miter lim="800000"/>
            <a:tailEnd type="triangle"/>
          </a:ln>
          <a:effectLst/>
        </p:spPr>
      </p:cxnSp>
      <p:cxnSp>
        <p:nvCxnSpPr>
          <p:cNvPr id="259" name="Łącznik: łamany 100">
            <a:extLst>
              <a:ext uri="{FF2B5EF4-FFF2-40B4-BE49-F238E27FC236}">
                <a16:creationId xmlns:a16="http://schemas.microsoft.com/office/drawing/2014/main" id="{012E7794-6424-BEE7-CD06-270BA1EB8647}"/>
              </a:ext>
            </a:extLst>
          </p:cNvPr>
          <p:cNvCxnSpPr>
            <a:cxnSpLocks/>
          </p:cNvCxnSpPr>
          <p:nvPr/>
        </p:nvCxnSpPr>
        <p:spPr>
          <a:xfrm rot="16200000" flipH="1">
            <a:off x="4742646" y="4448043"/>
            <a:ext cx="1729852" cy="250744"/>
          </a:xfrm>
          <a:prstGeom prst="bentConnector2">
            <a:avLst/>
          </a:prstGeom>
          <a:noFill/>
          <a:ln w="12700" cap="flat" cmpd="sng" algn="ctr">
            <a:solidFill>
              <a:schemeClr val="tx2"/>
            </a:solidFill>
            <a:prstDash val="solid"/>
            <a:miter lim="800000"/>
            <a:tailEnd type="triangle"/>
          </a:ln>
          <a:effectLst/>
        </p:spPr>
      </p:cxnSp>
      <p:cxnSp>
        <p:nvCxnSpPr>
          <p:cNvPr id="282" name="Łącznik: łamany 100">
            <a:extLst>
              <a:ext uri="{FF2B5EF4-FFF2-40B4-BE49-F238E27FC236}">
                <a16:creationId xmlns:a16="http://schemas.microsoft.com/office/drawing/2014/main" id="{9F48C743-99BF-B22C-21DB-082C510A891C}"/>
              </a:ext>
            </a:extLst>
          </p:cNvPr>
          <p:cNvCxnSpPr>
            <a:cxnSpLocks/>
          </p:cNvCxnSpPr>
          <p:nvPr/>
        </p:nvCxnSpPr>
        <p:spPr>
          <a:xfrm rot="16200000" flipH="1">
            <a:off x="8796855" y="4058136"/>
            <a:ext cx="1004432" cy="251620"/>
          </a:xfrm>
          <a:prstGeom prst="bentConnector2">
            <a:avLst/>
          </a:prstGeom>
          <a:noFill/>
          <a:ln w="12700" cap="flat" cmpd="sng" algn="ctr">
            <a:solidFill>
              <a:schemeClr val="tx2"/>
            </a:solidFill>
            <a:prstDash val="solid"/>
            <a:miter lim="800000"/>
            <a:tailEnd type="triangle"/>
          </a:ln>
          <a:effectLst/>
        </p:spPr>
      </p:cxnSp>
      <p:cxnSp>
        <p:nvCxnSpPr>
          <p:cNvPr id="66" name="Łącznik: łamany 409">
            <a:extLst>
              <a:ext uri="{FF2B5EF4-FFF2-40B4-BE49-F238E27FC236}">
                <a16:creationId xmlns:a16="http://schemas.microsoft.com/office/drawing/2014/main" id="{1A0CFA1E-B793-072E-6767-2A2B9B082EAA}"/>
              </a:ext>
            </a:extLst>
          </p:cNvPr>
          <p:cNvCxnSpPr>
            <a:cxnSpLocks/>
          </p:cNvCxnSpPr>
          <p:nvPr/>
        </p:nvCxnSpPr>
        <p:spPr>
          <a:xfrm rot="5400000">
            <a:off x="4573610" y="4227778"/>
            <a:ext cx="334371" cy="1325"/>
          </a:xfrm>
          <a:prstGeom prst="bentConnector3">
            <a:avLst>
              <a:gd name="adj1" fmla="val 50000"/>
            </a:avLst>
          </a:prstGeom>
          <a:noFill/>
          <a:ln w="15875" cap="flat" cmpd="sng" algn="ctr">
            <a:solidFill>
              <a:schemeClr val="tx2"/>
            </a:solidFill>
            <a:prstDash val="solid"/>
            <a:miter lim="800000"/>
            <a:tailEnd type="triangle"/>
          </a:ln>
          <a:effectLst/>
        </p:spPr>
      </p:cxnSp>
      <p:sp>
        <p:nvSpPr>
          <p:cNvPr id="67" name="Retângulo de cantos arredondados 1">
            <a:extLst>
              <a:ext uri="{FF2B5EF4-FFF2-40B4-BE49-F238E27FC236}">
                <a16:creationId xmlns:a16="http://schemas.microsoft.com/office/drawing/2014/main" id="{7682583A-5C6D-6BA2-17A4-4B1C787BB0E5}"/>
              </a:ext>
            </a:extLst>
          </p:cNvPr>
          <p:cNvSpPr/>
          <p:nvPr/>
        </p:nvSpPr>
        <p:spPr>
          <a:xfrm>
            <a:off x="2587720" y="1890931"/>
            <a:ext cx="1308307" cy="350678"/>
          </a:xfrm>
          <a:prstGeom prst="roundRect">
            <a:avLst>
              <a:gd name="adj" fmla="val 16667"/>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rPr>
              <a:t>Market Project Lead</a:t>
            </a:r>
          </a:p>
        </p:txBody>
      </p:sp>
      <p:cxnSp>
        <p:nvCxnSpPr>
          <p:cNvPr id="71" name="Łącznik: łamany 111">
            <a:extLst>
              <a:ext uri="{FF2B5EF4-FFF2-40B4-BE49-F238E27FC236}">
                <a16:creationId xmlns:a16="http://schemas.microsoft.com/office/drawing/2014/main" id="{CB1CCF98-F67F-94E1-3999-2E81E63C4985}"/>
              </a:ext>
            </a:extLst>
          </p:cNvPr>
          <p:cNvCxnSpPr>
            <a:cxnSpLocks/>
          </p:cNvCxnSpPr>
          <p:nvPr/>
        </p:nvCxnSpPr>
        <p:spPr>
          <a:xfrm>
            <a:off x="3905906" y="2077766"/>
            <a:ext cx="440398" cy="305840"/>
          </a:xfrm>
          <a:prstGeom prst="bentConnector3">
            <a:avLst>
              <a:gd name="adj1" fmla="val 35514"/>
            </a:avLst>
          </a:prstGeom>
          <a:noFill/>
          <a:ln w="15875" cap="flat" cmpd="sng" algn="ctr">
            <a:solidFill>
              <a:schemeClr val="tx2"/>
            </a:solidFill>
            <a:prstDash val="dashDot"/>
            <a:miter lim="800000"/>
            <a:tailEnd type="triangle"/>
          </a:ln>
          <a:effectLst/>
        </p:spPr>
      </p:cxnSp>
      <p:cxnSp>
        <p:nvCxnSpPr>
          <p:cNvPr id="73" name="Straight Arrow Connector 163">
            <a:extLst>
              <a:ext uri="{FF2B5EF4-FFF2-40B4-BE49-F238E27FC236}">
                <a16:creationId xmlns:a16="http://schemas.microsoft.com/office/drawing/2014/main" id="{ECC9B550-46BF-4723-CA03-906B21721AB2}"/>
              </a:ext>
            </a:extLst>
          </p:cNvPr>
          <p:cNvCxnSpPr>
            <a:cxnSpLocks/>
          </p:cNvCxnSpPr>
          <p:nvPr/>
        </p:nvCxnSpPr>
        <p:spPr>
          <a:xfrm flipH="1">
            <a:off x="3872725" y="1741366"/>
            <a:ext cx="691102" cy="205402"/>
          </a:xfrm>
          <a:prstGeom prst="straightConnector1">
            <a:avLst/>
          </a:prstGeom>
          <a:noFill/>
          <a:ln w="15875" cap="flat" cmpd="sng" algn="ctr">
            <a:solidFill>
              <a:schemeClr val="tx2"/>
            </a:solidFill>
            <a:prstDash val="solid"/>
            <a:miter lim="800000"/>
            <a:tailEnd type="triangle"/>
          </a:ln>
          <a:effectLst/>
        </p:spPr>
      </p:cxnSp>
      <p:sp>
        <p:nvSpPr>
          <p:cNvPr id="74" name="Retângulo de cantos arredondados 1">
            <a:extLst>
              <a:ext uri="{FF2B5EF4-FFF2-40B4-BE49-F238E27FC236}">
                <a16:creationId xmlns:a16="http://schemas.microsoft.com/office/drawing/2014/main" id="{99FF8D6F-AA3E-1558-08ED-6D4F9245FBBE}"/>
              </a:ext>
            </a:extLst>
          </p:cNvPr>
          <p:cNvSpPr/>
          <p:nvPr/>
        </p:nvSpPr>
        <p:spPr>
          <a:xfrm>
            <a:off x="7451795" y="1897335"/>
            <a:ext cx="1265640" cy="365028"/>
          </a:xfrm>
          <a:prstGeom prst="roundRect">
            <a:avLst/>
          </a:prstGeom>
          <a:solidFill>
            <a:srgbClr val="80B2E0"/>
          </a:solidFill>
          <a:ln w="6350" cap="flat" cmpd="sng" algn="ctr">
            <a:solidFill>
              <a:srgbClr val="A5A5A5"/>
            </a:solidFill>
            <a:prstDash val="solid"/>
            <a:miter lim="800000"/>
          </a:ln>
          <a:effectLst/>
        </p:spPr>
        <p:txBody>
          <a:bodyPr lIns="91440" tIns="45720" rIns="91440" bIns="4572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900" b="0" i="0" u="none" strike="noStrike" kern="0" cap="none" spc="0" normalizeH="0" baseline="0" noProof="0" dirty="0">
                <a:ln>
                  <a:noFill/>
                </a:ln>
                <a:solidFill>
                  <a:srgbClr val="595959"/>
                </a:solidFill>
                <a:effectLst/>
                <a:uLnTx/>
                <a:uFillTx/>
                <a:latin typeface="Calibri" panose="020F0502020204030204"/>
                <a:ea typeface="+mn-ea"/>
                <a:cs typeface="Calibri"/>
              </a:rPr>
              <a:t>Eng/PM Manager</a:t>
            </a:r>
          </a:p>
        </p:txBody>
      </p:sp>
      <p:cxnSp>
        <p:nvCxnSpPr>
          <p:cNvPr id="75" name="Łącznik: łamany 111">
            <a:extLst>
              <a:ext uri="{FF2B5EF4-FFF2-40B4-BE49-F238E27FC236}">
                <a16:creationId xmlns:a16="http://schemas.microsoft.com/office/drawing/2014/main" id="{5F93E427-A7E5-D0B5-BE57-8235F07843C2}"/>
              </a:ext>
            </a:extLst>
          </p:cNvPr>
          <p:cNvCxnSpPr>
            <a:cxnSpLocks/>
          </p:cNvCxnSpPr>
          <p:nvPr/>
        </p:nvCxnSpPr>
        <p:spPr>
          <a:xfrm rot="10800000" flipV="1">
            <a:off x="7290234" y="2260536"/>
            <a:ext cx="796385" cy="121163"/>
          </a:xfrm>
          <a:prstGeom prst="bentConnector3">
            <a:avLst>
              <a:gd name="adj1" fmla="val 1046"/>
            </a:avLst>
          </a:prstGeom>
          <a:noFill/>
          <a:ln w="15875" cap="flat" cmpd="sng" algn="ctr">
            <a:solidFill>
              <a:schemeClr val="tx2"/>
            </a:solidFill>
            <a:prstDash val="dashDot"/>
            <a:miter lim="800000"/>
            <a:tailEnd type="triangle"/>
          </a:ln>
          <a:effectLst/>
        </p:spPr>
      </p:cxnSp>
      <p:sp>
        <p:nvSpPr>
          <p:cNvPr id="6" name="Retângulo de cantos arredondados 1">
            <a:extLst>
              <a:ext uri="{FF2B5EF4-FFF2-40B4-BE49-F238E27FC236}">
                <a16:creationId xmlns:a16="http://schemas.microsoft.com/office/drawing/2014/main" id="{1FE7D1DC-859F-E46A-955C-6586290A91EE}"/>
              </a:ext>
            </a:extLst>
          </p:cNvPr>
          <p:cNvSpPr/>
          <p:nvPr/>
        </p:nvSpPr>
        <p:spPr>
          <a:xfrm>
            <a:off x="6939781" y="6124759"/>
            <a:ext cx="915305" cy="622307"/>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900" kern="0" dirty="0">
                <a:solidFill>
                  <a:prstClr val="black"/>
                </a:solidFill>
                <a:latin typeface="Calibri" panose="020F0502020204030204"/>
              </a:rPr>
              <a:t>COE </a:t>
            </a:r>
            <a:r>
              <a:rPr lang="de-AT" sz="900" kern="0" dirty="0" err="1">
                <a:solidFill>
                  <a:prstClr val="black"/>
                </a:solidFill>
                <a:latin typeface="Calibri" panose="020F0502020204030204"/>
              </a:rPr>
              <a:t>Process</a:t>
            </a:r>
            <a:endParaRPr kumimoji="0" lang="pt-BR"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Retângulo de cantos arredondados 1">
            <a:extLst>
              <a:ext uri="{FF2B5EF4-FFF2-40B4-BE49-F238E27FC236}">
                <a16:creationId xmlns:a16="http://schemas.microsoft.com/office/drawing/2014/main" id="{C0EEE138-909B-34E4-C9C7-FD22A79B01C4}"/>
              </a:ext>
            </a:extLst>
          </p:cNvPr>
          <p:cNvSpPr/>
          <p:nvPr/>
        </p:nvSpPr>
        <p:spPr>
          <a:xfrm>
            <a:off x="8543443" y="1381576"/>
            <a:ext cx="1464823" cy="324000"/>
          </a:xfrm>
          <a:prstGeom prst="roundRect">
            <a:avLst/>
          </a:prstGeom>
          <a:solidFill>
            <a:srgbClr val="5B9BD5">
              <a:lumMod val="20000"/>
              <a:lumOff val="80000"/>
            </a:srgbClr>
          </a:solidFill>
          <a:ln w="6350" cap="flat" cmpd="sng" algn="ctr">
            <a:solidFill>
              <a:srgbClr val="A5A5A5"/>
            </a:solidFill>
            <a:prstDash val="solid"/>
            <a:miter lim="800000"/>
          </a:ln>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900" b="0" i="0" u="none" strike="noStrike" kern="0" cap="none" spc="0" normalizeH="0" baseline="0" noProof="0" dirty="0">
                <a:ln>
                  <a:noFill/>
                </a:ln>
                <a:solidFill>
                  <a:prstClr val="black"/>
                </a:solidFill>
                <a:effectLst/>
                <a:uLnTx/>
                <a:uFillTx/>
                <a:latin typeface="Calibri" panose="020F0502020204030204"/>
                <a:ea typeface="+mn-ea"/>
                <a:cs typeface="+mn-cs"/>
              </a:rPr>
              <a:t>Associate General </a:t>
            </a:r>
            <a:r>
              <a:rPr kumimoji="0" lang="de-AT" sz="900" b="0" i="0" u="none" strike="noStrike" kern="0" cap="none" spc="0" normalizeH="0" baseline="0" noProof="0" dirty="0" err="1">
                <a:ln>
                  <a:noFill/>
                </a:ln>
                <a:solidFill>
                  <a:prstClr val="black"/>
                </a:solidFill>
                <a:effectLst/>
                <a:uLnTx/>
                <a:uFillTx/>
                <a:latin typeface="Calibri" panose="020F0502020204030204"/>
                <a:ea typeface="+mn-ea"/>
                <a:cs typeface="+mn-cs"/>
              </a:rPr>
              <a:t>Councel</a:t>
            </a:r>
            <a:endParaRPr kumimoji="0" lang="pl-PL"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C18D511-D8AD-BACE-2379-52970B626DB4}"/>
              </a:ext>
            </a:extLst>
          </p:cNvPr>
          <p:cNvSpPr/>
          <p:nvPr/>
        </p:nvSpPr>
        <p:spPr>
          <a:xfrm>
            <a:off x="46325" y="15031"/>
            <a:ext cx="11555384" cy="10464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Segoe UI Semibold" panose="020B0702040204020203" pitchFamily="34" charset="0"/>
                <a:ea typeface="+mj-ea"/>
                <a:cs typeface="Segoe UI Semibold" panose="020B0702040204020203" pitchFamily="34" charset="0"/>
              </a:rPr>
              <a:t>Project Organization 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F5374"/>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F5374"/>
                </a:solidFill>
                <a:effectLst/>
                <a:uLnTx/>
                <a:uFillTx/>
                <a:latin typeface="Segoe UI" panose="020B0502040204020203" pitchFamily="34" charset="0"/>
                <a:ea typeface="+mn-ea"/>
                <a:cs typeface="+mn-cs"/>
              </a:rPr>
              <a:t>Phase 2,3</a:t>
            </a:r>
            <a:r>
              <a:rPr kumimoji="0" lang="pl-PL" sz="1000" b="0" i="0" u="none" strike="noStrike" kern="1200" cap="none" spc="0" normalizeH="0" baseline="0" noProof="0" dirty="0">
                <a:ln>
                  <a:noFill/>
                </a:ln>
                <a:solidFill>
                  <a:srgbClr val="0F5374"/>
                </a:solidFill>
                <a:effectLst/>
                <a:uLnTx/>
                <a:uFillTx/>
                <a:latin typeface="Segoe UI" panose="020B0502040204020203" pitchFamily="34" charset="0"/>
                <a:ea typeface="+mn-ea"/>
                <a:cs typeface="+mn-cs"/>
              </a:rPr>
              <a:t>,4,5</a:t>
            </a:r>
            <a:endParaRPr kumimoji="0" lang="en-US" sz="1000" b="0" i="0" u="none" strike="noStrike" kern="1200" cap="none" spc="0" normalizeH="0" baseline="0" noProof="0" dirty="0">
              <a:ln>
                <a:noFill/>
              </a:ln>
              <a:solidFill>
                <a:srgbClr val="0F5374"/>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5172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8083048-0B3C-4547-99E8-8CA7E2567D0A}"/>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1493133"/>
            <a:ext cx="12192000" cy="1857737"/>
          </a:xfrm>
          <a:prstGeom prst="rect">
            <a:avLst/>
          </a:prstGeom>
        </p:spPr>
      </p:pic>
      <p:sp>
        <p:nvSpPr>
          <p:cNvPr id="15" name="Rectangle 14">
            <a:extLst>
              <a:ext uri="{FF2B5EF4-FFF2-40B4-BE49-F238E27FC236}">
                <a16:creationId xmlns:a16="http://schemas.microsoft.com/office/drawing/2014/main" id="{52954536-6BB5-4B95-8636-955DFA03180F}"/>
              </a:ext>
            </a:extLst>
          </p:cNvPr>
          <p:cNvSpPr/>
          <p:nvPr/>
        </p:nvSpPr>
        <p:spPr>
          <a:xfrm>
            <a:off x="0" y="1493885"/>
            <a:ext cx="12192000" cy="1856232"/>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01C08F0-FD9F-49CA-B744-268A2882A6AE}"/>
              </a:ext>
            </a:extLst>
          </p:cNvPr>
          <p:cNvSpPr txBox="1"/>
          <p:nvPr/>
        </p:nvSpPr>
        <p:spPr>
          <a:xfrm>
            <a:off x="3016347" y="1872652"/>
            <a:ext cx="1561355" cy="1077218"/>
          </a:xfrm>
          <a:prstGeom prst="rect">
            <a:avLst/>
          </a:prstGeom>
          <a:noFill/>
        </p:spPr>
        <p:txBody>
          <a:bodyPr wrap="square" rtlCol="0" anchor="ctr">
            <a:spAutoFit/>
          </a:bodyPr>
          <a:lstStyle/>
          <a:p>
            <a:r>
              <a:rPr lang="en-US" sz="4400" dirty="0">
                <a:solidFill>
                  <a:schemeClr val="bg1"/>
                </a:solidFill>
                <a:latin typeface="Segoe UI Semibold" panose="020B0702040204020203" pitchFamily="34" charset="0"/>
                <a:cs typeface="Segoe UI Semibold" panose="020B0702040204020203" pitchFamily="34" charset="0"/>
              </a:rPr>
              <a:t>23K+</a:t>
            </a:r>
            <a:br>
              <a:rPr lang="en-US" sz="2000" dirty="0">
                <a:solidFill>
                  <a:schemeClr val="bg1"/>
                </a:solidFill>
              </a:rPr>
            </a:br>
            <a:r>
              <a:rPr lang="en-US" sz="2000" dirty="0">
                <a:solidFill>
                  <a:schemeClr val="bg1"/>
                </a:solidFill>
              </a:rPr>
              <a:t>Employees</a:t>
            </a:r>
          </a:p>
        </p:txBody>
      </p:sp>
      <p:sp>
        <p:nvSpPr>
          <p:cNvPr id="20" name="TextBox 19">
            <a:extLst>
              <a:ext uri="{FF2B5EF4-FFF2-40B4-BE49-F238E27FC236}">
                <a16:creationId xmlns:a16="http://schemas.microsoft.com/office/drawing/2014/main" id="{F68EB3DF-A144-4866-B979-2F02B807F86B}"/>
              </a:ext>
            </a:extLst>
          </p:cNvPr>
          <p:cNvSpPr txBox="1"/>
          <p:nvPr/>
        </p:nvSpPr>
        <p:spPr>
          <a:xfrm>
            <a:off x="5698904" y="1872652"/>
            <a:ext cx="1683054" cy="1077218"/>
          </a:xfrm>
          <a:prstGeom prst="rect">
            <a:avLst/>
          </a:prstGeom>
          <a:noFill/>
        </p:spPr>
        <p:txBody>
          <a:bodyPr wrap="square" rtlCol="0" anchor="ctr">
            <a:spAutoFit/>
          </a:bodyPr>
          <a:lstStyle/>
          <a:p>
            <a:r>
              <a:rPr lang="en-US" sz="4400" dirty="0">
                <a:solidFill>
                  <a:schemeClr val="bg1"/>
                </a:solidFill>
                <a:latin typeface="Segoe UI Semibold" panose="020B0702040204020203" pitchFamily="34" charset="0"/>
                <a:cs typeface="Segoe UI Semibold" panose="020B0702040204020203" pitchFamily="34" charset="0"/>
              </a:rPr>
              <a:t>300+</a:t>
            </a:r>
            <a:br>
              <a:rPr lang="en-US" sz="2000" dirty="0">
                <a:solidFill>
                  <a:schemeClr val="bg1"/>
                </a:solidFill>
              </a:rPr>
            </a:br>
            <a:r>
              <a:rPr lang="en-US" sz="2000" dirty="0">
                <a:solidFill>
                  <a:schemeClr val="bg1"/>
                </a:solidFill>
              </a:rPr>
              <a:t>Facilities</a:t>
            </a:r>
          </a:p>
        </p:txBody>
      </p:sp>
      <p:sp>
        <p:nvSpPr>
          <p:cNvPr id="21" name="TextBox 20">
            <a:extLst>
              <a:ext uri="{FF2B5EF4-FFF2-40B4-BE49-F238E27FC236}">
                <a16:creationId xmlns:a16="http://schemas.microsoft.com/office/drawing/2014/main" id="{9309506D-FFBA-4430-A8A5-EFFF14BEE6F3}"/>
              </a:ext>
            </a:extLst>
          </p:cNvPr>
          <p:cNvSpPr txBox="1"/>
          <p:nvPr/>
        </p:nvSpPr>
        <p:spPr>
          <a:xfrm>
            <a:off x="8248157" y="1872652"/>
            <a:ext cx="1287729" cy="1077218"/>
          </a:xfrm>
          <a:prstGeom prst="rect">
            <a:avLst/>
          </a:prstGeom>
          <a:noFill/>
        </p:spPr>
        <p:txBody>
          <a:bodyPr wrap="square" rtlCol="0" anchor="ctr">
            <a:spAutoFit/>
          </a:bodyPr>
          <a:lstStyle/>
          <a:p>
            <a:r>
              <a:rPr lang="en-US" sz="4400" dirty="0">
                <a:solidFill>
                  <a:schemeClr val="bg1"/>
                </a:solidFill>
                <a:latin typeface="Segoe UI Semibold" panose="020B0702040204020203" pitchFamily="34" charset="0"/>
                <a:cs typeface="Segoe UI Semibold" panose="020B0702040204020203" pitchFamily="34" charset="0"/>
              </a:rPr>
              <a:t>40+</a:t>
            </a:r>
            <a:br>
              <a:rPr lang="en-US" sz="2000" dirty="0">
                <a:solidFill>
                  <a:schemeClr val="bg1"/>
                </a:solidFill>
              </a:rPr>
            </a:br>
            <a:r>
              <a:rPr lang="en-US" sz="2000" dirty="0">
                <a:solidFill>
                  <a:schemeClr val="bg1"/>
                </a:solidFill>
              </a:rPr>
              <a:t>Countries</a:t>
            </a:r>
          </a:p>
        </p:txBody>
      </p:sp>
      <p:sp>
        <p:nvSpPr>
          <p:cNvPr id="4" name="Title 3">
            <a:extLst>
              <a:ext uri="{FF2B5EF4-FFF2-40B4-BE49-F238E27FC236}">
                <a16:creationId xmlns:a16="http://schemas.microsoft.com/office/drawing/2014/main" id="{575B3D82-4A33-4523-8449-D7905C05EA52}"/>
              </a:ext>
            </a:extLst>
          </p:cNvPr>
          <p:cNvSpPr>
            <a:spLocks noGrp="1"/>
          </p:cNvSpPr>
          <p:nvPr>
            <p:ph type="title"/>
          </p:nvPr>
        </p:nvSpPr>
        <p:spPr/>
        <p:txBody>
          <a:bodyPr/>
          <a:lstStyle/>
          <a:p>
            <a:r>
              <a:rPr lang="en-US" dirty="0"/>
              <a:t>Bunge at a Glance</a:t>
            </a:r>
          </a:p>
        </p:txBody>
      </p:sp>
      <p:sp>
        <p:nvSpPr>
          <p:cNvPr id="5" name="Content Placeholder 4">
            <a:extLst>
              <a:ext uri="{FF2B5EF4-FFF2-40B4-BE49-F238E27FC236}">
                <a16:creationId xmlns:a16="http://schemas.microsoft.com/office/drawing/2014/main" id="{2C390B72-8305-4F8E-8098-AC2104350E72}"/>
              </a:ext>
            </a:extLst>
          </p:cNvPr>
          <p:cNvSpPr>
            <a:spLocks noGrp="1"/>
          </p:cNvSpPr>
          <p:nvPr>
            <p:ph idx="1"/>
          </p:nvPr>
        </p:nvSpPr>
        <p:spPr>
          <a:xfrm>
            <a:off x="6561301" y="3739251"/>
            <a:ext cx="5435857" cy="2047368"/>
          </a:xfrm>
        </p:spPr>
        <p:txBody>
          <a:bodyPr>
            <a:noAutofit/>
          </a:bodyPr>
          <a:lstStyle/>
          <a:p>
            <a:pPr marL="0" indent="0">
              <a:spcBef>
                <a:spcPts val="3600"/>
              </a:spcBef>
              <a:buClr>
                <a:schemeClr val="accent1"/>
              </a:buClr>
              <a:buNone/>
            </a:pPr>
            <a:r>
              <a:rPr lang="en-US" sz="1400" dirty="0">
                <a:solidFill>
                  <a:schemeClr val="accent1"/>
                </a:solidFill>
                <a:latin typeface="Segoe UI Semibold" panose="020B0702040204020203" pitchFamily="34" charset="0"/>
                <a:cs typeface="Segoe UI Semibold" panose="020B0702040204020203" pitchFamily="34" charset="0"/>
              </a:rPr>
              <a:t>We have more than two centuries of experience, </a:t>
            </a:r>
            <a:br>
              <a:rPr lang="en-US" sz="1400" dirty="0">
                <a:solidFill>
                  <a:schemeClr val="accent1"/>
                </a:solidFill>
                <a:latin typeface="Segoe UI Semibold" panose="020B0702040204020203" pitchFamily="34" charset="0"/>
                <a:cs typeface="Segoe UI Semibold" panose="020B0702040204020203" pitchFamily="34" charset="0"/>
              </a:rPr>
            </a:br>
            <a:r>
              <a:rPr lang="en-US" sz="1400" dirty="0"/>
              <a:t>unmatched global scale and deeply rooted </a:t>
            </a:r>
            <a:br>
              <a:rPr lang="en-US" sz="1400" dirty="0"/>
            </a:br>
            <a:r>
              <a:rPr lang="en-US" sz="1400" dirty="0"/>
              <a:t>relationships everywhere we operate.</a:t>
            </a:r>
          </a:p>
          <a:p>
            <a:pPr marL="0" indent="0">
              <a:spcBef>
                <a:spcPts val="3600"/>
              </a:spcBef>
              <a:buClr>
                <a:schemeClr val="accent1"/>
              </a:buClr>
              <a:buNone/>
            </a:pPr>
            <a:r>
              <a:rPr lang="en-US" sz="1400" dirty="0">
                <a:solidFill>
                  <a:schemeClr val="accent1"/>
                </a:solidFill>
                <a:latin typeface="Segoe UI Semibold" panose="020B0702040204020203" pitchFamily="34" charset="0"/>
                <a:cs typeface="Segoe UI Semibold" panose="020B0702040204020203" pitchFamily="34" charset="0"/>
              </a:rPr>
              <a:t>Our products are used in a wide range of applications, </a:t>
            </a:r>
            <a:r>
              <a:rPr lang="en-US" sz="1400" dirty="0">
                <a:solidFill>
                  <a:srgbClr val="5A5A5A"/>
                </a:solidFill>
              </a:rPr>
              <a:t>such as animal feed, cooking oils and flours, as well as bakery and confectionery, dairy fat alternatives, plant-based meat and infant nutrition. Bunge also has an important role to play in using our crop infrastructure to help fuel renewable energy solutions.</a:t>
            </a:r>
          </a:p>
        </p:txBody>
      </p:sp>
      <p:sp>
        <p:nvSpPr>
          <p:cNvPr id="10" name="TextBox 9">
            <a:extLst>
              <a:ext uri="{FF2B5EF4-FFF2-40B4-BE49-F238E27FC236}">
                <a16:creationId xmlns:a16="http://schemas.microsoft.com/office/drawing/2014/main" id="{B77303C4-C7AC-4A48-9DBF-A8728D47AFE2}"/>
              </a:ext>
            </a:extLst>
          </p:cNvPr>
          <p:cNvSpPr txBox="1"/>
          <p:nvPr/>
        </p:nvSpPr>
        <p:spPr>
          <a:xfrm>
            <a:off x="442297" y="3739251"/>
            <a:ext cx="5512877" cy="2062103"/>
          </a:xfrm>
          <a:prstGeom prst="rect">
            <a:avLst/>
          </a:prstGeom>
          <a:noFill/>
        </p:spPr>
        <p:txBody>
          <a:bodyPr wrap="square">
            <a:spAutoFit/>
          </a:bodyPr>
          <a:lstStyle/>
          <a:p>
            <a:pPr>
              <a:spcBef>
                <a:spcPts val="3600"/>
              </a:spcBef>
              <a:tabLst>
                <a:tab pos="749300" algn="l"/>
              </a:tabLst>
              <a:defRPr/>
            </a:pPr>
            <a:r>
              <a:rPr lang="en-US" sz="1400" dirty="0">
                <a:solidFill>
                  <a:schemeClr val="accent1"/>
                </a:solidFill>
                <a:latin typeface="Segoe UI Semibold" panose="020B0702040204020203" pitchFamily="34" charset="0"/>
                <a:cs typeface="Segoe UI Semibold" panose="020B0702040204020203" pitchFamily="34" charset="0"/>
              </a:rPr>
              <a:t>We are the world’s leader </a:t>
            </a:r>
            <a:r>
              <a:rPr lang="en-US" sz="1400" dirty="0"/>
              <a:t>in oilseed processing and </a:t>
            </a:r>
            <a:br>
              <a:rPr lang="en-US" sz="1400" dirty="0"/>
            </a:br>
            <a:r>
              <a:rPr lang="en-US" sz="1400" dirty="0"/>
              <a:t>a leading producer and supplier of specialty plant-based </a:t>
            </a:r>
            <a:br>
              <a:rPr lang="en-US" sz="1400" dirty="0"/>
            </a:br>
            <a:r>
              <a:rPr lang="en-US" sz="1400" dirty="0"/>
              <a:t>oils, fats and protein. </a:t>
            </a:r>
          </a:p>
          <a:p>
            <a:pPr>
              <a:spcBef>
                <a:spcPts val="3600"/>
              </a:spcBef>
              <a:tabLst>
                <a:tab pos="749300" algn="l"/>
              </a:tabLst>
              <a:defRPr/>
            </a:pPr>
            <a:r>
              <a:rPr lang="en-US" sz="1400" dirty="0">
                <a:solidFill>
                  <a:schemeClr val="accent1"/>
                </a:solidFill>
                <a:latin typeface="Segoe UI Semibold" panose="020B0702040204020203" pitchFamily="34" charset="0"/>
                <a:cs typeface="Segoe UI Semibold" panose="020B0702040204020203" pitchFamily="34" charset="0"/>
              </a:rPr>
              <a:t>We supply high-quality commodity products around the world,</a:t>
            </a:r>
            <a:r>
              <a:rPr lang="en-US" sz="1400" dirty="0">
                <a:solidFill>
                  <a:srgbClr val="5A5A5A"/>
                </a:solidFill>
              </a:rPr>
              <a:t> transform and collaborate with our customers to develop tailored solutions and unlock the full potential of plant-based oils and fats and milled products to meet evolving dietary needs and trends.</a:t>
            </a:r>
          </a:p>
        </p:txBody>
      </p:sp>
      <p:sp>
        <p:nvSpPr>
          <p:cNvPr id="12" name="TextBox 11">
            <a:extLst>
              <a:ext uri="{FF2B5EF4-FFF2-40B4-BE49-F238E27FC236}">
                <a16:creationId xmlns:a16="http://schemas.microsoft.com/office/drawing/2014/main" id="{A46F1D57-A24B-4A5F-9D8B-D7C0D381B79E}"/>
              </a:ext>
            </a:extLst>
          </p:cNvPr>
          <p:cNvSpPr txBox="1"/>
          <p:nvPr/>
        </p:nvSpPr>
        <p:spPr>
          <a:xfrm>
            <a:off x="-6855" y="1626432"/>
            <a:ext cx="1986078" cy="1569660"/>
          </a:xfrm>
          <a:prstGeom prst="rect">
            <a:avLst/>
          </a:prstGeom>
          <a:noFill/>
        </p:spPr>
        <p:txBody>
          <a:bodyPr wrap="square" anchor="ctr">
            <a:spAutoFit/>
          </a:bodyPr>
          <a:lstStyle/>
          <a:p>
            <a:pPr marL="0" indent="0">
              <a:buNone/>
            </a:pPr>
            <a:r>
              <a:rPr lang="en-US" sz="2400" dirty="0">
                <a:solidFill>
                  <a:schemeClr val="bg1"/>
                </a:solidFill>
                <a:latin typeface="+mj-lt"/>
                <a:cs typeface="Segoe UI Semibold" panose="020B0702040204020203" pitchFamily="34" charset="0"/>
              </a:rPr>
              <a:t>Bunge is a key part of the global food system</a:t>
            </a:r>
          </a:p>
        </p:txBody>
      </p:sp>
      <p:grpSp>
        <p:nvGrpSpPr>
          <p:cNvPr id="30" name="Group 29">
            <a:extLst>
              <a:ext uri="{FF2B5EF4-FFF2-40B4-BE49-F238E27FC236}">
                <a16:creationId xmlns:a16="http://schemas.microsoft.com/office/drawing/2014/main" id="{E9298CA2-CDC0-4233-80C1-A05FCF0E11DE}"/>
              </a:ext>
            </a:extLst>
          </p:cNvPr>
          <p:cNvGrpSpPr/>
          <p:nvPr/>
        </p:nvGrpSpPr>
        <p:grpSpPr>
          <a:xfrm>
            <a:off x="7307327" y="1999781"/>
            <a:ext cx="822960" cy="822960"/>
            <a:chOff x="2030730" y="2416810"/>
            <a:chExt cx="423100" cy="423100"/>
          </a:xfrm>
          <a:solidFill>
            <a:schemeClr val="bg1"/>
          </a:solidFill>
        </p:grpSpPr>
        <p:sp>
          <p:nvSpPr>
            <p:cNvPr id="31" name="Freeform: Shape 30">
              <a:extLst>
                <a:ext uri="{FF2B5EF4-FFF2-40B4-BE49-F238E27FC236}">
                  <a16:creationId xmlns:a16="http://schemas.microsoft.com/office/drawing/2014/main" id="{35CA7F20-EFC7-4E04-B04E-05FA32EB2B89}"/>
                </a:ext>
              </a:extLst>
            </p:cNvPr>
            <p:cNvSpPr/>
            <p:nvPr/>
          </p:nvSpPr>
          <p:spPr>
            <a:xfrm>
              <a:off x="2030730" y="2416810"/>
              <a:ext cx="423100" cy="423100"/>
            </a:xfrm>
            <a:custGeom>
              <a:avLst/>
              <a:gdLst>
                <a:gd name="connsiteX0" fmla="*/ 211550 w 423100"/>
                <a:gd name="connsiteY0" fmla="*/ 423100 h 423100"/>
                <a:gd name="connsiteX1" fmla="*/ 0 w 423100"/>
                <a:gd name="connsiteY1" fmla="*/ 211550 h 423100"/>
                <a:gd name="connsiteX2" fmla="*/ 211550 w 423100"/>
                <a:gd name="connsiteY2" fmla="*/ 0 h 423100"/>
                <a:gd name="connsiteX3" fmla="*/ 423100 w 423100"/>
                <a:gd name="connsiteY3" fmla="*/ 211550 h 423100"/>
                <a:gd name="connsiteX4" fmla="*/ 211550 w 423100"/>
                <a:gd name="connsiteY4" fmla="*/ 423100 h 423100"/>
                <a:gd name="connsiteX5" fmla="*/ 211550 w 423100"/>
                <a:gd name="connsiteY5" fmla="*/ 9525 h 423100"/>
                <a:gd name="connsiteX6" fmla="*/ 9525 w 423100"/>
                <a:gd name="connsiteY6" fmla="*/ 211550 h 423100"/>
                <a:gd name="connsiteX7" fmla="*/ 211550 w 423100"/>
                <a:gd name="connsiteY7" fmla="*/ 413575 h 423100"/>
                <a:gd name="connsiteX8" fmla="*/ 413575 w 423100"/>
                <a:gd name="connsiteY8" fmla="*/ 211550 h 423100"/>
                <a:gd name="connsiteX9" fmla="*/ 211550 w 423100"/>
                <a:gd name="connsiteY9" fmla="*/ 9525 h 42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00" h="423100">
                  <a:moveTo>
                    <a:pt x="211550" y="423100"/>
                  </a:moveTo>
                  <a:cubicBezTo>
                    <a:pt x="94869" y="423100"/>
                    <a:pt x="0" y="328232"/>
                    <a:pt x="0" y="211550"/>
                  </a:cubicBezTo>
                  <a:cubicBezTo>
                    <a:pt x="0" y="94869"/>
                    <a:pt x="94869" y="0"/>
                    <a:pt x="211550" y="0"/>
                  </a:cubicBezTo>
                  <a:cubicBezTo>
                    <a:pt x="328232" y="0"/>
                    <a:pt x="423100" y="94869"/>
                    <a:pt x="423100" y="211550"/>
                  </a:cubicBezTo>
                  <a:cubicBezTo>
                    <a:pt x="423100" y="328232"/>
                    <a:pt x="328232" y="423100"/>
                    <a:pt x="211550" y="423100"/>
                  </a:cubicBezTo>
                  <a:close/>
                  <a:moveTo>
                    <a:pt x="211550" y="9525"/>
                  </a:moveTo>
                  <a:cubicBezTo>
                    <a:pt x="100203" y="9525"/>
                    <a:pt x="9525" y="100108"/>
                    <a:pt x="9525" y="211550"/>
                  </a:cubicBezTo>
                  <a:cubicBezTo>
                    <a:pt x="9525" y="322993"/>
                    <a:pt x="100203" y="413575"/>
                    <a:pt x="211550" y="413575"/>
                  </a:cubicBezTo>
                  <a:cubicBezTo>
                    <a:pt x="322898" y="413575"/>
                    <a:pt x="413575" y="322993"/>
                    <a:pt x="413575" y="211550"/>
                  </a:cubicBezTo>
                  <a:cubicBezTo>
                    <a:pt x="413575" y="100108"/>
                    <a:pt x="322993" y="9525"/>
                    <a:pt x="211550" y="952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5772361-2D39-4BDA-9F62-AC173701B40A}"/>
                </a:ext>
              </a:extLst>
            </p:cNvPr>
            <p:cNvSpPr/>
            <p:nvPr/>
          </p:nvSpPr>
          <p:spPr>
            <a:xfrm>
              <a:off x="2127312" y="2513298"/>
              <a:ext cx="229936" cy="229933"/>
            </a:xfrm>
            <a:custGeom>
              <a:avLst/>
              <a:gdLst>
                <a:gd name="connsiteX0" fmla="*/ 196311 w 229936"/>
                <a:gd name="connsiteY0" fmla="*/ 33719 h 229933"/>
                <a:gd name="connsiteX1" fmla="*/ 115539 w 229936"/>
                <a:gd name="connsiteY1" fmla="*/ 0 h 229933"/>
                <a:gd name="connsiteX2" fmla="*/ 114396 w 229936"/>
                <a:gd name="connsiteY2" fmla="*/ 0 h 229933"/>
                <a:gd name="connsiteX3" fmla="*/ 1 w 229936"/>
                <a:gd name="connsiteY3" fmla="*/ 115538 h 229933"/>
                <a:gd name="connsiteX4" fmla="*/ 114968 w 229936"/>
                <a:gd name="connsiteY4" fmla="*/ 229934 h 229933"/>
                <a:gd name="connsiteX5" fmla="*/ 115539 w 229936"/>
                <a:gd name="connsiteY5" fmla="*/ 229934 h 229933"/>
                <a:gd name="connsiteX6" fmla="*/ 196692 w 229936"/>
                <a:gd name="connsiteY6" fmla="*/ 195834 h 229933"/>
                <a:gd name="connsiteX7" fmla="*/ 229935 w 229936"/>
                <a:gd name="connsiteY7" fmla="*/ 114395 h 229933"/>
                <a:gd name="connsiteX8" fmla="*/ 196311 w 229936"/>
                <a:gd name="connsiteY8" fmla="*/ 33719 h 229933"/>
                <a:gd name="connsiteX9" fmla="*/ 177166 w 229936"/>
                <a:gd name="connsiteY9" fmla="*/ 110109 h 229933"/>
                <a:gd name="connsiteX10" fmla="*/ 169832 w 229936"/>
                <a:gd name="connsiteY10" fmla="*/ 69913 h 229933"/>
                <a:gd name="connsiteX11" fmla="*/ 196407 w 229936"/>
                <a:gd name="connsiteY11" fmla="*/ 56007 h 229933"/>
                <a:gd name="connsiteX12" fmla="*/ 215361 w 229936"/>
                <a:gd name="connsiteY12" fmla="*/ 110014 h 229933"/>
                <a:gd name="connsiteX13" fmla="*/ 177166 w 229936"/>
                <a:gd name="connsiteY13" fmla="*/ 110014 h 229933"/>
                <a:gd name="connsiteX14" fmla="*/ 215457 w 229936"/>
                <a:gd name="connsiteY14" fmla="*/ 120015 h 229933"/>
                <a:gd name="connsiteX15" fmla="*/ 196502 w 229936"/>
                <a:gd name="connsiteY15" fmla="*/ 174022 h 229933"/>
                <a:gd name="connsiteX16" fmla="*/ 170213 w 229936"/>
                <a:gd name="connsiteY16" fmla="*/ 160211 h 229933"/>
                <a:gd name="connsiteX17" fmla="*/ 176785 w 229936"/>
                <a:gd name="connsiteY17" fmla="*/ 127540 h 229933"/>
                <a:gd name="connsiteX18" fmla="*/ 177261 w 229936"/>
                <a:gd name="connsiteY18" fmla="*/ 119920 h 229933"/>
                <a:gd name="connsiteX19" fmla="*/ 215457 w 229936"/>
                <a:gd name="connsiteY19" fmla="*/ 119920 h 229933"/>
                <a:gd name="connsiteX20" fmla="*/ 190215 w 229936"/>
                <a:gd name="connsiteY20" fmla="*/ 48292 h 229933"/>
                <a:gd name="connsiteX21" fmla="*/ 166403 w 229936"/>
                <a:gd name="connsiteY21" fmla="*/ 60674 h 229933"/>
                <a:gd name="connsiteX22" fmla="*/ 143543 w 229936"/>
                <a:gd name="connsiteY22" fmla="*/ 23336 h 229933"/>
                <a:gd name="connsiteX23" fmla="*/ 137923 w 229936"/>
                <a:gd name="connsiteY23" fmla="*/ 17145 h 229933"/>
                <a:gd name="connsiteX24" fmla="*/ 186215 w 229936"/>
                <a:gd name="connsiteY24" fmla="*/ 44006 h 229933"/>
                <a:gd name="connsiteX25" fmla="*/ 190215 w 229936"/>
                <a:gd name="connsiteY25" fmla="*/ 48292 h 229933"/>
                <a:gd name="connsiteX26" fmla="*/ 122302 w 229936"/>
                <a:gd name="connsiteY26" fmla="*/ 215360 h 229933"/>
                <a:gd name="connsiteX27" fmla="*/ 119921 w 229936"/>
                <a:gd name="connsiteY27" fmla="*/ 215551 h 229933"/>
                <a:gd name="connsiteX28" fmla="*/ 119921 w 229936"/>
                <a:gd name="connsiteY28" fmla="*/ 159734 h 229933"/>
                <a:gd name="connsiteX29" fmla="*/ 157354 w 229936"/>
                <a:gd name="connsiteY29" fmla="*/ 166307 h 229933"/>
                <a:gd name="connsiteX30" fmla="*/ 122302 w 229936"/>
                <a:gd name="connsiteY30" fmla="*/ 215360 h 229933"/>
                <a:gd name="connsiteX31" fmla="*/ 94108 w 229936"/>
                <a:gd name="connsiteY31" fmla="*/ 201549 h 229933"/>
                <a:gd name="connsiteX32" fmla="*/ 72582 w 229936"/>
                <a:gd name="connsiteY32" fmla="*/ 166307 h 229933"/>
                <a:gd name="connsiteX33" fmla="*/ 110015 w 229936"/>
                <a:gd name="connsiteY33" fmla="*/ 159734 h 229933"/>
                <a:gd name="connsiteX34" fmla="*/ 110015 w 229936"/>
                <a:gd name="connsiteY34" fmla="*/ 215551 h 229933"/>
                <a:gd name="connsiteX35" fmla="*/ 107729 w 229936"/>
                <a:gd name="connsiteY35" fmla="*/ 215360 h 229933"/>
                <a:gd name="connsiteX36" fmla="*/ 94108 w 229936"/>
                <a:gd name="connsiteY36" fmla="*/ 201549 h 229933"/>
                <a:gd name="connsiteX37" fmla="*/ 108967 w 229936"/>
                <a:gd name="connsiteY37" fmla="*/ 14669 h 229933"/>
                <a:gd name="connsiteX38" fmla="*/ 110015 w 229936"/>
                <a:gd name="connsiteY38" fmla="*/ 14573 h 229933"/>
                <a:gd name="connsiteX39" fmla="*/ 110015 w 229936"/>
                <a:gd name="connsiteY39" fmla="*/ 70390 h 229933"/>
                <a:gd name="connsiteX40" fmla="*/ 72963 w 229936"/>
                <a:gd name="connsiteY40" fmla="*/ 64008 h 229933"/>
                <a:gd name="connsiteX41" fmla="*/ 108967 w 229936"/>
                <a:gd name="connsiteY41" fmla="*/ 14669 h 229933"/>
                <a:gd name="connsiteX42" fmla="*/ 135828 w 229936"/>
                <a:gd name="connsiteY42" fmla="*/ 29623 h 229933"/>
                <a:gd name="connsiteX43" fmla="*/ 156878 w 229936"/>
                <a:gd name="connsiteY43" fmla="*/ 63913 h 229933"/>
                <a:gd name="connsiteX44" fmla="*/ 119826 w 229936"/>
                <a:gd name="connsiteY44" fmla="*/ 70295 h 229933"/>
                <a:gd name="connsiteX45" fmla="*/ 119826 w 229936"/>
                <a:gd name="connsiteY45" fmla="*/ 14478 h 229933"/>
                <a:gd name="connsiteX46" fmla="*/ 120778 w 229936"/>
                <a:gd name="connsiteY46" fmla="*/ 14573 h 229933"/>
                <a:gd name="connsiteX47" fmla="*/ 135828 w 229936"/>
                <a:gd name="connsiteY47" fmla="*/ 29623 h 229933"/>
                <a:gd name="connsiteX48" fmla="*/ 160497 w 229936"/>
                <a:gd name="connsiteY48" fmla="*/ 73247 h 229933"/>
                <a:gd name="connsiteX49" fmla="*/ 167260 w 229936"/>
                <a:gd name="connsiteY49" fmla="*/ 110014 h 229933"/>
                <a:gd name="connsiteX50" fmla="*/ 120016 w 229936"/>
                <a:gd name="connsiteY50" fmla="*/ 110014 h 229933"/>
                <a:gd name="connsiteX51" fmla="*/ 120016 w 229936"/>
                <a:gd name="connsiteY51" fmla="*/ 80296 h 229933"/>
                <a:gd name="connsiteX52" fmla="*/ 160497 w 229936"/>
                <a:gd name="connsiteY52" fmla="*/ 73247 h 229933"/>
                <a:gd name="connsiteX53" fmla="*/ 110015 w 229936"/>
                <a:gd name="connsiteY53" fmla="*/ 80296 h 229933"/>
                <a:gd name="connsiteX54" fmla="*/ 110015 w 229936"/>
                <a:gd name="connsiteY54" fmla="*/ 110014 h 229933"/>
                <a:gd name="connsiteX55" fmla="*/ 62771 w 229936"/>
                <a:gd name="connsiteY55" fmla="*/ 110014 h 229933"/>
                <a:gd name="connsiteX56" fmla="*/ 63152 w 229936"/>
                <a:gd name="connsiteY56" fmla="*/ 104394 h 229933"/>
                <a:gd name="connsiteX57" fmla="*/ 69534 w 229936"/>
                <a:gd name="connsiteY57" fmla="*/ 73247 h 229933"/>
                <a:gd name="connsiteX58" fmla="*/ 110015 w 229936"/>
                <a:gd name="connsiteY58" fmla="*/ 80296 h 229933"/>
                <a:gd name="connsiteX59" fmla="*/ 110015 w 229936"/>
                <a:gd name="connsiteY59" fmla="*/ 120015 h 229933"/>
                <a:gd name="connsiteX60" fmla="*/ 110015 w 229936"/>
                <a:gd name="connsiteY60" fmla="*/ 149733 h 229933"/>
                <a:gd name="connsiteX61" fmla="*/ 69153 w 229936"/>
                <a:gd name="connsiteY61" fmla="*/ 156877 h 229933"/>
                <a:gd name="connsiteX62" fmla="*/ 62676 w 229936"/>
                <a:gd name="connsiteY62" fmla="*/ 120015 h 229933"/>
                <a:gd name="connsiteX63" fmla="*/ 110015 w 229936"/>
                <a:gd name="connsiteY63" fmla="*/ 120015 h 229933"/>
                <a:gd name="connsiteX64" fmla="*/ 119921 w 229936"/>
                <a:gd name="connsiteY64" fmla="*/ 149828 h 229933"/>
                <a:gd name="connsiteX65" fmla="*/ 119921 w 229936"/>
                <a:gd name="connsiteY65" fmla="*/ 120110 h 229933"/>
                <a:gd name="connsiteX66" fmla="*/ 167260 w 229936"/>
                <a:gd name="connsiteY66" fmla="*/ 120110 h 229933"/>
                <a:gd name="connsiteX67" fmla="*/ 166879 w 229936"/>
                <a:gd name="connsiteY67" fmla="*/ 126873 h 229933"/>
                <a:gd name="connsiteX68" fmla="*/ 160878 w 229936"/>
                <a:gd name="connsiteY68" fmla="*/ 156972 h 229933"/>
                <a:gd name="connsiteX69" fmla="*/ 119921 w 229936"/>
                <a:gd name="connsiteY69" fmla="*/ 149828 h 229933"/>
                <a:gd name="connsiteX70" fmla="*/ 92013 w 229936"/>
                <a:gd name="connsiteY70" fmla="*/ 17145 h 229933"/>
                <a:gd name="connsiteX71" fmla="*/ 63628 w 229936"/>
                <a:gd name="connsiteY71" fmla="*/ 60674 h 229933"/>
                <a:gd name="connsiteX72" fmla="*/ 39816 w 229936"/>
                <a:gd name="connsiteY72" fmla="*/ 48292 h 229933"/>
                <a:gd name="connsiteX73" fmla="*/ 43530 w 229936"/>
                <a:gd name="connsiteY73" fmla="*/ 44291 h 229933"/>
                <a:gd name="connsiteX74" fmla="*/ 92013 w 229936"/>
                <a:gd name="connsiteY74" fmla="*/ 17145 h 229933"/>
                <a:gd name="connsiteX75" fmla="*/ 53151 w 229936"/>
                <a:gd name="connsiteY75" fmla="*/ 103537 h 229933"/>
                <a:gd name="connsiteX76" fmla="*/ 52770 w 229936"/>
                <a:gd name="connsiteY76" fmla="*/ 110014 h 229933"/>
                <a:gd name="connsiteX77" fmla="*/ 14479 w 229936"/>
                <a:gd name="connsiteY77" fmla="*/ 110014 h 229933"/>
                <a:gd name="connsiteX78" fmla="*/ 33434 w 229936"/>
                <a:gd name="connsiteY78" fmla="*/ 56007 h 229933"/>
                <a:gd name="connsiteX79" fmla="*/ 60009 w 229936"/>
                <a:gd name="connsiteY79" fmla="*/ 69913 h 229933"/>
                <a:gd name="connsiteX80" fmla="*/ 53151 w 229936"/>
                <a:gd name="connsiteY80" fmla="*/ 103537 h 229933"/>
                <a:gd name="connsiteX81" fmla="*/ 59723 w 229936"/>
                <a:gd name="connsiteY81" fmla="*/ 160306 h 229933"/>
                <a:gd name="connsiteX82" fmla="*/ 33529 w 229936"/>
                <a:gd name="connsiteY82" fmla="*/ 174022 h 229933"/>
                <a:gd name="connsiteX83" fmla="*/ 14479 w 229936"/>
                <a:gd name="connsiteY83" fmla="*/ 120015 h 229933"/>
                <a:gd name="connsiteX84" fmla="*/ 52674 w 229936"/>
                <a:gd name="connsiteY84" fmla="*/ 120015 h 229933"/>
                <a:gd name="connsiteX85" fmla="*/ 59723 w 229936"/>
                <a:gd name="connsiteY85" fmla="*/ 160306 h 229933"/>
                <a:gd name="connsiteX86" fmla="*/ 39816 w 229936"/>
                <a:gd name="connsiteY86" fmla="*/ 181832 h 229933"/>
                <a:gd name="connsiteX87" fmla="*/ 63247 w 229936"/>
                <a:gd name="connsiteY87" fmla="*/ 169640 h 229933"/>
                <a:gd name="connsiteX88" fmla="*/ 86488 w 229936"/>
                <a:gd name="connsiteY88" fmla="*/ 207931 h 229933"/>
                <a:gd name="connsiteX89" fmla="*/ 90870 w 229936"/>
                <a:gd name="connsiteY89" fmla="*/ 212693 h 229933"/>
                <a:gd name="connsiteX90" fmla="*/ 39816 w 229936"/>
                <a:gd name="connsiteY90" fmla="*/ 181832 h 229933"/>
                <a:gd name="connsiteX91" fmla="*/ 139352 w 229936"/>
                <a:gd name="connsiteY91" fmla="*/ 212693 h 229933"/>
                <a:gd name="connsiteX92" fmla="*/ 166784 w 229936"/>
                <a:gd name="connsiteY92" fmla="*/ 169640 h 229933"/>
                <a:gd name="connsiteX93" fmla="*/ 190215 w 229936"/>
                <a:gd name="connsiteY93" fmla="*/ 181832 h 229933"/>
                <a:gd name="connsiteX94" fmla="*/ 186501 w 229936"/>
                <a:gd name="connsiteY94" fmla="*/ 185833 h 229933"/>
                <a:gd name="connsiteX95" fmla="*/ 139352 w 229936"/>
                <a:gd name="connsiteY95" fmla="*/ 212693 h 22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9936" h="229933">
                  <a:moveTo>
                    <a:pt x="196311" y="33719"/>
                  </a:moveTo>
                  <a:cubicBezTo>
                    <a:pt x="174785" y="12192"/>
                    <a:pt x="146115" y="190"/>
                    <a:pt x="115539" y="0"/>
                  </a:cubicBezTo>
                  <a:lnTo>
                    <a:pt x="114396" y="0"/>
                  </a:lnTo>
                  <a:cubicBezTo>
                    <a:pt x="50960" y="286"/>
                    <a:pt x="-285" y="52197"/>
                    <a:pt x="1" y="115538"/>
                  </a:cubicBezTo>
                  <a:cubicBezTo>
                    <a:pt x="287" y="178689"/>
                    <a:pt x="51817" y="229934"/>
                    <a:pt x="114968" y="229934"/>
                  </a:cubicBezTo>
                  <a:cubicBezTo>
                    <a:pt x="115158" y="229934"/>
                    <a:pt x="115349" y="229934"/>
                    <a:pt x="115539" y="229934"/>
                  </a:cubicBezTo>
                  <a:cubicBezTo>
                    <a:pt x="146210" y="229743"/>
                    <a:pt x="175071" y="217646"/>
                    <a:pt x="196692" y="195834"/>
                  </a:cubicBezTo>
                  <a:cubicBezTo>
                    <a:pt x="218314" y="174022"/>
                    <a:pt x="230125" y="145066"/>
                    <a:pt x="229935" y="114395"/>
                  </a:cubicBezTo>
                  <a:cubicBezTo>
                    <a:pt x="229744" y="84011"/>
                    <a:pt x="217838" y="55340"/>
                    <a:pt x="196311" y="33719"/>
                  </a:cubicBezTo>
                  <a:close/>
                  <a:moveTo>
                    <a:pt x="177166" y="110109"/>
                  </a:moveTo>
                  <a:cubicBezTo>
                    <a:pt x="176690" y="96298"/>
                    <a:pt x="174213" y="82868"/>
                    <a:pt x="169832" y="69913"/>
                  </a:cubicBezTo>
                  <a:cubicBezTo>
                    <a:pt x="179071" y="66294"/>
                    <a:pt x="187929" y="61627"/>
                    <a:pt x="196407" y="56007"/>
                  </a:cubicBezTo>
                  <a:cubicBezTo>
                    <a:pt x="207837" y="71723"/>
                    <a:pt x="214409" y="90392"/>
                    <a:pt x="215361" y="110014"/>
                  </a:cubicBezTo>
                  <a:lnTo>
                    <a:pt x="177166" y="110014"/>
                  </a:lnTo>
                  <a:close/>
                  <a:moveTo>
                    <a:pt x="215457" y="120015"/>
                  </a:moveTo>
                  <a:cubicBezTo>
                    <a:pt x="214504" y="139637"/>
                    <a:pt x="207932" y="158306"/>
                    <a:pt x="196502" y="174022"/>
                  </a:cubicBezTo>
                  <a:cubicBezTo>
                    <a:pt x="188120" y="168497"/>
                    <a:pt x="179357" y="163925"/>
                    <a:pt x="170213" y="160211"/>
                  </a:cubicBezTo>
                  <a:cubicBezTo>
                    <a:pt x="173642" y="149733"/>
                    <a:pt x="175833" y="138779"/>
                    <a:pt x="176785" y="127540"/>
                  </a:cubicBezTo>
                  <a:cubicBezTo>
                    <a:pt x="176976" y="124968"/>
                    <a:pt x="177166" y="122492"/>
                    <a:pt x="177261" y="119920"/>
                  </a:cubicBezTo>
                  <a:lnTo>
                    <a:pt x="215457" y="119920"/>
                  </a:lnTo>
                  <a:close/>
                  <a:moveTo>
                    <a:pt x="190215" y="48292"/>
                  </a:moveTo>
                  <a:cubicBezTo>
                    <a:pt x="182595" y="53245"/>
                    <a:pt x="174594" y="57340"/>
                    <a:pt x="166403" y="60674"/>
                  </a:cubicBezTo>
                  <a:cubicBezTo>
                    <a:pt x="160783" y="47244"/>
                    <a:pt x="153163" y="34671"/>
                    <a:pt x="143543" y="23336"/>
                  </a:cubicBezTo>
                  <a:cubicBezTo>
                    <a:pt x="141733" y="21241"/>
                    <a:pt x="139828" y="19240"/>
                    <a:pt x="137923" y="17145"/>
                  </a:cubicBezTo>
                  <a:cubicBezTo>
                    <a:pt x="156116" y="21336"/>
                    <a:pt x="172689" y="30480"/>
                    <a:pt x="186215" y="44006"/>
                  </a:cubicBezTo>
                  <a:cubicBezTo>
                    <a:pt x="187548" y="45339"/>
                    <a:pt x="188882" y="46768"/>
                    <a:pt x="190215" y="48292"/>
                  </a:cubicBezTo>
                  <a:close/>
                  <a:moveTo>
                    <a:pt x="122302" y="215360"/>
                  </a:moveTo>
                  <a:cubicBezTo>
                    <a:pt x="121540" y="215456"/>
                    <a:pt x="120778" y="215456"/>
                    <a:pt x="119921" y="215551"/>
                  </a:cubicBezTo>
                  <a:lnTo>
                    <a:pt x="119921" y="159734"/>
                  </a:lnTo>
                  <a:cubicBezTo>
                    <a:pt x="132589" y="160211"/>
                    <a:pt x="145162" y="162401"/>
                    <a:pt x="157354" y="166307"/>
                  </a:cubicBezTo>
                  <a:cubicBezTo>
                    <a:pt x="149734" y="184975"/>
                    <a:pt x="137828" y="201644"/>
                    <a:pt x="122302" y="215360"/>
                  </a:cubicBezTo>
                  <a:close/>
                  <a:moveTo>
                    <a:pt x="94108" y="201549"/>
                  </a:moveTo>
                  <a:cubicBezTo>
                    <a:pt x="85059" y="190786"/>
                    <a:pt x="77820" y="178880"/>
                    <a:pt x="72582" y="166307"/>
                  </a:cubicBezTo>
                  <a:cubicBezTo>
                    <a:pt x="84774" y="162401"/>
                    <a:pt x="97347" y="160211"/>
                    <a:pt x="110015" y="159734"/>
                  </a:cubicBezTo>
                  <a:lnTo>
                    <a:pt x="110015" y="215551"/>
                  </a:lnTo>
                  <a:cubicBezTo>
                    <a:pt x="109253" y="215551"/>
                    <a:pt x="108491" y="215456"/>
                    <a:pt x="107729" y="215360"/>
                  </a:cubicBezTo>
                  <a:cubicBezTo>
                    <a:pt x="102871" y="211074"/>
                    <a:pt x="98204" y="206502"/>
                    <a:pt x="94108" y="201549"/>
                  </a:cubicBezTo>
                  <a:close/>
                  <a:moveTo>
                    <a:pt x="108967" y="14669"/>
                  </a:moveTo>
                  <a:cubicBezTo>
                    <a:pt x="109348" y="14669"/>
                    <a:pt x="109634" y="14669"/>
                    <a:pt x="110015" y="14573"/>
                  </a:cubicBezTo>
                  <a:lnTo>
                    <a:pt x="110015" y="70390"/>
                  </a:lnTo>
                  <a:cubicBezTo>
                    <a:pt x="97537" y="69913"/>
                    <a:pt x="85059" y="67818"/>
                    <a:pt x="72963" y="64008"/>
                  </a:cubicBezTo>
                  <a:cubicBezTo>
                    <a:pt x="80868" y="45148"/>
                    <a:pt x="93060" y="28289"/>
                    <a:pt x="108967" y="14669"/>
                  </a:cubicBezTo>
                  <a:close/>
                  <a:moveTo>
                    <a:pt x="135828" y="29623"/>
                  </a:moveTo>
                  <a:cubicBezTo>
                    <a:pt x="144686" y="40100"/>
                    <a:pt x="151734" y="51626"/>
                    <a:pt x="156878" y="63913"/>
                  </a:cubicBezTo>
                  <a:cubicBezTo>
                    <a:pt x="144781" y="67723"/>
                    <a:pt x="132399" y="69913"/>
                    <a:pt x="119826" y="70295"/>
                  </a:cubicBezTo>
                  <a:lnTo>
                    <a:pt x="119826" y="14478"/>
                  </a:lnTo>
                  <a:cubicBezTo>
                    <a:pt x="120111" y="14478"/>
                    <a:pt x="120492" y="14478"/>
                    <a:pt x="120778" y="14573"/>
                  </a:cubicBezTo>
                  <a:cubicBezTo>
                    <a:pt x="126303" y="19240"/>
                    <a:pt x="131351" y="24289"/>
                    <a:pt x="135828" y="29623"/>
                  </a:cubicBezTo>
                  <a:close/>
                  <a:moveTo>
                    <a:pt x="160497" y="73247"/>
                  </a:moveTo>
                  <a:cubicBezTo>
                    <a:pt x="164498" y="85058"/>
                    <a:pt x="166689" y="97441"/>
                    <a:pt x="167260" y="110014"/>
                  </a:cubicBezTo>
                  <a:lnTo>
                    <a:pt x="120016" y="110014"/>
                  </a:lnTo>
                  <a:lnTo>
                    <a:pt x="120016" y="80296"/>
                  </a:lnTo>
                  <a:cubicBezTo>
                    <a:pt x="133637" y="79915"/>
                    <a:pt x="147258" y="77534"/>
                    <a:pt x="160497" y="73247"/>
                  </a:cubicBezTo>
                  <a:close/>
                  <a:moveTo>
                    <a:pt x="110015" y="80296"/>
                  </a:moveTo>
                  <a:lnTo>
                    <a:pt x="110015" y="110014"/>
                  </a:lnTo>
                  <a:lnTo>
                    <a:pt x="62771" y="110014"/>
                  </a:lnTo>
                  <a:cubicBezTo>
                    <a:pt x="62866" y="108109"/>
                    <a:pt x="62961" y="106204"/>
                    <a:pt x="63152" y="104394"/>
                  </a:cubicBezTo>
                  <a:cubicBezTo>
                    <a:pt x="64009" y="93631"/>
                    <a:pt x="66200" y="83249"/>
                    <a:pt x="69534" y="73247"/>
                  </a:cubicBezTo>
                  <a:cubicBezTo>
                    <a:pt x="82678" y="77534"/>
                    <a:pt x="96299" y="79915"/>
                    <a:pt x="110015" y="80296"/>
                  </a:cubicBezTo>
                  <a:close/>
                  <a:moveTo>
                    <a:pt x="110015" y="120015"/>
                  </a:moveTo>
                  <a:lnTo>
                    <a:pt x="110015" y="149733"/>
                  </a:lnTo>
                  <a:cubicBezTo>
                    <a:pt x="96204" y="150209"/>
                    <a:pt x="82392" y="152591"/>
                    <a:pt x="69153" y="156877"/>
                  </a:cubicBezTo>
                  <a:cubicBezTo>
                    <a:pt x="65247" y="145066"/>
                    <a:pt x="63152" y="132588"/>
                    <a:pt x="62676" y="120015"/>
                  </a:cubicBezTo>
                  <a:lnTo>
                    <a:pt x="110015" y="120015"/>
                  </a:lnTo>
                  <a:close/>
                  <a:moveTo>
                    <a:pt x="119921" y="149828"/>
                  </a:moveTo>
                  <a:lnTo>
                    <a:pt x="119921" y="120110"/>
                  </a:lnTo>
                  <a:lnTo>
                    <a:pt x="167260" y="120110"/>
                  </a:lnTo>
                  <a:cubicBezTo>
                    <a:pt x="167165" y="122396"/>
                    <a:pt x="167070" y="124587"/>
                    <a:pt x="166879" y="126873"/>
                  </a:cubicBezTo>
                  <a:cubicBezTo>
                    <a:pt x="166022" y="137255"/>
                    <a:pt x="163926" y="147352"/>
                    <a:pt x="160878" y="156972"/>
                  </a:cubicBezTo>
                  <a:cubicBezTo>
                    <a:pt x="147543" y="152591"/>
                    <a:pt x="133732" y="150209"/>
                    <a:pt x="119921" y="149828"/>
                  </a:cubicBezTo>
                  <a:close/>
                  <a:moveTo>
                    <a:pt x="92013" y="17145"/>
                  </a:moveTo>
                  <a:cubicBezTo>
                    <a:pt x="79916" y="29909"/>
                    <a:pt x="70296" y="44577"/>
                    <a:pt x="63628" y="60674"/>
                  </a:cubicBezTo>
                  <a:cubicBezTo>
                    <a:pt x="55437" y="57436"/>
                    <a:pt x="47436" y="53245"/>
                    <a:pt x="39816" y="48292"/>
                  </a:cubicBezTo>
                  <a:cubicBezTo>
                    <a:pt x="41054" y="46958"/>
                    <a:pt x="42292" y="45625"/>
                    <a:pt x="43530" y="44291"/>
                  </a:cubicBezTo>
                  <a:cubicBezTo>
                    <a:pt x="56961" y="30671"/>
                    <a:pt x="73725" y="21336"/>
                    <a:pt x="92013" y="17145"/>
                  </a:cubicBezTo>
                  <a:close/>
                  <a:moveTo>
                    <a:pt x="53151" y="103537"/>
                  </a:moveTo>
                  <a:cubicBezTo>
                    <a:pt x="52960" y="105727"/>
                    <a:pt x="52865" y="107918"/>
                    <a:pt x="52770" y="110014"/>
                  </a:cubicBezTo>
                  <a:lnTo>
                    <a:pt x="14479" y="110014"/>
                  </a:lnTo>
                  <a:cubicBezTo>
                    <a:pt x="15432" y="90392"/>
                    <a:pt x="22004" y="71723"/>
                    <a:pt x="33434" y="56007"/>
                  </a:cubicBezTo>
                  <a:cubicBezTo>
                    <a:pt x="41911" y="61532"/>
                    <a:pt x="50865" y="66294"/>
                    <a:pt x="60009" y="69913"/>
                  </a:cubicBezTo>
                  <a:cubicBezTo>
                    <a:pt x="56484" y="80677"/>
                    <a:pt x="54198" y="92012"/>
                    <a:pt x="53151" y="103537"/>
                  </a:cubicBezTo>
                  <a:close/>
                  <a:moveTo>
                    <a:pt x="59723" y="160306"/>
                  </a:moveTo>
                  <a:cubicBezTo>
                    <a:pt x="50674" y="163925"/>
                    <a:pt x="41911" y="168497"/>
                    <a:pt x="33529" y="174022"/>
                  </a:cubicBezTo>
                  <a:cubicBezTo>
                    <a:pt x="22385" y="158687"/>
                    <a:pt x="15432" y="140113"/>
                    <a:pt x="14479" y="120015"/>
                  </a:cubicBezTo>
                  <a:lnTo>
                    <a:pt x="52674" y="120015"/>
                  </a:lnTo>
                  <a:cubicBezTo>
                    <a:pt x="53151" y="133826"/>
                    <a:pt x="55532" y="147352"/>
                    <a:pt x="59723" y="160306"/>
                  </a:cubicBezTo>
                  <a:close/>
                  <a:moveTo>
                    <a:pt x="39816" y="181832"/>
                  </a:moveTo>
                  <a:cubicBezTo>
                    <a:pt x="47340" y="176974"/>
                    <a:pt x="55151" y="172879"/>
                    <a:pt x="63247" y="169640"/>
                  </a:cubicBezTo>
                  <a:cubicBezTo>
                    <a:pt x="68867" y="183356"/>
                    <a:pt x="76677" y="196310"/>
                    <a:pt x="86488" y="207931"/>
                  </a:cubicBezTo>
                  <a:cubicBezTo>
                    <a:pt x="87822" y="209550"/>
                    <a:pt x="89346" y="211074"/>
                    <a:pt x="90870" y="212693"/>
                  </a:cubicBezTo>
                  <a:cubicBezTo>
                    <a:pt x="70772" y="207740"/>
                    <a:pt x="53151" y="196787"/>
                    <a:pt x="39816" y="181832"/>
                  </a:cubicBezTo>
                  <a:close/>
                  <a:moveTo>
                    <a:pt x="139352" y="212693"/>
                  </a:moveTo>
                  <a:cubicBezTo>
                    <a:pt x="151068" y="200025"/>
                    <a:pt x="160307" y="185452"/>
                    <a:pt x="166784" y="169640"/>
                  </a:cubicBezTo>
                  <a:cubicBezTo>
                    <a:pt x="174880" y="172879"/>
                    <a:pt x="182691" y="176974"/>
                    <a:pt x="190215" y="181832"/>
                  </a:cubicBezTo>
                  <a:cubicBezTo>
                    <a:pt x="188977" y="183166"/>
                    <a:pt x="187739" y="184499"/>
                    <a:pt x="186501" y="185833"/>
                  </a:cubicBezTo>
                  <a:cubicBezTo>
                    <a:pt x="173261" y="199168"/>
                    <a:pt x="157068" y="208312"/>
                    <a:pt x="139352" y="212693"/>
                  </a:cubicBezTo>
                  <a:close/>
                </a:path>
              </a:pathLst>
            </a:custGeom>
            <a:grpFill/>
            <a:ln w="9525" cap="flat">
              <a:noFill/>
              <a:prstDash val="solid"/>
              <a:miter/>
            </a:ln>
          </p:spPr>
          <p:txBody>
            <a:bodyPr rtlCol="0" anchor="ctr"/>
            <a:lstStyle/>
            <a:p>
              <a:endParaRPr lang="en-US"/>
            </a:p>
          </p:txBody>
        </p:sp>
      </p:grpSp>
      <p:pic>
        <p:nvPicPr>
          <p:cNvPr id="33" name="Graphic 32">
            <a:extLst>
              <a:ext uri="{FF2B5EF4-FFF2-40B4-BE49-F238E27FC236}">
                <a16:creationId xmlns:a16="http://schemas.microsoft.com/office/drawing/2014/main" id="{E125A9F2-75A3-4E04-AC8E-DEEF1E1309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1905" y="1999781"/>
            <a:ext cx="822960" cy="822960"/>
          </a:xfrm>
          <a:prstGeom prst="rect">
            <a:avLst/>
          </a:prstGeom>
        </p:spPr>
      </p:pic>
      <p:pic>
        <p:nvPicPr>
          <p:cNvPr id="34" name="Graphic 33">
            <a:extLst>
              <a:ext uri="{FF2B5EF4-FFF2-40B4-BE49-F238E27FC236}">
                <a16:creationId xmlns:a16="http://schemas.microsoft.com/office/drawing/2014/main" id="{24A5DC73-6773-4B1F-82DA-1869601DDD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4500" y="1999781"/>
            <a:ext cx="822960" cy="822960"/>
          </a:xfrm>
          <a:prstGeom prst="rect">
            <a:avLst/>
          </a:prstGeom>
        </p:spPr>
      </p:pic>
      <p:cxnSp>
        <p:nvCxnSpPr>
          <p:cNvPr id="44" name="Straight Connector 43">
            <a:extLst>
              <a:ext uri="{FF2B5EF4-FFF2-40B4-BE49-F238E27FC236}">
                <a16:creationId xmlns:a16="http://schemas.microsoft.com/office/drawing/2014/main" id="{EA4F025F-FC3F-48B5-8E14-38E450265D22}"/>
              </a:ext>
            </a:extLst>
          </p:cNvPr>
          <p:cNvCxnSpPr>
            <a:cxnSpLocks/>
          </p:cNvCxnSpPr>
          <p:nvPr/>
        </p:nvCxnSpPr>
        <p:spPr>
          <a:xfrm>
            <a:off x="6094623" y="3732836"/>
            <a:ext cx="0" cy="221076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353DB6-AA40-435D-AA8E-639132EB1716}"/>
              </a:ext>
            </a:extLst>
          </p:cNvPr>
          <p:cNvCxnSpPr>
            <a:cxnSpLocks/>
          </p:cNvCxnSpPr>
          <p:nvPr/>
        </p:nvCxnSpPr>
        <p:spPr>
          <a:xfrm>
            <a:off x="6375862" y="4647238"/>
            <a:ext cx="549821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F720D6B-A291-4D96-99BE-E3E753579EAA}"/>
              </a:ext>
            </a:extLst>
          </p:cNvPr>
          <p:cNvCxnSpPr>
            <a:cxnSpLocks/>
          </p:cNvCxnSpPr>
          <p:nvPr/>
        </p:nvCxnSpPr>
        <p:spPr>
          <a:xfrm>
            <a:off x="546903" y="4647238"/>
            <a:ext cx="526648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Ábra 2" descr="Dollár egyszínű kitöltéssel">
            <a:extLst>
              <a:ext uri="{FF2B5EF4-FFF2-40B4-BE49-F238E27FC236}">
                <a16:creationId xmlns:a16="http://schemas.microsoft.com/office/drawing/2014/main" id="{02AB0103-A610-6220-096E-63D264893E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17852" y="2059764"/>
            <a:ext cx="702622" cy="702622"/>
          </a:xfrm>
          <a:prstGeom prst="rect">
            <a:avLst/>
          </a:prstGeom>
        </p:spPr>
      </p:pic>
      <p:sp>
        <p:nvSpPr>
          <p:cNvPr id="8" name="Szabadkézi sokszög: alakzat 7">
            <a:extLst>
              <a:ext uri="{FF2B5EF4-FFF2-40B4-BE49-F238E27FC236}">
                <a16:creationId xmlns:a16="http://schemas.microsoft.com/office/drawing/2014/main" id="{4B1DE7B1-40D5-47B2-5B7F-58DBD522AF0D}"/>
              </a:ext>
            </a:extLst>
          </p:cNvPr>
          <p:cNvSpPr/>
          <p:nvPr/>
        </p:nvSpPr>
        <p:spPr>
          <a:xfrm>
            <a:off x="9653756" y="1970092"/>
            <a:ext cx="830815" cy="830815"/>
          </a:xfrm>
          <a:custGeom>
            <a:avLst/>
            <a:gdLst>
              <a:gd name="connsiteX0" fmla="*/ 415408 w 830815"/>
              <a:gd name="connsiteY0" fmla="*/ 830816 h 830815"/>
              <a:gd name="connsiteX1" fmla="*/ 0 w 830815"/>
              <a:gd name="connsiteY1" fmla="*/ 415408 h 830815"/>
              <a:gd name="connsiteX2" fmla="*/ 415408 w 830815"/>
              <a:gd name="connsiteY2" fmla="*/ 0 h 830815"/>
              <a:gd name="connsiteX3" fmla="*/ 830816 w 830815"/>
              <a:gd name="connsiteY3" fmla="*/ 415408 h 830815"/>
              <a:gd name="connsiteX4" fmla="*/ 415408 w 830815"/>
              <a:gd name="connsiteY4" fmla="*/ 830816 h 830815"/>
              <a:gd name="connsiteX5" fmla="*/ 415408 w 830815"/>
              <a:gd name="connsiteY5" fmla="*/ 18704 h 830815"/>
              <a:gd name="connsiteX6" fmla="*/ 18704 w 830815"/>
              <a:gd name="connsiteY6" fmla="*/ 415408 h 830815"/>
              <a:gd name="connsiteX7" fmla="*/ 415408 w 830815"/>
              <a:gd name="connsiteY7" fmla="*/ 812112 h 830815"/>
              <a:gd name="connsiteX8" fmla="*/ 812112 w 830815"/>
              <a:gd name="connsiteY8" fmla="*/ 415408 h 830815"/>
              <a:gd name="connsiteX9" fmla="*/ 415408 w 830815"/>
              <a:gd name="connsiteY9" fmla="*/ 18704 h 83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815" h="830815">
                <a:moveTo>
                  <a:pt x="415408" y="830816"/>
                </a:moveTo>
                <a:cubicBezTo>
                  <a:pt x="186288" y="830816"/>
                  <a:pt x="0" y="644340"/>
                  <a:pt x="0" y="415408"/>
                </a:cubicBezTo>
                <a:cubicBezTo>
                  <a:pt x="0" y="186475"/>
                  <a:pt x="186288" y="0"/>
                  <a:pt x="415408" y="0"/>
                </a:cubicBezTo>
                <a:cubicBezTo>
                  <a:pt x="644527" y="0"/>
                  <a:pt x="830816" y="186288"/>
                  <a:pt x="830816" y="415408"/>
                </a:cubicBezTo>
                <a:cubicBezTo>
                  <a:pt x="830816" y="644527"/>
                  <a:pt x="644527" y="830816"/>
                  <a:pt x="415408" y="830816"/>
                </a:cubicBezTo>
                <a:close/>
                <a:moveTo>
                  <a:pt x="415408" y="18704"/>
                </a:moveTo>
                <a:cubicBezTo>
                  <a:pt x="196575" y="18704"/>
                  <a:pt x="18704" y="196575"/>
                  <a:pt x="18704" y="415408"/>
                </a:cubicBezTo>
                <a:cubicBezTo>
                  <a:pt x="18704" y="634240"/>
                  <a:pt x="196575" y="812112"/>
                  <a:pt x="415408" y="812112"/>
                </a:cubicBezTo>
                <a:cubicBezTo>
                  <a:pt x="634240" y="812112"/>
                  <a:pt x="812112" y="634240"/>
                  <a:pt x="812112" y="415408"/>
                </a:cubicBezTo>
                <a:cubicBezTo>
                  <a:pt x="812112" y="196575"/>
                  <a:pt x="634240" y="18704"/>
                  <a:pt x="415408" y="18704"/>
                </a:cubicBezTo>
                <a:close/>
              </a:path>
            </a:pathLst>
          </a:custGeom>
          <a:solidFill>
            <a:srgbClr val="FFFFFF"/>
          </a:solidFill>
          <a:ln w="18617" cap="flat">
            <a:noFill/>
            <a:prstDash val="solid"/>
            <a:miter/>
          </a:ln>
        </p:spPr>
        <p:txBody>
          <a:bodyPr rtlCol="0" anchor="ctr"/>
          <a:lstStyle/>
          <a:p>
            <a:endParaRPr lang="en-US"/>
          </a:p>
        </p:txBody>
      </p:sp>
      <p:sp>
        <p:nvSpPr>
          <p:cNvPr id="22" name="TextBox 20">
            <a:extLst>
              <a:ext uri="{FF2B5EF4-FFF2-40B4-BE49-F238E27FC236}">
                <a16:creationId xmlns:a16="http://schemas.microsoft.com/office/drawing/2014/main" id="{6B647E10-0C57-F34E-CC66-E5C4E2821AB2}"/>
              </a:ext>
            </a:extLst>
          </p:cNvPr>
          <p:cNvSpPr txBox="1"/>
          <p:nvPr/>
        </p:nvSpPr>
        <p:spPr>
          <a:xfrm>
            <a:off x="10427331" y="1872652"/>
            <a:ext cx="1683054" cy="1077218"/>
          </a:xfrm>
          <a:prstGeom prst="rect">
            <a:avLst/>
          </a:prstGeom>
          <a:noFill/>
        </p:spPr>
        <p:txBody>
          <a:bodyPr wrap="square" rtlCol="0" anchor="ctr">
            <a:spAutoFit/>
          </a:bodyPr>
          <a:lstStyle/>
          <a:p>
            <a:r>
              <a:rPr lang="en-US" sz="4400">
                <a:solidFill>
                  <a:schemeClr val="bg1"/>
                </a:solidFill>
                <a:latin typeface="Segoe UI Semibold" panose="020B0702040204020203" pitchFamily="34" charset="0"/>
                <a:cs typeface="Segoe UI Semibold" panose="020B0702040204020203" pitchFamily="34" charset="0"/>
              </a:rPr>
              <a:t>60 Bn </a:t>
            </a:r>
            <a:r>
              <a:rPr lang="en-US" sz="2000">
                <a:solidFill>
                  <a:schemeClr val="bg1"/>
                </a:solidFill>
                <a:latin typeface="Segoe UI Semibold" panose="020B0702040204020203" pitchFamily="34" charset="0"/>
                <a:cs typeface="Segoe UI Semibold" panose="020B0702040204020203" pitchFamily="34" charset="0"/>
              </a:rPr>
              <a:t>USD Net Rev</a:t>
            </a:r>
            <a:endParaRPr lang="en-US" sz="2000">
              <a:solidFill>
                <a:schemeClr val="bg1"/>
              </a:solidFill>
            </a:endParaRPr>
          </a:p>
        </p:txBody>
      </p:sp>
      <p:cxnSp>
        <p:nvCxnSpPr>
          <p:cNvPr id="24" name="Egyenes összekötő 23">
            <a:extLst>
              <a:ext uri="{FF2B5EF4-FFF2-40B4-BE49-F238E27FC236}">
                <a16:creationId xmlns:a16="http://schemas.microsoft.com/office/drawing/2014/main" id="{21A9881F-8312-931D-09CA-60F22EC8D5DB}"/>
              </a:ext>
            </a:extLst>
          </p:cNvPr>
          <p:cNvCxnSpPr/>
          <p:nvPr/>
        </p:nvCxnSpPr>
        <p:spPr>
          <a:xfrm>
            <a:off x="4520540" y="1745673"/>
            <a:ext cx="0" cy="1365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Egyenes összekötő 24">
            <a:extLst>
              <a:ext uri="{FF2B5EF4-FFF2-40B4-BE49-F238E27FC236}">
                <a16:creationId xmlns:a16="http://schemas.microsoft.com/office/drawing/2014/main" id="{95C588B0-E911-5145-7BEF-4E85BF35C6F1}"/>
              </a:ext>
            </a:extLst>
          </p:cNvPr>
          <p:cNvCxnSpPr/>
          <p:nvPr/>
        </p:nvCxnSpPr>
        <p:spPr>
          <a:xfrm>
            <a:off x="9565574" y="1745673"/>
            <a:ext cx="0" cy="1365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Egyenes összekötő 25">
            <a:extLst>
              <a:ext uri="{FF2B5EF4-FFF2-40B4-BE49-F238E27FC236}">
                <a16:creationId xmlns:a16="http://schemas.microsoft.com/office/drawing/2014/main" id="{4C671E45-9EB2-3301-6B52-5E41D0759B68}"/>
              </a:ext>
            </a:extLst>
          </p:cNvPr>
          <p:cNvCxnSpPr/>
          <p:nvPr/>
        </p:nvCxnSpPr>
        <p:spPr>
          <a:xfrm>
            <a:off x="7184571" y="1745673"/>
            <a:ext cx="0" cy="13656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992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17CB-49B9-4E27-8038-243C04729A10}"/>
              </a:ext>
            </a:extLst>
          </p:cNvPr>
          <p:cNvSpPr>
            <a:spLocks noGrp="1"/>
          </p:cNvSpPr>
          <p:nvPr>
            <p:ph type="title"/>
          </p:nvPr>
        </p:nvSpPr>
        <p:spPr/>
        <p:txBody>
          <a:bodyPr>
            <a:noAutofit/>
          </a:bodyPr>
          <a:lstStyle/>
          <a:p>
            <a:r>
              <a:rPr lang="en-US" sz="3200" dirty="0">
                <a:latin typeface="Segoe UI Semibold"/>
                <a:cs typeface="Segoe UI Semibold"/>
              </a:rPr>
              <a:t>Why the Project</a:t>
            </a:r>
            <a:br>
              <a:rPr lang="en-US" sz="3200" dirty="0">
                <a:latin typeface="Segoe UI Semibold"/>
                <a:cs typeface="Segoe UI Semibold"/>
              </a:rPr>
            </a:br>
            <a:r>
              <a:rPr lang="en-US" sz="3200" dirty="0">
                <a:latin typeface="Segoe UI Semibold"/>
                <a:cs typeface="Segoe UI Semibold"/>
              </a:rPr>
              <a:t>Prepare Business Case &amp; Commercial Assumptions</a:t>
            </a:r>
            <a:endParaRPr lang="en-US" sz="3200" dirty="0"/>
          </a:p>
        </p:txBody>
      </p:sp>
      <p:sp>
        <p:nvSpPr>
          <p:cNvPr id="3" name="Content Placeholder 2">
            <a:extLst>
              <a:ext uri="{FF2B5EF4-FFF2-40B4-BE49-F238E27FC236}">
                <a16:creationId xmlns:a16="http://schemas.microsoft.com/office/drawing/2014/main" id="{52514FFF-EF59-4CCB-A353-67D68C89F4D5}"/>
              </a:ext>
            </a:extLst>
          </p:cNvPr>
          <p:cNvSpPr>
            <a:spLocks noGrp="1"/>
          </p:cNvSpPr>
          <p:nvPr>
            <p:ph idx="1"/>
          </p:nvPr>
        </p:nvSpPr>
        <p:spPr/>
        <p:txBody>
          <a:bodyPr vert="horz" lIns="91440" tIns="45720" rIns="91440" bIns="45720" rtlCol="0" anchor="t">
            <a:normAutofit/>
          </a:bodyPr>
          <a:lstStyle/>
          <a:p>
            <a:pPr indent="-342900">
              <a:lnSpc>
                <a:spcPct val="120000"/>
              </a:lnSpc>
              <a:spcBef>
                <a:spcPts val="0"/>
              </a:spcBef>
            </a:pPr>
            <a:r>
              <a:rPr lang="en-CA" sz="1600" b="1" dirty="0">
                <a:cs typeface="Segoe UI"/>
              </a:rPr>
              <a:t>Innovation : </a:t>
            </a:r>
            <a:r>
              <a:rPr lang="en-CA" sz="1600" dirty="0">
                <a:cs typeface="Segoe UI"/>
              </a:rPr>
              <a:t>to be in the market forefront with the new technology and secure competitive advantage in the growing segment,</a:t>
            </a:r>
          </a:p>
          <a:p>
            <a:pPr indent="-342900">
              <a:lnSpc>
                <a:spcPct val="120000"/>
              </a:lnSpc>
              <a:spcBef>
                <a:spcPts val="0"/>
              </a:spcBef>
            </a:pPr>
            <a:r>
              <a:rPr lang="en-CA" sz="1600" b="1" dirty="0">
                <a:cs typeface="Segoe UI"/>
              </a:rPr>
              <a:t>Growth : </a:t>
            </a:r>
            <a:r>
              <a:rPr lang="en-CA" sz="1600" dirty="0">
                <a:cs typeface="Segoe UI"/>
              </a:rPr>
              <a:t>identified and confirmed with customers growing demand in given market segment </a:t>
            </a:r>
            <a:r>
              <a:rPr lang="en-CA" sz="1600" dirty="0" err="1">
                <a:cs typeface="Segoe UI"/>
              </a:rPr>
              <a:t>eg</a:t>
            </a:r>
            <a:r>
              <a:rPr lang="en-CA" sz="1600" dirty="0">
                <a:cs typeface="Segoe UI"/>
              </a:rPr>
              <a:t>: for sustainable, non-GMO, non-allergic, short supply chain products,</a:t>
            </a:r>
          </a:p>
          <a:p>
            <a:pPr indent="-342900">
              <a:lnSpc>
                <a:spcPct val="120000"/>
              </a:lnSpc>
              <a:spcBef>
                <a:spcPts val="0"/>
              </a:spcBef>
            </a:pPr>
            <a:r>
              <a:rPr lang="de-AT" sz="1600" b="1" dirty="0" err="1">
                <a:cs typeface="Segoe UI"/>
              </a:rPr>
              <a:t>Capacity</a:t>
            </a:r>
            <a:r>
              <a:rPr lang="de-AT" sz="1600" b="1" dirty="0">
                <a:cs typeface="Segoe UI"/>
              </a:rPr>
              <a:t> : </a:t>
            </a:r>
            <a:r>
              <a:rPr lang="de-AT" sz="1600" dirty="0" err="1">
                <a:cs typeface="Segoe UI"/>
              </a:rPr>
              <a:t>should</a:t>
            </a:r>
            <a:r>
              <a:rPr lang="de-AT" sz="1600" dirty="0">
                <a:cs typeface="Segoe UI"/>
              </a:rPr>
              <a:t> </a:t>
            </a:r>
            <a:r>
              <a:rPr lang="de-AT" sz="1600" dirty="0" err="1">
                <a:cs typeface="Segoe UI"/>
              </a:rPr>
              <a:t>be</a:t>
            </a:r>
            <a:r>
              <a:rPr lang="de-AT" sz="1600" dirty="0">
                <a:cs typeface="Segoe UI"/>
              </a:rPr>
              <a:t> </a:t>
            </a:r>
            <a:r>
              <a:rPr lang="de-AT" sz="1600" dirty="0" err="1">
                <a:cs typeface="Segoe UI"/>
              </a:rPr>
              <a:t>ready</a:t>
            </a:r>
            <a:r>
              <a:rPr lang="de-AT" sz="1600" dirty="0">
                <a:cs typeface="Segoe UI"/>
              </a:rPr>
              <a:t> </a:t>
            </a:r>
            <a:r>
              <a:rPr lang="de-AT" sz="1600" dirty="0" err="1">
                <a:cs typeface="Segoe UI"/>
              </a:rPr>
              <a:t>for</a:t>
            </a:r>
            <a:r>
              <a:rPr lang="de-AT" sz="1600" dirty="0">
                <a:cs typeface="Segoe UI"/>
              </a:rPr>
              <a:t> </a:t>
            </a:r>
            <a:r>
              <a:rPr lang="de-AT" sz="1600" dirty="0" err="1">
                <a:cs typeface="Segoe UI"/>
              </a:rPr>
              <a:t>the</a:t>
            </a:r>
            <a:r>
              <a:rPr lang="de-AT" sz="1600" dirty="0">
                <a:cs typeface="Segoe UI"/>
              </a:rPr>
              <a:t> rapid </a:t>
            </a:r>
            <a:r>
              <a:rPr lang="de-AT" sz="1600" dirty="0" err="1">
                <a:cs typeface="Segoe UI"/>
              </a:rPr>
              <a:t>company</a:t>
            </a:r>
            <a:r>
              <a:rPr lang="de-AT" sz="1600" dirty="0">
                <a:cs typeface="Segoe UI"/>
              </a:rPr>
              <a:t> </a:t>
            </a:r>
            <a:r>
              <a:rPr lang="de-AT" sz="1600" dirty="0" err="1">
                <a:cs typeface="Segoe UI"/>
              </a:rPr>
              <a:t>growth</a:t>
            </a:r>
            <a:r>
              <a:rPr lang="de-AT" sz="1600" dirty="0">
                <a:cs typeface="Segoe UI"/>
              </a:rPr>
              <a:t> and </a:t>
            </a:r>
            <a:r>
              <a:rPr lang="de-AT" sz="1600" dirty="0" err="1">
                <a:cs typeface="Segoe UI"/>
              </a:rPr>
              <a:t>unexpected</a:t>
            </a:r>
            <a:r>
              <a:rPr lang="de-AT" sz="1600" dirty="0">
                <a:cs typeface="Segoe UI"/>
              </a:rPr>
              <a:t> </a:t>
            </a:r>
            <a:r>
              <a:rPr lang="de-AT" sz="1600" dirty="0" err="1">
                <a:cs typeface="Segoe UI"/>
              </a:rPr>
              <a:t>demand</a:t>
            </a:r>
            <a:r>
              <a:rPr lang="de-AT" sz="1600" dirty="0">
                <a:cs typeface="Segoe UI"/>
              </a:rPr>
              <a:t> </a:t>
            </a:r>
            <a:r>
              <a:rPr lang="de-AT" sz="1600" dirty="0" err="1">
                <a:cs typeface="Segoe UI"/>
              </a:rPr>
              <a:t>peaks</a:t>
            </a:r>
            <a:r>
              <a:rPr lang="de-AT" sz="1600" dirty="0">
                <a:cs typeface="Segoe UI"/>
              </a:rPr>
              <a:t> </a:t>
            </a:r>
          </a:p>
          <a:p>
            <a:pPr indent="-342900">
              <a:lnSpc>
                <a:spcPct val="120000"/>
              </a:lnSpc>
              <a:spcBef>
                <a:spcPts val="0"/>
              </a:spcBef>
            </a:pPr>
            <a:r>
              <a:rPr lang="en-CA" sz="1600" b="1" dirty="0">
                <a:cs typeface="Segoe UI"/>
              </a:rPr>
              <a:t>Existing Supply Chain advantage </a:t>
            </a:r>
            <a:r>
              <a:rPr lang="en-CA" sz="1600" dirty="0">
                <a:cs typeface="Segoe UI"/>
              </a:rPr>
              <a:t>: close to main markets for demanded products, wide and agile distribution</a:t>
            </a:r>
          </a:p>
          <a:p>
            <a:pPr indent="-342900">
              <a:lnSpc>
                <a:spcPct val="120000"/>
              </a:lnSpc>
              <a:spcBef>
                <a:spcPts val="0"/>
              </a:spcBef>
            </a:pPr>
            <a:r>
              <a:rPr lang="en-CA" sz="1600" b="1" dirty="0">
                <a:cs typeface="Segoe UI"/>
              </a:rPr>
              <a:t>Economy of scale :</a:t>
            </a:r>
            <a:r>
              <a:rPr lang="en-CA" sz="1600" dirty="0">
                <a:cs typeface="Segoe UI"/>
              </a:rPr>
              <a:t> As an oilseed, can be scaled up to make an impact,</a:t>
            </a:r>
          </a:p>
          <a:p>
            <a:pPr indent="-342900">
              <a:lnSpc>
                <a:spcPct val="120000"/>
              </a:lnSpc>
              <a:spcBef>
                <a:spcPts val="0"/>
              </a:spcBef>
            </a:pPr>
            <a:r>
              <a:rPr lang="en-CA" sz="1600" b="1" dirty="0">
                <a:cs typeface="Segoe UI"/>
              </a:rPr>
              <a:t>Market opportunities :</a:t>
            </a:r>
            <a:r>
              <a:rPr lang="en-CA" sz="1600" dirty="0">
                <a:cs typeface="Segoe UI"/>
              </a:rPr>
              <a:t> potential for product </a:t>
            </a:r>
            <a:r>
              <a:rPr lang="en-CA" sz="1600" dirty="0" err="1">
                <a:cs typeface="Segoe UI"/>
              </a:rPr>
              <a:t>premiumusation</a:t>
            </a:r>
            <a:r>
              <a:rPr lang="en-CA" sz="1600" dirty="0">
                <a:cs typeface="Segoe UI"/>
              </a:rPr>
              <a:t> vs other alternatives,</a:t>
            </a:r>
          </a:p>
          <a:p>
            <a:pPr indent="-342900">
              <a:lnSpc>
                <a:spcPct val="120000"/>
              </a:lnSpc>
              <a:spcBef>
                <a:spcPts val="0"/>
              </a:spcBef>
            </a:pPr>
            <a:r>
              <a:rPr lang="en-CA" sz="1600" b="1" dirty="0">
                <a:cs typeface="Segoe UI"/>
              </a:rPr>
              <a:t>Key competitors analysis : </a:t>
            </a:r>
            <a:r>
              <a:rPr lang="en-CA" sz="1600" dirty="0">
                <a:cs typeface="Segoe UI"/>
              </a:rPr>
              <a:t>indicates our success high probability</a:t>
            </a:r>
          </a:p>
          <a:p>
            <a:pPr indent="-342900">
              <a:lnSpc>
                <a:spcPct val="120000"/>
              </a:lnSpc>
              <a:spcBef>
                <a:spcPts val="0"/>
              </a:spcBef>
            </a:pPr>
            <a:r>
              <a:rPr lang="de-AT" sz="1600" b="1" dirty="0">
                <a:cs typeface="Segoe UI"/>
              </a:rPr>
              <a:t>Additional </a:t>
            </a:r>
            <a:r>
              <a:rPr lang="de-AT" sz="1600" b="1" dirty="0" err="1">
                <a:cs typeface="Segoe UI"/>
              </a:rPr>
              <a:t>savings</a:t>
            </a:r>
            <a:r>
              <a:rPr lang="de-AT" sz="1600" b="1" dirty="0">
                <a:cs typeface="Segoe UI"/>
              </a:rPr>
              <a:t> : </a:t>
            </a:r>
            <a:r>
              <a:rPr lang="de-AT" sz="1600" dirty="0" err="1">
                <a:cs typeface="Segoe UI"/>
              </a:rPr>
              <a:t>eg</a:t>
            </a:r>
            <a:r>
              <a:rPr lang="de-AT" sz="1600" dirty="0">
                <a:cs typeface="Segoe UI"/>
              </a:rPr>
              <a:t>. environmental </a:t>
            </a:r>
            <a:r>
              <a:rPr lang="de-AT" sz="1600" dirty="0" err="1">
                <a:cs typeface="Segoe UI"/>
              </a:rPr>
              <a:t>waste</a:t>
            </a:r>
            <a:r>
              <a:rPr lang="de-AT" sz="1600" dirty="0">
                <a:cs typeface="Segoe UI"/>
              </a:rPr>
              <a:t> </a:t>
            </a:r>
            <a:r>
              <a:rPr lang="de-AT" sz="1600" dirty="0" err="1">
                <a:cs typeface="Segoe UI"/>
              </a:rPr>
              <a:t>reduction</a:t>
            </a:r>
            <a:r>
              <a:rPr lang="de-AT" sz="1600" dirty="0">
                <a:cs typeface="Segoe UI"/>
              </a:rPr>
              <a:t> will </a:t>
            </a:r>
            <a:r>
              <a:rPr lang="de-AT" sz="1600" dirty="0" err="1">
                <a:cs typeface="Segoe UI"/>
              </a:rPr>
              <a:t>be</a:t>
            </a:r>
            <a:r>
              <a:rPr lang="de-AT" sz="1600" dirty="0">
                <a:cs typeface="Segoe UI"/>
              </a:rPr>
              <a:t> </a:t>
            </a:r>
            <a:r>
              <a:rPr lang="de-AT" sz="1600" dirty="0" err="1">
                <a:cs typeface="Segoe UI"/>
              </a:rPr>
              <a:t>the</a:t>
            </a:r>
            <a:r>
              <a:rPr lang="de-AT" sz="1600" dirty="0">
                <a:cs typeface="Segoe UI"/>
              </a:rPr>
              <a:t> </a:t>
            </a:r>
            <a:r>
              <a:rPr lang="de-AT" sz="1600" dirty="0" err="1">
                <a:cs typeface="Segoe UI"/>
              </a:rPr>
              <a:t>project</a:t>
            </a:r>
            <a:r>
              <a:rPr lang="de-AT" sz="1600" dirty="0">
                <a:cs typeface="Segoe UI"/>
              </a:rPr>
              <a:t> </a:t>
            </a:r>
            <a:r>
              <a:rPr lang="de-AT" sz="1600" dirty="0" err="1">
                <a:cs typeface="Segoe UI"/>
              </a:rPr>
              <a:t>asset</a:t>
            </a:r>
            <a:r>
              <a:rPr lang="de-AT" sz="1600" dirty="0">
                <a:cs typeface="Segoe UI"/>
              </a:rPr>
              <a:t> and </a:t>
            </a:r>
            <a:r>
              <a:rPr lang="de-AT" sz="1600" dirty="0" err="1">
                <a:cs typeface="Segoe UI"/>
              </a:rPr>
              <a:t>can</a:t>
            </a:r>
            <a:r>
              <a:rPr lang="de-AT" sz="1600" dirty="0">
                <a:cs typeface="Segoe UI"/>
              </a:rPr>
              <a:t> </a:t>
            </a:r>
            <a:r>
              <a:rPr lang="de-AT" sz="1600" dirty="0" err="1">
                <a:cs typeface="Segoe UI"/>
              </a:rPr>
              <a:t>mitigate</a:t>
            </a:r>
            <a:r>
              <a:rPr lang="de-AT" sz="1600" dirty="0">
                <a:cs typeface="Segoe UI"/>
              </a:rPr>
              <a:t> / </a:t>
            </a:r>
            <a:r>
              <a:rPr lang="de-AT" sz="1600" dirty="0" err="1">
                <a:cs typeface="Segoe UI"/>
              </a:rPr>
              <a:t>cover</a:t>
            </a:r>
            <a:r>
              <a:rPr lang="de-AT" sz="1600" dirty="0">
                <a:cs typeface="Segoe UI"/>
              </a:rPr>
              <a:t> </a:t>
            </a:r>
            <a:r>
              <a:rPr lang="de-AT" sz="1600" dirty="0" err="1">
                <a:cs typeface="Segoe UI"/>
              </a:rPr>
              <a:t>project</a:t>
            </a:r>
            <a:r>
              <a:rPr lang="de-AT" sz="1600" dirty="0">
                <a:cs typeface="Segoe UI"/>
              </a:rPr>
              <a:t> </a:t>
            </a:r>
            <a:r>
              <a:rPr lang="de-AT" sz="1600" dirty="0" err="1">
                <a:cs typeface="Segoe UI"/>
              </a:rPr>
              <a:t>risk</a:t>
            </a:r>
            <a:r>
              <a:rPr lang="de-AT" sz="1600" dirty="0">
                <a:cs typeface="Segoe UI"/>
              </a:rPr>
              <a:t> </a:t>
            </a:r>
            <a:r>
              <a:rPr lang="de-AT" sz="1600" dirty="0" err="1">
                <a:cs typeface="Segoe UI"/>
              </a:rPr>
              <a:t>failure</a:t>
            </a:r>
            <a:endParaRPr lang="de-AT" sz="1600" dirty="0">
              <a:cs typeface="Segoe UI"/>
            </a:endParaRPr>
          </a:p>
          <a:p>
            <a:pPr indent="-342900">
              <a:lnSpc>
                <a:spcPct val="120000"/>
              </a:lnSpc>
              <a:spcBef>
                <a:spcPts val="0"/>
              </a:spcBef>
            </a:pPr>
            <a:r>
              <a:rPr lang="de-AT" sz="1600" b="1" dirty="0">
                <a:cs typeface="Segoe UI"/>
              </a:rPr>
              <a:t>Other : </a:t>
            </a:r>
            <a:r>
              <a:rPr lang="de-AT" sz="1600" dirty="0" err="1">
                <a:cs typeface="Segoe UI"/>
              </a:rPr>
              <a:t>important</a:t>
            </a:r>
            <a:r>
              <a:rPr lang="de-AT" sz="1600" dirty="0">
                <a:cs typeface="Segoe UI"/>
              </a:rPr>
              <a:t> </a:t>
            </a:r>
            <a:r>
              <a:rPr lang="de-AT" sz="1600" dirty="0" err="1">
                <a:cs typeface="Segoe UI"/>
              </a:rPr>
              <a:t>to</a:t>
            </a:r>
            <a:r>
              <a:rPr lang="de-AT" sz="1600" dirty="0">
                <a:cs typeface="Segoe UI"/>
              </a:rPr>
              <a:t> </a:t>
            </a:r>
            <a:r>
              <a:rPr lang="de-AT" sz="1600" dirty="0" err="1">
                <a:cs typeface="Segoe UI"/>
              </a:rPr>
              <a:t>deliver</a:t>
            </a:r>
            <a:r>
              <a:rPr lang="de-AT" sz="1600" dirty="0">
                <a:cs typeface="Segoe UI"/>
              </a:rPr>
              <a:t> </a:t>
            </a:r>
            <a:r>
              <a:rPr lang="de-AT" sz="1600" dirty="0" err="1">
                <a:cs typeface="Segoe UI"/>
              </a:rPr>
              <a:t>company</a:t>
            </a:r>
            <a:r>
              <a:rPr lang="de-AT" sz="1600" dirty="0">
                <a:cs typeface="Segoe UI"/>
              </a:rPr>
              <a:t> </a:t>
            </a:r>
            <a:r>
              <a:rPr lang="de-AT" sz="1600" dirty="0" err="1">
                <a:cs typeface="Segoe UI"/>
              </a:rPr>
              <a:t>startegy</a:t>
            </a:r>
            <a:r>
              <a:rPr lang="de-AT" sz="1600" dirty="0">
                <a:cs typeface="Segoe UI"/>
              </a:rPr>
              <a:t> and </a:t>
            </a:r>
            <a:r>
              <a:rPr lang="de-AT" sz="1600" dirty="0" err="1">
                <a:cs typeface="Segoe UI"/>
              </a:rPr>
              <a:t>vision</a:t>
            </a:r>
            <a:r>
              <a:rPr lang="de-AT" sz="1600" dirty="0">
                <a:cs typeface="Segoe UI"/>
              </a:rPr>
              <a:t>, </a:t>
            </a:r>
            <a:r>
              <a:rPr lang="de-AT" sz="1600" dirty="0" err="1">
                <a:cs typeface="Segoe UI"/>
              </a:rPr>
              <a:t>differentiate</a:t>
            </a:r>
            <a:r>
              <a:rPr lang="de-AT" sz="1600" dirty="0">
                <a:cs typeface="Segoe UI"/>
              </a:rPr>
              <a:t> </a:t>
            </a:r>
            <a:r>
              <a:rPr lang="de-AT" sz="1600" dirty="0" err="1">
                <a:cs typeface="Segoe UI"/>
              </a:rPr>
              <a:t>or</a:t>
            </a:r>
            <a:r>
              <a:rPr lang="de-AT" sz="1600" dirty="0">
                <a:cs typeface="Segoe UI"/>
              </a:rPr>
              <a:t> </a:t>
            </a:r>
            <a:r>
              <a:rPr lang="de-AT" sz="1600" dirty="0" err="1">
                <a:cs typeface="Segoe UI"/>
              </a:rPr>
              <a:t>strenghten</a:t>
            </a:r>
            <a:r>
              <a:rPr lang="de-AT" sz="1600" dirty="0">
                <a:cs typeface="Segoe UI"/>
              </a:rPr>
              <a:t> </a:t>
            </a:r>
            <a:r>
              <a:rPr lang="de-AT" sz="1600" dirty="0" err="1">
                <a:cs typeface="Segoe UI"/>
              </a:rPr>
              <a:t>the</a:t>
            </a:r>
            <a:r>
              <a:rPr lang="de-AT" sz="1600" dirty="0">
                <a:cs typeface="Segoe UI"/>
              </a:rPr>
              <a:t> </a:t>
            </a:r>
            <a:r>
              <a:rPr lang="de-AT" sz="1600" dirty="0" err="1">
                <a:cs typeface="Segoe UI"/>
              </a:rPr>
              <a:t>brand</a:t>
            </a:r>
            <a:r>
              <a:rPr lang="de-AT" sz="1600" dirty="0">
                <a:cs typeface="Segoe UI"/>
              </a:rPr>
              <a:t> </a:t>
            </a:r>
            <a:endParaRPr lang="en-US" sz="1600" dirty="0">
              <a:cs typeface="Segoe UI"/>
            </a:endParaRPr>
          </a:p>
        </p:txBody>
      </p:sp>
      <p:sp>
        <p:nvSpPr>
          <p:cNvPr id="4" name="Text Placeholder 3">
            <a:extLst>
              <a:ext uri="{FF2B5EF4-FFF2-40B4-BE49-F238E27FC236}">
                <a16:creationId xmlns:a16="http://schemas.microsoft.com/office/drawing/2014/main" id="{7F34AE58-D865-444B-A648-DBFF3173461A}"/>
              </a:ext>
            </a:extLst>
          </p:cNvPr>
          <p:cNvSpPr>
            <a:spLocks noGrp="1"/>
          </p:cNvSpPr>
          <p:nvPr>
            <p:ph type="body" sz="quarter" idx="10"/>
          </p:nvPr>
        </p:nvSpPr>
        <p:spPr/>
        <p:txBody>
          <a:bodyPr/>
          <a:lstStyle/>
          <a:p>
            <a:r>
              <a:rPr lang="en-US" dirty="0"/>
              <a:t>Project Rationale Examples</a:t>
            </a:r>
          </a:p>
        </p:txBody>
      </p:sp>
      <p:sp>
        <p:nvSpPr>
          <p:cNvPr id="9" name="Slide Number Placeholder 1">
            <a:extLst>
              <a:ext uri="{FF2B5EF4-FFF2-40B4-BE49-F238E27FC236}">
                <a16:creationId xmlns:a16="http://schemas.microsoft.com/office/drawing/2014/main" id="{D0A5718D-E577-4EDA-B766-0B79E0CC6129}"/>
              </a:ext>
            </a:extLst>
          </p:cNvPr>
          <p:cNvSpPr txBox="1">
            <a:spLocks/>
          </p:cNvSpPr>
          <p:nvPr/>
        </p:nvSpPr>
        <p:spPr>
          <a:xfrm>
            <a:off x="11696303" y="6425500"/>
            <a:ext cx="431800" cy="1850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CEE44-6F89-45AC-812A-88D538657E02}" type="slidenum">
              <a:rPr lang="en-US" sz="900" smtClean="0"/>
              <a:pPr/>
              <a:t>30</a:t>
            </a:fld>
            <a:endParaRPr lang="en-US" sz="900"/>
          </a:p>
        </p:txBody>
      </p:sp>
    </p:spTree>
    <p:extLst>
      <p:ext uri="{BB962C8B-B14F-4D97-AF65-F5344CB8AC3E}">
        <p14:creationId xmlns:p14="http://schemas.microsoft.com/office/powerpoint/2010/main" val="1817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79101" y="1091823"/>
            <a:ext cx="4039519" cy="1183544"/>
          </a:xfrm>
        </p:spPr>
        <p:txBody>
          <a:bodyPr/>
          <a:lstStyle/>
          <a:p>
            <a:r>
              <a:rPr lang="en-US">
                <a:solidFill>
                  <a:schemeClr val="bg1"/>
                </a:solidFill>
              </a:rPr>
              <a:t>BUSINESS / EXTERNAL</a:t>
            </a:r>
          </a:p>
        </p:txBody>
      </p:sp>
      <p:sp>
        <p:nvSpPr>
          <p:cNvPr id="13" name="Text Placeholder 12"/>
          <p:cNvSpPr>
            <a:spLocks noGrp="1"/>
          </p:cNvSpPr>
          <p:nvPr>
            <p:ph type="body" sz="quarter" idx="20"/>
          </p:nvPr>
        </p:nvSpPr>
        <p:spPr/>
        <p:txBody>
          <a:bodyPr/>
          <a:lstStyle/>
          <a:p>
            <a:r>
              <a:rPr lang="en-US">
                <a:solidFill>
                  <a:schemeClr val="bg1"/>
                </a:solidFill>
              </a:rPr>
              <a:t>TECHNICAL /</a:t>
            </a:r>
            <a:br>
              <a:rPr lang="en-US">
                <a:solidFill>
                  <a:schemeClr val="bg1"/>
                </a:solidFill>
              </a:rPr>
            </a:br>
            <a:r>
              <a:rPr lang="en-US">
                <a:solidFill>
                  <a:schemeClr val="bg1"/>
                </a:solidFill>
              </a:rPr>
              <a:t>QUALITY</a:t>
            </a:r>
          </a:p>
        </p:txBody>
      </p:sp>
      <p:sp>
        <p:nvSpPr>
          <p:cNvPr id="14" name="Text Placeholder 13"/>
          <p:cNvSpPr>
            <a:spLocks noGrp="1"/>
          </p:cNvSpPr>
          <p:nvPr>
            <p:ph type="body" sz="quarter" idx="21"/>
          </p:nvPr>
        </p:nvSpPr>
        <p:spPr/>
        <p:txBody>
          <a:bodyPr/>
          <a:lstStyle/>
          <a:p>
            <a:r>
              <a:rPr lang="en-US">
                <a:solidFill>
                  <a:schemeClr val="bg1"/>
                </a:solidFill>
              </a:rPr>
              <a:t>ORGANIZATIONAL</a:t>
            </a:r>
          </a:p>
        </p:txBody>
      </p:sp>
      <p:sp>
        <p:nvSpPr>
          <p:cNvPr id="15" name="Text Placeholder 14"/>
          <p:cNvSpPr>
            <a:spLocks noGrp="1"/>
          </p:cNvSpPr>
          <p:nvPr>
            <p:ph type="body" sz="quarter" idx="22"/>
          </p:nvPr>
        </p:nvSpPr>
        <p:spPr/>
        <p:txBody>
          <a:bodyPr/>
          <a:lstStyle/>
          <a:p>
            <a:r>
              <a:rPr lang="en-US">
                <a:solidFill>
                  <a:schemeClr val="bg1"/>
                </a:solidFill>
              </a:rPr>
              <a:t>MANAGEMENT</a:t>
            </a:r>
          </a:p>
        </p:txBody>
      </p:sp>
      <p:sp>
        <p:nvSpPr>
          <p:cNvPr id="18" name="Text Placeholder 17"/>
          <p:cNvSpPr>
            <a:spLocks noGrp="1"/>
          </p:cNvSpPr>
          <p:nvPr>
            <p:ph type="body" sz="quarter" idx="25"/>
          </p:nvPr>
        </p:nvSpPr>
        <p:spPr>
          <a:xfrm>
            <a:off x="4877218" y="1091754"/>
            <a:ext cx="6918183" cy="1184312"/>
          </a:xfrm>
        </p:spPr>
        <p:txBody>
          <a:bodyPr numCol="2">
            <a:normAutofit fontScale="92500" lnSpcReduction="20000"/>
          </a:bodyPr>
          <a:lstStyle/>
          <a:p>
            <a:pPr algn="ctr"/>
            <a:r>
              <a:rPr lang="pt-BR" sz="1400"/>
              <a:t>Sunfower Seed Origination</a:t>
            </a:r>
          </a:p>
          <a:p>
            <a:pPr algn="ctr"/>
            <a:r>
              <a:rPr lang="pt-BR" sz="1400"/>
              <a:t>Demand for Sun Protein Concentrate</a:t>
            </a:r>
          </a:p>
          <a:p>
            <a:pPr algn="ctr"/>
            <a:r>
              <a:rPr lang="pt-BR" sz="1400"/>
              <a:t>Energy Price</a:t>
            </a:r>
          </a:p>
          <a:p>
            <a:pPr algn="ctr"/>
            <a:endParaRPr lang="pt-BR" sz="1400"/>
          </a:p>
          <a:p>
            <a:pPr algn="ctr"/>
            <a:r>
              <a:rPr lang="pt-BR" sz="1400"/>
              <a:t>Alternative sources of supply</a:t>
            </a:r>
          </a:p>
          <a:p>
            <a:pPr algn="ctr"/>
            <a:r>
              <a:rPr lang="pt-BR" sz="1400"/>
              <a:t>Develop market</a:t>
            </a:r>
          </a:p>
          <a:p>
            <a:pPr algn="ctr"/>
            <a:r>
              <a:rPr lang="pt-BR" sz="1400"/>
              <a:t>Prepare alternatives </a:t>
            </a:r>
          </a:p>
          <a:p>
            <a:endParaRPr lang="en-US" sz="1400"/>
          </a:p>
        </p:txBody>
      </p:sp>
      <p:sp>
        <p:nvSpPr>
          <p:cNvPr id="19" name="Espaço Reservado para Número de Slide 2">
            <a:extLst>
              <a:ext uri="{FF2B5EF4-FFF2-40B4-BE49-F238E27FC236}">
                <a16:creationId xmlns:a16="http://schemas.microsoft.com/office/drawing/2014/main" id="{38B1A75D-1D1A-42DD-9EF1-917DA44F65EE}"/>
              </a:ext>
            </a:extLst>
          </p:cNvPr>
          <p:cNvSpPr txBox="1">
            <a:spLocks/>
          </p:cNvSpPr>
          <p:nvPr/>
        </p:nvSpPr>
        <p:spPr>
          <a:xfrm>
            <a:off x="11721201" y="6433725"/>
            <a:ext cx="431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CEE44-6F89-45AC-812A-88D538657E02}" type="slidenum">
              <a:rPr lang="en-US" sz="900" smtClean="0"/>
              <a:pPr/>
              <a:t>31</a:t>
            </a:fld>
            <a:endParaRPr lang="en-US" sz="900"/>
          </a:p>
        </p:txBody>
      </p:sp>
      <p:sp>
        <p:nvSpPr>
          <p:cNvPr id="2" name="Rectangle 2">
            <a:extLst>
              <a:ext uri="{FF2B5EF4-FFF2-40B4-BE49-F238E27FC236}">
                <a16:creationId xmlns:a16="http://schemas.microsoft.com/office/drawing/2014/main" id="{09F97C2F-116C-026C-5780-83092C34F67C}"/>
              </a:ext>
            </a:extLst>
          </p:cNvPr>
          <p:cNvSpPr txBox="1">
            <a:spLocks noChangeArrowheads="1"/>
          </p:cNvSpPr>
          <p:nvPr/>
        </p:nvSpPr>
        <p:spPr>
          <a:xfrm>
            <a:off x="5478493" y="315645"/>
            <a:ext cx="2236509" cy="492624"/>
          </a:xfrm>
          <a:prstGeom prst="rect">
            <a:avLst/>
          </a:prstGeom>
          <a:solidFill>
            <a:schemeClr val="bg1"/>
          </a:solidFill>
          <a:ln>
            <a:solidFill>
              <a:schemeClr val="bg1"/>
            </a:solidFill>
          </a:ln>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sz="2400">
                <a:solidFill>
                  <a:schemeClr val="tx1">
                    <a:lumMod val="50000"/>
                  </a:schemeClr>
                </a:solidFill>
              </a:rPr>
              <a:t>Identified Risks</a:t>
            </a:r>
          </a:p>
        </p:txBody>
      </p:sp>
      <p:sp>
        <p:nvSpPr>
          <p:cNvPr id="3" name="Rectangle 2">
            <a:extLst>
              <a:ext uri="{FF2B5EF4-FFF2-40B4-BE49-F238E27FC236}">
                <a16:creationId xmlns:a16="http://schemas.microsoft.com/office/drawing/2014/main" id="{F10E9B02-F3B9-8C8F-E6B7-00C80C3CA80F}"/>
              </a:ext>
            </a:extLst>
          </p:cNvPr>
          <p:cNvSpPr txBox="1">
            <a:spLocks noChangeArrowheads="1"/>
          </p:cNvSpPr>
          <p:nvPr/>
        </p:nvSpPr>
        <p:spPr>
          <a:xfrm>
            <a:off x="8645948" y="317409"/>
            <a:ext cx="2696307" cy="489097"/>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sz="2200">
                <a:solidFill>
                  <a:schemeClr val="tx1">
                    <a:lumMod val="50000"/>
                  </a:schemeClr>
                </a:solidFill>
              </a:rPr>
              <a:t>Mitigation</a:t>
            </a:r>
            <a:r>
              <a:rPr lang="en-US" sz="2400">
                <a:solidFill>
                  <a:schemeClr val="tx1">
                    <a:lumMod val="50000"/>
                  </a:schemeClr>
                </a:solidFill>
              </a:rPr>
              <a:t> Actions</a:t>
            </a:r>
          </a:p>
        </p:txBody>
      </p:sp>
      <p:sp>
        <p:nvSpPr>
          <p:cNvPr id="20" name="Text Placeholder 17">
            <a:extLst>
              <a:ext uri="{FF2B5EF4-FFF2-40B4-BE49-F238E27FC236}">
                <a16:creationId xmlns:a16="http://schemas.microsoft.com/office/drawing/2014/main" id="{08A2CFD5-FFA8-4846-9836-C6526EA44129}"/>
              </a:ext>
            </a:extLst>
          </p:cNvPr>
          <p:cNvSpPr>
            <a:spLocks noGrp="1"/>
          </p:cNvSpPr>
          <p:nvPr>
            <p:ph type="body" sz="quarter" idx="24"/>
          </p:nvPr>
        </p:nvSpPr>
        <p:spPr>
          <a:xfrm>
            <a:off x="4876800" y="2403475"/>
            <a:ext cx="6918325" cy="1184275"/>
          </a:xfrm>
        </p:spPr>
        <p:txBody>
          <a:bodyPr numCol="2">
            <a:normAutofit fontScale="77500" lnSpcReduction="20000"/>
          </a:bodyPr>
          <a:lstStyle/>
          <a:p>
            <a:pPr algn="ctr"/>
            <a:r>
              <a:rPr lang="pt-BR" sz="1400" dirty="0"/>
              <a:t>Protein Technology Parametrs </a:t>
            </a:r>
          </a:p>
          <a:p>
            <a:pPr algn="ctr"/>
            <a:r>
              <a:rPr lang="pt-BR" sz="1400" dirty="0"/>
              <a:t>Quantity of Supplied Sunflower Seeds</a:t>
            </a:r>
          </a:p>
          <a:p>
            <a:pPr algn="ctr"/>
            <a:r>
              <a:rPr lang="pt-BR" sz="1400" dirty="0"/>
              <a:t>Quality/Size of Supplied Sunflower Seeds</a:t>
            </a:r>
          </a:p>
          <a:p>
            <a:pPr algn="ctr"/>
            <a:r>
              <a:rPr lang="pt-BR" sz="1400" dirty="0"/>
              <a:t>Dehulled seeds Storate for Protein for 2-3 weeks</a:t>
            </a:r>
          </a:p>
          <a:p>
            <a:pPr algn="ctr"/>
            <a:r>
              <a:rPr lang="pt-BR" sz="1400" dirty="0"/>
              <a:t>Design and Test with Crown</a:t>
            </a:r>
          </a:p>
          <a:p>
            <a:pPr algn="ctr"/>
            <a:r>
              <a:rPr lang="pt-BR" sz="1400" dirty="0"/>
              <a:t>Aqua/Etenaol extraction de-watering</a:t>
            </a:r>
          </a:p>
          <a:p>
            <a:pPr algn="ctr"/>
            <a:r>
              <a:rPr lang="pt-BR" sz="1400" dirty="0"/>
              <a:t>The vacuum dryer design</a:t>
            </a:r>
          </a:p>
          <a:p>
            <a:r>
              <a:rPr lang="en-US" sz="1400" dirty="0"/>
              <a:t>Z type conveyor whole kernel and bypass to conventional process in case of heating up</a:t>
            </a:r>
          </a:p>
        </p:txBody>
      </p:sp>
      <p:sp>
        <p:nvSpPr>
          <p:cNvPr id="21" name="Text Placeholder 17">
            <a:extLst>
              <a:ext uri="{FF2B5EF4-FFF2-40B4-BE49-F238E27FC236}">
                <a16:creationId xmlns:a16="http://schemas.microsoft.com/office/drawing/2014/main" id="{E967EA17-7959-4175-8C5D-C4FB5D904DEA}"/>
              </a:ext>
            </a:extLst>
          </p:cNvPr>
          <p:cNvSpPr>
            <a:spLocks noGrp="1"/>
          </p:cNvSpPr>
          <p:nvPr>
            <p:ph type="body" sz="quarter" idx="23"/>
          </p:nvPr>
        </p:nvSpPr>
        <p:spPr>
          <a:xfrm>
            <a:off x="4876800" y="3732213"/>
            <a:ext cx="6918325" cy="1184275"/>
          </a:xfrm>
        </p:spPr>
        <p:txBody>
          <a:bodyPr numCol="2">
            <a:normAutofit fontScale="92500" lnSpcReduction="20000"/>
          </a:bodyPr>
          <a:lstStyle/>
          <a:p>
            <a:pPr algn="ctr"/>
            <a:r>
              <a:rPr lang="pt-BR" sz="1400"/>
              <a:t>Lack of Resources</a:t>
            </a:r>
          </a:p>
          <a:p>
            <a:pPr algn="ctr"/>
            <a:r>
              <a:rPr lang="pt-BR" sz="1400"/>
              <a:t>Brownfield continuosly operating</a:t>
            </a:r>
          </a:p>
          <a:p>
            <a:pPr algn="ctr"/>
            <a:endParaRPr lang="pt-BR" sz="1400"/>
          </a:p>
          <a:p>
            <a:pPr algn="ctr"/>
            <a:endParaRPr lang="pt-BR" sz="1400"/>
          </a:p>
          <a:p>
            <a:pPr algn="ctr"/>
            <a:r>
              <a:rPr lang="pt-BR" sz="1400"/>
              <a:t>Provide Resources for Each Phase</a:t>
            </a:r>
          </a:p>
          <a:p>
            <a:pPr algn="ctr"/>
            <a:r>
              <a:rPr lang="pt-BR" sz="1400"/>
              <a:t>Prepare Safety and Project Logistics</a:t>
            </a:r>
          </a:p>
          <a:p>
            <a:endParaRPr lang="en-US" sz="1400"/>
          </a:p>
        </p:txBody>
      </p:sp>
      <p:sp>
        <p:nvSpPr>
          <p:cNvPr id="22" name="Text Placeholder 17">
            <a:extLst>
              <a:ext uri="{FF2B5EF4-FFF2-40B4-BE49-F238E27FC236}">
                <a16:creationId xmlns:a16="http://schemas.microsoft.com/office/drawing/2014/main" id="{C64A2B9F-6409-4AA4-A830-0EF292E19575}"/>
              </a:ext>
            </a:extLst>
          </p:cNvPr>
          <p:cNvSpPr>
            <a:spLocks noGrp="1"/>
          </p:cNvSpPr>
          <p:nvPr>
            <p:ph type="body" sz="quarter" idx="19"/>
          </p:nvPr>
        </p:nvSpPr>
        <p:spPr>
          <a:xfrm>
            <a:off x="4876800" y="5060950"/>
            <a:ext cx="6918325" cy="1184275"/>
          </a:xfrm>
        </p:spPr>
        <p:txBody>
          <a:bodyPr numCol="2">
            <a:normAutofit/>
          </a:bodyPr>
          <a:lstStyle/>
          <a:p>
            <a:pPr algn="ctr"/>
            <a:r>
              <a:rPr lang="pt-BR" sz="1400"/>
              <a:t>Lack of Permit</a:t>
            </a:r>
          </a:p>
          <a:p>
            <a:pPr algn="ctr"/>
            <a:r>
              <a:rPr lang="pt-BR" sz="1400"/>
              <a:t>Project delay due to Permit Delay</a:t>
            </a:r>
          </a:p>
          <a:p>
            <a:pPr algn="ctr"/>
            <a:endParaRPr lang="pt-BR" sz="1400"/>
          </a:p>
          <a:p>
            <a:pPr algn="ctr"/>
            <a:r>
              <a:rPr lang="pt-BR" sz="1400"/>
              <a:t>Legal support and management upfront</a:t>
            </a:r>
          </a:p>
          <a:p>
            <a:pPr algn="ctr"/>
            <a:r>
              <a:rPr lang="pt-BR" sz="1400"/>
              <a:t>Continuous Close Relation with Offices</a:t>
            </a:r>
          </a:p>
          <a:p>
            <a:endParaRPr lang="en-US" sz="1400"/>
          </a:p>
        </p:txBody>
      </p:sp>
      <p:sp>
        <p:nvSpPr>
          <p:cNvPr id="23" name="Título 22">
            <a:extLst>
              <a:ext uri="{FF2B5EF4-FFF2-40B4-BE49-F238E27FC236}">
                <a16:creationId xmlns:a16="http://schemas.microsoft.com/office/drawing/2014/main" id="{D6E88135-7D19-474E-8BE7-35381DB8ED48}"/>
              </a:ext>
            </a:extLst>
          </p:cNvPr>
          <p:cNvSpPr>
            <a:spLocks noGrp="1"/>
          </p:cNvSpPr>
          <p:nvPr>
            <p:ph type="title"/>
          </p:nvPr>
        </p:nvSpPr>
        <p:spPr>
          <a:xfrm>
            <a:off x="209685" y="0"/>
            <a:ext cx="11511516" cy="612775"/>
          </a:xfrm>
        </p:spPr>
        <p:txBody>
          <a:bodyPr>
            <a:normAutofit/>
          </a:bodyPr>
          <a:lstStyle/>
          <a:p>
            <a:r>
              <a:rPr lang="en-US" sz="3200" dirty="0"/>
              <a:t>Mitigate Main Risks</a:t>
            </a:r>
            <a:endParaRPr lang="pt-BR" sz="3200"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a:spLocks noGrp="1" noChangeArrowheads="1"/>
          </p:cNvSpPr>
          <p:nvPr>
            <p:ph type="title"/>
          </p:nvPr>
        </p:nvSpPr>
        <p:spPr/>
        <p:txBody>
          <a:bodyPr>
            <a:noAutofit/>
          </a:bodyPr>
          <a:lstStyle/>
          <a:p>
            <a:r>
              <a:rPr lang="en-US" altLang="en-US" sz="3200" dirty="0">
                <a:latin typeface="Segoe UI Semibold"/>
                <a:cs typeface="Segoe UI Semibold"/>
              </a:rPr>
              <a:t>Consider Financial Risks &amp; Trends</a:t>
            </a:r>
            <a:br>
              <a:rPr lang="en-US" altLang="en-US" sz="3200" dirty="0">
                <a:latin typeface="Segoe UI Semibold"/>
                <a:cs typeface="Segoe UI Semibold"/>
              </a:rPr>
            </a:br>
            <a:r>
              <a:rPr lang="en-US" altLang="en-US" sz="3200" dirty="0">
                <a:latin typeface="Segoe UI Semibold"/>
                <a:cs typeface="Segoe UI Semibold"/>
              </a:rPr>
              <a:t>Project Sensitivity Analysis</a:t>
            </a:r>
            <a:endParaRPr lang="en-US" sz="3200" dirty="0"/>
          </a:p>
        </p:txBody>
      </p:sp>
      <p:sp>
        <p:nvSpPr>
          <p:cNvPr id="9" name="Slide Number Placeholder 1">
            <a:extLst>
              <a:ext uri="{FF2B5EF4-FFF2-40B4-BE49-F238E27FC236}">
                <a16:creationId xmlns:a16="http://schemas.microsoft.com/office/drawing/2014/main" id="{9E03CB32-D3C9-45A1-B3D6-8C8DEF39DA45}"/>
              </a:ext>
            </a:extLst>
          </p:cNvPr>
          <p:cNvSpPr txBox="1">
            <a:spLocks/>
          </p:cNvSpPr>
          <p:nvPr/>
        </p:nvSpPr>
        <p:spPr>
          <a:xfrm>
            <a:off x="11696303" y="6425500"/>
            <a:ext cx="431800" cy="1850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6CEE44-6F89-45AC-812A-88D538657E02}" type="slidenum">
              <a:rPr lang="en-US" sz="900" dirty="0" smtClean="0"/>
              <a:pPr/>
              <a:t>32</a:t>
            </a:fld>
            <a:endParaRPr lang="en-US" sz="900"/>
          </a:p>
        </p:txBody>
      </p:sp>
      <p:pic>
        <p:nvPicPr>
          <p:cNvPr id="3" name="Picture 3" descr="A graph with blue line and red line&#10;&#10;Description automatically generated">
            <a:extLst>
              <a:ext uri="{FF2B5EF4-FFF2-40B4-BE49-F238E27FC236}">
                <a16:creationId xmlns:a16="http://schemas.microsoft.com/office/drawing/2014/main" id="{714C3BF7-6A04-FC39-F2DF-6588171797E1}"/>
              </a:ext>
            </a:extLst>
          </p:cNvPr>
          <p:cNvPicPr>
            <a:picLocks noChangeAspect="1"/>
          </p:cNvPicPr>
          <p:nvPr/>
        </p:nvPicPr>
        <p:blipFill>
          <a:blip r:embed="rId3"/>
          <a:stretch>
            <a:fillRect/>
          </a:stretch>
        </p:blipFill>
        <p:spPr>
          <a:xfrm>
            <a:off x="209265" y="1105303"/>
            <a:ext cx="5053428" cy="2740553"/>
          </a:xfrm>
          <a:prstGeom prst="rect">
            <a:avLst/>
          </a:prstGeom>
        </p:spPr>
      </p:pic>
      <p:pic>
        <p:nvPicPr>
          <p:cNvPr id="2" name="Picture 1">
            <a:extLst>
              <a:ext uri="{FF2B5EF4-FFF2-40B4-BE49-F238E27FC236}">
                <a16:creationId xmlns:a16="http://schemas.microsoft.com/office/drawing/2014/main" id="{EBC1FF19-8E40-50EE-24DB-D4732EC413CA}"/>
              </a:ext>
            </a:extLst>
          </p:cNvPr>
          <p:cNvPicPr>
            <a:picLocks noChangeAspect="1"/>
          </p:cNvPicPr>
          <p:nvPr/>
        </p:nvPicPr>
        <p:blipFill>
          <a:blip r:embed="rId4"/>
          <a:stretch>
            <a:fillRect/>
          </a:stretch>
        </p:blipFill>
        <p:spPr>
          <a:xfrm>
            <a:off x="6717179" y="1105302"/>
            <a:ext cx="4979124" cy="2740553"/>
          </a:xfrm>
          <a:prstGeom prst="rect">
            <a:avLst/>
          </a:prstGeom>
        </p:spPr>
      </p:pic>
      <p:pic>
        <p:nvPicPr>
          <p:cNvPr id="4" name="Picture 2" descr="A graph showing a line of a price&#10;&#10;Description automatically generated">
            <a:extLst>
              <a:ext uri="{FF2B5EF4-FFF2-40B4-BE49-F238E27FC236}">
                <a16:creationId xmlns:a16="http://schemas.microsoft.com/office/drawing/2014/main" id="{A566B210-7B95-C956-E52A-BE36D22F4334}"/>
              </a:ext>
            </a:extLst>
          </p:cNvPr>
          <p:cNvPicPr>
            <a:picLocks noChangeAspect="1"/>
          </p:cNvPicPr>
          <p:nvPr/>
        </p:nvPicPr>
        <p:blipFill>
          <a:blip r:embed="rId5"/>
          <a:stretch>
            <a:fillRect/>
          </a:stretch>
        </p:blipFill>
        <p:spPr>
          <a:xfrm>
            <a:off x="209265" y="4103759"/>
            <a:ext cx="5053428" cy="2754241"/>
          </a:xfrm>
          <a:prstGeom prst="rect">
            <a:avLst/>
          </a:prstGeom>
        </p:spPr>
      </p:pic>
      <p:pic>
        <p:nvPicPr>
          <p:cNvPr id="5" name="Picture 4">
            <a:extLst>
              <a:ext uri="{FF2B5EF4-FFF2-40B4-BE49-F238E27FC236}">
                <a16:creationId xmlns:a16="http://schemas.microsoft.com/office/drawing/2014/main" id="{EBDADFBC-6C33-5841-49D1-2F2D4177E436}"/>
              </a:ext>
            </a:extLst>
          </p:cNvPr>
          <p:cNvPicPr>
            <a:picLocks noChangeAspect="1"/>
          </p:cNvPicPr>
          <p:nvPr/>
        </p:nvPicPr>
        <p:blipFill>
          <a:blip r:embed="rId6"/>
          <a:stretch>
            <a:fillRect/>
          </a:stretch>
        </p:blipFill>
        <p:spPr>
          <a:xfrm>
            <a:off x="6717179" y="3878098"/>
            <a:ext cx="4979124" cy="2979902"/>
          </a:xfrm>
          <a:prstGeom prst="rect">
            <a:avLst/>
          </a:prstGeom>
        </p:spPr>
      </p:pic>
    </p:spTree>
    <p:extLst>
      <p:ext uri="{BB962C8B-B14F-4D97-AF65-F5344CB8AC3E}">
        <p14:creationId xmlns:p14="http://schemas.microsoft.com/office/powerpoint/2010/main" val="11112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EE66A88-9DBD-ED94-2B54-88EAF2463978}"/>
              </a:ext>
            </a:extLst>
          </p:cNvPr>
          <p:cNvSpPr>
            <a:spLocks noGrp="1"/>
          </p:cNvSpPr>
          <p:nvPr>
            <p:ph type="body" sz="quarter" idx="12"/>
          </p:nvPr>
        </p:nvSpPr>
        <p:spPr>
          <a:xfrm>
            <a:off x="285190" y="1193106"/>
            <a:ext cx="9544610" cy="4667213"/>
          </a:xfrm>
        </p:spPr>
        <p:txBody>
          <a:bodyPr>
            <a:normAutofit/>
          </a:bodyPr>
          <a:lstStyle/>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Increase total crush capacity by 16%, from 400 </a:t>
            </a:r>
            <a:r>
              <a:rPr lang="en-GB" sz="2400" b="1" dirty="0" err="1">
                <a:effectLst/>
                <a:latin typeface="Calibri" panose="020F0502020204030204" pitchFamily="34" charset="0"/>
                <a:ea typeface="Calibri" panose="020F0502020204030204" pitchFamily="34" charset="0"/>
                <a:cs typeface="Times New Roman" panose="02020603050405020304" pitchFamily="18" charset="0"/>
              </a:rPr>
              <a:t>kMT</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to 473 </a:t>
            </a:r>
            <a:r>
              <a:rPr lang="en-GB" sz="2400" b="1" dirty="0" err="1">
                <a:effectLst/>
                <a:latin typeface="Calibri" panose="020F0502020204030204" pitchFamily="34" charset="0"/>
                <a:ea typeface="Calibri" panose="020F0502020204030204" pitchFamily="34" charset="0"/>
                <a:cs typeface="Times New Roman" panose="02020603050405020304" pitchFamily="18" charset="0"/>
              </a:rPr>
              <a:t>kMT</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   </a:t>
            </a:r>
          </a:p>
          <a:p>
            <a:pPr marL="0" indent="0">
              <a:buNone/>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Permit from authorities for plant volumes allowed</a:t>
            </a:r>
          </a:p>
          <a:p>
            <a:r>
              <a:rPr lang="en-GB" dirty="0"/>
              <a:t>Run the process for   “UVP-</a:t>
            </a:r>
            <a:r>
              <a:rPr lang="en-GB" dirty="0" err="1"/>
              <a:t>Feststellungsbescheid</a:t>
            </a:r>
            <a:r>
              <a:rPr lang="en-GB" dirty="0"/>
              <a:t>”</a:t>
            </a:r>
          </a:p>
          <a:p>
            <a:r>
              <a:rPr lang="en-GB" dirty="0"/>
              <a:t>ONE permit for all planned project activities: capacity, boiler and refinery</a:t>
            </a:r>
          </a:p>
          <a:p>
            <a:r>
              <a:rPr lang="en-GB" dirty="0"/>
              <a:t>Impact in environmental e.g. traffic, smell, noise, fumes, water, animals </a:t>
            </a:r>
            <a:r>
              <a:rPr lang="en-GB" dirty="0" err="1"/>
              <a:t>walfare</a:t>
            </a:r>
            <a:r>
              <a:rPr lang="en-GB" dirty="0"/>
              <a:t>          </a:t>
            </a:r>
          </a:p>
          <a:p>
            <a:r>
              <a:rPr lang="en-GB" dirty="0"/>
              <a:t>Legal support by experienced Legal Partner</a:t>
            </a:r>
            <a:endParaRPr lang="en-GB" b="1" dirty="0"/>
          </a:p>
          <a:p>
            <a:r>
              <a:rPr lang="en-GB" dirty="0"/>
              <a:t>SME support for coordination</a:t>
            </a:r>
            <a:endParaRPr lang="en-GB" b="1" dirty="0"/>
          </a:p>
        </p:txBody>
      </p:sp>
      <p:sp>
        <p:nvSpPr>
          <p:cNvPr id="4" name="Titel 3">
            <a:extLst>
              <a:ext uri="{FF2B5EF4-FFF2-40B4-BE49-F238E27FC236}">
                <a16:creationId xmlns:a16="http://schemas.microsoft.com/office/drawing/2014/main" id="{4B0F9608-D776-7586-0199-2EAE8E8D1E47}"/>
              </a:ext>
            </a:extLst>
          </p:cNvPr>
          <p:cNvSpPr>
            <a:spLocks noGrp="1"/>
          </p:cNvSpPr>
          <p:nvPr>
            <p:ph type="title"/>
          </p:nvPr>
        </p:nvSpPr>
        <p:spPr/>
        <p:txBody>
          <a:bodyPr>
            <a:normAutofit/>
          </a:bodyPr>
          <a:lstStyle/>
          <a:p>
            <a:r>
              <a:rPr lang="en-US" sz="3200" dirty="0"/>
              <a:t>Legal Aspects</a:t>
            </a:r>
            <a:endParaRPr lang="en-GB" sz="3200" dirty="0"/>
          </a:p>
        </p:txBody>
      </p:sp>
      <p:sp>
        <p:nvSpPr>
          <p:cNvPr id="5" name="Fußzeilenplatzhalter 4">
            <a:extLst>
              <a:ext uri="{FF2B5EF4-FFF2-40B4-BE49-F238E27FC236}">
                <a16:creationId xmlns:a16="http://schemas.microsoft.com/office/drawing/2014/main" id="{482D63B1-0227-D88B-4410-9792BA7DA1F5}"/>
              </a:ext>
            </a:extLst>
          </p:cNvPr>
          <p:cNvSpPr>
            <a:spLocks noGrp="1"/>
          </p:cNvSpPr>
          <p:nvPr>
            <p:ph type="ftr" sz="quarter" idx="13"/>
          </p:nvPr>
        </p:nvSpPr>
        <p:spPr/>
        <p:txBody>
          <a:bodyPr/>
          <a:lstStyle/>
          <a:p>
            <a:endParaRPr lang="en-US" dirty="0"/>
          </a:p>
        </p:txBody>
      </p:sp>
      <p:sp>
        <p:nvSpPr>
          <p:cNvPr id="6" name="Foliennummernplatzhalter 5">
            <a:extLst>
              <a:ext uri="{FF2B5EF4-FFF2-40B4-BE49-F238E27FC236}">
                <a16:creationId xmlns:a16="http://schemas.microsoft.com/office/drawing/2014/main" id="{6D3B394A-DEA8-6731-4AB8-5F09633244FA}"/>
              </a:ext>
            </a:extLst>
          </p:cNvPr>
          <p:cNvSpPr>
            <a:spLocks noGrp="1"/>
          </p:cNvSpPr>
          <p:nvPr>
            <p:ph type="sldNum" sz="quarter" idx="14"/>
          </p:nvPr>
        </p:nvSpPr>
        <p:spPr/>
        <p:txBody>
          <a:bodyPr/>
          <a:lstStyle/>
          <a:p>
            <a:r>
              <a:rPr lang="en-US" dirty="0"/>
              <a:t>  </a:t>
            </a:r>
            <a:fld id="{3D977DBC-0253-4EFF-9753-3E8452E02E95}" type="slidenum">
              <a:rPr lang="en-US" smtClean="0"/>
              <a:pPr/>
              <a:t>33</a:t>
            </a:fld>
            <a:endParaRPr lang="en-US" dirty="0"/>
          </a:p>
        </p:txBody>
      </p:sp>
      <p:sp>
        <p:nvSpPr>
          <p:cNvPr id="7" name="Textplatzhalter 6">
            <a:extLst>
              <a:ext uri="{FF2B5EF4-FFF2-40B4-BE49-F238E27FC236}">
                <a16:creationId xmlns:a16="http://schemas.microsoft.com/office/drawing/2014/main" id="{F9D20B03-AD16-4340-DA96-77847AEE3CA3}"/>
              </a:ext>
            </a:extLst>
          </p:cNvPr>
          <p:cNvSpPr>
            <a:spLocks noGrp="1"/>
          </p:cNvSpPr>
          <p:nvPr>
            <p:ph type="body" sz="quarter" idx="16"/>
          </p:nvPr>
        </p:nvSpPr>
        <p:spPr/>
        <p:txBody>
          <a:bodyPr/>
          <a:lstStyle/>
          <a:p>
            <a:endParaRPr lang="en-GB"/>
          </a:p>
        </p:txBody>
      </p:sp>
      <p:sp>
        <p:nvSpPr>
          <p:cNvPr id="2" name="Espaço Reservado para Texto 3">
            <a:extLst>
              <a:ext uri="{FF2B5EF4-FFF2-40B4-BE49-F238E27FC236}">
                <a16:creationId xmlns:a16="http://schemas.microsoft.com/office/drawing/2014/main" id="{99519D8B-EBDB-2433-9EF0-9C247044B245}"/>
              </a:ext>
            </a:extLst>
          </p:cNvPr>
          <p:cNvSpPr txBox="1">
            <a:spLocks/>
          </p:cNvSpPr>
          <p:nvPr/>
        </p:nvSpPr>
        <p:spPr>
          <a:xfrm>
            <a:off x="283537" y="1123440"/>
            <a:ext cx="11540067" cy="425449"/>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tabLst>
                <a:tab pos="749300" algn="l"/>
              </a:tabLst>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tabLst>
                <a:tab pos="749300" algn="l"/>
              </a:tabLst>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tabLst>
                <a:tab pos="749300" algn="l"/>
              </a:tabLst>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EHS &amp; Food Safety; Fire Protection; Process Safety Management; State &amp; Corporate</a:t>
            </a:r>
            <a:endParaRPr lang="pt-BR" dirty="0">
              <a:solidFill>
                <a:schemeClr val="accent4"/>
              </a:solidFill>
            </a:endParaRPr>
          </a:p>
        </p:txBody>
      </p:sp>
    </p:spTree>
    <p:extLst>
      <p:ext uri="{BB962C8B-B14F-4D97-AF65-F5344CB8AC3E}">
        <p14:creationId xmlns:p14="http://schemas.microsoft.com/office/powerpoint/2010/main" val="141864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B0F9608-D776-7586-0199-2EAE8E8D1E47}"/>
              </a:ext>
            </a:extLst>
          </p:cNvPr>
          <p:cNvSpPr>
            <a:spLocks noGrp="1"/>
          </p:cNvSpPr>
          <p:nvPr>
            <p:ph type="title"/>
          </p:nvPr>
        </p:nvSpPr>
        <p:spPr>
          <a:xfrm>
            <a:off x="283535" y="170121"/>
            <a:ext cx="11511516" cy="522898"/>
          </a:xfrm>
        </p:spPr>
        <p:txBody>
          <a:bodyPr>
            <a:normAutofit fontScale="90000"/>
          </a:bodyPr>
          <a:lstStyle/>
          <a:p>
            <a:r>
              <a:rPr lang="en-US" sz="3200" dirty="0"/>
              <a:t>Project Documentation Requirements</a:t>
            </a:r>
            <a:endParaRPr lang="en-GB" sz="3200" dirty="0"/>
          </a:p>
        </p:txBody>
      </p:sp>
      <p:sp>
        <p:nvSpPr>
          <p:cNvPr id="5" name="Fußzeilenplatzhalter 4">
            <a:extLst>
              <a:ext uri="{FF2B5EF4-FFF2-40B4-BE49-F238E27FC236}">
                <a16:creationId xmlns:a16="http://schemas.microsoft.com/office/drawing/2014/main" id="{482D63B1-0227-D88B-4410-9792BA7DA1F5}"/>
              </a:ext>
            </a:extLst>
          </p:cNvPr>
          <p:cNvSpPr>
            <a:spLocks noGrp="1"/>
          </p:cNvSpPr>
          <p:nvPr>
            <p:ph type="ftr" sz="quarter" idx="13"/>
          </p:nvPr>
        </p:nvSpPr>
        <p:spPr/>
        <p:txBody>
          <a:bodyPr/>
          <a:lstStyle/>
          <a:p>
            <a:endParaRPr lang="en-US" dirty="0"/>
          </a:p>
        </p:txBody>
      </p:sp>
      <p:sp>
        <p:nvSpPr>
          <p:cNvPr id="6" name="Foliennummernplatzhalter 5">
            <a:extLst>
              <a:ext uri="{FF2B5EF4-FFF2-40B4-BE49-F238E27FC236}">
                <a16:creationId xmlns:a16="http://schemas.microsoft.com/office/drawing/2014/main" id="{6D3B394A-DEA8-6731-4AB8-5F09633244FA}"/>
              </a:ext>
            </a:extLst>
          </p:cNvPr>
          <p:cNvSpPr>
            <a:spLocks noGrp="1"/>
          </p:cNvSpPr>
          <p:nvPr>
            <p:ph type="sldNum" sz="quarter" idx="14"/>
          </p:nvPr>
        </p:nvSpPr>
        <p:spPr/>
        <p:txBody>
          <a:bodyPr/>
          <a:lstStyle/>
          <a:p>
            <a:r>
              <a:rPr lang="en-US" dirty="0"/>
              <a:t>  </a:t>
            </a:r>
            <a:fld id="{3D977DBC-0253-4EFF-9753-3E8452E02E95}" type="slidenum">
              <a:rPr lang="en-US" smtClean="0"/>
              <a:pPr/>
              <a:t>34</a:t>
            </a:fld>
            <a:endParaRPr lang="en-US" dirty="0"/>
          </a:p>
        </p:txBody>
      </p:sp>
      <p:sp>
        <p:nvSpPr>
          <p:cNvPr id="7" name="Textplatzhalter 6">
            <a:extLst>
              <a:ext uri="{FF2B5EF4-FFF2-40B4-BE49-F238E27FC236}">
                <a16:creationId xmlns:a16="http://schemas.microsoft.com/office/drawing/2014/main" id="{F9D20B03-AD16-4340-DA96-77847AEE3CA3}"/>
              </a:ext>
            </a:extLst>
          </p:cNvPr>
          <p:cNvSpPr>
            <a:spLocks noGrp="1"/>
          </p:cNvSpPr>
          <p:nvPr>
            <p:ph type="body" sz="quarter" idx="16"/>
          </p:nvPr>
        </p:nvSpPr>
        <p:spPr/>
        <p:txBody>
          <a:bodyPr/>
          <a:lstStyle/>
          <a:p>
            <a:endParaRPr lang="en-GB"/>
          </a:p>
        </p:txBody>
      </p:sp>
      <p:pic>
        <p:nvPicPr>
          <p:cNvPr id="11" name="Picture 10">
            <a:extLst>
              <a:ext uri="{FF2B5EF4-FFF2-40B4-BE49-F238E27FC236}">
                <a16:creationId xmlns:a16="http://schemas.microsoft.com/office/drawing/2014/main" id="{CA63898A-B5BD-8654-018C-0CAA695B4505}"/>
              </a:ext>
            </a:extLst>
          </p:cNvPr>
          <p:cNvPicPr>
            <a:picLocks noChangeAspect="1"/>
          </p:cNvPicPr>
          <p:nvPr/>
        </p:nvPicPr>
        <p:blipFill>
          <a:blip r:embed="rId2"/>
          <a:stretch>
            <a:fillRect/>
          </a:stretch>
        </p:blipFill>
        <p:spPr>
          <a:xfrm>
            <a:off x="1018309" y="693019"/>
            <a:ext cx="10414866" cy="5842486"/>
          </a:xfrm>
          <a:prstGeom prst="rect">
            <a:avLst/>
          </a:prstGeom>
        </p:spPr>
      </p:pic>
    </p:spTree>
    <p:extLst>
      <p:ext uri="{BB962C8B-B14F-4D97-AF65-F5344CB8AC3E}">
        <p14:creationId xmlns:p14="http://schemas.microsoft.com/office/powerpoint/2010/main" val="2718756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C68F-F65A-4CB6-B87D-583F666BD70E}"/>
              </a:ext>
            </a:extLst>
          </p:cNvPr>
          <p:cNvSpPr>
            <a:spLocks noGrp="1"/>
          </p:cNvSpPr>
          <p:nvPr>
            <p:ph type="title"/>
          </p:nvPr>
        </p:nvSpPr>
        <p:spPr/>
        <p:txBody>
          <a:bodyPr>
            <a:normAutofit/>
          </a:bodyPr>
          <a:lstStyle/>
          <a:p>
            <a:r>
              <a:rPr lang="en-US" dirty="0"/>
              <a:t>Projects Aspects worthy to Focus</a:t>
            </a:r>
          </a:p>
        </p:txBody>
      </p:sp>
      <p:sp>
        <p:nvSpPr>
          <p:cNvPr id="3" name="Espaço Reservado para Número de Slide 2">
            <a:extLst>
              <a:ext uri="{FF2B5EF4-FFF2-40B4-BE49-F238E27FC236}">
                <a16:creationId xmlns:a16="http://schemas.microsoft.com/office/drawing/2014/main" id="{8016C349-5D54-46BF-8965-D95F9F6DB468}"/>
              </a:ext>
            </a:extLst>
          </p:cNvPr>
          <p:cNvSpPr>
            <a:spLocks noGrp="1"/>
          </p:cNvSpPr>
          <p:nvPr>
            <p:ph type="sldNum" sz="quarter" idx="11"/>
          </p:nvPr>
        </p:nvSpPr>
        <p:spPr/>
        <p:txBody>
          <a:bodyPr/>
          <a:lstStyle/>
          <a:p>
            <a:fld id="{B86CEE44-6F89-45AC-812A-88D538657E02}" type="slidenum">
              <a:rPr lang="en-US" smtClean="0"/>
              <a:pPr/>
              <a:t>35</a:t>
            </a:fld>
            <a:endParaRPr lang="en-US"/>
          </a:p>
        </p:txBody>
      </p:sp>
      <p:sp>
        <p:nvSpPr>
          <p:cNvPr id="4" name="CaixaDeTexto 3">
            <a:extLst>
              <a:ext uri="{FF2B5EF4-FFF2-40B4-BE49-F238E27FC236}">
                <a16:creationId xmlns:a16="http://schemas.microsoft.com/office/drawing/2014/main" id="{6E09B826-CA32-4E60-8D5D-6AD021312407}"/>
              </a:ext>
            </a:extLst>
          </p:cNvPr>
          <p:cNvSpPr txBox="1"/>
          <p:nvPr/>
        </p:nvSpPr>
        <p:spPr>
          <a:xfrm>
            <a:off x="478171" y="4362275"/>
            <a:ext cx="6135279" cy="369332"/>
          </a:xfrm>
          <a:prstGeom prst="rect">
            <a:avLst/>
          </a:prstGeom>
          <a:noFill/>
        </p:spPr>
        <p:txBody>
          <a:bodyPr wrap="square" rtlCol="0">
            <a:spAutoFit/>
          </a:bodyPr>
          <a:lstStyle/>
          <a:p>
            <a:r>
              <a:rPr lang="pt-BR" dirty="0">
                <a:solidFill>
                  <a:schemeClr val="bg1"/>
                </a:solidFill>
              </a:rPr>
              <a:t>Chosen Practices increasing Value in the Organisation</a:t>
            </a:r>
          </a:p>
        </p:txBody>
      </p:sp>
    </p:spTree>
    <p:extLst>
      <p:ext uri="{BB962C8B-B14F-4D97-AF65-F5344CB8AC3E}">
        <p14:creationId xmlns:p14="http://schemas.microsoft.com/office/powerpoint/2010/main" val="3599109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5">
            <a:extLst>
              <a:ext uri="{FF2B5EF4-FFF2-40B4-BE49-F238E27FC236}">
                <a16:creationId xmlns:a16="http://schemas.microsoft.com/office/drawing/2014/main" id="{D03FA8A9-E6AC-332B-CB7C-09EDDFB89526}"/>
              </a:ext>
            </a:extLst>
          </p:cNvPr>
          <p:cNvSpPr txBox="1">
            <a:spLocks/>
          </p:cNvSpPr>
          <p:nvPr/>
        </p:nvSpPr>
        <p:spPr>
          <a:xfrm>
            <a:off x="152399" y="123280"/>
            <a:ext cx="11751425" cy="94906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043C5A"/>
                </a:solidFill>
              </a:rPr>
              <a:t>Project Discipline is a Must</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043C5A"/>
                </a:solidFill>
              </a:rPr>
              <a:t>Monitor Progress : Tailor existing unlimited options …</a:t>
            </a:r>
            <a:endParaRPr kumimoji="0" lang="en-US" sz="3200" b="0" i="0" u="none" strike="noStrike" kern="1200" cap="none" spc="0" normalizeH="0" baseline="0" noProof="0" dirty="0">
              <a:ln>
                <a:noFill/>
              </a:ln>
              <a:solidFill>
                <a:srgbClr val="043C5A"/>
              </a:solidFill>
              <a:effectLst/>
              <a:uLnTx/>
              <a:uFillTx/>
              <a:latin typeface="Segoe UI Semibold" panose="020B0702040204020203" pitchFamily="34" charset="0"/>
              <a:ea typeface="+mj-ea"/>
              <a:cs typeface="Segoe UI Semibold" panose="020B0702040204020203" pitchFamily="34" charset="0"/>
            </a:endParaRPr>
          </a:p>
        </p:txBody>
      </p:sp>
      <p:pic>
        <p:nvPicPr>
          <p:cNvPr id="18" name="Picture 17">
            <a:extLst>
              <a:ext uri="{FF2B5EF4-FFF2-40B4-BE49-F238E27FC236}">
                <a16:creationId xmlns:a16="http://schemas.microsoft.com/office/drawing/2014/main" id="{6691C4F4-D329-2DA3-0D01-3ED22CE466BA}"/>
              </a:ext>
            </a:extLst>
          </p:cNvPr>
          <p:cNvPicPr>
            <a:picLocks noChangeAspect="1"/>
          </p:cNvPicPr>
          <p:nvPr/>
        </p:nvPicPr>
        <p:blipFill>
          <a:blip r:embed="rId2"/>
          <a:stretch>
            <a:fillRect/>
          </a:stretch>
        </p:blipFill>
        <p:spPr>
          <a:xfrm>
            <a:off x="0" y="1224627"/>
            <a:ext cx="12192000" cy="2487006"/>
          </a:xfrm>
          <a:prstGeom prst="rect">
            <a:avLst/>
          </a:prstGeom>
        </p:spPr>
      </p:pic>
      <p:pic>
        <p:nvPicPr>
          <p:cNvPr id="19" name="Picture 18">
            <a:extLst>
              <a:ext uri="{FF2B5EF4-FFF2-40B4-BE49-F238E27FC236}">
                <a16:creationId xmlns:a16="http://schemas.microsoft.com/office/drawing/2014/main" id="{53815DFB-645B-CF80-AB02-F80B042BB0EE}"/>
              </a:ext>
            </a:extLst>
          </p:cNvPr>
          <p:cNvPicPr>
            <a:picLocks noChangeAspect="1"/>
          </p:cNvPicPr>
          <p:nvPr/>
        </p:nvPicPr>
        <p:blipFill>
          <a:blip r:embed="rId3"/>
          <a:stretch>
            <a:fillRect/>
          </a:stretch>
        </p:blipFill>
        <p:spPr>
          <a:xfrm>
            <a:off x="2531224" y="3910377"/>
            <a:ext cx="7472273" cy="2911623"/>
          </a:xfrm>
          <a:prstGeom prst="rect">
            <a:avLst/>
          </a:prstGeom>
        </p:spPr>
      </p:pic>
    </p:spTree>
    <p:extLst>
      <p:ext uri="{BB962C8B-B14F-4D97-AF65-F5344CB8AC3E}">
        <p14:creationId xmlns:p14="http://schemas.microsoft.com/office/powerpoint/2010/main" val="1121049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DF7B4DEE-9084-D9CA-9E37-5B2B775A7BAF}"/>
              </a:ext>
            </a:extLst>
          </p:cNvPr>
          <p:cNvSpPr txBox="1"/>
          <p:nvPr/>
        </p:nvSpPr>
        <p:spPr>
          <a:xfrm>
            <a:off x="241250" y="1106319"/>
            <a:ext cx="8281302" cy="646331"/>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Project Charter number:  X1234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Title of the Project:  Office Refurbishment</a:t>
            </a:r>
          </a:p>
        </p:txBody>
      </p:sp>
      <p:sp>
        <p:nvSpPr>
          <p:cNvPr id="5" name="Szövegdoboz 4">
            <a:extLst>
              <a:ext uri="{FF2B5EF4-FFF2-40B4-BE49-F238E27FC236}">
                <a16:creationId xmlns:a16="http://schemas.microsoft.com/office/drawing/2014/main" id="{95CB761C-E724-4855-BAC6-4DF41BB752B8}"/>
              </a:ext>
            </a:extLst>
          </p:cNvPr>
          <p:cNvSpPr txBox="1"/>
          <p:nvPr/>
        </p:nvSpPr>
        <p:spPr>
          <a:xfrm>
            <a:off x="8627348" y="1105330"/>
            <a:ext cx="3456541" cy="646331"/>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Overall Project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Budget: 	      Timing: </a:t>
            </a:r>
          </a:p>
        </p:txBody>
      </p:sp>
      <p:sp>
        <p:nvSpPr>
          <p:cNvPr id="6" name="Ellipszis 5">
            <a:extLst>
              <a:ext uri="{FF2B5EF4-FFF2-40B4-BE49-F238E27FC236}">
                <a16:creationId xmlns:a16="http://schemas.microsoft.com/office/drawing/2014/main" id="{C995EE92-2355-C43C-235A-2212ECC139F5}"/>
              </a:ext>
            </a:extLst>
          </p:cNvPr>
          <p:cNvSpPr/>
          <p:nvPr/>
        </p:nvSpPr>
        <p:spPr>
          <a:xfrm>
            <a:off x="11504617" y="1225409"/>
            <a:ext cx="446133" cy="4112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Ellipszis 6">
            <a:extLst>
              <a:ext uri="{FF2B5EF4-FFF2-40B4-BE49-F238E27FC236}">
                <a16:creationId xmlns:a16="http://schemas.microsoft.com/office/drawing/2014/main" id="{50EBC179-92C8-5BD1-3E0B-1EF97F21217C}"/>
              </a:ext>
            </a:extLst>
          </p:cNvPr>
          <p:cNvSpPr/>
          <p:nvPr/>
        </p:nvSpPr>
        <p:spPr>
          <a:xfrm>
            <a:off x="10671884" y="1448698"/>
            <a:ext cx="222857" cy="22060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zis 7">
            <a:extLst>
              <a:ext uri="{FF2B5EF4-FFF2-40B4-BE49-F238E27FC236}">
                <a16:creationId xmlns:a16="http://schemas.microsoft.com/office/drawing/2014/main" id="{5D35F4DC-04F7-DE24-9355-5CB8CAE063F2}"/>
              </a:ext>
            </a:extLst>
          </p:cNvPr>
          <p:cNvSpPr/>
          <p:nvPr/>
        </p:nvSpPr>
        <p:spPr>
          <a:xfrm>
            <a:off x="9480065" y="1450683"/>
            <a:ext cx="222857" cy="2206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zövegdoboz 9">
            <a:extLst>
              <a:ext uri="{FF2B5EF4-FFF2-40B4-BE49-F238E27FC236}">
                <a16:creationId xmlns:a16="http://schemas.microsoft.com/office/drawing/2014/main" id="{C7E958E3-BC5F-0DB3-5779-D4E9213B9ABC}"/>
              </a:ext>
            </a:extLst>
          </p:cNvPr>
          <p:cNvSpPr txBox="1"/>
          <p:nvPr/>
        </p:nvSpPr>
        <p:spPr>
          <a:xfrm>
            <a:off x="241250" y="1828951"/>
            <a:ext cx="11842639" cy="584775"/>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Current Status: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Office was built in 19</a:t>
            </a:r>
            <a:r>
              <a:rPr lang="en-GB" sz="1400" dirty="0">
                <a:solidFill>
                  <a:prstClr val="black"/>
                </a:solidFill>
                <a:latin typeface="Calibri" panose="020F0502020204030204"/>
              </a:rPr>
              <a:t>7</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 and in the last 25 years the building condition worn out</a:t>
            </a:r>
            <a:r>
              <a:rPr lang="en-GB" sz="1400" dirty="0">
                <a:solidFill>
                  <a:prstClr val="black"/>
                </a:solidFill>
                <a:latin typeface="Calibri" panose="020F0502020204030204"/>
              </a:rPr>
              <a:t> and</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business continuity risk for electricity blackouts. The heating and air treatment requires improvement. Canteen solution and associates well being is our priority.</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zövegdoboz 10">
            <a:extLst>
              <a:ext uri="{FF2B5EF4-FFF2-40B4-BE49-F238E27FC236}">
                <a16:creationId xmlns:a16="http://schemas.microsoft.com/office/drawing/2014/main" id="{AD5949ED-65C5-CE29-3580-351D0AEAFA35}"/>
              </a:ext>
            </a:extLst>
          </p:cNvPr>
          <p:cNvSpPr txBox="1"/>
          <p:nvPr/>
        </p:nvSpPr>
        <p:spPr>
          <a:xfrm>
            <a:off x="241251" y="2528905"/>
            <a:ext cx="11842639" cy="584775"/>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Project Scope: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objective and the scope of the project is to cover and provide technical solutions for building refurbishment by removing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redundunt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wall structure, repairing the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cealing</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leakages, provide brand new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wireing</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for electric supply and also a heating air treatment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ventillations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zövegdoboz 11">
            <a:extLst>
              <a:ext uri="{FF2B5EF4-FFF2-40B4-BE49-F238E27FC236}">
                <a16:creationId xmlns:a16="http://schemas.microsoft.com/office/drawing/2014/main" id="{7759F8CA-03E9-912F-4022-85CB3314F70B}"/>
              </a:ext>
            </a:extLst>
          </p:cNvPr>
          <p:cNvSpPr txBox="1"/>
          <p:nvPr/>
        </p:nvSpPr>
        <p:spPr>
          <a:xfrm>
            <a:off x="241251" y="3207573"/>
            <a:ext cx="7738991" cy="1877437"/>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Financial breakdown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Total requested budget is 876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Phase 1 –  we plan to refurbish first the 1st Floor by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june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Building refurbishment of 1st floor:   1234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Electricity refurbishment:                       567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Phase 2 – refurbishment of grand floor  from June – until Nov 2023.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Building refurbishment of grand floor:  123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Electricity refurbishment: 	         678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Phase 3 – New Project Request 	TBC – To be Confirmed after feasibility study </a:t>
            </a:r>
          </a:p>
        </p:txBody>
      </p:sp>
      <p:sp>
        <p:nvSpPr>
          <p:cNvPr id="13" name="Szövegdoboz 12">
            <a:extLst>
              <a:ext uri="{FF2B5EF4-FFF2-40B4-BE49-F238E27FC236}">
                <a16:creationId xmlns:a16="http://schemas.microsoft.com/office/drawing/2014/main" id="{58C6F415-C8FC-A16C-B4C1-839AF7C4F51D}"/>
              </a:ext>
            </a:extLst>
          </p:cNvPr>
          <p:cNvSpPr txBox="1"/>
          <p:nvPr/>
        </p:nvSpPr>
        <p:spPr>
          <a:xfrm>
            <a:off x="241251" y="5159633"/>
            <a:ext cx="7738991" cy="1600438"/>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Budget Status: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office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refurbisment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budget was approved at 256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Project completion status: </a:t>
            </a: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56%</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Spent Budget: 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Open PO: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Available to spend: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Timing: if the requested extra budget allocation is approved, execution Timing is OK. </a:t>
            </a:r>
          </a:p>
        </p:txBody>
      </p:sp>
      <p:sp>
        <p:nvSpPr>
          <p:cNvPr id="14" name="Szövegdoboz 13">
            <a:extLst>
              <a:ext uri="{FF2B5EF4-FFF2-40B4-BE49-F238E27FC236}">
                <a16:creationId xmlns:a16="http://schemas.microsoft.com/office/drawing/2014/main" id="{7246955B-F84B-7416-F9FA-982A4F8850C2}"/>
              </a:ext>
            </a:extLst>
          </p:cNvPr>
          <p:cNvSpPr txBox="1"/>
          <p:nvPr/>
        </p:nvSpPr>
        <p:spPr>
          <a:xfrm>
            <a:off x="8062334" y="3212660"/>
            <a:ext cx="4025588" cy="1261884"/>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Escalation/Risk Management Proposal: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Risk: The original 256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budget will not cover approved Phase 1 scope due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Inflation – 23% resulting 45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extra cost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Technical scope change:  23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additional cost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Szövegdoboz 14">
            <a:extLst>
              <a:ext uri="{FF2B5EF4-FFF2-40B4-BE49-F238E27FC236}">
                <a16:creationId xmlns:a16="http://schemas.microsoft.com/office/drawing/2014/main" id="{6CE65D47-2FDC-3991-72B5-D2E6794FB8A4}"/>
              </a:ext>
            </a:extLst>
          </p:cNvPr>
          <p:cNvSpPr txBox="1"/>
          <p:nvPr/>
        </p:nvSpPr>
        <p:spPr>
          <a:xfrm>
            <a:off x="8062334" y="4655820"/>
            <a:ext cx="4025587" cy="2092881"/>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Recommendation: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expected 68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extra cost will be covered by the re-allocation of Site CAPEX budget as there is a risk of underspending the approved budget by ….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kUSD</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Phase 2 and Phase 3 will be a New Project Submission by end of May.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Jobbra mutató nyíl 15">
            <a:extLst>
              <a:ext uri="{FF2B5EF4-FFF2-40B4-BE49-F238E27FC236}">
                <a16:creationId xmlns:a16="http://schemas.microsoft.com/office/drawing/2014/main" id="{404545CB-FD23-94A2-4A86-F6FA62A29909}"/>
              </a:ext>
            </a:extLst>
          </p:cNvPr>
          <p:cNvSpPr/>
          <p:nvPr/>
        </p:nvSpPr>
        <p:spPr>
          <a:xfrm>
            <a:off x="7550896" y="3784908"/>
            <a:ext cx="5996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Jobbra mutató nyíl 16">
            <a:extLst>
              <a:ext uri="{FF2B5EF4-FFF2-40B4-BE49-F238E27FC236}">
                <a16:creationId xmlns:a16="http://schemas.microsoft.com/office/drawing/2014/main" id="{32C2CC74-448A-F702-9A66-9067517CEF9A}"/>
              </a:ext>
            </a:extLst>
          </p:cNvPr>
          <p:cNvSpPr/>
          <p:nvPr/>
        </p:nvSpPr>
        <p:spPr>
          <a:xfrm rot="5400000">
            <a:off x="10241195" y="4448410"/>
            <a:ext cx="5996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5">
            <a:extLst>
              <a:ext uri="{FF2B5EF4-FFF2-40B4-BE49-F238E27FC236}">
                <a16:creationId xmlns:a16="http://schemas.microsoft.com/office/drawing/2014/main" id="{D03FA8A9-E6AC-332B-CB7C-09EDDFB89526}"/>
              </a:ext>
            </a:extLst>
          </p:cNvPr>
          <p:cNvSpPr txBox="1">
            <a:spLocks/>
          </p:cNvSpPr>
          <p:nvPr/>
        </p:nvSpPr>
        <p:spPr>
          <a:xfrm>
            <a:off x="152400" y="70779"/>
            <a:ext cx="11430000" cy="96432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043C5A"/>
                </a:solidFill>
              </a:rPr>
              <a:t>In case something goes wrong</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043C5A"/>
                </a:solidFill>
              </a:rPr>
              <a:t>Escalate Issues Transparently : </a:t>
            </a:r>
            <a:r>
              <a:rPr kumimoji="0" lang="en-US" sz="3200" b="0" i="0" u="none" strike="noStrike" kern="1200" cap="none" spc="0" normalizeH="0" baseline="0" noProof="0" dirty="0">
                <a:ln>
                  <a:noFill/>
                </a:ln>
                <a:solidFill>
                  <a:srgbClr val="043C5A"/>
                </a:solidFill>
                <a:effectLst/>
                <a:uLnTx/>
                <a:uFillTx/>
                <a:latin typeface="Segoe UI Semibold" panose="020B0702040204020203" pitchFamily="34" charset="0"/>
                <a:ea typeface="+mj-ea"/>
                <a:cs typeface="Segoe UI Semibold" panose="020B0702040204020203" pitchFamily="34" charset="0"/>
              </a:rPr>
              <a:t>Project One Pager Tool</a:t>
            </a:r>
          </a:p>
        </p:txBody>
      </p:sp>
    </p:spTree>
    <p:extLst>
      <p:ext uri="{BB962C8B-B14F-4D97-AF65-F5344CB8AC3E}">
        <p14:creationId xmlns:p14="http://schemas.microsoft.com/office/powerpoint/2010/main" val="2794625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325D63-CA5B-4EB3-8819-F0398B822B99}"/>
              </a:ext>
            </a:extLst>
          </p:cNvPr>
          <p:cNvSpPr>
            <a:spLocks noGrp="1"/>
          </p:cNvSpPr>
          <p:nvPr>
            <p:ph type="sldNum" sz="quarter" idx="11"/>
          </p:nvPr>
        </p:nvSpPr>
        <p:spPr/>
        <p:txBody>
          <a:bodyPr/>
          <a:lstStyle/>
          <a:p>
            <a:fld id="{B86CEE44-6F89-45AC-812A-88D538657E02}" type="slidenum">
              <a:rPr lang="en-US" smtClean="0"/>
              <a:pPr/>
              <a:t>38</a:t>
            </a:fld>
            <a:endParaRPr lang="en-US"/>
          </a:p>
        </p:txBody>
      </p:sp>
      <p:sp>
        <p:nvSpPr>
          <p:cNvPr id="6" name="Title 15">
            <a:extLst>
              <a:ext uri="{FF2B5EF4-FFF2-40B4-BE49-F238E27FC236}">
                <a16:creationId xmlns:a16="http://schemas.microsoft.com/office/drawing/2014/main" id="{E0AE0609-78F2-4ACA-930D-875C92B42E96}"/>
              </a:ext>
            </a:extLst>
          </p:cNvPr>
          <p:cNvSpPr txBox="1">
            <a:spLocks/>
          </p:cNvSpPr>
          <p:nvPr/>
        </p:nvSpPr>
        <p:spPr>
          <a:xfrm>
            <a:off x="381000" y="115973"/>
            <a:ext cx="11430000" cy="91440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sz="3200" dirty="0"/>
              <a:t>Responsibilities Clarity increases Process Efficiency </a:t>
            </a:r>
          </a:p>
          <a:p>
            <a:r>
              <a:rPr lang="en-US" sz="3200" dirty="0"/>
              <a:t>Procurement &amp; Engineering Flow Diagram</a:t>
            </a:r>
          </a:p>
        </p:txBody>
      </p:sp>
      <p:pic>
        <p:nvPicPr>
          <p:cNvPr id="8" name="Imagen 7">
            <a:extLst>
              <a:ext uri="{FF2B5EF4-FFF2-40B4-BE49-F238E27FC236}">
                <a16:creationId xmlns:a16="http://schemas.microsoft.com/office/drawing/2014/main" id="{F944D19A-6E48-4D22-894F-DA5010A69E46}"/>
              </a:ext>
            </a:extLst>
          </p:cNvPr>
          <p:cNvPicPr>
            <a:picLocks noChangeAspect="1"/>
          </p:cNvPicPr>
          <p:nvPr/>
        </p:nvPicPr>
        <p:blipFill>
          <a:blip r:embed="rId2"/>
          <a:stretch>
            <a:fillRect/>
          </a:stretch>
        </p:blipFill>
        <p:spPr>
          <a:xfrm>
            <a:off x="1714237" y="1458427"/>
            <a:ext cx="8195140" cy="4084135"/>
          </a:xfrm>
          <a:prstGeom prst="rect">
            <a:avLst/>
          </a:prstGeom>
        </p:spPr>
      </p:pic>
      <p:sp>
        <p:nvSpPr>
          <p:cNvPr id="9" name="Rectángulo 8">
            <a:extLst>
              <a:ext uri="{FF2B5EF4-FFF2-40B4-BE49-F238E27FC236}">
                <a16:creationId xmlns:a16="http://schemas.microsoft.com/office/drawing/2014/main" id="{35CF67CA-B596-4870-8F45-F5396698B24D}"/>
              </a:ext>
            </a:extLst>
          </p:cNvPr>
          <p:cNvSpPr/>
          <p:nvPr/>
        </p:nvSpPr>
        <p:spPr>
          <a:xfrm>
            <a:off x="1687079" y="3654928"/>
            <a:ext cx="402132" cy="1657147"/>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64BDAE7E-A196-40AD-A8B0-C28BD98384F7}"/>
              </a:ext>
            </a:extLst>
          </p:cNvPr>
          <p:cNvSpPr/>
          <p:nvPr/>
        </p:nvSpPr>
        <p:spPr>
          <a:xfrm>
            <a:off x="3304509" y="3951699"/>
            <a:ext cx="2038417" cy="107750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5FAB1D38-2186-4778-9087-B4BB27F49124}"/>
              </a:ext>
            </a:extLst>
          </p:cNvPr>
          <p:cNvSpPr txBox="1"/>
          <p:nvPr/>
        </p:nvSpPr>
        <p:spPr>
          <a:xfrm>
            <a:off x="3342985" y="4657916"/>
            <a:ext cx="2003138" cy="338554"/>
          </a:xfrm>
          <a:prstGeom prst="rect">
            <a:avLst/>
          </a:prstGeom>
          <a:noFill/>
        </p:spPr>
        <p:txBody>
          <a:bodyPr wrap="square" rtlCol="0">
            <a:spAutoFit/>
          </a:bodyPr>
          <a:lstStyle/>
          <a:p>
            <a:pPr algn="ctr"/>
            <a:r>
              <a:rPr lang="es-ES" sz="800" b="1">
                <a:solidFill>
                  <a:srgbClr val="FF0000"/>
                </a:solidFill>
              </a:rPr>
              <a:t>STEPS TO BE READY BEFORE PROJECT APPROVAL</a:t>
            </a:r>
          </a:p>
        </p:txBody>
      </p:sp>
    </p:spTree>
    <p:extLst>
      <p:ext uri="{BB962C8B-B14F-4D97-AF65-F5344CB8AC3E}">
        <p14:creationId xmlns:p14="http://schemas.microsoft.com/office/powerpoint/2010/main" val="3505606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B0F9608-D776-7586-0199-2EAE8E8D1E47}"/>
              </a:ext>
            </a:extLst>
          </p:cNvPr>
          <p:cNvSpPr>
            <a:spLocks noGrp="1"/>
          </p:cNvSpPr>
          <p:nvPr>
            <p:ph type="title"/>
          </p:nvPr>
        </p:nvSpPr>
        <p:spPr/>
        <p:txBody>
          <a:bodyPr>
            <a:normAutofit fontScale="90000"/>
          </a:bodyPr>
          <a:lstStyle/>
          <a:p>
            <a:r>
              <a:rPr lang="en-US" sz="3200" dirty="0"/>
              <a:t>Decrease Risk of Project Failure or Delay</a:t>
            </a:r>
            <a:br>
              <a:rPr lang="en-US" sz="3200" dirty="0"/>
            </a:br>
            <a:r>
              <a:rPr lang="en-US" sz="3200" dirty="0"/>
              <a:t>Rigid &amp; Objective Vendors </a:t>
            </a:r>
            <a:r>
              <a:rPr lang="en-US" sz="3200" dirty="0" err="1"/>
              <a:t>Assesment</a:t>
            </a:r>
            <a:endParaRPr lang="en-GB" sz="3200" dirty="0"/>
          </a:p>
        </p:txBody>
      </p:sp>
      <p:sp>
        <p:nvSpPr>
          <p:cNvPr id="5" name="Fußzeilenplatzhalter 4">
            <a:extLst>
              <a:ext uri="{FF2B5EF4-FFF2-40B4-BE49-F238E27FC236}">
                <a16:creationId xmlns:a16="http://schemas.microsoft.com/office/drawing/2014/main" id="{482D63B1-0227-D88B-4410-9792BA7DA1F5}"/>
              </a:ext>
            </a:extLst>
          </p:cNvPr>
          <p:cNvSpPr>
            <a:spLocks noGrp="1"/>
          </p:cNvSpPr>
          <p:nvPr>
            <p:ph type="ftr" sz="quarter" idx="13"/>
          </p:nvPr>
        </p:nvSpPr>
        <p:spPr/>
        <p:txBody>
          <a:bodyPr/>
          <a:lstStyle/>
          <a:p>
            <a:endParaRPr lang="en-US" dirty="0"/>
          </a:p>
        </p:txBody>
      </p:sp>
      <p:sp>
        <p:nvSpPr>
          <p:cNvPr id="6" name="Foliennummernplatzhalter 5">
            <a:extLst>
              <a:ext uri="{FF2B5EF4-FFF2-40B4-BE49-F238E27FC236}">
                <a16:creationId xmlns:a16="http://schemas.microsoft.com/office/drawing/2014/main" id="{6D3B394A-DEA8-6731-4AB8-5F09633244FA}"/>
              </a:ext>
            </a:extLst>
          </p:cNvPr>
          <p:cNvSpPr>
            <a:spLocks noGrp="1"/>
          </p:cNvSpPr>
          <p:nvPr>
            <p:ph type="sldNum" sz="quarter" idx="14"/>
          </p:nvPr>
        </p:nvSpPr>
        <p:spPr/>
        <p:txBody>
          <a:bodyPr/>
          <a:lstStyle/>
          <a:p>
            <a:r>
              <a:rPr lang="en-US" dirty="0"/>
              <a:t>  </a:t>
            </a:r>
            <a:fld id="{3D977DBC-0253-4EFF-9753-3E8452E02E95}" type="slidenum">
              <a:rPr lang="en-US" smtClean="0"/>
              <a:pPr/>
              <a:t>39</a:t>
            </a:fld>
            <a:endParaRPr lang="en-US" dirty="0"/>
          </a:p>
        </p:txBody>
      </p:sp>
      <p:sp>
        <p:nvSpPr>
          <p:cNvPr id="7" name="Textplatzhalter 6">
            <a:extLst>
              <a:ext uri="{FF2B5EF4-FFF2-40B4-BE49-F238E27FC236}">
                <a16:creationId xmlns:a16="http://schemas.microsoft.com/office/drawing/2014/main" id="{F9D20B03-AD16-4340-DA96-77847AEE3CA3}"/>
              </a:ext>
            </a:extLst>
          </p:cNvPr>
          <p:cNvSpPr>
            <a:spLocks noGrp="1"/>
          </p:cNvSpPr>
          <p:nvPr>
            <p:ph type="body" sz="quarter" idx="16"/>
          </p:nvPr>
        </p:nvSpPr>
        <p:spPr/>
        <p:txBody>
          <a:bodyPr/>
          <a:lstStyle/>
          <a:p>
            <a:endParaRPr lang="en-GB"/>
          </a:p>
        </p:txBody>
      </p:sp>
      <p:pic>
        <p:nvPicPr>
          <p:cNvPr id="9" name="Picture 8">
            <a:extLst>
              <a:ext uri="{FF2B5EF4-FFF2-40B4-BE49-F238E27FC236}">
                <a16:creationId xmlns:a16="http://schemas.microsoft.com/office/drawing/2014/main" id="{EC1D9E2D-47B0-AC78-D353-AAA825F5F34F}"/>
              </a:ext>
            </a:extLst>
          </p:cNvPr>
          <p:cNvPicPr>
            <a:picLocks noChangeAspect="1"/>
          </p:cNvPicPr>
          <p:nvPr/>
        </p:nvPicPr>
        <p:blipFill>
          <a:blip r:embed="rId2"/>
          <a:stretch>
            <a:fillRect/>
          </a:stretch>
        </p:blipFill>
        <p:spPr>
          <a:xfrm>
            <a:off x="432262" y="1324158"/>
            <a:ext cx="8950505" cy="4613533"/>
          </a:xfrm>
          <a:prstGeom prst="rect">
            <a:avLst/>
          </a:prstGeom>
        </p:spPr>
      </p:pic>
      <p:pic>
        <p:nvPicPr>
          <p:cNvPr id="10" name="Picture 9">
            <a:extLst>
              <a:ext uri="{FF2B5EF4-FFF2-40B4-BE49-F238E27FC236}">
                <a16:creationId xmlns:a16="http://schemas.microsoft.com/office/drawing/2014/main" id="{8FDB9F88-EDEC-CBE7-0DF0-E9A7A9DB46BF}"/>
              </a:ext>
            </a:extLst>
          </p:cNvPr>
          <p:cNvPicPr>
            <a:picLocks noChangeAspect="1"/>
          </p:cNvPicPr>
          <p:nvPr/>
        </p:nvPicPr>
        <p:blipFill>
          <a:blip r:embed="rId3"/>
          <a:stretch>
            <a:fillRect/>
          </a:stretch>
        </p:blipFill>
        <p:spPr>
          <a:xfrm>
            <a:off x="9926268" y="2626670"/>
            <a:ext cx="2131758" cy="4173142"/>
          </a:xfrm>
          <a:prstGeom prst="rect">
            <a:avLst/>
          </a:prstGeom>
        </p:spPr>
      </p:pic>
      <p:cxnSp>
        <p:nvCxnSpPr>
          <p:cNvPr id="12" name="Straight Arrow Connector 11">
            <a:extLst>
              <a:ext uri="{FF2B5EF4-FFF2-40B4-BE49-F238E27FC236}">
                <a16:creationId xmlns:a16="http://schemas.microsoft.com/office/drawing/2014/main" id="{7923791A-D7A0-DB2C-8F9C-EE5A3207D265}"/>
              </a:ext>
            </a:extLst>
          </p:cNvPr>
          <p:cNvCxnSpPr>
            <a:cxnSpLocks/>
          </p:cNvCxnSpPr>
          <p:nvPr/>
        </p:nvCxnSpPr>
        <p:spPr>
          <a:xfrm>
            <a:off x="1575262" y="4064924"/>
            <a:ext cx="8146473" cy="1504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968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B0CCD9-1027-456B-A582-29A0598920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lang="en-US" sz="9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5A5A5A"/>
              </a:solidFill>
              <a:effectLst/>
              <a:uLnTx/>
              <a:uFillTx/>
              <a:latin typeface="Segoe UI"/>
              <a:ea typeface="+mn-ea"/>
              <a:cs typeface="+mn-cs"/>
            </a:endParaRPr>
          </a:p>
        </p:txBody>
      </p:sp>
      <p:grpSp>
        <p:nvGrpSpPr>
          <p:cNvPr id="778" name="Group 777">
            <a:extLst>
              <a:ext uri="{FF2B5EF4-FFF2-40B4-BE49-F238E27FC236}">
                <a16:creationId xmlns:a16="http://schemas.microsoft.com/office/drawing/2014/main" id="{81AE5808-0DF1-4E1D-816F-48171F2ADE40}"/>
              </a:ext>
            </a:extLst>
          </p:cNvPr>
          <p:cNvGrpSpPr/>
          <p:nvPr/>
        </p:nvGrpSpPr>
        <p:grpSpPr>
          <a:xfrm>
            <a:off x="272820" y="2380900"/>
            <a:ext cx="7702589" cy="3494120"/>
            <a:chOff x="417601" y="2327560"/>
            <a:chExt cx="7200000" cy="3266131"/>
          </a:xfrm>
        </p:grpSpPr>
        <p:grpSp>
          <p:nvGrpSpPr>
            <p:cNvPr id="75" name="Group 74">
              <a:extLst>
                <a:ext uri="{FF2B5EF4-FFF2-40B4-BE49-F238E27FC236}">
                  <a16:creationId xmlns:a16="http://schemas.microsoft.com/office/drawing/2014/main" id="{10CBFF88-329B-4103-BD23-09994C06F83E}"/>
                </a:ext>
              </a:extLst>
            </p:cNvPr>
            <p:cNvGrpSpPr/>
            <p:nvPr/>
          </p:nvGrpSpPr>
          <p:grpSpPr>
            <a:xfrm>
              <a:off x="417601" y="2327560"/>
              <a:ext cx="7200000" cy="3266131"/>
              <a:chOff x="452276" y="1264293"/>
              <a:chExt cx="11261743" cy="5108656"/>
            </a:xfrm>
            <a:solidFill>
              <a:schemeClr val="tx1">
                <a:lumMod val="20000"/>
                <a:lumOff val="80000"/>
              </a:schemeClr>
            </a:solidFill>
          </p:grpSpPr>
          <p:grpSp>
            <p:nvGrpSpPr>
              <p:cNvPr id="76" name="Group 75">
                <a:extLst>
                  <a:ext uri="{FF2B5EF4-FFF2-40B4-BE49-F238E27FC236}">
                    <a16:creationId xmlns:a16="http://schemas.microsoft.com/office/drawing/2014/main" id="{38072DA4-3CFB-4721-9CB6-C1D062430FA0}"/>
                  </a:ext>
                </a:extLst>
              </p:cNvPr>
              <p:cNvGrpSpPr/>
              <p:nvPr/>
            </p:nvGrpSpPr>
            <p:grpSpPr>
              <a:xfrm>
                <a:off x="3171667" y="4053585"/>
                <a:ext cx="1462090" cy="2319364"/>
                <a:chOff x="3171667" y="4053585"/>
                <a:chExt cx="1462090" cy="2319364"/>
              </a:xfrm>
              <a:grpFill/>
            </p:grpSpPr>
            <p:sp>
              <p:nvSpPr>
                <p:cNvPr id="647" name="Freeform 5">
                  <a:extLst>
                    <a:ext uri="{FF2B5EF4-FFF2-40B4-BE49-F238E27FC236}">
                      <a16:creationId xmlns:a16="http://schemas.microsoft.com/office/drawing/2014/main" id="{55FC75E3-3716-467F-A5FB-97BD8966CBD6}"/>
                    </a:ext>
                  </a:extLst>
                </p:cNvPr>
                <p:cNvSpPr>
                  <a:spLocks/>
                </p:cNvSpPr>
                <p:nvPr/>
              </p:nvSpPr>
              <p:spPr bwMode="auto">
                <a:xfrm>
                  <a:off x="3759043" y="5060072"/>
                  <a:ext cx="258763" cy="268291"/>
                </a:xfrm>
                <a:custGeom>
                  <a:avLst/>
                  <a:gdLst>
                    <a:gd name="T0" fmla="*/ 133 w 239"/>
                    <a:gd name="T1" fmla="*/ 40 h 252"/>
                    <a:gd name="T2" fmla="*/ 128 w 239"/>
                    <a:gd name="T3" fmla="*/ 27 h 252"/>
                    <a:gd name="T4" fmla="*/ 126 w 239"/>
                    <a:gd name="T5" fmla="*/ 19 h 252"/>
                    <a:gd name="T6" fmla="*/ 125 w 239"/>
                    <a:gd name="T7" fmla="*/ 13 h 252"/>
                    <a:gd name="T8" fmla="*/ 116 w 239"/>
                    <a:gd name="T9" fmla="*/ 8 h 252"/>
                    <a:gd name="T10" fmla="*/ 105 w 239"/>
                    <a:gd name="T11" fmla="*/ 2 h 252"/>
                    <a:gd name="T12" fmla="*/ 82 w 239"/>
                    <a:gd name="T13" fmla="*/ 2 h 252"/>
                    <a:gd name="T14" fmla="*/ 38 w 239"/>
                    <a:gd name="T15" fmla="*/ 9 h 252"/>
                    <a:gd name="T16" fmla="*/ 21 w 239"/>
                    <a:gd name="T17" fmla="*/ 19 h 252"/>
                    <a:gd name="T18" fmla="*/ 10 w 239"/>
                    <a:gd name="T19" fmla="*/ 44 h 252"/>
                    <a:gd name="T20" fmla="*/ 9 w 239"/>
                    <a:gd name="T21" fmla="*/ 58 h 252"/>
                    <a:gd name="T22" fmla="*/ 5 w 239"/>
                    <a:gd name="T23" fmla="*/ 73 h 252"/>
                    <a:gd name="T24" fmla="*/ 3 w 239"/>
                    <a:gd name="T25" fmla="*/ 79 h 252"/>
                    <a:gd name="T26" fmla="*/ 0 w 239"/>
                    <a:gd name="T27" fmla="*/ 83 h 252"/>
                    <a:gd name="T28" fmla="*/ 7 w 239"/>
                    <a:gd name="T29" fmla="*/ 94 h 252"/>
                    <a:gd name="T30" fmla="*/ 27 w 239"/>
                    <a:gd name="T31" fmla="*/ 117 h 252"/>
                    <a:gd name="T32" fmla="*/ 50 w 239"/>
                    <a:gd name="T33" fmla="*/ 136 h 252"/>
                    <a:gd name="T34" fmla="*/ 80 w 239"/>
                    <a:gd name="T35" fmla="*/ 144 h 252"/>
                    <a:gd name="T36" fmla="*/ 97 w 239"/>
                    <a:gd name="T37" fmla="*/ 157 h 252"/>
                    <a:gd name="T38" fmla="*/ 122 w 239"/>
                    <a:gd name="T39" fmla="*/ 170 h 252"/>
                    <a:gd name="T40" fmla="*/ 145 w 239"/>
                    <a:gd name="T41" fmla="*/ 188 h 252"/>
                    <a:gd name="T42" fmla="*/ 131 w 239"/>
                    <a:gd name="T43" fmla="*/ 212 h 252"/>
                    <a:gd name="T44" fmla="*/ 127 w 239"/>
                    <a:gd name="T45" fmla="*/ 225 h 252"/>
                    <a:gd name="T46" fmla="*/ 120 w 239"/>
                    <a:gd name="T47" fmla="*/ 237 h 252"/>
                    <a:gd name="T48" fmla="*/ 124 w 239"/>
                    <a:gd name="T49" fmla="*/ 243 h 252"/>
                    <a:gd name="T50" fmla="*/ 136 w 239"/>
                    <a:gd name="T51" fmla="*/ 242 h 252"/>
                    <a:gd name="T52" fmla="*/ 153 w 239"/>
                    <a:gd name="T53" fmla="*/ 247 h 252"/>
                    <a:gd name="T54" fmla="*/ 168 w 239"/>
                    <a:gd name="T55" fmla="*/ 247 h 252"/>
                    <a:gd name="T56" fmla="*/ 176 w 239"/>
                    <a:gd name="T57" fmla="*/ 248 h 252"/>
                    <a:gd name="T58" fmla="*/ 182 w 239"/>
                    <a:gd name="T59" fmla="*/ 251 h 252"/>
                    <a:gd name="T60" fmla="*/ 196 w 239"/>
                    <a:gd name="T61" fmla="*/ 245 h 252"/>
                    <a:gd name="T62" fmla="*/ 202 w 239"/>
                    <a:gd name="T63" fmla="*/ 244 h 252"/>
                    <a:gd name="T64" fmla="*/ 204 w 239"/>
                    <a:gd name="T65" fmla="*/ 239 h 252"/>
                    <a:gd name="T66" fmla="*/ 222 w 239"/>
                    <a:gd name="T67" fmla="*/ 223 h 252"/>
                    <a:gd name="T68" fmla="*/ 232 w 239"/>
                    <a:gd name="T69" fmla="*/ 192 h 252"/>
                    <a:gd name="T70" fmla="*/ 235 w 239"/>
                    <a:gd name="T71" fmla="*/ 172 h 252"/>
                    <a:gd name="T72" fmla="*/ 237 w 239"/>
                    <a:gd name="T73" fmla="*/ 154 h 252"/>
                    <a:gd name="T74" fmla="*/ 239 w 239"/>
                    <a:gd name="T75" fmla="*/ 146 h 252"/>
                    <a:gd name="T76" fmla="*/ 233 w 239"/>
                    <a:gd name="T77" fmla="*/ 143 h 252"/>
                    <a:gd name="T78" fmla="*/ 213 w 239"/>
                    <a:gd name="T79" fmla="*/ 143 h 252"/>
                    <a:gd name="T80" fmla="*/ 201 w 239"/>
                    <a:gd name="T81" fmla="*/ 114 h 252"/>
                    <a:gd name="T82" fmla="*/ 198 w 239"/>
                    <a:gd name="T83" fmla="*/ 97 h 252"/>
                    <a:gd name="T84" fmla="*/ 185 w 239"/>
                    <a:gd name="T85" fmla="*/ 90 h 252"/>
                    <a:gd name="T86" fmla="*/ 177 w 239"/>
                    <a:gd name="T87" fmla="*/ 89 h 252"/>
                    <a:gd name="T88" fmla="*/ 170 w 239"/>
                    <a:gd name="T89" fmla="*/ 92 h 252"/>
                    <a:gd name="T90" fmla="*/ 148 w 239"/>
                    <a:gd name="T91" fmla="*/ 88 h 252"/>
                    <a:gd name="T92" fmla="*/ 132 w 239"/>
                    <a:gd name="T93" fmla="*/ 84 h 252"/>
                    <a:gd name="T94" fmla="*/ 134 w 239"/>
                    <a:gd name="T95" fmla="*/ 66 h 252"/>
                    <a:gd name="T96" fmla="*/ 133 w 239"/>
                    <a:gd name="T97" fmla="*/ 4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9" h="252">
                      <a:moveTo>
                        <a:pt x="133" y="40"/>
                      </a:moveTo>
                      <a:cubicBezTo>
                        <a:pt x="131" y="35"/>
                        <a:pt x="130" y="31"/>
                        <a:pt x="128" y="27"/>
                      </a:cubicBezTo>
                      <a:cubicBezTo>
                        <a:pt x="127" y="24"/>
                        <a:pt x="126" y="22"/>
                        <a:pt x="126" y="19"/>
                      </a:cubicBezTo>
                      <a:cubicBezTo>
                        <a:pt x="126" y="16"/>
                        <a:pt x="127" y="15"/>
                        <a:pt x="125" y="13"/>
                      </a:cubicBezTo>
                      <a:cubicBezTo>
                        <a:pt x="123" y="11"/>
                        <a:pt x="119" y="9"/>
                        <a:pt x="116" y="8"/>
                      </a:cubicBezTo>
                      <a:cubicBezTo>
                        <a:pt x="112" y="6"/>
                        <a:pt x="109" y="3"/>
                        <a:pt x="105" y="2"/>
                      </a:cubicBezTo>
                      <a:cubicBezTo>
                        <a:pt x="97" y="0"/>
                        <a:pt x="90" y="2"/>
                        <a:pt x="82" y="2"/>
                      </a:cubicBezTo>
                      <a:cubicBezTo>
                        <a:pt x="67" y="3"/>
                        <a:pt x="52" y="6"/>
                        <a:pt x="38" y="9"/>
                      </a:cubicBezTo>
                      <a:cubicBezTo>
                        <a:pt x="30" y="10"/>
                        <a:pt x="25" y="12"/>
                        <a:pt x="21" y="19"/>
                      </a:cubicBezTo>
                      <a:cubicBezTo>
                        <a:pt x="17" y="27"/>
                        <a:pt x="11" y="35"/>
                        <a:pt x="10" y="44"/>
                      </a:cubicBezTo>
                      <a:cubicBezTo>
                        <a:pt x="10" y="49"/>
                        <a:pt x="10" y="53"/>
                        <a:pt x="9" y="58"/>
                      </a:cubicBezTo>
                      <a:cubicBezTo>
                        <a:pt x="8" y="63"/>
                        <a:pt x="6" y="68"/>
                        <a:pt x="5" y="73"/>
                      </a:cubicBezTo>
                      <a:cubicBezTo>
                        <a:pt x="4" y="75"/>
                        <a:pt x="4" y="77"/>
                        <a:pt x="3" y="79"/>
                      </a:cubicBezTo>
                      <a:cubicBezTo>
                        <a:pt x="2" y="80"/>
                        <a:pt x="1" y="82"/>
                        <a:pt x="0" y="83"/>
                      </a:cubicBezTo>
                      <a:cubicBezTo>
                        <a:pt x="0" y="86"/>
                        <a:pt x="5" y="91"/>
                        <a:pt x="7" y="94"/>
                      </a:cubicBezTo>
                      <a:cubicBezTo>
                        <a:pt x="14" y="102"/>
                        <a:pt x="21" y="109"/>
                        <a:pt x="27" y="117"/>
                      </a:cubicBezTo>
                      <a:cubicBezTo>
                        <a:pt x="33" y="124"/>
                        <a:pt x="41" y="133"/>
                        <a:pt x="50" y="136"/>
                      </a:cubicBezTo>
                      <a:cubicBezTo>
                        <a:pt x="60" y="140"/>
                        <a:pt x="71" y="139"/>
                        <a:pt x="80" y="144"/>
                      </a:cubicBezTo>
                      <a:cubicBezTo>
                        <a:pt x="86" y="147"/>
                        <a:pt x="91" y="153"/>
                        <a:pt x="97" y="157"/>
                      </a:cubicBezTo>
                      <a:cubicBezTo>
                        <a:pt x="105" y="162"/>
                        <a:pt x="113" y="166"/>
                        <a:pt x="122" y="170"/>
                      </a:cubicBezTo>
                      <a:cubicBezTo>
                        <a:pt x="130" y="174"/>
                        <a:pt x="143" y="178"/>
                        <a:pt x="145" y="188"/>
                      </a:cubicBezTo>
                      <a:cubicBezTo>
                        <a:pt x="148" y="198"/>
                        <a:pt x="135" y="205"/>
                        <a:pt x="131" y="212"/>
                      </a:cubicBezTo>
                      <a:cubicBezTo>
                        <a:pt x="129" y="216"/>
                        <a:pt x="129" y="221"/>
                        <a:pt x="127" y="225"/>
                      </a:cubicBezTo>
                      <a:cubicBezTo>
                        <a:pt x="124" y="229"/>
                        <a:pt x="122" y="233"/>
                        <a:pt x="120" y="237"/>
                      </a:cubicBezTo>
                      <a:cubicBezTo>
                        <a:pt x="117" y="242"/>
                        <a:pt x="118" y="243"/>
                        <a:pt x="124" y="243"/>
                      </a:cubicBezTo>
                      <a:cubicBezTo>
                        <a:pt x="128" y="243"/>
                        <a:pt x="132" y="242"/>
                        <a:pt x="136" y="242"/>
                      </a:cubicBezTo>
                      <a:cubicBezTo>
                        <a:pt x="139" y="243"/>
                        <a:pt x="154" y="242"/>
                        <a:pt x="153" y="247"/>
                      </a:cubicBezTo>
                      <a:cubicBezTo>
                        <a:pt x="153" y="249"/>
                        <a:pt x="167" y="247"/>
                        <a:pt x="168" y="247"/>
                      </a:cubicBezTo>
                      <a:cubicBezTo>
                        <a:pt x="171" y="247"/>
                        <a:pt x="173" y="247"/>
                        <a:pt x="176" y="248"/>
                      </a:cubicBezTo>
                      <a:cubicBezTo>
                        <a:pt x="178" y="249"/>
                        <a:pt x="180" y="250"/>
                        <a:pt x="182" y="251"/>
                      </a:cubicBezTo>
                      <a:cubicBezTo>
                        <a:pt x="187" y="252"/>
                        <a:pt x="191" y="246"/>
                        <a:pt x="196" y="245"/>
                      </a:cubicBezTo>
                      <a:cubicBezTo>
                        <a:pt x="198" y="245"/>
                        <a:pt x="201" y="246"/>
                        <a:pt x="202" y="244"/>
                      </a:cubicBezTo>
                      <a:cubicBezTo>
                        <a:pt x="203" y="243"/>
                        <a:pt x="203" y="240"/>
                        <a:pt x="204" y="239"/>
                      </a:cubicBezTo>
                      <a:cubicBezTo>
                        <a:pt x="207" y="232"/>
                        <a:pt x="217" y="228"/>
                        <a:pt x="222" y="223"/>
                      </a:cubicBezTo>
                      <a:cubicBezTo>
                        <a:pt x="231" y="216"/>
                        <a:pt x="230" y="202"/>
                        <a:pt x="232" y="192"/>
                      </a:cubicBezTo>
                      <a:cubicBezTo>
                        <a:pt x="233" y="185"/>
                        <a:pt x="234" y="179"/>
                        <a:pt x="235" y="172"/>
                      </a:cubicBezTo>
                      <a:cubicBezTo>
                        <a:pt x="236" y="166"/>
                        <a:pt x="236" y="160"/>
                        <a:pt x="237" y="154"/>
                      </a:cubicBezTo>
                      <a:cubicBezTo>
                        <a:pt x="237" y="152"/>
                        <a:pt x="239" y="148"/>
                        <a:pt x="239" y="146"/>
                      </a:cubicBezTo>
                      <a:cubicBezTo>
                        <a:pt x="238" y="144"/>
                        <a:pt x="235" y="143"/>
                        <a:pt x="233" y="143"/>
                      </a:cubicBezTo>
                      <a:cubicBezTo>
                        <a:pt x="226" y="141"/>
                        <a:pt x="220" y="144"/>
                        <a:pt x="213" y="143"/>
                      </a:cubicBezTo>
                      <a:cubicBezTo>
                        <a:pt x="202" y="141"/>
                        <a:pt x="203" y="122"/>
                        <a:pt x="201" y="114"/>
                      </a:cubicBezTo>
                      <a:cubicBezTo>
                        <a:pt x="200" y="108"/>
                        <a:pt x="200" y="102"/>
                        <a:pt x="198" y="97"/>
                      </a:cubicBezTo>
                      <a:cubicBezTo>
                        <a:pt x="196" y="92"/>
                        <a:pt x="190" y="93"/>
                        <a:pt x="185" y="90"/>
                      </a:cubicBezTo>
                      <a:cubicBezTo>
                        <a:pt x="182" y="89"/>
                        <a:pt x="180" y="87"/>
                        <a:pt x="177" y="89"/>
                      </a:cubicBezTo>
                      <a:cubicBezTo>
                        <a:pt x="174" y="90"/>
                        <a:pt x="173" y="92"/>
                        <a:pt x="170" y="92"/>
                      </a:cubicBezTo>
                      <a:cubicBezTo>
                        <a:pt x="163" y="93"/>
                        <a:pt x="155" y="89"/>
                        <a:pt x="148" y="88"/>
                      </a:cubicBezTo>
                      <a:cubicBezTo>
                        <a:pt x="143" y="87"/>
                        <a:pt x="135" y="90"/>
                        <a:pt x="132" y="84"/>
                      </a:cubicBezTo>
                      <a:cubicBezTo>
                        <a:pt x="130" y="79"/>
                        <a:pt x="133" y="71"/>
                        <a:pt x="134" y="66"/>
                      </a:cubicBezTo>
                      <a:cubicBezTo>
                        <a:pt x="137" y="57"/>
                        <a:pt x="136" y="48"/>
                        <a:pt x="133" y="4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8" name="Freeform 6">
                  <a:extLst>
                    <a:ext uri="{FF2B5EF4-FFF2-40B4-BE49-F238E27FC236}">
                      <a16:creationId xmlns:a16="http://schemas.microsoft.com/office/drawing/2014/main" id="{1C87ED4D-4BCB-4D80-9AFE-8E79835243E6}"/>
                    </a:ext>
                  </a:extLst>
                </p:cNvPr>
                <p:cNvSpPr>
                  <a:spLocks/>
                </p:cNvSpPr>
                <p:nvPr/>
              </p:nvSpPr>
              <p:spPr bwMode="auto">
                <a:xfrm>
                  <a:off x="3665381" y="4756856"/>
                  <a:ext cx="4763" cy="3175"/>
                </a:xfrm>
                <a:custGeom>
                  <a:avLst/>
                  <a:gdLst>
                    <a:gd name="T0" fmla="*/ 2 w 4"/>
                    <a:gd name="T1" fmla="*/ 0 h 2"/>
                    <a:gd name="T2" fmla="*/ 2 w 4"/>
                    <a:gd name="T3" fmla="*/ 0 h 2"/>
                  </a:gdLst>
                  <a:ahLst/>
                  <a:cxnLst>
                    <a:cxn ang="0">
                      <a:pos x="T0" y="T1"/>
                    </a:cxn>
                    <a:cxn ang="0">
                      <a:pos x="T2" y="T3"/>
                    </a:cxn>
                  </a:cxnLst>
                  <a:rect l="0" t="0" r="r" b="b"/>
                  <a:pathLst>
                    <a:path w="4" h="2">
                      <a:moveTo>
                        <a:pt x="2" y="0"/>
                      </a:moveTo>
                      <a:cubicBezTo>
                        <a:pt x="4" y="2"/>
                        <a:pt x="0"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9" name="Freeform 7">
                  <a:extLst>
                    <a:ext uri="{FF2B5EF4-FFF2-40B4-BE49-F238E27FC236}">
                      <a16:creationId xmlns:a16="http://schemas.microsoft.com/office/drawing/2014/main" id="{EC4EB29D-99FD-4891-B4A7-92CB492BDAF3}"/>
                    </a:ext>
                  </a:extLst>
                </p:cNvPr>
                <p:cNvSpPr>
                  <a:spLocks/>
                </p:cNvSpPr>
                <p:nvPr/>
              </p:nvSpPr>
              <p:spPr bwMode="auto">
                <a:xfrm>
                  <a:off x="3538380" y="4755268"/>
                  <a:ext cx="377826" cy="415930"/>
                </a:xfrm>
                <a:custGeom>
                  <a:avLst/>
                  <a:gdLst>
                    <a:gd name="T0" fmla="*/ 92 w 350"/>
                    <a:gd name="T1" fmla="*/ 4 h 390"/>
                    <a:gd name="T2" fmla="*/ 66 w 350"/>
                    <a:gd name="T3" fmla="*/ 21 h 390"/>
                    <a:gd name="T4" fmla="*/ 21 w 350"/>
                    <a:gd name="T5" fmla="*/ 39 h 390"/>
                    <a:gd name="T6" fmla="*/ 23 w 350"/>
                    <a:gd name="T7" fmla="*/ 67 h 390"/>
                    <a:gd name="T8" fmla="*/ 25 w 350"/>
                    <a:gd name="T9" fmla="*/ 93 h 390"/>
                    <a:gd name="T10" fmla="*/ 22 w 350"/>
                    <a:gd name="T11" fmla="*/ 135 h 390"/>
                    <a:gd name="T12" fmla="*/ 13 w 350"/>
                    <a:gd name="T13" fmla="*/ 160 h 390"/>
                    <a:gd name="T14" fmla="*/ 17 w 350"/>
                    <a:gd name="T15" fmla="*/ 190 h 390"/>
                    <a:gd name="T16" fmla="*/ 22 w 350"/>
                    <a:gd name="T17" fmla="*/ 198 h 390"/>
                    <a:gd name="T18" fmla="*/ 3 w 350"/>
                    <a:gd name="T19" fmla="*/ 220 h 390"/>
                    <a:gd name="T20" fmla="*/ 2 w 350"/>
                    <a:gd name="T21" fmla="*/ 230 h 390"/>
                    <a:gd name="T22" fmla="*/ 8 w 350"/>
                    <a:gd name="T23" fmla="*/ 239 h 390"/>
                    <a:gd name="T24" fmla="*/ 18 w 350"/>
                    <a:gd name="T25" fmla="*/ 257 h 390"/>
                    <a:gd name="T26" fmla="*/ 31 w 350"/>
                    <a:gd name="T27" fmla="*/ 293 h 390"/>
                    <a:gd name="T28" fmla="*/ 29 w 350"/>
                    <a:gd name="T29" fmla="*/ 304 h 390"/>
                    <a:gd name="T30" fmla="*/ 34 w 350"/>
                    <a:gd name="T31" fmla="*/ 326 h 390"/>
                    <a:gd name="T32" fmla="*/ 48 w 350"/>
                    <a:gd name="T33" fmla="*/ 365 h 390"/>
                    <a:gd name="T34" fmla="*/ 52 w 350"/>
                    <a:gd name="T35" fmla="*/ 385 h 390"/>
                    <a:gd name="T36" fmla="*/ 71 w 350"/>
                    <a:gd name="T37" fmla="*/ 389 h 390"/>
                    <a:gd name="T38" fmla="*/ 74 w 350"/>
                    <a:gd name="T39" fmla="*/ 383 h 390"/>
                    <a:gd name="T40" fmla="*/ 93 w 350"/>
                    <a:gd name="T41" fmla="*/ 368 h 390"/>
                    <a:gd name="T42" fmla="*/ 115 w 350"/>
                    <a:gd name="T43" fmla="*/ 368 h 390"/>
                    <a:gd name="T44" fmla="*/ 140 w 350"/>
                    <a:gd name="T45" fmla="*/ 368 h 390"/>
                    <a:gd name="T46" fmla="*/ 152 w 350"/>
                    <a:gd name="T47" fmla="*/ 381 h 390"/>
                    <a:gd name="T48" fmla="*/ 162 w 350"/>
                    <a:gd name="T49" fmla="*/ 371 h 390"/>
                    <a:gd name="T50" fmla="*/ 188 w 350"/>
                    <a:gd name="T51" fmla="*/ 363 h 390"/>
                    <a:gd name="T52" fmla="*/ 211 w 350"/>
                    <a:gd name="T53" fmla="*/ 342 h 390"/>
                    <a:gd name="T54" fmla="*/ 217 w 350"/>
                    <a:gd name="T55" fmla="*/ 313 h 390"/>
                    <a:gd name="T56" fmla="*/ 249 w 350"/>
                    <a:gd name="T57" fmla="*/ 288 h 390"/>
                    <a:gd name="T58" fmla="*/ 313 w 350"/>
                    <a:gd name="T59" fmla="*/ 284 h 390"/>
                    <a:gd name="T60" fmla="*/ 343 w 350"/>
                    <a:gd name="T61" fmla="*/ 273 h 390"/>
                    <a:gd name="T62" fmla="*/ 335 w 350"/>
                    <a:gd name="T63" fmla="*/ 229 h 390"/>
                    <a:gd name="T64" fmla="*/ 325 w 350"/>
                    <a:gd name="T65" fmla="*/ 198 h 390"/>
                    <a:gd name="T66" fmla="*/ 301 w 350"/>
                    <a:gd name="T67" fmla="*/ 194 h 390"/>
                    <a:gd name="T68" fmla="*/ 274 w 350"/>
                    <a:gd name="T69" fmla="*/ 176 h 390"/>
                    <a:gd name="T70" fmla="*/ 264 w 350"/>
                    <a:gd name="T71" fmla="*/ 159 h 390"/>
                    <a:gd name="T72" fmla="*/ 269 w 350"/>
                    <a:gd name="T73" fmla="*/ 138 h 390"/>
                    <a:gd name="T74" fmla="*/ 250 w 350"/>
                    <a:gd name="T75" fmla="*/ 113 h 390"/>
                    <a:gd name="T76" fmla="*/ 219 w 350"/>
                    <a:gd name="T77" fmla="*/ 104 h 390"/>
                    <a:gd name="T78" fmla="*/ 189 w 350"/>
                    <a:gd name="T79" fmla="*/ 87 h 390"/>
                    <a:gd name="T80" fmla="*/ 164 w 350"/>
                    <a:gd name="T81" fmla="*/ 81 h 390"/>
                    <a:gd name="T82" fmla="*/ 135 w 350"/>
                    <a:gd name="T83" fmla="*/ 64 h 390"/>
                    <a:gd name="T84" fmla="*/ 122 w 350"/>
                    <a:gd name="T85" fmla="*/ 22 h 390"/>
                    <a:gd name="T86" fmla="*/ 106 w 350"/>
                    <a:gd name="T87"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390">
                      <a:moveTo>
                        <a:pt x="106" y="2"/>
                      </a:moveTo>
                      <a:cubicBezTo>
                        <a:pt x="101" y="2"/>
                        <a:pt x="96" y="3"/>
                        <a:pt x="92" y="4"/>
                      </a:cubicBezTo>
                      <a:cubicBezTo>
                        <a:pt x="87" y="5"/>
                        <a:pt x="83" y="9"/>
                        <a:pt x="79" y="12"/>
                      </a:cubicBezTo>
                      <a:cubicBezTo>
                        <a:pt x="75" y="16"/>
                        <a:pt x="70" y="18"/>
                        <a:pt x="66" y="21"/>
                      </a:cubicBezTo>
                      <a:cubicBezTo>
                        <a:pt x="56" y="26"/>
                        <a:pt x="46" y="31"/>
                        <a:pt x="36" y="37"/>
                      </a:cubicBezTo>
                      <a:cubicBezTo>
                        <a:pt x="31" y="40"/>
                        <a:pt x="27" y="40"/>
                        <a:pt x="21" y="39"/>
                      </a:cubicBezTo>
                      <a:cubicBezTo>
                        <a:pt x="16" y="39"/>
                        <a:pt x="11" y="38"/>
                        <a:pt x="6" y="39"/>
                      </a:cubicBezTo>
                      <a:cubicBezTo>
                        <a:pt x="13" y="48"/>
                        <a:pt x="18" y="58"/>
                        <a:pt x="23" y="67"/>
                      </a:cubicBezTo>
                      <a:cubicBezTo>
                        <a:pt x="25" y="71"/>
                        <a:pt x="28" y="76"/>
                        <a:pt x="29" y="80"/>
                      </a:cubicBezTo>
                      <a:cubicBezTo>
                        <a:pt x="29" y="85"/>
                        <a:pt x="26" y="89"/>
                        <a:pt x="25" y="93"/>
                      </a:cubicBezTo>
                      <a:cubicBezTo>
                        <a:pt x="21" y="102"/>
                        <a:pt x="15" y="113"/>
                        <a:pt x="20" y="123"/>
                      </a:cubicBezTo>
                      <a:cubicBezTo>
                        <a:pt x="22" y="127"/>
                        <a:pt x="25" y="130"/>
                        <a:pt x="22" y="135"/>
                      </a:cubicBezTo>
                      <a:cubicBezTo>
                        <a:pt x="20" y="140"/>
                        <a:pt x="14" y="143"/>
                        <a:pt x="11" y="147"/>
                      </a:cubicBezTo>
                      <a:cubicBezTo>
                        <a:pt x="7" y="152"/>
                        <a:pt x="12" y="155"/>
                        <a:pt x="13" y="160"/>
                      </a:cubicBezTo>
                      <a:cubicBezTo>
                        <a:pt x="14" y="164"/>
                        <a:pt x="12" y="166"/>
                        <a:pt x="11" y="170"/>
                      </a:cubicBezTo>
                      <a:cubicBezTo>
                        <a:pt x="10" y="174"/>
                        <a:pt x="14" y="187"/>
                        <a:pt x="17" y="190"/>
                      </a:cubicBezTo>
                      <a:cubicBezTo>
                        <a:pt x="19" y="191"/>
                        <a:pt x="21" y="191"/>
                        <a:pt x="22" y="193"/>
                      </a:cubicBezTo>
                      <a:cubicBezTo>
                        <a:pt x="23" y="194"/>
                        <a:pt x="23" y="196"/>
                        <a:pt x="22" y="198"/>
                      </a:cubicBezTo>
                      <a:cubicBezTo>
                        <a:pt x="20" y="202"/>
                        <a:pt x="16" y="205"/>
                        <a:pt x="13" y="209"/>
                      </a:cubicBezTo>
                      <a:cubicBezTo>
                        <a:pt x="10" y="212"/>
                        <a:pt x="6" y="216"/>
                        <a:pt x="3" y="220"/>
                      </a:cubicBezTo>
                      <a:cubicBezTo>
                        <a:pt x="0" y="223"/>
                        <a:pt x="1" y="224"/>
                        <a:pt x="2" y="228"/>
                      </a:cubicBezTo>
                      <a:cubicBezTo>
                        <a:pt x="3" y="229"/>
                        <a:pt x="2" y="230"/>
                        <a:pt x="2" y="230"/>
                      </a:cubicBezTo>
                      <a:cubicBezTo>
                        <a:pt x="2" y="231"/>
                        <a:pt x="3" y="233"/>
                        <a:pt x="4" y="234"/>
                      </a:cubicBezTo>
                      <a:cubicBezTo>
                        <a:pt x="5" y="236"/>
                        <a:pt x="6" y="238"/>
                        <a:pt x="8" y="239"/>
                      </a:cubicBezTo>
                      <a:cubicBezTo>
                        <a:pt x="11" y="242"/>
                        <a:pt x="14" y="242"/>
                        <a:pt x="16" y="245"/>
                      </a:cubicBezTo>
                      <a:cubicBezTo>
                        <a:pt x="18" y="248"/>
                        <a:pt x="17" y="254"/>
                        <a:pt x="18" y="257"/>
                      </a:cubicBezTo>
                      <a:cubicBezTo>
                        <a:pt x="19" y="261"/>
                        <a:pt x="19" y="266"/>
                        <a:pt x="21" y="270"/>
                      </a:cubicBezTo>
                      <a:cubicBezTo>
                        <a:pt x="25" y="278"/>
                        <a:pt x="36" y="282"/>
                        <a:pt x="31" y="293"/>
                      </a:cubicBezTo>
                      <a:cubicBezTo>
                        <a:pt x="30" y="294"/>
                        <a:pt x="29" y="295"/>
                        <a:pt x="29" y="297"/>
                      </a:cubicBezTo>
                      <a:cubicBezTo>
                        <a:pt x="28" y="299"/>
                        <a:pt x="30" y="301"/>
                        <a:pt x="29" y="304"/>
                      </a:cubicBezTo>
                      <a:cubicBezTo>
                        <a:pt x="29" y="308"/>
                        <a:pt x="25" y="310"/>
                        <a:pt x="27" y="314"/>
                      </a:cubicBezTo>
                      <a:cubicBezTo>
                        <a:pt x="28" y="319"/>
                        <a:pt x="33" y="321"/>
                        <a:pt x="34" y="326"/>
                      </a:cubicBezTo>
                      <a:cubicBezTo>
                        <a:pt x="35" y="331"/>
                        <a:pt x="33" y="333"/>
                        <a:pt x="37" y="337"/>
                      </a:cubicBezTo>
                      <a:cubicBezTo>
                        <a:pt x="45" y="345"/>
                        <a:pt x="44" y="355"/>
                        <a:pt x="48" y="365"/>
                      </a:cubicBezTo>
                      <a:cubicBezTo>
                        <a:pt x="49" y="368"/>
                        <a:pt x="50" y="371"/>
                        <a:pt x="51" y="374"/>
                      </a:cubicBezTo>
                      <a:cubicBezTo>
                        <a:pt x="52" y="378"/>
                        <a:pt x="51" y="382"/>
                        <a:pt x="52" y="385"/>
                      </a:cubicBezTo>
                      <a:cubicBezTo>
                        <a:pt x="54" y="388"/>
                        <a:pt x="57" y="388"/>
                        <a:pt x="60" y="389"/>
                      </a:cubicBezTo>
                      <a:cubicBezTo>
                        <a:pt x="62" y="389"/>
                        <a:pt x="69" y="390"/>
                        <a:pt x="71" y="389"/>
                      </a:cubicBezTo>
                      <a:cubicBezTo>
                        <a:pt x="71" y="389"/>
                        <a:pt x="71" y="387"/>
                        <a:pt x="71" y="386"/>
                      </a:cubicBezTo>
                      <a:cubicBezTo>
                        <a:pt x="72" y="385"/>
                        <a:pt x="73" y="384"/>
                        <a:pt x="74" y="383"/>
                      </a:cubicBezTo>
                      <a:cubicBezTo>
                        <a:pt x="76" y="381"/>
                        <a:pt x="78" y="379"/>
                        <a:pt x="81" y="377"/>
                      </a:cubicBezTo>
                      <a:cubicBezTo>
                        <a:pt x="85" y="374"/>
                        <a:pt x="90" y="371"/>
                        <a:pt x="93" y="368"/>
                      </a:cubicBezTo>
                      <a:cubicBezTo>
                        <a:pt x="96" y="365"/>
                        <a:pt x="95" y="357"/>
                        <a:pt x="100" y="357"/>
                      </a:cubicBezTo>
                      <a:cubicBezTo>
                        <a:pt x="106" y="358"/>
                        <a:pt x="110" y="366"/>
                        <a:pt x="115" y="368"/>
                      </a:cubicBezTo>
                      <a:cubicBezTo>
                        <a:pt x="118" y="369"/>
                        <a:pt x="123" y="368"/>
                        <a:pt x="127" y="368"/>
                      </a:cubicBezTo>
                      <a:cubicBezTo>
                        <a:pt x="131" y="368"/>
                        <a:pt x="136" y="367"/>
                        <a:pt x="140" y="368"/>
                      </a:cubicBezTo>
                      <a:cubicBezTo>
                        <a:pt x="143" y="369"/>
                        <a:pt x="146" y="372"/>
                        <a:pt x="148" y="374"/>
                      </a:cubicBezTo>
                      <a:cubicBezTo>
                        <a:pt x="150" y="376"/>
                        <a:pt x="151" y="378"/>
                        <a:pt x="152" y="381"/>
                      </a:cubicBezTo>
                      <a:cubicBezTo>
                        <a:pt x="153" y="382"/>
                        <a:pt x="154" y="388"/>
                        <a:pt x="155" y="388"/>
                      </a:cubicBezTo>
                      <a:cubicBezTo>
                        <a:pt x="156" y="388"/>
                        <a:pt x="161" y="372"/>
                        <a:pt x="162" y="371"/>
                      </a:cubicBezTo>
                      <a:cubicBezTo>
                        <a:pt x="164" y="365"/>
                        <a:pt x="165" y="364"/>
                        <a:pt x="171" y="363"/>
                      </a:cubicBezTo>
                      <a:cubicBezTo>
                        <a:pt x="177" y="363"/>
                        <a:pt x="182" y="363"/>
                        <a:pt x="188" y="363"/>
                      </a:cubicBezTo>
                      <a:cubicBezTo>
                        <a:pt x="193" y="364"/>
                        <a:pt x="198" y="363"/>
                        <a:pt x="202" y="366"/>
                      </a:cubicBezTo>
                      <a:cubicBezTo>
                        <a:pt x="207" y="359"/>
                        <a:pt x="209" y="350"/>
                        <a:pt x="211" y="342"/>
                      </a:cubicBezTo>
                      <a:cubicBezTo>
                        <a:pt x="212" y="337"/>
                        <a:pt x="211" y="332"/>
                        <a:pt x="212" y="327"/>
                      </a:cubicBezTo>
                      <a:cubicBezTo>
                        <a:pt x="212" y="322"/>
                        <a:pt x="214" y="317"/>
                        <a:pt x="217" y="313"/>
                      </a:cubicBezTo>
                      <a:cubicBezTo>
                        <a:pt x="221" y="307"/>
                        <a:pt x="224" y="298"/>
                        <a:pt x="230" y="294"/>
                      </a:cubicBezTo>
                      <a:cubicBezTo>
                        <a:pt x="236" y="290"/>
                        <a:pt x="243" y="290"/>
                        <a:pt x="249" y="288"/>
                      </a:cubicBezTo>
                      <a:cubicBezTo>
                        <a:pt x="263" y="286"/>
                        <a:pt x="277" y="285"/>
                        <a:pt x="292" y="283"/>
                      </a:cubicBezTo>
                      <a:cubicBezTo>
                        <a:pt x="299" y="282"/>
                        <a:pt x="306" y="282"/>
                        <a:pt x="313" y="284"/>
                      </a:cubicBezTo>
                      <a:cubicBezTo>
                        <a:pt x="320" y="287"/>
                        <a:pt x="327" y="291"/>
                        <a:pt x="333" y="295"/>
                      </a:cubicBezTo>
                      <a:cubicBezTo>
                        <a:pt x="336" y="288"/>
                        <a:pt x="339" y="280"/>
                        <a:pt x="343" y="273"/>
                      </a:cubicBezTo>
                      <a:cubicBezTo>
                        <a:pt x="348" y="265"/>
                        <a:pt x="350" y="257"/>
                        <a:pt x="348" y="248"/>
                      </a:cubicBezTo>
                      <a:cubicBezTo>
                        <a:pt x="347" y="239"/>
                        <a:pt x="343" y="234"/>
                        <a:pt x="335" y="229"/>
                      </a:cubicBezTo>
                      <a:cubicBezTo>
                        <a:pt x="329" y="225"/>
                        <a:pt x="323" y="219"/>
                        <a:pt x="323" y="211"/>
                      </a:cubicBezTo>
                      <a:cubicBezTo>
                        <a:pt x="323" y="206"/>
                        <a:pt x="325" y="203"/>
                        <a:pt x="325" y="198"/>
                      </a:cubicBezTo>
                      <a:cubicBezTo>
                        <a:pt x="326" y="195"/>
                        <a:pt x="325" y="194"/>
                        <a:pt x="322" y="194"/>
                      </a:cubicBezTo>
                      <a:cubicBezTo>
                        <a:pt x="315" y="193"/>
                        <a:pt x="308" y="194"/>
                        <a:pt x="301" y="194"/>
                      </a:cubicBezTo>
                      <a:cubicBezTo>
                        <a:pt x="295" y="195"/>
                        <a:pt x="287" y="197"/>
                        <a:pt x="280" y="196"/>
                      </a:cubicBezTo>
                      <a:cubicBezTo>
                        <a:pt x="271" y="194"/>
                        <a:pt x="274" y="183"/>
                        <a:pt x="274" y="176"/>
                      </a:cubicBezTo>
                      <a:cubicBezTo>
                        <a:pt x="273" y="173"/>
                        <a:pt x="272" y="170"/>
                        <a:pt x="269" y="168"/>
                      </a:cubicBezTo>
                      <a:cubicBezTo>
                        <a:pt x="267" y="166"/>
                        <a:pt x="263" y="163"/>
                        <a:pt x="264" y="159"/>
                      </a:cubicBezTo>
                      <a:cubicBezTo>
                        <a:pt x="265" y="157"/>
                        <a:pt x="268" y="155"/>
                        <a:pt x="268" y="152"/>
                      </a:cubicBezTo>
                      <a:cubicBezTo>
                        <a:pt x="270" y="147"/>
                        <a:pt x="269" y="142"/>
                        <a:pt x="269" y="138"/>
                      </a:cubicBezTo>
                      <a:cubicBezTo>
                        <a:pt x="268" y="129"/>
                        <a:pt x="266" y="125"/>
                        <a:pt x="259" y="119"/>
                      </a:cubicBezTo>
                      <a:cubicBezTo>
                        <a:pt x="257" y="117"/>
                        <a:pt x="253" y="114"/>
                        <a:pt x="250" y="113"/>
                      </a:cubicBezTo>
                      <a:cubicBezTo>
                        <a:pt x="247" y="112"/>
                        <a:pt x="242" y="113"/>
                        <a:pt x="238" y="113"/>
                      </a:cubicBezTo>
                      <a:cubicBezTo>
                        <a:pt x="229" y="114"/>
                        <a:pt x="225" y="110"/>
                        <a:pt x="219" y="104"/>
                      </a:cubicBezTo>
                      <a:cubicBezTo>
                        <a:pt x="213" y="98"/>
                        <a:pt x="204" y="101"/>
                        <a:pt x="198" y="96"/>
                      </a:cubicBezTo>
                      <a:cubicBezTo>
                        <a:pt x="195" y="93"/>
                        <a:pt x="193" y="89"/>
                        <a:pt x="189" y="87"/>
                      </a:cubicBezTo>
                      <a:cubicBezTo>
                        <a:pt x="186" y="84"/>
                        <a:pt x="181" y="83"/>
                        <a:pt x="177" y="82"/>
                      </a:cubicBezTo>
                      <a:cubicBezTo>
                        <a:pt x="173" y="81"/>
                        <a:pt x="169" y="81"/>
                        <a:pt x="164" y="81"/>
                      </a:cubicBezTo>
                      <a:cubicBezTo>
                        <a:pt x="160" y="81"/>
                        <a:pt x="155" y="82"/>
                        <a:pt x="152" y="80"/>
                      </a:cubicBezTo>
                      <a:cubicBezTo>
                        <a:pt x="145" y="76"/>
                        <a:pt x="140" y="69"/>
                        <a:pt x="135" y="64"/>
                      </a:cubicBezTo>
                      <a:cubicBezTo>
                        <a:pt x="130" y="58"/>
                        <a:pt x="124" y="53"/>
                        <a:pt x="123" y="45"/>
                      </a:cubicBezTo>
                      <a:cubicBezTo>
                        <a:pt x="122" y="37"/>
                        <a:pt x="122" y="29"/>
                        <a:pt x="122" y="22"/>
                      </a:cubicBezTo>
                      <a:cubicBezTo>
                        <a:pt x="122" y="17"/>
                        <a:pt x="124" y="5"/>
                        <a:pt x="120" y="2"/>
                      </a:cubicBezTo>
                      <a:cubicBezTo>
                        <a:pt x="116" y="0"/>
                        <a:pt x="110" y="2"/>
                        <a:pt x="106"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0" name="Freeform 8">
                  <a:extLst>
                    <a:ext uri="{FF2B5EF4-FFF2-40B4-BE49-F238E27FC236}">
                      <a16:creationId xmlns:a16="http://schemas.microsoft.com/office/drawing/2014/main" id="{A7D85001-5C74-4DC1-8CDB-3FA82880D84B}"/>
                    </a:ext>
                  </a:extLst>
                </p:cNvPr>
                <p:cNvSpPr>
                  <a:spLocks/>
                </p:cNvSpPr>
                <p:nvPr/>
              </p:nvSpPr>
              <p:spPr bwMode="auto">
                <a:xfrm>
                  <a:off x="3427255" y="4740980"/>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0"/>
                        <a:pt x="0" y="1"/>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1" name="Freeform 69">
                  <a:extLst>
                    <a:ext uri="{FF2B5EF4-FFF2-40B4-BE49-F238E27FC236}">
                      <a16:creationId xmlns:a16="http://schemas.microsoft.com/office/drawing/2014/main" id="{81AA26E0-D8B1-418C-9615-7D279CB34BC6}"/>
                    </a:ext>
                  </a:extLst>
                </p:cNvPr>
                <p:cNvSpPr>
                  <a:spLocks/>
                </p:cNvSpPr>
                <p:nvPr/>
              </p:nvSpPr>
              <p:spPr bwMode="auto">
                <a:xfrm>
                  <a:off x="3246280" y="4053585"/>
                  <a:ext cx="365126" cy="525469"/>
                </a:xfrm>
                <a:custGeom>
                  <a:avLst/>
                  <a:gdLst>
                    <a:gd name="T0" fmla="*/ 302 w 339"/>
                    <a:gd name="T1" fmla="*/ 320 h 493"/>
                    <a:gd name="T2" fmla="*/ 315 w 339"/>
                    <a:gd name="T3" fmla="*/ 313 h 493"/>
                    <a:gd name="T4" fmla="*/ 320 w 339"/>
                    <a:gd name="T5" fmla="*/ 317 h 493"/>
                    <a:gd name="T6" fmla="*/ 339 w 339"/>
                    <a:gd name="T7" fmla="*/ 306 h 493"/>
                    <a:gd name="T8" fmla="*/ 324 w 339"/>
                    <a:gd name="T9" fmla="*/ 292 h 493"/>
                    <a:gd name="T10" fmla="*/ 336 w 339"/>
                    <a:gd name="T11" fmla="*/ 272 h 493"/>
                    <a:gd name="T12" fmla="*/ 322 w 339"/>
                    <a:gd name="T13" fmla="*/ 246 h 493"/>
                    <a:gd name="T14" fmla="*/ 322 w 339"/>
                    <a:gd name="T15" fmla="*/ 213 h 493"/>
                    <a:gd name="T16" fmla="*/ 332 w 339"/>
                    <a:gd name="T17" fmla="*/ 195 h 493"/>
                    <a:gd name="T18" fmla="*/ 302 w 339"/>
                    <a:gd name="T19" fmla="*/ 191 h 493"/>
                    <a:gd name="T20" fmla="*/ 267 w 339"/>
                    <a:gd name="T21" fmla="*/ 184 h 493"/>
                    <a:gd name="T22" fmla="*/ 232 w 339"/>
                    <a:gd name="T23" fmla="*/ 167 h 493"/>
                    <a:gd name="T24" fmla="*/ 198 w 339"/>
                    <a:gd name="T25" fmla="*/ 162 h 493"/>
                    <a:gd name="T26" fmla="*/ 186 w 339"/>
                    <a:gd name="T27" fmla="*/ 147 h 493"/>
                    <a:gd name="T28" fmla="*/ 187 w 339"/>
                    <a:gd name="T29" fmla="*/ 126 h 493"/>
                    <a:gd name="T30" fmla="*/ 159 w 339"/>
                    <a:gd name="T31" fmla="*/ 104 h 493"/>
                    <a:gd name="T32" fmla="*/ 173 w 339"/>
                    <a:gd name="T33" fmla="*/ 65 h 493"/>
                    <a:gd name="T34" fmla="*/ 189 w 339"/>
                    <a:gd name="T35" fmla="*/ 44 h 493"/>
                    <a:gd name="T36" fmla="*/ 214 w 339"/>
                    <a:gd name="T37" fmla="*/ 23 h 493"/>
                    <a:gd name="T38" fmla="*/ 195 w 339"/>
                    <a:gd name="T39" fmla="*/ 15 h 493"/>
                    <a:gd name="T40" fmla="*/ 181 w 339"/>
                    <a:gd name="T41" fmla="*/ 27 h 493"/>
                    <a:gd name="T42" fmla="*/ 153 w 339"/>
                    <a:gd name="T43" fmla="*/ 40 h 493"/>
                    <a:gd name="T44" fmla="*/ 134 w 339"/>
                    <a:gd name="T45" fmla="*/ 53 h 493"/>
                    <a:gd name="T46" fmla="*/ 130 w 339"/>
                    <a:gd name="T47" fmla="*/ 50 h 493"/>
                    <a:gd name="T48" fmla="*/ 114 w 339"/>
                    <a:gd name="T49" fmla="*/ 51 h 493"/>
                    <a:gd name="T50" fmla="*/ 98 w 339"/>
                    <a:gd name="T51" fmla="*/ 64 h 493"/>
                    <a:gd name="T52" fmla="*/ 97 w 339"/>
                    <a:gd name="T53" fmla="*/ 78 h 493"/>
                    <a:gd name="T54" fmla="*/ 96 w 339"/>
                    <a:gd name="T55" fmla="*/ 91 h 493"/>
                    <a:gd name="T56" fmla="*/ 82 w 339"/>
                    <a:gd name="T57" fmla="*/ 99 h 493"/>
                    <a:gd name="T58" fmla="*/ 72 w 339"/>
                    <a:gd name="T59" fmla="*/ 115 h 493"/>
                    <a:gd name="T60" fmla="*/ 60 w 339"/>
                    <a:gd name="T61" fmla="*/ 122 h 493"/>
                    <a:gd name="T62" fmla="*/ 61 w 339"/>
                    <a:gd name="T63" fmla="*/ 137 h 493"/>
                    <a:gd name="T64" fmla="*/ 46 w 339"/>
                    <a:gd name="T65" fmla="*/ 120 h 493"/>
                    <a:gd name="T66" fmla="*/ 48 w 339"/>
                    <a:gd name="T67" fmla="*/ 145 h 493"/>
                    <a:gd name="T68" fmla="*/ 37 w 339"/>
                    <a:gd name="T69" fmla="*/ 149 h 493"/>
                    <a:gd name="T70" fmla="*/ 32 w 339"/>
                    <a:gd name="T71" fmla="*/ 162 h 493"/>
                    <a:gd name="T72" fmla="*/ 44 w 339"/>
                    <a:gd name="T73" fmla="*/ 177 h 493"/>
                    <a:gd name="T74" fmla="*/ 47 w 339"/>
                    <a:gd name="T75" fmla="*/ 201 h 493"/>
                    <a:gd name="T76" fmla="*/ 46 w 339"/>
                    <a:gd name="T77" fmla="*/ 223 h 493"/>
                    <a:gd name="T78" fmla="*/ 54 w 339"/>
                    <a:gd name="T79" fmla="*/ 259 h 493"/>
                    <a:gd name="T80" fmla="*/ 40 w 339"/>
                    <a:gd name="T81" fmla="*/ 279 h 493"/>
                    <a:gd name="T82" fmla="*/ 24 w 339"/>
                    <a:gd name="T83" fmla="*/ 298 h 493"/>
                    <a:gd name="T84" fmla="*/ 10 w 339"/>
                    <a:gd name="T85" fmla="*/ 314 h 493"/>
                    <a:gd name="T86" fmla="*/ 19 w 339"/>
                    <a:gd name="T87" fmla="*/ 339 h 493"/>
                    <a:gd name="T88" fmla="*/ 37 w 339"/>
                    <a:gd name="T89" fmla="*/ 346 h 493"/>
                    <a:gd name="T90" fmla="*/ 66 w 339"/>
                    <a:gd name="T91" fmla="*/ 360 h 493"/>
                    <a:gd name="T92" fmla="*/ 97 w 339"/>
                    <a:gd name="T93" fmla="*/ 368 h 493"/>
                    <a:gd name="T94" fmla="*/ 116 w 339"/>
                    <a:gd name="T95" fmla="*/ 374 h 493"/>
                    <a:gd name="T96" fmla="*/ 137 w 339"/>
                    <a:gd name="T97" fmla="*/ 394 h 493"/>
                    <a:gd name="T98" fmla="*/ 151 w 339"/>
                    <a:gd name="T99" fmla="*/ 407 h 493"/>
                    <a:gd name="T100" fmla="*/ 163 w 339"/>
                    <a:gd name="T101" fmla="*/ 425 h 493"/>
                    <a:gd name="T102" fmla="*/ 178 w 339"/>
                    <a:gd name="T103" fmla="*/ 442 h 493"/>
                    <a:gd name="T104" fmla="*/ 218 w 339"/>
                    <a:gd name="T105" fmla="*/ 438 h 493"/>
                    <a:gd name="T106" fmla="*/ 235 w 339"/>
                    <a:gd name="T107" fmla="*/ 436 h 493"/>
                    <a:gd name="T108" fmla="*/ 252 w 339"/>
                    <a:gd name="T109" fmla="*/ 464 h 493"/>
                    <a:gd name="T110" fmla="*/ 249 w 339"/>
                    <a:gd name="T111" fmla="*/ 481 h 493"/>
                    <a:gd name="T112" fmla="*/ 260 w 339"/>
                    <a:gd name="T113" fmla="*/ 493 h 493"/>
                    <a:gd name="T114" fmla="*/ 273 w 339"/>
                    <a:gd name="T115" fmla="*/ 407 h 493"/>
                    <a:gd name="T116" fmla="*/ 258 w 339"/>
                    <a:gd name="T117" fmla="*/ 380 h 493"/>
                    <a:gd name="T118" fmla="*/ 264 w 339"/>
                    <a:gd name="T119" fmla="*/ 351 h 493"/>
                    <a:gd name="T120" fmla="*/ 283 w 339"/>
                    <a:gd name="T121" fmla="*/ 351 h 493"/>
                    <a:gd name="T122" fmla="*/ 264 w 339"/>
                    <a:gd name="T123" fmla="*/ 339 h 493"/>
                    <a:gd name="T124" fmla="*/ 271 w 339"/>
                    <a:gd name="T125" fmla="*/ 31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9" h="493">
                      <a:moveTo>
                        <a:pt x="271" y="319"/>
                      </a:moveTo>
                      <a:cubicBezTo>
                        <a:pt x="281" y="318"/>
                        <a:pt x="292" y="320"/>
                        <a:pt x="302" y="320"/>
                      </a:cubicBezTo>
                      <a:cubicBezTo>
                        <a:pt x="306" y="320"/>
                        <a:pt x="306" y="320"/>
                        <a:pt x="308" y="317"/>
                      </a:cubicBezTo>
                      <a:cubicBezTo>
                        <a:pt x="310" y="315"/>
                        <a:pt x="312" y="312"/>
                        <a:pt x="315" y="313"/>
                      </a:cubicBezTo>
                      <a:cubicBezTo>
                        <a:pt x="312" y="312"/>
                        <a:pt x="316" y="314"/>
                        <a:pt x="315" y="313"/>
                      </a:cubicBezTo>
                      <a:cubicBezTo>
                        <a:pt x="317" y="314"/>
                        <a:pt x="318" y="317"/>
                        <a:pt x="320" y="317"/>
                      </a:cubicBezTo>
                      <a:cubicBezTo>
                        <a:pt x="321" y="317"/>
                        <a:pt x="324" y="314"/>
                        <a:pt x="325" y="313"/>
                      </a:cubicBezTo>
                      <a:cubicBezTo>
                        <a:pt x="329" y="310"/>
                        <a:pt x="334" y="308"/>
                        <a:pt x="339" y="306"/>
                      </a:cubicBezTo>
                      <a:cubicBezTo>
                        <a:pt x="337" y="302"/>
                        <a:pt x="335" y="298"/>
                        <a:pt x="332" y="296"/>
                      </a:cubicBezTo>
                      <a:cubicBezTo>
                        <a:pt x="329" y="294"/>
                        <a:pt x="327" y="293"/>
                        <a:pt x="324" y="292"/>
                      </a:cubicBezTo>
                      <a:cubicBezTo>
                        <a:pt x="317" y="287"/>
                        <a:pt x="326" y="282"/>
                        <a:pt x="330" y="279"/>
                      </a:cubicBezTo>
                      <a:cubicBezTo>
                        <a:pt x="332" y="278"/>
                        <a:pt x="336" y="275"/>
                        <a:pt x="336" y="272"/>
                      </a:cubicBezTo>
                      <a:cubicBezTo>
                        <a:pt x="336" y="269"/>
                        <a:pt x="332" y="265"/>
                        <a:pt x="330" y="263"/>
                      </a:cubicBezTo>
                      <a:cubicBezTo>
                        <a:pt x="326" y="258"/>
                        <a:pt x="324" y="253"/>
                        <a:pt x="322" y="246"/>
                      </a:cubicBezTo>
                      <a:cubicBezTo>
                        <a:pt x="320" y="238"/>
                        <a:pt x="319" y="231"/>
                        <a:pt x="320" y="222"/>
                      </a:cubicBezTo>
                      <a:cubicBezTo>
                        <a:pt x="320" y="219"/>
                        <a:pt x="320" y="216"/>
                        <a:pt x="322" y="213"/>
                      </a:cubicBezTo>
                      <a:cubicBezTo>
                        <a:pt x="323" y="209"/>
                        <a:pt x="326" y="206"/>
                        <a:pt x="329" y="204"/>
                      </a:cubicBezTo>
                      <a:cubicBezTo>
                        <a:pt x="331" y="201"/>
                        <a:pt x="334" y="198"/>
                        <a:pt x="332" y="195"/>
                      </a:cubicBezTo>
                      <a:cubicBezTo>
                        <a:pt x="331" y="191"/>
                        <a:pt x="327" y="190"/>
                        <a:pt x="324" y="189"/>
                      </a:cubicBezTo>
                      <a:cubicBezTo>
                        <a:pt x="317" y="189"/>
                        <a:pt x="309" y="190"/>
                        <a:pt x="302" y="191"/>
                      </a:cubicBezTo>
                      <a:cubicBezTo>
                        <a:pt x="296" y="192"/>
                        <a:pt x="290" y="194"/>
                        <a:pt x="284" y="194"/>
                      </a:cubicBezTo>
                      <a:cubicBezTo>
                        <a:pt x="276" y="194"/>
                        <a:pt x="272" y="190"/>
                        <a:pt x="267" y="184"/>
                      </a:cubicBezTo>
                      <a:cubicBezTo>
                        <a:pt x="263" y="179"/>
                        <a:pt x="260" y="171"/>
                        <a:pt x="254" y="168"/>
                      </a:cubicBezTo>
                      <a:cubicBezTo>
                        <a:pt x="247" y="165"/>
                        <a:pt x="238" y="165"/>
                        <a:pt x="232" y="167"/>
                      </a:cubicBezTo>
                      <a:cubicBezTo>
                        <a:pt x="226" y="169"/>
                        <a:pt x="222" y="169"/>
                        <a:pt x="216" y="168"/>
                      </a:cubicBezTo>
                      <a:cubicBezTo>
                        <a:pt x="210" y="168"/>
                        <a:pt x="201" y="168"/>
                        <a:pt x="198" y="162"/>
                      </a:cubicBezTo>
                      <a:cubicBezTo>
                        <a:pt x="195" y="159"/>
                        <a:pt x="194" y="158"/>
                        <a:pt x="191" y="156"/>
                      </a:cubicBezTo>
                      <a:cubicBezTo>
                        <a:pt x="188" y="154"/>
                        <a:pt x="187" y="151"/>
                        <a:pt x="186" y="147"/>
                      </a:cubicBezTo>
                      <a:cubicBezTo>
                        <a:pt x="186" y="143"/>
                        <a:pt x="187" y="140"/>
                        <a:pt x="188" y="136"/>
                      </a:cubicBezTo>
                      <a:cubicBezTo>
                        <a:pt x="190" y="132"/>
                        <a:pt x="189" y="130"/>
                        <a:pt x="187" y="126"/>
                      </a:cubicBezTo>
                      <a:cubicBezTo>
                        <a:pt x="183" y="120"/>
                        <a:pt x="181" y="110"/>
                        <a:pt x="175" y="105"/>
                      </a:cubicBezTo>
                      <a:cubicBezTo>
                        <a:pt x="170" y="102"/>
                        <a:pt x="163" y="108"/>
                        <a:pt x="159" y="104"/>
                      </a:cubicBezTo>
                      <a:cubicBezTo>
                        <a:pt x="155" y="99"/>
                        <a:pt x="167" y="90"/>
                        <a:pt x="169" y="87"/>
                      </a:cubicBezTo>
                      <a:cubicBezTo>
                        <a:pt x="173" y="81"/>
                        <a:pt x="171" y="72"/>
                        <a:pt x="173" y="65"/>
                      </a:cubicBezTo>
                      <a:cubicBezTo>
                        <a:pt x="175" y="59"/>
                        <a:pt x="179" y="51"/>
                        <a:pt x="183" y="47"/>
                      </a:cubicBezTo>
                      <a:cubicBezTo>
                        <a:pt x="185" y="45"/>
                        <a:pt x="187" y="45"/>
                        <a:pt x="189" y="44"/>
                      </a:cubicBezTo>
                      <a:cubicBezTo>
                        <a:pt x="192" y="42"/>
                        <a:pt x="193" y="37"/>
                        <a:pt x="195" y="34"/>
                      </a:cubicBezTo>
                      <a:cubicBezTo>
                        <a:pt x="199" y="28"/>
                        <a:pt x="207" y="25"/>
                        <a:pt x="214" y="23"/>
                      </a:cubicBezTo>
                      <a:cubicBezTo>
                        <a:pt x="220" y="22"/>
                        <a:pt x="226" y="22"/>
                        <a:pt x="225" y="14"/>
                      </a:cubicBezTo>
                      <a:cubicBezTo>
                        <a:pt x="222" y="0"/>
                        <a:pt x="200" y="7"/>
                        <a:pt x="195" y="15"/>
                      </a:cubicBezTo>
                      <a:cubicBezTo>
                        <a:pt x="193" y="18"/>
                        <a:pt x="192" y="21"/>
                        <a:pt x="190" y="23"/>
                      </a:cubicBezTo>
                      <a:cubicBezTo>
                        <a:pt x="188" y="25"/>
                        <a:pt x="184" y="26"/>
                        <a:pt x="181" y="27"/>
                      </a:cubicBezTo>
                      <a:cubicBezTo>
                        <a:pt x="176" y="30"/>
                        <a:pt x="172" y="34"/>
                        <a:pt x="168" y="37"/>
                      </a:cubicBezTo>
                      <a:cubicBezTo>
                        <a:pt x="163" y="41"/>
                        <a:pt x="158" y="40"/>
                        <a:pt x="153" y="40"/>
                      </a:cubicBezTo>
                      <a:cubicBezTo>
                        <a:pt x="148" y="39"/>
                        <a:pt x="138" y="39"/>
                        <a:pt x="136" y="45"/>
                      </a:cubicBezTo>
                      <a:cubicBezTo>
                        <a:pt x="135" y="48"/>
                        <a:pt x="136" y="50"/>
                        <a:pt x="134" y="53"/>
                      </a:cubicBezTo>
                      <a:cubicBezTo>
                        <a:pt x="133" y="54"/>
                        <a:pt x="127" y="58"/>
                        <a:pt x="126" y="55"/>
                      </a:cubicBezTo>
                      <a:cubicBezTo>
                        <a:pt x="125" y="53"/>
                        <a:pt x="130" y="52"/>
                        <a:pt x="130" y="50"/>
                      </a:cubicBezTo>
                      <a:cubicBezTo>
                        <a:pt x="130" y="47"/>
                        <a:pt x="124" y="46"/>
                        <a:pt x="122" y="46"/>
                      </a:cubicBezTo>
                      <a:cubicBezTo>
                        <a:pt x="119" y="47"/>
                        <a:pt x="117" y="48"/>
                        <a:pt x="114" y="51"/>
                      </a:cubicBezTo>
                      <a:cubicBezTo>
                        <a:pt x="111" y="53"/>
                        <a:pt x="108" y="54"/>
                        <a:pt x="106" y="57"/>
                      </a:cubicBezTo>
                      <a:cubicBezTo>
                        <a:pt x="103" y="59"/>
                        <a:pt x="101" y="61"/>
                        <a:pt x="98" y="64"/>
                      </a:cubicBezTo>
                      <a:cubicBezTo>
                        <a:pt x="97" y="65"/>
                        <a:pt x="95" y="67"/>
                        <a:pt x="95" y="69"/>
                      </a:cubicBezTo>
                      <a:cubicBezTo>
                        <a:pt x="95" y="73"/>
                        <a:pt x="98" y="74"/>
                        <a:pt x="97" y="78"/>
                      </a:cubicBezTo>
                      <a:cubicBezTo>
                        <a:pt x="96" y="81"/>
                        <a:pt x="92" y="83"/>
                        <a:pt x="94" y="86"/>
                      </a:cubicBezTo>
                      <a:cubicBezTo>
                        <a:pt x="95" y="89"/>
                        <a:pt x="97" y="88"/>
                        <a:pt x="96" y="91"/>
                      </a:cubicBezTo>
                      <a:cubicBezTo>
                        <a:pt x="95" y="94"/>
                        <a:pt x="92" y="97"/>
                        <a:pt x="90" y="97"/>
                      </a:cubicBezTo>
                      <a:cubicBezTo>
                        <a:pt x="86" y="98"/>
                        <a:pt x="85" y="96"/>
                        <a:pt x="82" y="99"/>
                      </a:cubicBezTo>
                      <a:cubicBezTo>
                        <a:pt x="79" y="102"/>
                        <a:pt x="78" y="105"/>
                        <a:pt x="77" y="108"/>
                      </a:cubicBezTo>
                      <a:cubicBezTo>
                        <a:pt x="76" y="112"/>
                        <a:pt x="76" y="114"/>
                        <a:pt x="72" y="115"/>
                      </a:cubicBezTo>
                      <a:cubicBezTo>
                        <a:pt x="69" y="116"/>
                        <a:pt x="65" y="116"/>
                        <a:pt x="62" y="117"/>
                      </a:cubicBezTo>
                      <a:cubicBezTo>
                        <a:pt x="60" y="118"/>
                        <a:pt x="59" y="120"/>
                        <a:pt x="60" y="122"/>
                      </a:cubicBezTo>
                      <a:cubicBezTo>
                        <a:pt x="61" y="126"/>
                        <a:pt x="63" y="127"/>
                        <a:pt x="63" y="131"/>
                      </a:cubicBezTo>
                      <a:cubicBezTo>
                        <a:pt x="63" y="133"/>
                        <a:pt x="63" y="137"/>
                        <a:pt x="61" y="137"/>
                      </a:cubicBezTo>
                      <a:cubicBezTo>
                        <a:pt x="58" y="138"/>
                        <a:pt x="57" y="134"/>
                        <a:pt x="57" y="132"/>
                      </a:cubicBezTo>
                      <a:cubicBezTo>
                        <a:pt x="54" y="126"/>
                        <a:pt x="50" y="124"/>
                        <a:pt x="46" y="120"/>
                      </a:cubicBezTo>
                      <a:cubicBezTo>
                        <a:pt x="46" y="125"/>
                        <a:pt x="49" y="129"/>
                        <a:pt x="51" y="132"/>
                      </a:cubicBezTo>
                      <a:cubicBezTo>
                        <a:pt x="54" y="138"/>
                        <a:pt x="52" y="141"/>
                        <a:pt x="48" y="145"/>
                      </a:cubicBezTo>
                      <a:cubicBezTo>
                        <a:pt x="46" y="147"/>
                        <a:pt x="44" y="148"/>
                        <a:pt x="42" y="149"/>
                      </a:cubicBezTo>
                      <a:cubicBezTo>
                        <a:pt x="39" y="150"/>
                        <a:pt x="39" y="149"/>
                        <a:pt x="37" y="149"/>
                      </a:cubicBezTo>
                      <a:cubicBezTo>
                        <a:pt x="33" y="148"/>
                        <a:pt x="32" y="152"/>
                        <a:pt x="31" y="155"/>
                      </a:cubicBezTo>
                      <a:cubicBezTo>
                        <a:pt x="29" y="159"/>
                        <a:pt x="30" y="159"/>
                        <a:pt x="32" y="162"/>
                      </a:cubicBezTo>
                      <a:cubicBezTo>
                        <a:pt x="33" y="164"/>
                        <a:pt x="35" y="166"/>
                        <a:pt x="36" y="167"/>
                      </a:cubicBezTo>
                      <a:cubicBezTo>
                        <a:pt x="39" y="171"/>
                        <a:pt x="43" y="173"/>
                        <a:pt x="44" y="177"/>
                      </a:cubicBezTo>
                      <a:cubicBezTo>
                        <a:pt x="46" y="182"/>
                        <a:pt x="42" y="185"/>
                        <a:pt x="42" y="190"/>
                      </a:cubicBezTo>
                      <a:cubicBezTo>
                        <a:pt x="41" y="194"/>
                        <a:pt x="47" y="197"/>
                        <a:pt x="47" y="201"/>
                      </a:cubicBezTo>
                      <a:cubicBezTo>
                        <a:pt x="48" y="206"/>
                        <a:pt x="44" y="207"/>
                        <a:pt x="43" y="210"/>
                      </a:cubicBezTo>
                      <a:cubicBezTo>
                        <a:pt x="41" y="214"/>
                        <a:pt x="46" y="219"/>
                        <a:pt x="46" y="223"/>
                      </a:cubicBezTo>
                      <a:cubicBezTo>
                        <a:pt x="48" y="232"/>
                        <a:pt x="44" y="242"/>
                        <a:pt x="47" y="251"/>
                      </a:cubicBezTo>
                      <a:cubicBezTo>
                        <a:pt x="48" y="255"/>
                        <a:pt x="53" y="255"/>
                        <a:pt x="54" y="259"/>
                      </a:cubicBezTo>
                      <a:cubicBezTo>
                        <a:pt x="54" y="262"/>
                        <a:pt x="48" y="267"/>
                        <a:pt x="47" y="270"/>
                      </a:cubicBezTo>
                      <a:cubicBezTo>
                        <a:pt x="45" y="274"/>
                        <a:pt x="43" y="276"/>
                        <a:pt x="40" y="279"/>
                      </a:cubicBezTo>
                      <a:cubicBezTo>
                        <a:pt x="36" y="282"/>
                        <a:pt x="37" y="286"/>
                        <a:pt x="35" y="291"/>
                      </a:cubicBezTo>
                      <a:cubicBezTo>
                        <a:pt x="33" y="294"/>
                        <a:pt x="28" y="297"/>
                        <a:pt x="24" y="298"/>
                      </a:cubicBezTo>
                      <a:cubicBezTo>
                        <a:pt x="20" y="299"/>
                        <a:pt x="17" y="298"/>
                        <a:pt x="13" y="301"/>
                      </a:cubicBezTo>
                      <a:cubicBezTo>
                        <a:pt x="8" y="305"/>
                        <a:pt x="9" y="309"/>
                        <a:pt x="10" y="314"/>
                      </a:cubicBezTo>
                      <a:cubicBezTo>
                        <a:pt x="10" y="321"/>
                        <a:pt x="4" y="321"/>
                        <a:pt x="0" y="324"/>
                      </a:cubicBezTo>
                      <a:cubicBezTo>
                        <a:pt x="7" y="329"/>
                        <a:pt x="13" y="335"/>
                        <a:pt x="19" y="339"/>
                      </a:cubicBezTo>
                      <a:cubicBezTo>
                        <a:pt x="22" y="341"/>
                        <a:pt x="25" y="342"/>
                        <a:pt x="28" y="343"/>
                      </a:cubicBezTo>
                      <a:cubicBezTo>
                        <a:pt x="31" y="344"/>
                        <a:pt x="34" y="344"/>
                        <a:pt x="37" y="346"/>
                      </a:cubicBezTo>
                      <a:cubicBezTo>
                        <a:pt x="41" y="349"/>
                        <a:pt x="41" y="355"/>
                        <a:pt x="45" y="358"/>
                      </a:cubicBezTo>
                      <a:cubicBezTo>
                        <a:pt x="51" y="361"/>
                        <a:pt x="60" y="362"/>
                        <a:pt x="66" y="360"/>
                      </a:cubicBezTo>
                      <a:cubicBezTo>
                        <a:pt x="71" y="359"/>
                        <a:pt x="74" y="357"/>
                        <a:pt x="79" y="359"/>
                      </a:cubicBezTo>
                      <a:cubicBezTo>
                        <a:pt x="85" y="361"/>
                        <a:pt x="91" y="365"/>
                        <a:pt x="97" y="368"/>
                      </a:cubicBezTo>
                      <a:cubicBezTo>
                        <a:pt x="100" y="369"/>
                        <a:pt x="104" y="371"/>
                        <a:pt x="107" y="372"/>
                      </a:cubicBezTo>
                      <a:cubicBezTo>
                        <a:pt x="110" y="373"/>
                        <a:pt x="113" y="373"/>
                        <a:pt x="116" y="374"/>
                      </a:cubicBezTo>
                      <a:cubicBezTo>
                        <a:pt x="122" y="375"/>
                        <a:pt x="129" y="380"/>
                        <a:pt x="133" y="385"/>
                      </a:cubicBezTo>
                      <a:cubicBezTo>
                        <a:pt x="135" y="388"/>
                        <a:pt x="137" y="391"/>
                        <a:pt x="137" y="394"/>
                      </a:cubicBezTo>
                      <a:cubicBezTo>
                        <a:pt x="137" y="396"/>
                        <a:pt x="136" y="397"/>
                        <a:pt x="137" y="399"/>
                      </a:cubicBezTo>
                      <a:cubicBezTo>
                        <a:pt x="138" y="405"/>
                        <a:pt x="147" y="405"/>
                        <a:pt x="151" y="407"/>
                      </a:cubicBezTo>
                      <a:cubicBezTo>
                        <a:pt x="156" y="409"/>
                        <a:pt x="160" y="415"/>
                        <a:pt x="161" y="421"/>
                      </a:cubicBezTo>
                      <a:cubicBezTo>
                        <a:pt x="162" y="422"/>
                        <a:pt x="162" y="424"/>
                        <a:pt x="163" y="425"/>
                      </a:cubicBezTo>
                      <a:cubicBezTo>
                        <a:pt x="164" y="427"/>
                        <a:pt x="168" y="427"/>
                        <a:pt x="169" y="429"/>
                      </a:cubicBezTo>
                      <a:cubicBezTo>
                        <a:pt x="173" y="433"/>
                        <a:pt x="173" y="440"/>
                        <a:pt x="178" y="442"/>
                      </a:cubicBezTo>
                      <a:cubicBezTo>
                        <a:pt x="184" y="444"/>
                        <a:pt x="196" y="443"/>
                        <a:pt x="200" y="439"/>
                      </a:cubicBezTo>
                      <a:cubicBezTo>
                        <a:pt x="206" y="435"/>
                        <a:pt x="211" y="436"/>
                        <a:pt x="218" y="438"/>
                      </a:cubicBezTo>
                      <a:cubicBezTo>
                        <a:pt x="220" y="439"/>
                        <a:pt x="223" y="439"/>
                        <a:pt x="225" y="438"/>
                      </a:cubicBezTo>
                      <a:cubicBezTo>
                        <a:pt x="229" y="437"/>
                        <a:pt x="231" y="436"/>
                        <a:pt x="235" y="436"/>
                      </a:cubicBezTo>
                      <a:cubicBezTo>
                        <a:pt x="241" y="438"/>
                        <a:pt x="251" y="443"/>
                        <a:pt x="255" y="448"/>
                      </a:cubicBezTo>
                      <a:cubicBezTo>
                        <a:pt x="259" y="453"/>
                        <a:pt x="254" y="460"/>
                        <a:pt x="252" y="464"/>
                      </a:cubicBezTo>
                      <a:cubicBezTo>
                        <a:pt x="250" y="467"/>
                        <a:pt x="243" y="477"/>
                        <a:pt x="245" y="480"/>
                      </a:cubicBezTo>
                      <a:cubicBezTo>
                        <a:pt x="246" y="481"/>
                        <a:pt x="248" y="481"/>
                        <a:pt x="249" y="481"/>
                      </a:cubicBezTo>
                      <a:cubicBezTo>
                        <a:pt x="251" y="482"/>
                        <a:pt x="252" y="483"/>
                        <a:pt x="254" y="485"/>
                      </a:cubicBezTo>
                      <a:cubicBezTo>
                        <a:pt x="256" y="487"/>
                        <a:pt x="258" y="490"/>
                        <a:pt x="260" y="493"/>
                      </a:cubicBezTo>
                      <a:cubicBezTo>
                        <a:pt x="265" y="479"/>
                        <a:pt x="264" y="463"/>
                        <a:pt x="268" y="448"/>
                      </a:cubicBezTo>
                      <a:cubicBezTo>
                        <a:pt x="272" y="435"/>
                        <a:pt x="273" y="421"/>
                        <a:pt x="273" y="407"/>
                      </a:cubicBezTo>
                      <a:cubicBezTo>
                        <a:pt x="273" y="399"/>
                        <a:pt x="271" y="390"/>
                        <a:pt x="265" y="384"/>
                      </a:cubicBezTo>
                      <a:cubicBezTo>
                        <a:pt x="263" y="382"/>
                        <a:pt x="260" y="382"/>
                        <a:pt x="258" y="380"/>
                      </a:cubicBezTo>
                      <a:cubicBezTo>
                        <a:pt x="255" y="377"/>
                        <a:pt x="256" y="374"/>
                        <a:pt x="256" y="370"/>
                      </a:cubicBezTo>
                      <a:cubicBezTo>
                        <a:pt x="256" y="363"/>
                        <a:pt x="255" y="354"/>
                        <a:pt x="264" y="351"/>
                      </a:cubicBezTo>
                      <a:cubicBezTo>
                        <a:pt x="266" y="350"/>
                        <a:pt x="269" y="349"/>
                        <a:pt x="272" y="349"/>
                      </a:cubicBezTo>
                      <a:cubicBezTo>
                        <a:pt x="273" y="349"/>
                        <a:pt x="283" y="351"/>
                        <a:pt x="283" y="351"/>
                      </a:cubicBezTo>
                      <a:cubicBezTo>
                        <a:pt x="281" y="347"/>
                        <a:pt x="281" y="344"/>
                        <a:pt x="277" y="343"/>
                      </a:cubicBezTo>
                      <a:cubicBezTo>
                        <a:pt x="273" y="342"/>
                        <a:pt x="266" y="344"/>
                        <a:pt x="264" y="339"/>
                      </a:cubicBezTo>
                      <a:cubicBezTo>
                        <a:pt x="262" y="336"/>
                        <a:pt x="263" y="330"/>
                        <a:pt x="263" y="327"/>
                      </a:cubicBezTo>
                      <a:cubicBezTo>
                        <a:pt x="264" y="322"/>
                        <a:pt x="266" y="320"/>
                        <a:pt x="271" y="3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2" name="Freeform 71">
                  <a:extLst>
                    <a:ext uri="{FF2B5EF4-FFF2-40B4-BE49-F238E27FC236}">
                      <a16:creationId xmlns:a16="http://schemas.microsoft.com/office/drawing/2014/main" id="{A386197D-F5A9-4B12-90BE-BFDCF150C5DC}"/>
                    </a:ext>
                  </a:extLst>
                </p:cNvPr>
                <p:cNvSpPr>
                  <a:spLocks/>
                </p:cNvSpPr>
                <p:nvPr/>
              </p:nvSpPr>
              <p:spPr bwMode="auto">
                <a:xfrm>
                  <a:off x="3800318" y="4190111"/>
                  <a:ext cx="144463" cy="219078"/>
                </a:xfrm>
                <a:custGeom>
                  <a:avLst/>
                  <a:gdLst>
                    <a:gd name="T0" fmla="*/ 57 w 133"/>
                    <a:gd name="T1" fmla="*/ 197 h 206"/>
                    <a:gd name="T2" fmla="*/ 63 w 133"/>
                    <a:gd name="T3" fmla="*/ 202 h 206"/>
                    <a:gd name="T4" fmla="*/ 66 w 133"/>
                    <a:gd name="T5" fmla="*/ 204 h 206"/>
                    <a:gd name="T6" fmla="*/ 69 w 133"/>
                    <a:gd name="T7" fmla="*/ 204 h 206"/>
                    <a:gd name="T8" fmla="*/ 76 w 133"/>
                    <a:gd name="T9" fmla="*/ 205 h 206"/>
                    <a:gd name="T10" fmla="*/ 78 w 133"/>
                    <a:gd name="T11" fmla="*/ 199 h 206"/>
                    <a:gd name="T12" fmla="*/ 91 w 133"/>
                    <a:gd name="T13" fmla="*/ 197 h 206"/>
                    <a:gd name="T14" fmla="*/ 110 w 133"/>
                    <a:gd name="T15" fmla="*/ 191 h 206"/>
                    <a:gd name="T16" fmla="*/ 120 w 133"/>
                    <a:gd name="T17" fmla="*/ 184 h 206"/>
                    <a:gd name="T18" fmla="*/ 133 w 133"/>
                    <a:gd name="T19" fmla="*/ 185 h 206"/>
                    <a:gd name="T20" fmla="*/ 124 w 133"/>
                    <a:gd name="T21" fmla="*/ 172 h 206"/>
                    <a:gd name="T22" fmla="*/ 118 w 133"/>
                    <a:gd name="T23" fmla="*/ 165 h 206"/>
                    <a:gd name="T24" fmla="*/ 115 w 133"/>
                    <a:gd name="T25" fmla="*/ 155 h 206"/>
                    <a:gd name="T26" fmla="*/ 113 w 133"/>
                    <a:gd name="T27" fmla="*/ 148 h 206"/>
                    <a:gd name="T28" fmla="*/ 107 w 133"/>
                    <a:gd name="T29" fmla="*/ 147 h 206"/>
                    <a:gd name="T30" fmla="*/ 99 w 133"/>
                    <a:gd name="T31" fmla="*/ 138 h 206"/>
                    <a:gd name="T32" fmla="*/ 93 w 133"/>
                    <a:gd name="T33" fmla="*/ 128 h 206"/>
                    <a:gd name="T34" fmla="*/ 92 w 133"/>
                    <a:gd name="T35" fmla="*/ 120 h 206"/>
                    <a:gd name="T36" fmla="*/ 94 w 133"/>
                    <a:gd name="T37" fmla="*/ 117 h 206"/>
                    <a:gd name="T38" fmla="*/ 97 w 133"/>
                    <a:gd name="T39" fmla="*/ 104 h 206"/>
                    <a:gd name="T40" fmla="*/ 106 w 133"/>
                    <a:gd name="T41" fmla="*/ 98 h 206"/>
                    <a:gd name="T42" fmla="*/ 116 w 133"/>
                    <a:gd name="T43" fmla="*/ 90 h 206"/>
                    <a:gd name="T44" fmla="*/ 117 w 133"/>
                    <a:gd name="T45" fmla="*/ 80 h 206"/>
                    <a:gd name="T46" fmla="*/ 119 w 133"/>
                    <a:gd name="T47" fmla="*/ 72 h 206"/>
                    <a:gd name="T48" fmla="*/ 113 w 133"/>
                    <a:gd name="T49" fmla="*/ 62 h 206"/>
                    <a:gd name="T50" fmla="*/ 103 w 133"/>
                    <a:gd name="T51" fmla="*/ 52 h 206"/>
                    <a:gd name="T52" fmla="*/ 94 w 133"/>
                    <a:gd name="T53" fmla="*/ 44 h 206"/>
                    <a:gd name="T54" fmla="*/ 82 w 133"/>
                    <a:gd name="T55" fmla="*/ 43 h 206"/>
                    <a:gd name="T56" fmla="*/ 79 w 133"/>
                    <a:gd name="T57" fmla="*/ 53 h 206"/>
                    <a:gd name="T58" fmla="*/ 76 w 133"/>
                    <a:gd name="T59" fmla="*/ 49 h 206"/>
                    <a:gd name="T60" fmla="*/ 79 w 133"/>
                    <a:gd name="T61" fmla="*/ 32 h 206"/>
                    <a:gd name="T62" fmla="*/ 70 w 133"/>
                    <a:gd name="T63" fmla="*/ 16 h 206"/>
                    <a:gd name="T64" fmla="*/ 55 w 133"/>
                    <a:gd name="T65" fmla="*/ 4 h 206"/>
                    <a:gd name="T66" fmla="*/ 43 w 133"/>
                    <a:gd name="T67" fmla="*/ 0 h 206"/>
                    <a:gd name="T68" fmla="*/ 36 w 133"/>
                    <a:gd name="T69" fmla="*/ 11 h 206"/>
                    <a:gd name="T70" fmla="*/ 23 w 133"/>
                    <a:gd name="T71" fmla="*/ 17 h 206"/>
                    <a:gd name="T72" fmla="*/ 19 w 133"/>
                    <a:gd name="T73" fmla="*/ 26 h 206"/>
                    <a:gd name="T74" fmla="*/ 28 w 133"/>
                    <a:gd name="T75" fmla="*/ 35 h 206"/>
                    <a:gd name="T76" fmla="*/ 7 w 133"/>
                    <a:gd name="T77" fmla="*/ 49 h 206"/>
                    <a:gd name="T78" fmla="*/ 5 w 133"/>
                    <a:gd name="T79" fmla="*/ 59 h 206"/>
                    <a:gd name="T80" fmla="*/ 3 w 133"/>
                    <a:gd name="T81" fmla="*/ 65 h 206"/>
                    <a:gd name="T82" fmla="*/ 0 w 133"/>
                    <a:gd name="T83" fmla="*/ 71 h 206"/>
                    <a:gd name="T84" fmla="*/ 6 w 133"/>
                    <a:gd name="T85" fmla="*/ 79 h 206"/>
                    <a:gd name="T86" fmla="*/ 12 w 133"/>
                    <a:gd name="T87" fmla="*/ 84 h 206"/>
                    <a:gd name="T88" fmla="*/ 17 w 133"/>
                    <a:gd name="T89" fmla="*/ 90 h 206"/>
                    <a:gd name="T90" fmla="*/ 23 w 133"/>
                    <a:gd name="T91" fmla="*/ 88 h 206"/>
                    <a:gd name="T92" fmla="*/ 29 w 133"/>
                    <a:gd name="T93" fmla="*/ 88 h 206"/>
                    <a:gd name="T94" fmla="*/ 39 w 133"/>
                    <a:gd name="T95" fmla="*/ 96 h 206"/>
                    <a:gd name="T96" fmla="*/ 36 w 133"/>
                    <a:gd name="T97" fmla="*/ 106 h 206"/>
                    <a:gd name="T98" fmla="*/ 35 w 133"/>
                    <a:gd name="T99" fmla="*/ 110 h 206"/>
                    <a:gd name="T100" fmla="*/ 43 w 133"/>
                    <a:gd name="T101" fmla="*/ 112 h 206"/>
                    <a:gd name="T102" fmla="*/ 47 w 133"/>
                    <a:gd name="T103" fmla="*/ 120 h 206"/>
                    <a:gd name="T104" fmla="*/ 51 w 133"/>
                    <a:gd name="T105" fmla="*/ 132 h 206"/>
                    <a:gd name="T106" fmla="*/ 44 w 133"/>
                    <a:gd name="T107" fmla="*/ 145 h 206"/>
                    <a:gd name="T108" fmla="*/ 40 w 133"/>
                    <a:gd name="T109" fmla="*/ 159 h 206"/>
                    <a:gd name="T110" fmla="*/ 44 w 133"/>
                    <a:gd name="T111" fmla="*/ 174 h 206"/>
                    <a:gd name="T112" fmla="*/ 50 w 133"/>
                    <a:gd name="T113" fmla="*/ 190 h 206"/>
                    <a:gd name="T114" fmla="*/ 57 w 133"/>
                    <a:gd name="T115" fmla="*/ 1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3" h="206">
                      <a:moveTo>
                        <a:pt x="57" y="197"/>
                      </a:moveTo>
                      <a:cubicBezTo>
                        <a:pt x="59" y="199"/>
                        <a:pt x="61" y="201"/>
                        <a:pt x="63" y="202"/>
                      </a:cubicBezTo>
                      <a:cubicBezTo>
                        <a:pt x="64" y="203"/>
                        <a:pt x="65" y="204"/>
                        <a:pt x="66" y="204"/>
                      </a:cubicBezTo>
                      <a:cubicBezTo>
                        <a:pt x="67" y="204"/>
                        <a:pt x="68" y="204"/>
                        <a:pt x="69" y="204"/>
                      </a:cubicBezTo>
                      <a:cubicBezTo>
                        <a:pt x="71" y="204"/>
                        <a:pt x="74" y="206"/>
                        <a:pt x="76" y="205"/>
                      </a:cubicBezTo>
                      <a:cubicBezTo>
                        <a:pt x="77" y="204"/>
                        <a:pt x="78" y="201"/>
                        <a:pt x="78" y="199"/>
                      </a:cubicBezTo>
                      <a:cubicBezTo>
                        <a:pt x="82" y="195"/>
                        <a:pt x="86" y="197"/>
                        <a:pt x="91" y="197"/>
                      </a:cubicBezTo>
                      <a:cubicBezTo>
                        <a:pt x="97" y="196"/>
                        <a:pt x="107" y="196"/>
                        <a:pt x="110" y="191"/>
                      </a:cubicBezTo>
                      <a:cubicBezTo>
                        <a:pt x="113" y="187"/>
                        <a:pt x="114" y="184"/>
                        <a:pt x="120" y="184"/>
                      </a:cubicBezTo>
                      <a:cubicBezTo>
                        <a:pt x="124" y="184"/>
                        <a:pt x="129" y="187"/>
                        <a:pt x="133" y="185"/>
                      </a:cubicBezTo>
                      <a:cubicBezTo>
                        <a:pt x="131" y="180"/>
                        <a:pt x="127" y="176"/>
                        <a:pt x="124" y="172"/>
                      </a:cubicBezTo>
                      <a:cubicBezTo>
                        <a:pt x="122" y="170"/>
                        <a:pt x="119" y="168"/>
                        <a:pt x="118" y="165"/>
                      </a:cubicBezTo>
                      <a:cubicBezTo>
                        <a:pt x="115" y="162"/>
                        <a:pt x="116" y="159"/>
                        <a:pt x="115" y="155"/>
                      </a:cubicBezTo>
                      <a:cubicBezTo>
                        <a:pt x="115" y="152"/>
                        <a:pt x="115" y="149"/>
                        <a:pt x="113" y="148"/>
                      </a:cubicBezTo>
                      <a:cubicBezTo>
                        <a:pt x="111" y="147"/>
                        <a:pt x="108" y="147"/>
                        <a:pt x="107" y="147"/>
                      </a:cubicBezTo>
                      <a:cubicBezTo>
                        <a:pt x="103" y="145"/>
                        <a:pt x="101" y="142"/>
                        <a:pt x="99" y="138"/>
                      </a:cubicBezTo>
                      <a:cubicBezTo>
                        <a:pt x="97" y="135"/>
                        <a:pt x="94" y="132"/>
                        <a:pt x="93" y="128"/>
                      </a:cubicBezTo>
                      <a:cubicBezTo>
                        <a:pt x="92" y="126"/>
                        <a:pt x="92" y="123"/>
                        <a:pt x="92" y="120"/>
                      </a:cubicBezTo>
                      <a:cubicBezTo>
                        <a:pt x="92" y="118"/>
                        <a:pt x="93" y="119"/>
                        <a:pt x="94" y="117"/>
                      </a:cubicBezTo>
                      <a:cubicBezTo>
                        <a:pt x="99" y="113"/>
                        <a:pt x="96" y="109"/>
                        <a:pt x="97" y="104"/>
                      </a:cubicBezTo>
                      <a:cubicBezTo>
                        <a:pt x="98" y="99"/>
                        <a:pt x="102" y="98"/>
                        <a:pt x="106" y="98"/>
                      </a:cubicBezTo>
                      <a:cubicBezTo>
                        <a:pt x="112" y="97"/>
                        <a:pt x="115" y="96"/>
                        <a:pt x="116" y="90"/>
                      </a:cubicBezTo>
                      <a:cubicBezTo>
                        <a:pt x="116" y="86"/>
                        <a:pt x="116" y="83"/>
                        <a:pt x="117" y="80"/>
                      </a:cubicBezTo>
                      <a:cubicBezTo>
                        <a:pt x="117" y="77"/>
                        <a:pt x="119" y="75"/>
                        <a:pt x="119" y="72"/>
                      </a:cubicBezTo>
                      <a:cubicBezTo>
                        <a:pt x="119" y="68"/>
                        <a:pt x="116" y="64"/>
                        <a:pt x="113" y="62"/>
                      </a:cubicBezTo>
                      <a:cubicBezTo>
                        <a:pt x="110" y="59"/>
                        <a:pt x="107" y="57"/>
                        <a:pt x="103" y="52"/>
                      </a:cubicBezTo>
                      <a:cubicBezTo>
                        <a:pt x="101" y="49"/>
                        <a:pt x="98" y="47"/>
                        <a:pt x="94" y="44"/>
                      </a:cubicBezTo>
                      <a:cubicBezTo>
                        <a:pt x="91" y="42"/>
                        <a:pt x="84" y="40"/>
                        <a:pt x="82" y="43"/>
                      </a:cubicBezTo>
                      <a:cubicBezTo>
                        <a:pt x="80" y="45"/>
                        <a:pt x="81" y="50"/>
                        <a:pt x="79" y="53"/>
                      </a:cubicBezTo>
                      <a:cubicBezTo>
                        <a:pt x="75" y="60"/>
                        <a:pt x="76" y="52"/>
                        <a:pt x="76" y="49"/>
                      </a:cubicBezTo>
                      <a:cubicBezTo>
                        <a:pt x="77" y="43"/>
                        <a:pt x="79" y="37"/>
                        <a:pt x="79" y="32"/>
                      </a:cubicBezTo>
                      <a:cubicBezTo>
                        <a:pt x="80" y="25"/>
                        <a:pt x="74" y="21"/>
                        <a:pt x="70" y="16"/>
                      </a:cubicBezTo>
                      <a:cubicBezTo>
                        <a:pt x="66" y="12"/>
                        <a:pt x="61" y="6"/>
                        <a:pt x="55" y="4"/>
                      </a:cubicBezTo>
                      <a:cubicBezTo>
                        <a:pt x="51" y="3"/>
                        <a:pt x="47" y="4"/>
                        <a:pt x="43" y="0"/>
                      </a:cubicBezTo>
                      <a:cubicBezTo>
                        <a:pt x="42" y="4"/>
                        <a:pt x="40" y="9"/>
                        <a:pt x="36" y="11"/>
                      </a:cubicBezTo>
                      <a:cubicBezTo>
                        <a:pt x="32" y="14"/>
                        <a:pt x="26" y="13"/>
                        <a:pt x="23" y="17"/>
                      </a:cubicBezTo>
                      <a:cubicBezTo>
                        <a:pt x="21" y="19"/>
                        <a:pt x="18" y="24"/>
                        <a:pt x="19" y="26"/>
                      </a:cubicBezTo>
                      <a:cubicBezTo>
                        <a:pt x="20" y="32"/>
                        <a:pt x="26" y="31"/>
                        <a:pt x="28" y="35"/>
                      </a:cubicBezTo>
                      <a:cubicBezTo>
                        <a:pt x="32" y="46"/>
                        <a:pt x="11" y="45"/>
                        <a:pt x="7" y="49"/>
                      </a:cubicBezTo>
                      <a:cubicBezTo>
                        <a:pt x="4" y="51"/>
                        <a:pt x="5" y="56"/>
                        <a:pt x="5" y="59"/>
                      </a:cubicBezTo>
                      <a:cubicBezTo>
                        <a:pt x="5" y="61"/>
                        <a:pt x="4" y="64"/>
                        <a:pt x="3" y="65"/>
                      </a:cubicBezTo>
                      <a:cubicBezTo>
                        <a:pt x="2" y="67"/>
                        <a:pt x="0" y="69"/>
                        <a:pt x="0" y="71"/>
                      </a:cubicBezTo>
                      <a:cubicBezTo>
                        <a:pt x="0" y="74"/>
                        <a:pt x="4" y="77"/>
                        <a:pt x="6" y="79"/>
                      </a:cubicBezTo>
                      <a:cubicBezTo>
                        <a:pt x="8" y="81"/>
                        <a:pt x="10" y="83"/>
                        <a:pt x="12" y="84"/>
                      </a:cubicBezTo>
                      <a:cubicBezTo>
                        <a:pt x="13" y="85"/>
                        <a:pt x="16" y="90"/>
                        <a:pt x="17" y="90"/>
                      </a:cubicBezTo>
                      <a:cubicBezTo>
                        <a:pt x="18" y="90"/>
                        <a:pt x="21" y="89"/>
                        <a:pt x="23" y="88"/>
                      </a:cubicBezTo>
                      <a:cubicBezTo>
                        <a:pt x="25" y="88"/>
                        <a:pt x="27" y="88"/>
                        <a:pt x="29" y="88"/>
                      </a:cubicBezTo>
                      <a:cubicBezTo>
                        <a:pt x="33" y="89"/>
                        <a:pt x="37" y="92"/>
                        <a:pt x="39" y="96"/>
                      </a:cubicBezTo>
                      <a:cubicBezTo>
                        <a:pt x="40" y="99"/>
                        <a:pt x="37" y="103"/>
                        <a:pt x="36" y="106"/>
                      </a:cubicBezTo>
                      <a:cubicBezTo>
                        <a:pt x="35" y="107"/>
                        <a:pt x="34" y="109"/>
                        <a:pt x="35" y="110"/>
                      </a:cubicBezTo>
                      <a:cubicBezTo>
                        <a:pt x="36" y="112"/>
                        <a:pt x="41" y="111"/>
                        <a:pt x="43" y="112"/>
                      </a:cubicBezTo>
                      <a:cubicBezTo>
                        <a:pt x="49" y="113"/>
                        <a:pt x="46" y="116"/>
                        <a:pt x="47" y="120"/>
                      </a:cubicBezTo>
                      <a:cubicBezTo>
                        <a:pt x="48" y="125"/>
                        <a:pt x="52" y="127"/>
                        <a:pt x="51" y="132"/>
                      </a:cubicBezTo>
                      <a:cubicBezTo>
                        <a:pt x="50" y="137"/>
                        <a:pt x="46" y="141"/>
                        <a:pt x="44" y="145"/>
                      </a:cubicBezTo>
                      <a:cubicBezTo>
                        <a:pt x="42" y="149"/>
                        <a:pt x="41" y="155"/>
                        <a:pt x="40" y="159"/>
                      </a:cubicBezTo>
                      <a:cubicBezTo>
                        <a:pt x="39" y="165"/>
                        <a:pt x="41" y="169"/>
                        <a:pt x="44" y="174"/>
                      </a:cubicBezTo>
                      <a:cubicBezTo>
                        <a:pt x="46" y="178"/>
                        <a:pt x="51" y="185"/>
                        <a:pt x="50" y="190"/>
                      </a:cubicBezTo>
                      <a:cubicBezTo>
                        <a:pt x="49" y="193"/>
                        <a:pt x="54" y="196"/>
                        <a:pt x="57" y="19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3" name="Freeform 72">
                  <a:extLst>
                    <a:ext uri="{FF2B5EF4-FFF2-40B4-BE49-F238E27FC236}">
                      <a16:creationId xmlns:a16="http://schemas.microsoft.com/office/drawing/2014/main" id="{D6F37241-5725-4937-8D47-AA2E089C5B32}"/>
                    </a:ext>
                  </a:extLst>
                </p:cNvPr>
                <p:cNvSpPr>
                  <a:spLocks/>
                </p:cNvSpPr>
                <p:nvPr/>
              </p:nvSpPr>
              <p:spPr bwMode="auto">
                <a:xfrm>
                  <a:off x="3903506" y="4261550"/>
                  <a:ext cx="125413" cy="130177"/>
                </a:xfrm>
                <a:custGeom>
                  <a:avLst/>
                  <a:gdLst>
                    <a:gd name="T0" fmla="*/ 58 w 117"/>
                    <a:gd name="T1" fmla="*/ 102 h 122"/>
                    <a:gd name="T2" fmla="*/ 58 w 117"/>
                    <a:gd name="T3" fmla="*/ 102 h 122"/>
                    <a:gd name="T4" fmla="*/ 69 w 117"/>
                    <a:gd name="T5" fmla="*/ 105 h 122"/>
                    <a:gd name="T6" fmla="*/ 81 w 117"/>
                    <a:gd name="T7" fmla="*/ 101 h 122"/>
                    <a:gd name="T8" fmla="*/ 90 w 117"/>
                    <a:gd name="T9" fmla="*/ 100 h 122"/>
                    <a:gd name="T10" fmla="*/ 96 w 117"/>
                    <a:gd name="T11" fmla="*/ 103 h 122"/>
                    <a:gd name="T12" fmla="*/ 102 w 117"/>
                    <a:gd name="T13" fmla="*/ 103 h 122"/>
                    <a:gd name="T14" fmla="*/ 107 w 117"/>
                    <a:gd name="T15" fmla="*/ 57 h 122"/>
                    <a:gd name="T16" fmla="*/ 103 w 117"/>
                    <a:gd name="T17" fmla="*/ 36 h 122"/>
                    <a:gd name="T18" fmla="*/ 112 w 117"/>
                    <a:gd name="T19" fmla="*/ 16 h 122"/>
                    <a:gd name="T20" fmla="*/ 116 w 117"/>
                    <a:gd name="T21" fmla="*/ 10 h 122"/>
                    <a:gd name="T22" fmla="*/ 115 w 117"/>
                    <a:gd name="T23" fmla="*/ 7 h 122"/>
                    <a:gd name="T24" fmla="*/ 106 w 117"/>
                    <a:gd name="T25" fmla="*/ 3 h 122"/>
                    <a:gd name="T26" fmla="*/ 86 w 117"/>
                    <a:gd name="T27" fmla="*/ 2 h 122"/>
                    <a:gd name="T28" fmla="*/ 83 w 117"/>
                    <a:gd name="T29" fmla="*/ 5 h 122"/>
                    <a:gd name="T30" fmla="*/ 75 w 117"/>
                    <a:gd name="T31" fmla="*/ 2 h 122"/>
                    <a:gd name="T32" fmla="*/ 66 w 117"/>
                    <a:gd name="T33" fmla="*/ 3 h 122"/>
                    <a:gd name="T34" fmla="*/ 61 w 117"/>
                    <a:gd name="T35" fmla="*/ 5 h 122"/>
                    <a:gd name="T36" fmla="*/ 55 w 117"/>
                    <a:gd name="T37" fmla="*/ 10 h 122"/>
                    <a:gd name="T38" fmla="*/ 46 w 117"/>
                    <a:gd name="T39" fmla="*/ 4 h 122"/>
                    <a:gd name="T40" fmla="*/ 26 w 117"/>
                    <a:gd name="T41" fmla="*/ 10 h 122"/>
                    <a:gd name="T42" fmla="*/ 20 w 117"/>
                    <a:gd name="T43" fmla="*/ 32 h 122"/>
                    <a:gd name="T44" fmla="*/ 6 w 117"/>
                    <a:gd name="T45" fmla="*/ 41 h 122"/>
                    <a:gd name="T46" fmla="*/ 4 w 117"/>
                    <a:gd name="T47" fmla="*/ 52 h 122"/>
                    <a:gd name="T48" fmla="*/ 1 w 117"/>
                    <a:gd name="T49" fmla="*/ 58 h 122"/>
                    <a:gd name="T50" fmla="*/ 9 w 117"/>
                    <a:gd name="T51" fmla="*/ 73 h 122"/>
                    <a:gd name="T52" fmla="*/ 18 w 117"/>
                    <a:gd name="T53" fmla="*/ 77 h 122"/>
                    <a:gd name="T54" fmla="*/ 24 w 117"/>
                    <a:gd name="T55" fmla="*/ 83 h 122"/>
                    <a:gd name="T56" fmla="*/ 27 w 117"/>
                    <a:gd name="T57" fmla="*/ 97 h 122"/>
                    <a:gd name="T58" fmla="*/ 36 w 117"/>
                    <a:gd name="T59" fmla="*/ 108 h 122"/>
                    <a:gd name="T60" fmla="*/ 44 w 117"/>
                    <a:gd name="T61" fmla="*/ 118 h 122"/>
                    <a:gd name="T62" fmla="*/ 56 w 117"/>
                    <a:gd name="T63" fmla="*/ 121 h 122"/>
                    <a:gd name="T64" fmla="*/ 58 w 117"/>
                    <a:gd name="T65" fmla="*/ 10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122">
                      <a:moveTo>
                        <a:pt x="58" y="102"/>
                      </a:moveTo>
                      <a:cubicBezTo>
                        <a:pt x="57" y="103"/>
                        <a:pt x="59" y="102"/>
                        <a:pt x="58" y="102"/>
                      </a:cubicBezTo>
                      <a:cubicBezTo>
                        <a:pt x="62" y="100"/>
                        <a:pt x="65" y="104"/>
                        <a:pt x="69" y="105"/>
                      </a:cubicBezTo>
                      <a:cubicBezTo>
                        <a:pt x="73" y="105"/>
                        <a:pt x="77" y="103"/>
                        <a:pt x="81" y="101"/>
                      </a:cubicBezTo>
                      <a:cubicBezTo>
                        <a:pt x="84" y="100"/>
                        <a:pt x="86" y="99"/>
                        <a:pt x="90" y="100"/>
                      </a:cubicBezTo>
                      <a:cubicBezTo>
                        <a:pt x="92" y="101"/>
                        <a:pt x="94" y="102"/>
                        <a:pt x="96" y="103"/>
                      </a:cubicBezTo>
                      <a:cubicBezTo>
                        <a:pt x="99" y="105"/>
                        <a:pt x="99" y="106"/>
                        <a:pt x="102" y="103"/>
                      </a:cubicBezTo>
                      <a:cubicBezTo>
                        <a:pt x="116" y="91"/>
                        <a:pt x="113" y="73"/>
                        <a:pt x="107" y="57"/>
                      </a:cubicBezTo>
                      <a:cubicBezTo>
                        <a:pt x="105" y="50"/>
                        <a:pt x="103" y="43"/>
                        <a:pt x="103" y="36"/>
                      </a:cubicBezTo>
                      <a:cubicBezTo>
                        <a:pt x="104" y="28"/>
                        <a:pt x="109" y="23"/>
                        <a:pt x="112" y="16"/>
                      </a:cubicBezTo>
                      <a:cubicBezTo>
                        <a:pt x="114" y="14"/>
                        <a:pt x="115" y="12"/>
                        <a:pt x="116" y="10"/>
                      </a:cubicBezTo>
                      <a:cubicBezTo>
                        <a:pt x="117" y="7"/>
                        <a:pt x="117" y="8"/>
                        <a:pt x="115" y="7"/>
                      </a:cubicBezTo>
                      <a:cubicBezTo>
                        <a:pt x="112" y="5"/>
                        <a:pt x="109" y="4"/>
                        <a:pt x="106" y="3"/>
                      </a:cubicBezTo>
                      <a:cubicBezTo>
                        <a:pt x="100" y="0"/>
                        <a:pt x="93" y="1"/>
                        <a:pt x="86" y="2"/>
                      </a:cubicBezTo>
                      <a:cubicBezTo>
                        <a:pt x="81" y="2"/>
                        <a:pt x="85" y="3"/>
                        <a:pt x="83" y="5"/>
                      </a:cubicBezTo>
                      <a:cubicBezTo>
                        <a:pt x="81" y="7"/>
                        <a:pt x="77" y="2"/>
                        <a:pt x="75" y="2"/>
                      </a:cubicBezTo>
                      <a:cubicBezTo>
                        <a:pt x="72" y="2"/>
                        <a:pt x="68" y="2"/>
                        <a:pt x="66" y="3"/>
                      </a:cubicBezTo>
                      <a:cubicBezTo>
                        <a:pt x="63" y="3"/>
                        <a:pt x="63" y="3"/>
                        <a:pt x="61" y="5"/>
                      </a:cubicBezTo>
                      <a:cubicBezTo>
                        <a:pt x="59" y="8"/>
                        <a:pt x="59" y="11"/>
                        <a:pt x="55" y="10"/>
                      </a:cubicBezTo>
                      <a:cubicBezTo>
                        <a:pt x="52" y="8"/>
                        <a:pt x="49" y="6"/>
                        <a:pt x="46" y="4"/>
                      </a:cubicBezTo>
                      <a:cubicBezTo>
                        <a:pt x="40" y="1"/>
                        <a:pt x="29" y="3"/>
                        <a:pt x="26" y="10"/>
                      </a:cubicBezTo>
                      <a:cubicBezTo>
                        <a:pt x="24" y="16"/>
                        <a:pt x="27" y="28"/>
                        <a:pt x="20" y="32"/>
                      </a:cubicBezTo>
                      <a:cubicBezTo>
                        <a:pt x="14" y="36"/>
                        <a:pt x="5" y="32"/>
                        <a:pt x="6" y="41"/>
                      </a:cubicBezTo>
                      <a:cubicBezTo>
                        <a:pt x="6" y="45"/>
                        <a:pt x="6" y="49"/>
                        <a:pt x="4" y="52"/>
                      </a:cubicBezTo>
                      <a:cubicBezTo>
                        <a:pt x="1" y="55"/>
                        <a:pt x="0" y="53"/>
                        <a:pt x="1" y="58"/>
                      </a:cubicBezTo>
                      <a:cubicBezTo>
                        <a:pt x="2" y="63"/>
                        <a:pt x="6" y="68"/>
                        <a:pt x="9" y="73"/>
                      </a:cubicBezTo>
                      <a:cubicBezTo>
                        <a:pt x="12" y="76"/>
                        <a:pt x="14" y="76"/>
                        <a:pt x="18" y="77"/>
                      </a:cubicBezTo>
                      <a:cubicBezTo>
                        <a:pt x="21" y="77"/>
                        <a:pt x="23" y="80"/>
                        <a:pt x="24" y="83"/>
                      </a:cubicBezTo>
                      <a:cubicBezTo>
                        <a:pt x="25" y="88"/>
                        <a:pt x="23" y="93"/>
                        <a:pt x="27" y="97"/>
                      </a:cubicBezTo>
                      <a:cubicBezTo>
                        <a:pt x="30" y="101"/>
                        <a:pt x="33" y="104"/>
                        <a:pt x="36" y="108"/>
                      </a:cubicBezTo>
                      <a:cubicBezTo>
                        <a:pt x="38" y="111"/>
                        <a:pt x="41" y="116"/>
                        <a:pt x="44" y="118"/>
                      </a:cubicBezTo>
                      <a:cubicBezTo>
                        <a:pt x="46" y="120"/>
                        <a:pt x="53" y="122"/>
                        <a:pt x="56" y="121"/>
                      </a:cubicBezTo>
                      <a:cubicBezTo>
                        <a:pt x="63" y="118"/>
                        <a:pt x="50" y="106"/>
                        <a:pt x="58" y="10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4" name="Freeform 73">
                  <a:extLst>
                    <a:ext uri="{FF2B5EF4-FFF2-40B4-BE49-F238E27FC236}">
                      <a16:creationId xmlns:a16="http://schemas.microsoft.com/office/drawing/2014/main" id="{BBC385E1-7D8D-45F2-86D0-89F3A8024766}"/>
                    </a:ext>
                  </a:extLst>
                </p:cNvPr>
                <p:cNvSpPr>
                  <a:spLocks/>
                </p:cNvSpPr>
                <p:nvPr/>
              </p:nvSpPr>
              <p:spPr bwMode="auto">
                <a:xfrm>
                  <a:off x="4074956" y="4290125"/>
                  <a:ext cx="3175" cy="3175"/>
                </a:xfrm>
                <a:custGeom>
                  <a:avLst/>
                  <a:gdLst>
                    <a:gd name="T0" fmla="*/ 1 w 3"/>
                    <a:gd name="T1" fmla="*/ 1 h 3"/>
                    <a:gd name="T2" fmla="*/ 1 w 3"/>
                    <a:gd name="T3" fmla="*/ 1 h 3"/>
                  </a:gdLst>
                  <a:ahLst/>
                  <a:cxnLst>
                    <a:cxn ang="0">
                      <a:pos x="T0" y="T1"/>
                    </a:cxn>
                    <a:cxn ang="0">
                      <a:pos x="T2" y="T3"/>
                    </a:cxn>
                  </a:cxnLst>
                  <a:rect l="0" t="0" r="r" b="b"/>
                  <a:pathLst>
                    <a:path w="3" h="3">
                      <a:moveTo>
                        <a:pt x="1" y="1"/>
                      </a:moveTo>
                      <a:cubicBezTo>
                        <a:pt x="3" y="3"/>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5" name="Freeform 74">
                  <a:extLst>
                    <a:ext uri="{FF2B5EF4-FFF2-40B4-BE49-F238E27FC236}">
                      <a16:creationId xmlns:a16="http://schemas.microsoft.com/office/drawing/2014/main" id="{DA219195-2788-4758-8E50-9500E2BF3E25}"/>
                    </a:ext>
                  </a:extLst>
                </p:cNvPr>
                <p:cNvSpPr>
                  <a:spLocks/>
                </p:cNvSpPr>
                <p:nvPr/>
              </p:nvSpPr>
              <p:spPr bwMode="auto">
                <a:xfrm>
                  <a:off x="4014631" y="4271075"/>
                  <a:ext cx="87313" cy="111126"/>
                </a:xfrm>
                <a:custGeom>
                  <a:avLst/>
                  <a:gdLst>
                    <a:gd name="T0" fmla="*/ 40 w 81"/>
                    <a:gd name="T1" fmla="*/ 7 h 104"/>
                    <a:gd name="T2" fmla="*/ 17 w 81"/>
                    <a:gd name="T3" fmla="*/ 0 h 104"/>
                    <a:gd name="T4" fmla="*/ 5 w 81"/>
                    <a:gd name="T5" fmla="*/ 23 h 104"/>
                    <a:gd name="T6" fmla="*/ 8 w 81"/>
                    <a:gd name="T7" fmla="*/ 46 h 104"/>
                    <a:gd name="T8" fmla="*/ 0 w 81"/>
                    <a:gd name="T9" fmla="*/ 98 h 104"/>
                    <a:gd name="T10" fmla="*/ 19 w 81"/>
                    <a:gd name="T11" fmla="*/ 101 h 104"/>
                    <a:gd name="T12" fmla="*/ 31 w 81"/>
                    <a:gd name="T13" fmla="*/ 99 h 104"/>
                    <a:gd name="T14" fmla="*/ 37 w 81"/>
                    <a:gd name="T15" fmla="*/ 101 h 104"/>
                    <a:gd name="T16" fmla="*/ 55 w 81"/>
                    <a:gd name="T17" fmla="*/ 86 h 104"/>
                    <a:gd name="T18" fmla="*/ 67 w 81"/>
                    <a:gd name="T19" fmla="*/ 63 h 104"/>
                    <a:gd name="T20" fmla="*/ 76 w 81"/>
                    <a:gd name="T21" fmla="*/ 53 h 104"/>
                    <a:gd name="T22" fmla="*/ 81 w 81"/>
                    <a:gd name="T23" fmla="*/ 46 h 104"/>
                    <a:gd name="T24" fmla="*/ 78 w 81"/>
                    <a:gd name="T25" fmla="*/ 41 h 104"/>
                    <a:gd name="T26" fmla="*/ 78 w 81"/>
                    <a:gd name="T27" fmla="*/ 38 h 104"/>
                    <a:gd name="T28" fmla="*/ 74 w 81"/>
                    <a:gd name="T29" fmla="*/ 36 h 104"/>
                    <a:gd name="T30" fmla="*/ 71 w 81"/>
                    <a:gd name="T31" fmla="*/ 37 h 104"/>
                    <a:gd name="T32" fmla="*/ 68 w 81"/>
                    <a:gd name="T33" fmla="*/ 29 h 104"/>
                    <a:gd name="T34" fmla="*/ 62 w 81"/>
                    <a:gd name="T35" fmla="*/ 26 h 104"/>
                    <a:gd name="T36" fmla="*/ 58 w 81"/>
                    <a:gd name="T37" fmla="*/ 22 h 104"/>
                    <a:gd name="T38" fmla="*/ 58 w 81"/>
                    <a:gd name="T39" fmla="*/ 19 h 104"/>
                    <a:gd name="T40" fmla="*/ 40 w 81"/>
                    <a:gd name="T41" fmla="*/ 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104">
                      <a:moveTo>
                        <a:pt x="40" y="7"/>
                      </a:moveTo>
                      <a:cubicBezTo>
                        <a:pt x="33" y="4"/>
                        <a:pt x="25" y="3"/>
                        <a:pt x="17" y="0"/>
                      </a:cubicBezTo>
                      <a:cubicBezTo>
                        <a:pt x="14" y="8"/>
                        <a:pt x="8" y="15"/>
                        <a:pt x="5" y="23"/>
                      </a:cubicBezTo>
                      <a:cubicBezTo>
                        <a:pt x="2" y="30"/>
                        <a:pt x="5" y="39"/>
                        <a:pt x="8" y="46"/>
                      </a:cubicBezTo>
                      <a:cubicBezTo>
                        <a:pt x="14" y="64"/>
                        <a:pt x="17" y="85"/>
                        <a:pt x="0" y="98"/>
                      </a:cubicBezTo>
                      <a:cubicBezTo>
                        <a:pt x="5" y="103"/>
                        <a:pt x="12" y="104"/>
                        <a:pt x="19" y="101"/>
                      </a:cubicBezTo>
                      <a:cubicBezTo>
                        <a:pt x="22" y="100"/>
                        <a:pt x="27" y="98"/>
                        <a:pt x="31" y="99"/>
                      </a:cubicBezTo>
                      <a:cubicBezTo>
                        <a:pt x="33" y="99"/>
                        <a:pt x="35" y="101"/>
                        <a:pt x="37" y="101"/>
                      </a:cubicBezTo>
                      <a:cubicBezTo>
                        <a:pt x="47" y="102"/>
                        <a:pt x="52" y="94"/>
                        <a:pt x="55" y="86"/>
                      </a:cubicBezTo>
                      <a:cubicBezTo>
                        <a:pt x="58" y="78"/>
                        <a:pt x="61" y="70"/>
                        <a:pt x="67" y="63"/>
                      </a:cubicBezTo>
                      <a:cubicBezTo>
                        <a:pt x="69" y="60"/>
                        <a:pt x="72" y="56"/>
                        <a:pt x="76" y="53"/>
                      </a:cubicBezTo>
                      <a:cubicBezTo>
                        <a:pt x="77" y="51"/>
                        <a:pt x="81" y="49"/>
                        <a:pt x="81" y="46"/>
                      </a:cubicBezTo>
                      <a:cubicBezTo>
                        <a:pt x="81" y="43"/>
                        <a:pt x="79" y="44"/>
                        <a:pt x="78" y="41"/>
                      </a:cubicBezTo>
                      <a:cubicBezTo>
                        <a:pt x="77" y="40"/>
                        <a:pt x="78" y="39"/>
                        <a:pt x="78" y="38"/>
                      </a:cubicBezTo>
                      <a:cubicBezTo>
                        <a:pt x="77" y="35"/>
                        <a:pt x="76" y="35"/>
                        <a:pt x="74" y="36"/>
                      </a:cubicBezTo>
                      <a:cubicBezTo>
                        <a:pt x="73" y="37"/>
                        <a:pt x="73" y="40"/>
                        <a:pt x="71" y="37"/>
                      </a:cubicBezTo>
                      <a:cubicBezTo>
                        <a:pt x="69" y="35"/>
                        <a:pt x="70" y="31"/>
                        <a:pt x="68" y="29"/>
                      </a:cubicBezTo>
                      <a:cubicBezTo>
                        <a:pt x="67" y="26"/>
                        <a:pt x="64" y="27"/>
                        <a:pt x="62" y="26"/>
                      </a:cubicBezTo>
                      <a:cubicBezTo>
                        <a:pt x="60" y="25"/>
                        <a:pt x="59" y="24"/>
                        <a:pt x="58" y="22"/>
                      </a:cubicBezTo>
                      <a:cubicBezTo>
                        <a:pt x="58" y="21"/>
                        <a:pt x="59" y="20"/>
                        <a:pt x="58" y="19"/>
                      </a:cubicBezTo>
                      <a:cubicBezTo>
                        <a:pt x="54" y="14"/>
                        <a:pt x="46" y="10"/>
                        <a:pt x="40"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6" name="Freeform 75">
                  <a:extLst>
                    <a:ext uri="{FF2B5EF4-FFF2-40B4-BE49-F238E27FC236}">
                      <a16:creationId xmlns:a16="http://schemas.microsoft.com/office/drawing/2014/main" id="{D12EF929-F426-446E-8A8E-1E22220AC932}"/>
                    </a:ext>
                  </a:extLst>
                </p:cNvPr>
                <p:cNvSpPr>
                  <a:spLocks/>
                </p:cNvSpPr>
                <p:nvPr/>
              </p:nvSpPr>
              <p:spPr bwMode="auto">
                <a:xfrm>
                  <a:off x="4105119" y="4472690"/>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7" name="Freeform 76">
                  <a:extLst>
                    <a:ext uri="{FF2B5EF4-FFF2-40B4-BE49-F238E27FC236}">
                      <a16:creationId xmlns:a16="http://schemas.microsoft.com/office/drawing/2014/main" id="{401ED42F-ECEC-42F2-854C-4866F2AACCD6}"/>
                    </a:ext>
                  </a:extLst>
                </p:cNvPr>
                <p:cNvSpPr>
                  <a:spLocks/>
                </p:cNvSpPr>
                <p:nvPr/>
              </p:nvSpPr>
              <p:spPr bwMode="auto">
                <a:xfrm>
                  <a:off x="4098769" y="4467927"/>
                  <a:ext cx="19050" cy="22225"/>
                </a:xfrm>
                <a:custGeom>
                  <a:avLst/>
                  <a:gdLst>
                    <a:gd name="T0" fmla="*/ 0 w 18"/>
                    <a:gd name="T1" fmla="*/ 19 h 22"/>
                    <a:gd name="T2" fmla="*/ 3 w 18"/>
                    <a:gd name="T3" fmla="*/ 22 h 22"/>
                    <a:gd name="T4" fmla="*/ 8 w 18"/>
                    <a:gd name="T5" fmla="*/ 16 h 22"/>
                    <a:gd name="T6" fmla="*/ 17 w 18"/>
                    <a:gd name="T7" fmla="*/ 5 h 22"/>
                    <a:gd name="T8" fmla="*/ 15 w 18"/>
                    <a:gd name="T9" fmla="*/ 0 h 22"/>
                    <a:gd name="T10" fmla="*/ 8 w 18"/>
                    <a:gd name="T11" fmla="*/ 4 h 22"/>
                    <a:gd name="T12" fmla="*/ 8 w 18"/>
                    <a:gd name="T13" fmla="*/ 5 h 22"/>
                    <a:gd name="T14" fmla="*/ 6 w 18"/>
                    <a:gd name="T15" fmla="*/ 11 h 22"/>
                    <a:gd name="T16" fmla="*/ 0 w 18"/>
                    <a:gd name="T1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2">
                      <a:moveTo>
                        <a:pt x="0" y="19"/>
                      </a:moveTo>
                      <a:cubicBezTo>
                        <a:pt x="0" y="20"/>
                        <a:pt x="1" y="22"/>
                        <a:pt x="3" y="22"/>
                      </a:cubicBezTo>
                      <a:cubicBezTo>
                        <a:pt x="5" y="22"/>
                        <a:pt x="7" y="18"/>
                        <a:pt x="8" y="16"/>
                      </a:cubicBezTo>
                      <a:cubicBezTo>
                        <a:pt x="12" y="12"/>
                        <a:pt x="16" y="11"/>
                        <a:pt x="17" y="5"/>
                      </a:cubicBezTo>
                      <a:cubicBezTo>
                        <a:pt x="17" y="2"/>
                        <a:pt x="18" y="0"/>
                        <a:pt x="15" y="0"/>
                      </a:cubicBezTo>
                      <a:cubicBezTo>
                        <a:pt x="12" y="0"/>
                        <a:pt x="10" y="2"/>
                        <a:pt x="8" y="4"/>
                      </a:cubicBezTo>
                      <a:cubicBezTo>
                        <a:pt x="8" y="5"/>
                        <a:pt x="8" y="5"/>
                        <a:pt x="8" y="5"/>
                      </a:cubicBezTo>
                      <a:cubicBezTo>
                        <a:pt x="7" y="7"/>
                        <a:pt x="7" y="9"/>
                        <a:pt x="6" y="11"/>
                      </a:cubicBezTo>
                      <a:cubicBezTo>
                        <a:pt x="4" y="13"/>
                        <a:pt x="1" y="16"/>
                        <a:pt x="0" y="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8" name="Freeform 77">
                  <a:extLst>
                    <a:ext uri="{FF2B5EF4-FFF2-40B4-BE49-F238E27FC236}">
                      <a16:creationId xmlns:a16="http://schemas.microsoft.com/office/drawing/2014/main" id="{C0A1346D-2188-4911-9F17-F7A9B586CF0F}"/>
                    </a:ext>
                  </a:extLst>
                </p:cNvPr>
                <p:cNvSpPr>
                  <a:spLocks/>
                </p:cNvSpPr>
                <p:nvPr/>
              </p:nvSpPr>
              <p:spPr bwMode="auto">
                <a:xfrm>
                  <a:off x="4106706" y="4471102"/>
                  <a:ext cx="1588" cy="1588"/>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1"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9" name="Freeform 78">
                  <a:extLst>
                    <a:ext uri="{FF2B5EF4-FFF2-40B4-BE49-F238E27FC236}">
                      <a16:creationId xmlns:a16="http://schemas.microsoft.com/office/drawing/2014/main" id="{76ED3E0F-AE3F-400B-BDD7-7D669F61FE5C}"/>
                    </a:ext>
                  </a:extLst>
                </p:cNvPr>
                <p:cNvSpPr>
                  <a:spLocks/>
                </p:cNvSpPr>
                <p:nvPr/>
              </p:nvSpPr>
              <p:spPr bwMode="auto">
                <a:xfrm>
                  <a:off x="4140044" y="4442527"/>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0" name="Freeform 79">
                  <a:extLst>
                    <a:ext uri="{FF2B5EF4-FFF2-40B4-BE49-F238E27FC236}">
                      <a16:creationId xmlns:a16="http://schemas.microsoft.com/office/drawing/2014/main" id="{2B9B4563-0D4F-4A78-8842-7165298A1DD1}"/>
                    </a:ext>
                  </a:extLst>
                </p:cNvPr>
                <p:cNvSpPr>
                  <a:spLocks/>
                </p:cNvSpPr>
                <p:nvPr/>
              </p:nvSpPr>
              <p:spPr bwMode="auto">
                <a:xfrm>
                  <a:off x="4140044" y="4426652"/>
                  <a:ext cx="17463" cy="15875"/>
                </a:xfrm>
                <a:custGeom>
                  <a:avLst/>
                  <a:gdLst>
                    <a:gd name="T0" fmla="*/ 12 w 16"/>
                    <a:gd name="T1" fmla="*/ 3 h 14"/>
                    <a:gd name="T2" fmla="*/ 0 w 16"/>
                    <a:gd name="T3" fmla="*/ 14 h 14"/>
                    <a:gd name="T4" fmla="*/ 1 w 16"/>
                    <a:gd name="T5" fmla="*/ 14 h 14"/>
                    <a:gd name="T6" fmla="*/ 1 w 16"/>
                    <a:gd name="T7" fmla="*/ 14 h 14"/>
                    <a:gd name="T8" fmla="*/ 12 w 16"/>
                    <a:gd name="T9" fmla="*/ 3 h 14"/>
                  </a:gdLst>
                  <a:ahLst/>
                  <a:cxnLst>
                    <a:cxn ang="0">
                      <a:pos x="T0" y="T1"/>
                    </a:cxn>
                    <a:cxn ang="0">
                      <a:pos x="T2" y="T3"/>
                    </a:cxn>
                    <a:cxn ang="0">
                      <a:pos x="T4" y="T5"/>
                    </a:cxn>
                    <a:cxn ang="0">
                      <a:pos x="T6" y="T7"/>
                    </a:cxn>
                    <a:cxn ang="0">
                      <a:pos x="T8" y="T9"/>
                    </a:cxn>
                  </a:cxnLst>
                  <a:rect l="0" t="0" r="r" b="b"/>
                  <a:pathLst>
                    <a:path w="16" h="14">
                      <a:moveTo>
                        <a:pt x="12" y="3"/>
                      </a:moveTo>
                      <a:cubicBezTo>
                        <a:pt x="9" y="0"/>
                        <a:pt x="0" y="13"/>
                        <a:pt x="0" y="14"/>
                      </a:cubicBezTo>
                      <a:cubicBezTo>
                        <a:pt x="1" y="14"/>
                        <a:pt x="1" y="14"/>
                        <a:pt x="1" y="14"/>
                      </a:cubicBezTo>
                      <a:cubicBezTo>
                        <a:pt x="1" y="14"/>
                        <a:pt x="1" y="14"/>
                        <a:pt x="1" y="14"/>
                      </a:cubicBezTo>
                      <a:cubicBezTo>
                        <a:pt x="4" y="13"/>
                        <a:pt x="16" y="6"/>
                        <a:pt x="12"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1" name="Freeform 80">
                  <a:extLst>
                    <a:ext uri="{FF2B5EF4-FFF2-40B4-BE49-F238E27FC236}">
                      <a16:creationId xmlns:a16="http://schemas.microsoft.com/office/drawing/2014/main" id="{4E45D2EC-D036-4C15-8F6A-988163F4C5CE}"/>
                    </a:ext>
                  </a:extLst>
                </p:cNvPr>
                <p:cNvSpPr>
                  <a:spLocks/>
                </p:cNvSpPr>
                <p:nvPr/>
              </p:nvSpPr>
              <p:spPr bwMode="auto">
                <a:xfrm>
                  <a:off x="4141631" y="4440939"/>
                  <a:ext cx="0"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2" name="Freeform 81">
                  <a:extLst>
                    <a:ext uri="{FF2B5EF4-FFF2-40B4-BE49-F238E27FC236}">
                      <a16:creationId xmlns:a16="http://schemas.microsoft.com/office/drawing/2014/main" id="{BA87B67B-44E0-49F0-BD3E-5502E6BA0332}"/>
                    </a:ext>
                  </a:extLst>
                </p:cNvPr>
                <p:cNvSpPr>
                  <a:spLocks/>
                </p:cNvSpPr>
                <p:nvPr/>
              </p:nvSpPr>
              <p:spPr bwMode="auto">
                <a:xfrm>
                  <a:off x="3403443" y="4285363"/>
                  <a:ext cx="1230314" cy="1254140"/>
                </a:xfrm>
                <a:custGeom>
                  <a:avLst/>
                  <a:gdLst>
                    <a:gd name="T0" fmla="*/ 1055 w 1141"/>
                    <a:gd name="T1" fmla="*/ 282 h 1175"/>
                    <a:gd name="T2" fmla="*/ 949 w 1141"/>
                    <a:gd name="T3" fmla="*/ 241 h 1175"/>
                    <a:gd name="T4" fmla="*/ 871 w 1141"/>
                    <a:gd name="T5" fmla="*/ 233 h 1175"/>
                    <a:gd name="T6" fmla="*/ 854 w 1141"/>
                    <a:gd name="T7" fmla="*/ 211 h 1175"/>
                    <a:gd name="T8" fmla="*/ 831 w 1141"/>
                    <a:gd name="T9" fmla="*/ 196 h 1175"/>
                    <a:gd name="T10" fmla="*/ 786 w 1141"/>
                    <a:gd name="T11" fmla="*/ 176 h 1175"/>
                    <a:gd name="T12" fmla="*/ 743 w 1141"/>
                    <a:gd name="T13" fmla="*/ 192 h 1175"/>
                    <a:gd name="T14" fmla="*/ 713 w 1141"/>
                    <a:gd name="T15" fmla="*/ 214 h 1175"/>
                    <a:gd name="T16" fmla="*/ 669 w 1141"/>
                    <a:gd name="T17" fmla="*/ 182 h 1175"/>
                    <a:gd name="T18" fmla="*/ 639 w 1141"/>
                    <a:gd name="T19" fmla="*/ 189 h 1175"/>
                    <a:gd name="T20" fmla="*/ 695 w 1141"/>
                    <a:gd name="T21" fmla="*/ 116 h 1175"/>
                    <a:gd name="T22" fmla="*/ 669 w 1141"/>
                    <a:gd name="T23" fmla="*/ 54 h 1175"/>
                    <a:gd name="T24" fmla="*/ 596 w 1141"/>
                    <a:gd name="T25" fmla="*/ 88 h 1175"/>
                    <a:gd name="T26" fmla="*/ 522 w 1141"/>
                    <a:gd name="T27" fmla="*/ 101 h 1175"/>
                    <a:gd name="T28" fmla="*/ 459 w 1141"/>
                    <a:gd name="T29" fmla="*/ 110 h 1175"/>
                    <a:gd name="T30" fmla="*/ 404 w 1141"/>
                    <a:gd name="T31" fmla="*/ 76 h 1175"/>
                    <a:gd name="T32" fmla="*/ 387 w 1141"/>
                    <a:gd name="T33" fmla="*/ 4 h 1175"/>
                    <a:gd name="T34" fmla="*/ 326 w 1141"/>
                    <a:gd name="T35" fmla="*/ 40 h 1175"/>
                    <a:gd name="T36" fmla="*/ 286 w 1141"/>
                    <a:gd name="T37" fmla="*/ 51 h 1175"/>
                    <a:gd name="T38" fmla="*/ 284 w 1141"/>
                    <a:gd name="T39" fmla="*/ 107 h 1175"/>
                    <a:gd name="T40" fmla="*/ 212 w 1141"/>
                    <a:gd name="T41" fmla="*/ 128 h 1175"/>
                    <a:gd name="T42" fmla="*/ 160 w 1141"/>
                    <a:gd name="T43" fmla="*/ 105 h 1175"/>
                    <a:gd name="T44" fmla="*/ 120 w 1141"/>
                    <a:gd name="T45" fmla="*/ 136 h 1175"/>
                    <a:gd name="T46" fmla="*/ 123 w 1141"/>
                    <a:gd name="T47" fmla="*/ 238 h 1175"/>
                    <a:gd name="T48" fmla="*/ 23 w 1141"/>
                    <a:gd name="T49" fmla="*/ 328 h 1175"/>
                    <a:gd name="T50" fmla="*/ 12 w 1141"/>
                    <a:gd name="T51" fmla="*/ 399 h 1175"/>
                    <a:gd name="T52" fmla="*/ 97 w 1141"/>
                    <a:gd name="T53" fmla="*/ 463 h 1175"/>
                    <a:gd name="T54" fmla="*/ 140 w 1141"/>
                    <a:gd name="T55" fmla="*/ 475 h 1175"/>
                    <a:gd name="T56" fmla="*/ 251 w 1141"/>
                    <a:gd name="T57" fmla="*/ 465 h 1175"/>
                    <a:gd name="T58" fmla="*/ 347 w 1141"/>
                    <a:gd name="T59" fmla="*/ 542 h 1175"/>
                    <a:gd name="T60" fmla="*/ 393 w 1141"/>
                    <a:gd name="T61" fmla="*/ 599 h 1175"/>
                    <a:gd name="T62" fmla="*/ 452 w 1141"/>
                    <a:gd name="T63" fmla="*/ 649 h 1175"/>
                    <a:gd name="T64" fmla="*/ 464 w 1141"/>
                    <a:gd name="T65" fmla="*/ 758 h 1175"/>
                    <a:gd name="T66" fmla="*/ 513 w 1141"/>
                    <a:gd name="T67" fmla="*/ 810 h 1175"/>
                    <a:gd name="T68" fmla="*/ 571 w 1141"/>
                    <a:gd name="T69" fmla="*/ 877 h 1175"/>
                    <a:gd name="T70" fmla="*/ 558 w 1141"/>
                    <a:gd name="T71" fmla="*/ 981 h 1175"/>
                    <a:gd name="T72" fmla="*/ 500 w 1141"/>
                    <a:gd name="T73" fmla="*/ 1059 h 1175"/>
                    <a:gd name="T74" fmla="*/ 563 w 1141"/>
                    <a:gd name="T75" fmla="*/ 1102 h 1175"/>
                    <a:gd name="T76" fmla="*/ 625 w 1141"/>
                    <a:gd name="T77" fmla="*/ 1145 h 1175"/>
                    <a:gd name="T78" fmla="*/ 643 w 1141"/>
                    <a:gd name="T79" fmla="*/ 1096 h 1175"/>
                    <a:gd name="T80" fmla="*/ 660 w 1141"/>
                    <a:gd name="T81" fmla="*/ 1065 h 1175"/>
                    <a:gd name="T82" fmla="*/ 669 w 1141"/>
                    <a:gd name="T83" fmla="*/ 1085 h 1175"/>
                    <a:gd name="T84" fmla="*/ 667 w 1141"/>
                    <a:gd name="T85" fmla="*/ 1098 h 1175"/>
                    <a:gd name="T86" fmla="*/ 730 w 1141"/>
                    <a:gd name="T87" fmla="*/ 1005 h 1175"/>
                    <a:gd name="T88" fmla="*/ 738 w 1141"/>
                    <a:gd name="T89" fmla="*/ 969 h 1175"/>
                    <a:gd name="T90" fmla="*/ 732 w 1141"/>
                    <a:gd name="T91" fmla="*/ 932 h 1175"/>
                    <a:gd name="T92" fmla="*/ 746 w 1141"/>
                    <a:gd name="T93" fmla="*/ 907 h 1175"/>
                    <a:gd name="T94" fmla="*/ 799 w 1141"/>
                    <a:gd name="T95" fmla="*/ 869 h 1175"/>
                    <a:gd name="T96" fmla="*/ 853 w 1141"/>
                    <a:gd name="T97" fmla="*/ 837 h 1175"/>
                    <a:gd name="T98" fmla="*/ 919 w 1141"/>
                    <a:gd name="T99" fmla="*/ 834 h 1175"/>
                    <a:gd name="T100" fmla="*/ 979 w 1141"/>
                    <a:gd name="T101" fmla="*/ 752 h 1175"/>
                    <a:gd name="T102" fmla="*/ 1012 w 1141"/>
                    <a:gd name="T103" fmla="*/ 677 h 1175"/>
                    <a:gd name="T104" fmla="*/ 1018 w 1141"/>
                    <a:gd name="T105" fmla="*/ 592 h 1175"/>
                    <a:gd name="T106" fmla="*/ 1020 w 1141"/>
                    <a:gd name="T107" fmla="*/ 529 h 1175"/>
                    <a:gd name="T108" fmla="*/ 1062 w 1141"/>
                    <a:gd name="T109" fmla="*/ 494 h 1175"/>
                    <a:gd name="T110" fmla="*/ 1089 w 1141"/>
                    <a:gd name="T111" fmla="*/ 464 h 1175"/>
                    <a:gd name="T112" fmla="*/ 1126 w 1141"/>
                    <a:gd name="T113" fmla="*/ 42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1" h="1175">
                      <a:moveTo>
                        <a:pt x="1127" y="320"/>
                      </a:moveTo>
                      <a:cubicBezTo>
                        <a:pt x="1127" y="320"/>
                        <a:pt x="1127" y="321"/>
                        <a:pt x="1128" y="323"/>
                      </a:cubicBezTo>
                      <a:cubicBezTo>
                        <a:pt x="1126" y="319"/>
                        <a:pt x="1126" y="313"/>
                        <a:pt x="1123" y="309"/>
                      </a:cubicBezTo>
                      <a:cubicBezTo>
                        <a:pt x="1121" y="304"/>
                        <a:pt x="1114" y="303"/>
                        <a:pt x="1109" y="303"/>
                      </a:cubicBezTo>
                      <a:cubicBezTo>
                        <a:pt x="1101" y="303"/>
                        <a:pt x="1093" y="303"/>
                        <a:pt x="1085" y="302"/>
                      </a:cubicBezTo>
                      <a:cubicBezTo>
                        <a:pt x="1079" y="302"/>
                        <a:pt x="1076" y="298"/>
                        <a:pt x="1071" y="295"/>
                      </a:cubicBezTo>
                      <a:cubicBezTo>
                        <a:pt x="1065" y="291"/>
                        <a:pt x="1060" y="287"/>
                        <a:pt x="1055" y="282"/>
                      </a:cubicBezTo>
                      <a:cubicBezTo>
                        <a:pt x="1049" y="276"/>
                        <a:pt x="1045" y="270"/>
                        <a:pt x="1038" y="266"/>
                      </a:cubicBezTo>
                      <a:cubicBezTo>
                        <a:pt x="1032" y="262"/>
                        <a:pt x="1026" y="260"/>
                        <a:pt x="1020" y="256"/>
                      </a:cubicBezTo>
                      <a:cubicBezTo>
                        <a:pt x="1014" y="251"/>
                        <a:pt x="1009" y="246"/>
                        <a:pt x="1002" y="244"/>
                      </a:cubicBezTo>
                      <a:cubicBezTo>
                        <a:pt x="998" y="242"/>
                        <a:pt x="994" y="240"/>
                        <a:pt x="989" y="238"/>
                      </a:cubicBezTo>
                      <a:cubicBezTo>
                        <a:pt x="983" y="234"/>
                        <a:pt x="976" y="235"/>
                        <a:pt x="969" y="236"/>
                      </a:cubicBezTo>
                      <a:cubicBezTo>
                        <a:pt x="964" y="237"/>
                        <a:pt x="958" y="235"/>
                        <a:pt x="953" y="239"/>
                      </a:cubicBezTo>
                      <a:cubicBezTo>
                        <a:pt x="952" y="241"/>
                        <a:pt x="952" y="242"/>
                        <a:pt x="949" y="241"/>
                      </a:cubicBezTo>
                      <a:cubicBezTo>
                        <a:pt x="947" y="240"/>
                        <a:pt x="943" y="239"/>
                        <a:pt x="941" y="238"/>
                      </a:cubicBezTo>
                      <a:cubicBezTo>
                        <a:pt x="938" y="236"/>
                        <a:pt x="935" y="235"/>
                        <a:pt x="932" y="234"/>
                      </a:cubicBezTo>
                      <a:cubicBezTo>
                        <a:pt x="929" y="234"/>
                        <a:pt x="925" y="235"/>
                        <a:pt x="922" y="235"/>
                      </a:cubicBezTo>
                      <a:cubicBezTo>
                        <a:pt x="917" y="236"/>
                        <a:pt x="911" y="233"/>
                        <a:pt x="907" y="231"/>
                      </a:cubicBezTo>
                      <a:cubicBezTo>
                        <a:pt x="902" y="229"/>
                        <a:pt x="897" y="225"/>
                        <a:pt x="891" y="224"/>
                      </a:cubicBezTo>
                      <a:cubicBezTo>
                        <a:pt x="887" y="223"/>
                        <a:pt x="879" y="223"/>
                        <a:pt x="875" y="226"/>
                      </a:cubicBezTo>
                      <a:cubicBezTo>
                        <a:pt x="873" y="228"/>
                        <a:pt x="873" y="231"/>
                        <a:pt x="871" y="233"/>
                      </a:cubicBezTo>
                      <a:cubicBezTo>
                        <a:pt x="869" y="234"/>
                        <a:pt x="867" y="234"/>
                        <a:pt x="864" y="234"/>
                      </a:cubicBezTo>
                      <a:cubicBezTo>
                        <a:pt x="862" y="234"/>
                        <a:pt x="860" y="234"/>
                        <a:pt x="858" y="236"/>
                      </a:cubicBezTo>
                      <a:cubicBezTo>
                        <a:pt x="857" y="238"/>
                        <a:pt x="855" y="245"/>
                        <a:pt x="852" y="245"/>
                      </a:cubicBezTo>
                      <a:cubicBezTo>
                        <a:pt x="851" y="245"/>
                        <a:pt x="851" y="232"/>
                        <a:pt x="851" y="230"/>
                      </a:cubicBezTo>
                      <a:cubicBezTo>
                        <a:pt x="851" y="228"/>
                        <a:pt x="858" y="220"/>
                        <a:pt x="857" y="219"/>
                      </a:cubicBezTo>
                      <a:cubicBezTo>
                        <a:pt x="855" y="217"/>
                        <a:pt x="845" y="223"/>
                        <a:pt x="850" y="217"/>
                      </a:cubicBezTo>
                      <a:cubicBezTo>
                        <a:pt x="851" y="215"/>
                        <a:pt x="854" y="213"/>
                        <a:pt x="854" y="211"/>
                      </a:cubicBezTo>
                      <a:cubicBezTo>
                        <a:pt x="855" y="207"/>
                        <a:pt x="852" y="207"/>
                        <a:pt x="850" y="204"/>
                      </a:cubicBezTo>
                      <a:cubicBezTo>
                        <a:pt x="849" y="203"/>
                        <a:pt x="850" y="202"/>
                        <a:pt x="849" y="201"/>
                      </a:cubicBezTo>
                      <a:cubicBezTo>
                        <a:pt x="848" y="201"/>
                        <a:pt x="847" y="201"/>
                        <a:pt x="846" y="201"/>
                      </a:cubicBezTo>
                      <a:cubicBezTo>
                        <a:pt x="843" y="200"/>
                        <a:pt x="844" y="196"/>
                        <a:pt x="842" y="195"/>
                      </a:cubicBezTo>
                      <a:cubicBezTo>
                        <a:pt x="840" y="194"/>
                        <a:pt x="837" y="196"/>
                        <a:pt x="836" y="197"/>
                      </a:cubicBezTo>
                      <a:cubicBezTo>
                        <a:pt x="835" y="197"/>
                        <a:pt x="833" y="202"/>
                        <a:pt x="832" y="202"/>
                      </a:cubicBezTo>
                      <a:cubicBezTo>
                        <a:pt x="831" y="202"/>
                        <a:pt x="831" y="197"/>
                        <a:pt x="831" y="196"/>
                      </a:cubicBezTo>
                      <a:cubicBezTo>
                        <a:pt x="830" y="195"/>
                        <a:pt x="829" y="193"/>
                        <a:pt x="829" y="193"/>
                      </a:cubicBezTo>
                      <a:cubicBezTo>
                        <a:pt x="827" y="192"/>
                        <a:pt x="826" y="192"/>
                        <a:pt x="825" y="192"/>
                      </a:cubicBezTo>
                      <a:cubicBezTo>
                        <a:pt x="822" y="191"/>
                        <a:pt x="822" y="189"/>
                        <a:pt x="820" y="188"/>
                      </a:cubicBezTo>
                      <a:cubicBezTo>
                        <a:pt x="818" y="187"/>
                        <a:pt x="815" y="187"/>
                        <a:pt x="812" y="186"/>
                      </a:cubicBezTo>
                      <a:cubicBezTo>
                        <a:pt x="810" y="185"/>
                        <a:pt x="808" y="183"/>
                        <a:pt x="806" y="182"/>
                      </a:cubicBezTo>
                      <a:cubicBezTo>
                        <a:pt x="803" y="181"/>
                        <a:pt x="800" y="183"/>
                        <a:pt x="797" y="183"/>
                      </a:cubicBezTo>
                      <a:cubicBezTo>
                        <a:pt x="791" y="183"/>
                        <a:pt x="792" y="176"/>
                        <a:pt x="786" y="176"/>
                      </a:cubicBezTo>
                      <a:cubicBezTo>
                        <a:pt x="783" y="176"/>
                        <a:pt x="780" y="177"/>
                        <a:pt x="778" y="176"/>
                      </a:cubicBezTo>
                      <a:cubicBezTo>
                        <a:pt x="776" y="175"/>
                        <a:pt x="775" y="172"/>
                        <a:pt x="773" y="171"/>
                      </a:cubicBezTo>
                      <a:cubicBezTo>
                        <a:pt x="770" y="170"/>
                        <a:pt x="768" y="170"/>
                        <a:pt x="766" y="171"/>
                      </a:cubicBezTo>
                      <a:cubicBezTo>
                        <a:pt x="763" y="173"/>
                        <a:pt x="762" y="173"/>
                        <a:pt x="759" y="174"/>
                      </a:cubicBezTo>
                      <a:cubicBezTo>
                        <a:pt x="754" y="174"/>
                        <a:pt x="746" y="176"/>
                        <a:pt x="747" y="183"/>
                      </a:cubicBezTo>
                      <a:cubicBezTo>
                        <a:pt x="747" y="185"/>
                        <a:pt x="749" y="188"/>
                        <a:pt x="747" y="190"/>
                      </a:cubicBezTo>
                      <a:cubicBezTo>
                        <a:pt x="746" y="192"/>
                        <a:pt x="744" y="190"/>
                        <a:pt x="743" y="192"/>
                      </a:cubicBezTo>
                      <a:cubicBezTo>
                        <a:pt x="741" y="194"/>
                        <a:pt x="747" y="195"/>
                        <a:pt x="747" y="197"/>
                      </a:cubicBezTo>
                      <a:cubicBezTo>
                        <a:pt x="747" y="199"/>
                        <a:pt x="743" y="199"/>
                        <a:pt x="742" y="199"/>
                      </a:cubicBezTo>
                      <a:cubicBezTo>
                        <a:pt x="739" y="200"/>
                        <a:pt x="738" y="200"/>
                        <a:pt x="736" y="199"/>
                      </a:cubicBezTo>
                      <a:cubicBezTo>
                        <a:pt x="732" y="199"/>
                        <a:pt x="729" y="202"/>
                        <a:pt x="726" y="203"/>
                      </a:cubicBezTo>
                      <a:cubicBezTo>
                        <a:pt x="721" y="206"/>
                        <a:pt x="717" y="210"/>
                        <a:pt x="716" y="215"/>
                      </a:cubicBezTo>
                      <a:cubicBezTo>
                        <a:pt x="715" y="217"/>
                        <a:pt x="714" y="229"/>
                        <a:pt x="711" y="228"/>
                      </a:cubicBezTo>
                      <a:cubicBezTo>
                        <a:pt x="710" y="227"/>
                        <a:pt x="712" y="216"/>
                        <a:pt x="713" y="214"/>
                      </a:cubicBezTo>
                      <a:cubicBezTo>
                        <a:pt x="713" y="212"/>
                        <a:pt x="719" y="202"/>
                        <a:pt x="712" y="204"/>
                      </a:cubicBezTo>
                      <a:cubicBezTo>
                        <a:pt x="710" y="205"/>
                        <a:pt x="708" y="208"/>
                        <a:pt x="705" y="209"/>
                      </a:cubicBezTo>
                      <a:cubicBezTo>
                        <a:pt x="702" y="210"/>
                        <a:pt x="700" y="209"/>
                        <a:pt x="697" y="209"/>
                      </a:cubicBezTo>
                      <a:cubicBezTo>
                        <a:pt x="692" y="208"/>
                        <a:pt x="686" y="208"/>
                        <a:pt x="681" y="207"/>
                      </a:cubicBezTo>
                      <a:cubicBezTo>
                        <a:pt x="675" y="206"/>
                        <a:pt x="674" y="200"/>
                        <a:pt x="672" y="195"/>
                      </a:cubicBezTo>
                      <a:cubicBezTo>
                        <a:pt x="671" y="193"/>
                        <a:pt x="671" y="191"/>
                        <a:pt x="670" y="188"/>
                      </a:cubicBezTo>
                      <a:cubicBezTo>
                        <a:pt x="670" y="187"/>
                        <a:pt x="671" y="182"/>
                        <a:pt x="669" y="182"/>
                      </a:cubicBezTo>
                      <a:cubicBezTo>
                        <a:pt x="668" y="181"/>
                        <a:pt x="664" y="186"/>
                        <a:pt x="663" y="186"/>
                      </a:cubicBezTo>
                      <a:cubicBezTo>
                        <a:pt x="660" y="188"/>
                        <a:pt x="656" y="190"/>
                        <a:pt x="653" y="192"/>
                      </a:cubicBezTo>
                      <a:cubicBezTo>
                        <a:pt x="648" y="196"/>
                        <a:pt x="642" y="199"/>
                        <a:pt x="635" y="202"/>
                      </a:cubicBezTo>
                      <a:cubicBezTo>
                        <a:pt x="633" y="203"/>
                        <a:pt x="631" y="203"/>
                        <a:pt x="629" y="201"/>
                      </a:cubicBezTo>
                      <a:cubicBezTo>
                        <a:pt x="626" y="200"/>
                        <a:pt x="624" y="200"/>
                        <a:pt x="621" y="200"/>
                      </a:cubicBezTo>
                      <a:cubicBezTo>
                        <a:pt x="612" y="199"/>
                        <a:pt x="623" y="195"/>
                        <a:pt x="626" y="194"/>
                      </a:cubicBezTo>
                      <a:cubicBezTo>
                        <a:pt x="632" y="193"/>
                        <a:pt x="637" y="196"/>
                        <a:pt x="639" y="189"/>
                      </a:cubicBezTo>
                      <a:cubicBezTo>
                        <a:pt x="640" y="184"/>
                        <a:pt x="644" y="179"/>
                        <a:pt x="646" y="175"/>
                      </a:cubicBezTo>
                      <a:cubicBezTo>
                        <a:pt x="649" y="170"/>
                        <a:pt x="654" y="166"/>
                        <a:pt x="658" y="161"/>
                      </a:cubicBezTo>
                      <a:cubicBezTo>
                        <a:pt x="661" y="156"/>
                        <a:pt x="665" y="152"/>
                        <a:pt x="669" y="148"/>
                      </a:cubicBezTo>
                      <a:cubicBezTo>
                        <a:pt x="673" y="144"/>
                        <a:pt x="677" y="140"/>
                        <a:pt x="681" y="136"/>
                      </a:cubicBezTo>
                      <a:cubicBezTo>
                        <a:pt x="683" y="133"/>
                        <a:pt x="685" y="131"/>
                        <a:pt x="688" y="129"/>
                      </a:cubicBezTo>
                      <a:cubicBezTo>
                        <a:pt x="690" y="128"/>
                        <a:pt x="694" y="126"/>
                        <a:pt x="695" y="123"/>
                      </a:cubicBezTo>
                      <a:cubicBezTo>
                        <a:pt x="696" y="121"/>
                        <a:pt x="694" y="119"/>
                        <a:pt x="695" y="116"/>
                      </a:cubicBezTo>
                      <a:cubicBezTo>
                        <a:pt x="696" y="113"/>
                        <a:pt x="698" y="113"/>
                        <a:pt x="698" y="110"/>
                      </a:cubicBezTo>
                      <a:cubicBezTo>
                        <a:pt x="699" y="103"/>
                        <a:pt x="695" y="101"/>
                        <a:pt x="689" y="100"/>
                      </a:cubicBezTo>
                      <a:cubicBezTo>
                        <a:pt x="686" y="100"/>
                        <a:pt x="685" y="99"/>
                        <a:pt x="683" y="98"/>
                      </a:cubicBezTo>
                      <a:cubicBezTo>
                        <a:pt x="681" y="96"/>
                        <a:pt x="680" y="92"/>
                        <a:pt x="677" y="91"/>
                      </a:cubicBezTo>
                      <a:cubicBezTo>
                        <a:pt x="676" y="90"/>
                        <a:pt x="675" y="91"/>
                        <a:pt x="674" y="90"/>
                      </a:cubicBezTo>
                      <a:cubicBezTo>
                        <a:pt x="673" y="89"/>
                        <a:pt x="673" y="86"/>
                        <a:pt x="672" y="84"/>
                      </a:cubicBezTo>
                      <a:cubicBezTo>
                        <a:pt x="671" y="74"/>
                        <a:pt x="671" y="64"/>
                        <a:pt x="669" y="54"/>
                      </a:cubicBezTo>
                      <a:cubicBezTo>
                        <a:pt x="667" y="49"/>
                        <a:pt x="664" y="45"/>
                        <a:pt x="662" y="40"/>
                      </a:cubicBezTo>
                      <a:cubicBezTo>
                        <a:pt x="660" y="37"/>
                        <a:pt x="657" y="26"/>
                        <a:pt x="652" y="28"/>
                      </a:cubicBezTo>
                      <a:cubicBezTo>
                        <a:pt x="650" y="28"/>
                        <a:pt x="651" y="33"/>
                        <a:pt x="650" y="35"/>
                      </a:cubicBezTo>
                      <a:cubicBezTo>
                        <a:pt x="648" y="38"/>
                        <a:pt x="646" y="40"/>
                        <a:pt x="644" y="42"/>
                      </a:cubicBezTo>
                      <a:cubicBezTo>
                        <a:pt x="638" y="48"/>
                        <a:pt x="633" y="54"/>
                        <a:pt x="630" y="61"/>
                      </a:cubicBezTo>
                      <a:cubicBezTo>
                        <a:pt x="624" y="73"/>
                        <a:pt x="620" y="93"/>
                        <a:pt x="603" y="91"/>
                      </a:cubicBezTo>
                      <a:cubicBezTo>
                        <a:pt x="600" y="90"/>
                        <a:pt x="599" y="89"/>
                        <a:pt x="596" y="88"/>
                      </a:cubicBezTo>
                      <a:cubicBezTo>
                        <a:pt x="593" y="88"/>
                        <a:pt x="591" y="89"/>
                        <a:pt x="588" y="90"/>
                      </a:cubicBezTo>
                      <a:cubicBezTo>
                        <a:pt x="582" y="92"/>
                        <a:pt x="578" y="93"/>
                        <a:pt x="572" y="91"/>
                      </a:cubicBezTo>
                      <a:cubicBezTo>
                        <a:pt x="564" y="89"/>
                        <a:pt x="559" y="83"/>
                        <a:pt x="552" y="81"/>
                      </a:cubicBezTo>
                      <a:cubicBezTo>
                        <a:pt x="546" y="79"/>
                        <a:pt x="540" y="85"/>
                        <a:pt x="534" y="85"/>
                      </a:cubicBezTo>
                      <a:cubicBezTo>
                        <a:pt x="531" y="86"/>
                        <a:pt x="529" y="85"/>
                        <a:pt x="526" y="83"/>
                      </a:cubicBezTo>
                      <a:cubicBezTo>
                        <a:pt x="522" y="82"/>
                        <a:pt x="522" y="84"/>
                        <a:pt x="523" y="88"/>
                      </a:cubicBezTo>
                      <a:cubicBezTo>
                        <a:pt x="524" y="93"/>
                        <a:pt x="528" y="97"/>
                        <a:pt x="522" y="101"/>
                      </a:cubicBezTo>
                      <a:cubicBezTo>
                        <a:pt x="519" y="103"/>
                        <a:pt x="515" y="102"/>
                        <a:pt x="512" y="101"/>
                      </a:cubicBezTo>
                      <a:cubicBezTo>
                        <a:pt x="509" y="101"/>
                        <a:pt x="506" y="98"/>
                        <a:pt x="503" y="98"/>
                      </a:cubicBezTo>
                      <a:cubicBezTo>
                        <a:pt x="501" y="98"/>
                        <a:pt x="498" y="100"/>
                        <a:pt x="496" y="99"/>
                      </a:cubicBezTo>
                      <a:cubicBezTo>
                        <a:pt x="492" y="99"/>
                        <a:pt x="488" y="97"/>
                        <a:pt x="484" y="99"/>
                      </a:cubicBezTo>
                      <a:cubicBezTo>
                        <a:pt x="482" y="100"/>
                        <a:pt x="482" y="102"/>
                        <a:pt x="481" y="104"/>
                      </a:cubicBezTo>
                      <a:cubicBezTo>
                        <a:pt x="479" y="107"/>
                        <a:pt x="475" y="108"/>
                        <a:pt x="472" y="108"/>
                      </a:cubicBezTo>
                      <a:cubicBezTo>
                        <a:pt x="468" y="109"/>
                        <a:pt x="464" y="110"/>
                        <a:pt x="459" y="110"/>
                      </a:cubicBezTo>
                      <a:cubicBezTo>
                        <a:pt x="457" y="110"/>
                        <a:pt x="453" y="109"/>
                        <a:pt x="451" y="110"/>
                      </a:cubicBezTo>
                      <a:cubicBezTo>
                        <a:pt x="448" y="112"/>
                        <a:pt x="449" y="115"/>
                        <a:pt x="447" y="117"/>
                      </a:cubicBezTo>
                      <a:cubicBezTo>
                        <a:pt x="446" y="119"/>
                        <a:pt x="443" y="119"/>
                        <a:pt x="440" y="118"/>
                      </a:cubicBezTo>
                      <a:cubicBezTo>
                        <a:pt x="438" y="118"/>
                        <a:pt x="436" y="118"/>
                        <a:pt x="434" y="118"/>
                      </a:cubicBezTo>
                      <a:cubicBezTo>
                        <a:pt x="428" y="117"/>
                        <a:pt x="421" y="110"/>
                        <a:pt x="417" y="106"/>
                      </a:cubicBezTo>
                      <a:cubicBezTo>
                        <a:pt x="414" y="103"/>
                        <a:pt x="415" y="100"/>
                        <a:pt x="414" y="96"/>
                      </a:cubicBezTo>
                      <a:cubicBezTo>
                        <a:pt x="412" y="89"/>
                        <a:pt x="406" y="84"/>
                        <a:pt x="404" y="76"/>
                      </a:cubicBezTo>
                      <a:cubicBezTo>
                        <a:pt x="403" y="70"/>
                        <a:pt x="405" y="64"/>
                        <a:pt x="407" y="58"/>
                      </a:cubicBezTo>
                      <a:cubicBezTo>
                        <a:pt x="408" y="55"/>
                        <a:pt x="409" y="52"/>
                        <a:pt x="411" y="49"/>
                      </a:cubicBezTo>
                      <a:cubicBezTo>
                        <a:pt x="412" y="46"/>
                        <a:pt x="414" y="44"/>
                        <a:pt x="415" y="42"/>
                      </a:cubicBezTo>
                      <a:cubicBezTo>
                        <a:pt x="416" y="36"/>
                        <a:pt x="409" y="32"/>
                        <a:pt x="411" y="26"/>
                      </a:cubicBezTo>
                      <a:cubicBezTo>
                        <a:pt x="407" y="25"/>
                        <a:pt x="398" y="25"/>
                        <a:pt x="398" y="19"/>
                      </a:cubicBezTo>
                      <a:cubicBezTo>
                        <a:pt x="399" y="13"/>
                        <a:pt x="406" y="10"/>
                        <a:pt x="401" y="4"/>
                      </a:cubicBezTo>
                      <a:cubicBezTo>
                        <a:pt x="398" y="1"/>
                        <a:pt x="389" y="0"/>
                        <a:pt x="387" y="4"/>
                      </a:cubicBezTo>
                      <a:cubicBezTo>
                        <a:pt x="386" y="5"/>
                        <a:pt x="387" y="9"/>
                        <a:pt x="387" y="10"/>
                      </a:cubicBezTo>
                      <a:cubicBezTo>
                        <a:pt x="386" y="12"/>
                        <a:pt x="386" y="13"/>
                        <a:pt x="385" y="15"/>
                      </a:cubicBezTo>
                      <a:cubicBezTo>
                        <a:pt x="383" y="18"/>
                        <a:pt x="380" y="21"/>
                        <a:pt x="377" y="23"/>
                      </a:cubicBezTo>
                      <a:cubicBezTo>
                        <a:pt x="374" y="24"/>
                        <a:pt x="371" y="24"/>
                        <a:pt x="368" y="25"/>
                      </a:cubicBezTo>
                      <a:cubicBezTo>
                        <a:pt x="365" y="26"/>
                        <a:pt x="363" y="28"/>
                        <a:pt x="360" y="30"/>
                      </a:cubicBezTo>
                      <a:cubicBezTo>
                        <a:pt x="354" y="33"/>
                        <a:pt x="347" y="34"/>
                        <a:pt x="340" y="34"/>
                      </a:cubicBezTo>
                      <a:cubicBezTo>
                        <a:pt x="334" y="34"/>
                        <a:pt x="327" y="34"/>
                        <a:pt x="326" y="40"/>
                      </a:cubicBezTo>
                      <a:cubicBezTo>
                        <a:pt x="325" y="43"/>
                        <a:pt x="323" y="47"/>
                        <a:pt x="321" y="49"/>
                      </a:cubicBezTo>
                      <a:cubicBezTo>
                        <a:pt x="318" y="50"/>
                        <a:pt x="316" y="48"/>
                        <a:pt x="313" y="46"/>
                      </a:cubicBezTo>
                      <a:cubicBezTo>
                        <a:pt x="307" y="42"/>
                        <a:pt x="304" y="39"/>
                        <a:pt x="296" y="39"/>
                      </a:cubicBezTo>
                      <a:cubicBezTo>
                        <a:pt x="293" y="40"/>
                        <a:pt x="289" y="40"/>
                        <a:pt x="286" y="39"/>
                      </a:cubicBezTo>
                      <a:cubicBezTo>
                        <a:pt x="282" y="38"/>
                        <a:pt x="279" y="36"/>
                        <a:pt x="275" y="34"/>
                      </a:cubicBezTo>
                      <a:cubicBezTo>
                        <a:pt x="272" y="33"/>
                        <a:pt x="267" y="31"/>
                        <a:pt x="271" y="36"/>
                      </a:cubicBezTo>
                      <a:cubicBezTo>
                        <a:pt x="275" y="42"/>
                        <a:pt x="283" y="45"/>
                        <a:pt x="286" y="51"/>
                      </a:cubicBezTo>
                      <a:cubicBezTo>
                        <a:pt x="289" y="57"/>
                        <a:pt x="289" y="64"/>
                        <a:pt x="289" y="69"/>
                      </a:cubicBezTo>
                      <a:cubicBezTo>
                        <a:pt x="290" y="72"/>
                        <a:pt x="289" y="76"/>
                        <a:pt x="290" y="79"/>
                      </a:cubicBezTo>
                      <a:cubicBezTo>
                        <a:pt x="291" y="83"/>
                        <a:pt x="295" y="81"/>
                        <a:pt x="298" y="82"/>
                      </a:cubicBezTo>
                      <a:cubicBezTo>
                        <a:pt x="303" y="82"/>
                        <a:pt x="310" y="82"/>
                        <a:pt x="307" y="89"/>
                      </a:cubicBezTo>
                      <a:cubicBezTo>
                        <a:pt x="305" y="94"/>
                        <a:pt x="299" y="95"/>
                        <a:pt x="294" y="96"/>
                      </a:cubicBezTo>
                      <a:cubicBezTo>
                        <a:pt x="292" y="97"/>
                        <a:pt x="287" y="98"/>
                        <a:pt x="286" y="100"/>
                      </a:cubicBezTo>
                      <a:cubicBezTo>
                        <a:pt x="284" y="102"/>
                        <a:pt x="284" y="105"/>
                        <a:pt x="284" y="107"/>
                      </a:cubicBezTo>
                      <a:cubicBezTo>
                        <a:pt x="283" y="109"/>
                        <a:pt x="282" y="112"/>
                        <a:pt x="279" y="114"/>
                      </a:cubicBezTo>
                      <a:cubicBezTo>
                        <a:pt x="276" y="115"/>
                        <a:pt x="273" y="115"/>
                        <a:pt x="270" y="116"/>
                      </a:cubicBezTo>
                      <a:cubicBezTo>
                        <a:pt x="263" y="120"/>
                        <a:pt x="257" y="126"/>
                        <a:pt x="252" y="131"/>
                      </a:cubicBezTo>
                      <a:cubicBezTo>
                        <a:pt x="250" y="134"/>
                        <a:pt x="247" y="138"/>
                        <a:pt x="243" y="137"/>
                      </a:cubicBezTo>
                      <a:cubicBezTo>
                        <a:pt x="239" y="135"/>
                        <a:pt x="240" y="131"/>
                        <a:pt x="240" y="129"/>
                      </a:cubicBezTo>
                      <a:cubicBezTo>
                        <a:pt x="235" y="129"/>
                        <a:pt x="229" y="132"/>
                        <a:pt x="224" y="133"/>
                      </a:cubicBezTo>
                      <a:cubicBezTo>
                        <a:pt x="218" y="133"/>
                        <a:pt x="216" y="131"/>
                        <a:pt x="212" y="128"/>
                      </a:cubicBezTo>
                      <a:cubicBezTo>
                        <a:pt x="208" y="124"/>
                        <a:pt x="204" y="121"/>
                        <a:pt x="202" y="116"/>
                      </a:cubicBezTo>
                      <a:cubicBezTo>
                        <a:pt x="198" y="110"/>
                        <a:pt x="197" y="103"/>
                        <a:pt x="195" y="97"/>
                      </a:cubicBezTo>
                      <a:cubicBezTo>
                        <a:pt x="193" y="93"/>
                        <a:pt x="194" y="91"/>
                        <a:pt x="190" y="93"/>
                      </a:cubicBezTo>
                      <a:cubicBezTo>
                        <a:pt x="187" y="94"/>
                        <a:pt x="185" y="96"/>
                        <a:pt x="182" y="97"/>
                      </a:cubicBezTo>
                      <a:cubicBezTo>
                        <a:pt x="178" y="100"/>
                        <a:pt x="174" y="105"/>
                        <a:pt x="169" y="101"/>
                      </a:cubicBezTo>
                      <a:cubicBezTo>
                        <a:pt x="166" y="99"/>
                        <a:pt x="166" y="98"/>
                        <a:pt x="164" y="101"/>
                      </a:cubicBezTo>
                      <a:cubicBezTo>
                        <a:pt x="163" y="104"/>
                        <a:pt x="162" y="105"/>
                        <a:pt x="160" y="105"/>
                      </a:cubicBezTo>
                      <a:cubicBezTo>
                        <a:pt x="149" y="107"/>
                        <a:pt x="137" y="105"/>
                        <a:pt x="126" y="105"/>
                      </a:cubicBezTo>
                      <a:cubicBezTo>
                        <a:pt x="121" y="105"/>
                        <a:pt x="120" y="107"/>
                        <a:pt x="120" y="111"/>
                      </a:cubicBezTo>
                      <a:cubicBezTo>
                        <a:pt x="120" y="113"/>
                        <a:pt x="119" y="116"/>
                        <a:pt x="120" y="118"/>
                      </a:cubicBezTo>
                      <a:cubicBezTo>
                        <a:pt x="121" y="121"/>
                        <a:pt x="121" y="120"/>
                        <a:pt x="124" y="121"/>
                      </a:cubicBezTo>
                      <a:cubicBezTo>
                        <a:pt x="129" y="121"/>
                        <a:pt x="135" y="121"/>
                        <a:pt x="138" y="127"/>
                      </a:cubicBezTo>
                      <a:cubicBezTo>
                        <a:pt x="141" y="132"/>
                        <a:pt x="140" y="137"/>
                        <a:pt x="134" y="136"/>
                      </a:cubicBezTo>
                      <a:cubicBezTo>
                        <a:pt x="129" y="134"/>
                        <a:pt x="124" y="134"/>
                        <a:pt x="120" y="136"/>
                      </a:cubicBezTo>
                      <a:cubicBezTo>
                        <a:pt x="118" y="136"/>
                        <a:pt x="115" y="137"/>
                        <a:pt x="114" y="139"/>
                      </a:cubicBezTo>
                      <a:cubicBezTo>
                        <a:pt x="113" y="141"/>
                        <a:pt x="113" y="146"/>
                        <a:pt x="113" y="149"/>
                      </a:cubicBezTo>
                      <a:cubicBezTo>
                        <a:pt x="113" y="151"/>
                        <a:pt x="112" y="155"/>
                        <a:pt x="113" y="157"/>
                      </a:cubicBezTo>
                      <a:cubicBezTo>
                        <a:pt x="113" y="159"/>
                        <a:pt x="116" y="160"/>
                        <a:pt x="118" y="161"/>
                      </a:cubicBezTo>
                      <a:cubicBezTo>
                        <a:pt x="122" y="164"/>
                        <a:pt x="125" y="170"/>
                        <a:pt x="127" y="175"/>
                      </a:cubicBezTo>
                      <a:cubicBezTo>
                        <a:pt x="131" y="185"/>
                        <a:pt x="130" y="197"/>
                        <a:pt x="129" y="207"/>
                      </a:cubicBezTo>
                      <a:cubicBezTo>
                        <a:pt x="128" y="218"/>
                        <a:pt x="125" y="227"/>
                        <a:pt x="123" y="238"/>
                      </a:cubicBezTo>
                      <a:cubicBezTo>
                        <a:pt x="121" y="249"/>
                        <a:pt x="120" y="260"/>
                        <a:pt x="118" y="271"/>
                      </a:cubicBezTo>
                      <a:cubicBezTo>
                        <a:pt x="116" y="280"/>
                        <a:pt x="111" y="284"/>
                        <a:pt x="103" y="279"/>
                      </a:cubicBezTo>
                      <a:cubicBezTo>
                        <a:pt x="97" y="276"/>
                        <a:pt x="94" y="276"/>
                        <a:pt x="88" y="280"/>
                      </a:cubicBezTo>
                      <a:cubicBezTo>
                        <a:pt x="83" y="285"/>
                        <a:pt x="78" y="285"/>
                        <a:pt x="71" y="286"/>
                      </a:cubicBezTo>
                      <a:cubicBezTo>
                        <a:pt x="59" y="287"/>
                        <a:pt x="49" y="293"/>
                        <a:pt x="38" y="300"/>
                      </a:cubicBezTo>
                      <a:cubicBezTo>
                        <a:pt x="33" y="303"/>
                        <a:pt x="31" y="305"/>
                        <a:pt x="29" y="311"/>
                      </a:cubicBezTo>
                      <a:cubicBezTo>
                        <a:pt x="28" y="317"/>
                        <a:pt x="24" y="322"/>
                        <a:pt x="23" y="328"/>
                      </a:cubicBezTo>
                      <a:cubicBezTo>
                        <a:pt x="22" y="332"/>
                        <a:pt x="26" y="339"/>
                        <a:pt x="23" y="343"/>
                      </a:cubicBezTo>
                      <a:cubicBezTo>
                        <a:pt x="19" y="348"/>
                        <a:pt x="12" y="349"/>
                        <a:pt x="8" y="354"/>
                      </a:cubicBezTo>
                      <a:cubicBezTo>
                        <a:pt x="5" y="357"/>
                        <a:pt x="6" y="362"/>
                        <a:pt x="6" y="366"/>
                      </a:cubicBezTo>
                      <a:cubicBezTo>
                        <a:pt x="5" y="369"/>
                        <a:pt x="5" y="370"/>
                        <a:pt x="3" y="372"/>
                      </a:cubicBezTo>
                      <a:cubicBezTo>
                        <a:pt x="1" y="374"/>
                        <a:pt x="0" y="374"/>
                        <a:pt x="0" y="376"/>
                      </a:cubicBezTo>
                      <a:cubicBezTo>
                        <a:pt x="0" y="380"/>
                        <a:pt x="7" y="384"/>
                        <a:pt x="8" y="388"/>
                      </a:cubicBezTo>
                      <a:cubicBezTo>
                        <a:pt x="9" y="392"/>
                        <a:pt x="10" y="396"/>
                        <a:pt x="12" y="399"/>
                      </a:cubicBezTo>
                      <a:cubicBezTo>
                        <a:pt x="17" y="407"/>
                        <a:pt x="38" y="418"/>
                        <a:pt x="23" y="428"/>
                      </a:cubicBezTo>
                      <a:cubicBezTo>
                        <a:pt x="31" y="429"/>
                        <a:pt x="44" y="428"/>
                        <a:pt x="49" y="435"/>
                      </a:cubicBezTo>
                      <a:cubicBezTo>
                        <a:pt x="52" y="437"/>
                        <a:pt x="50" y="440"/>
                        <a:pt x="51" y="443"/>
                      </a:cubicBezTo>
                      <a:cubicBezTo>
                        <a:pt x="52" y="447"/>
                        <a:pt x="57" y="446"/>
                        <a:pt x="61" y="446"/>
                      </a:cubicBezTo>
                      <a:cubicBezTo>
                        <a:pt x="68" y="445"/>
                        <a:pt x="77" y="444"/>
                        <a:pt x="82" y="438"/>
                      </a:cubicBezTo>
                      <a:cubicBezTo>
                        <a:pt x="86" y="435"/>
                        <a:pt x="97" y="425"/>
                        <a:pt x="98" y="435"/>
                      </a:cubicBezTo>
                      <a:cubicBezTo>
                        <a:pt x="98" y="445"/>
                        <a:pt x="97" y="454"/>
                        <a:pt x="97" y="463"/>
                      </a:cubicBezTo>
                      <a:cubicBezTo>
                        <a:pt x="97" y="466"/>
                        <a:pt x="96" y="470"/>
                        <a:pt x="97" y="472"/>
                      </a:cubicBezTo>
                      <a:cubicBezTo>
                        <a:pt x="98" y="475"/>
                        <a:pt x="104" y="476"/>
                        <a:pt x="106" y="476"/>
                      </a:cubicBezTo>
                      <a:cubicBezTo>
                        <a:pt x="111" y="476"/>
                        <a:pt x="114" y="472"/>
                        <a:pt x="118" y="472"/>
                      </a:cubicBezTo>
                      <a:cubicBezTo>
                        <a:pt x="121" y="472"/>
                        <a:pt x="123" y="472"/>
                        <a:pt x="125" y="473"/>
                      </a:cubicBezTo>
                      <a:cubicBezTo>
                        <a:pt x="126" y="473"/>
                        <a:pt x="126" y="474"/>
                        <a:pt x="127" y="474"/>
                      </a:cubicBezTo>
                      <a:cubicBezTo>
                        <a:pt x="129" y="475"/>
                        <a:pt x="128" y="476"/>
                        <a:pt x="130" y="476"/>
                      </a:cubicBezTo>
                      <a:cubicBezTo>
                        <a:pt x="133" y="476"/>
                        <a:pt x="136" y="475"/>
                        <a:pt x="140" y="475"/>
                      </a:cubicBezTo>
                      <a:cubicBezTo>
                        <a:pt x="144" y="475"/>
                        <a:pt x="150" y="477"/>
                        <a:pt x="154" y="476"/>
                      </a:cubicBezTo>
                      <a:cubicBezTo>
                        <a:pt x="159" y="475"/>
                        <a:pt x="162" y="471"/>
                        <a:pt x="166" y="469"/>
                      </a:cubicBezTo>
                      <a:cubicBezTo>
                        <a:pt x="171" y="466"/>
                        <a:pt x="176" y="464"/>
                        <a:pt x="181" y="462"/>
                      </a:cubicBezTo>
                      <a:cubicBezTo>
                        <a:pt x="190" y="457"/>
                        <a:pt x="198" y="453"/>
                        <a:pt x="206" y="446"/>
                      </a:cubicBezTo>
                      <a:cubicBezTo>
                        <a:pt x="213" y="440"/>
                        <a:pt x="220" y="439"/>
                        <a:pt x="230" y="438"/>
                      </a:cubicBezTo>
                      <a:cubicBezTo>
                        <a:pt x="236" y="438"/>
                        <a:pt x="249" y="436"/>
                        <a:pt x="251" y="444"/>
                      </a:cubicBezTo>
                      <a:cubicBezTo>
                        <a:pt x="252" y="451"/>
                        <a:pt x="251" y="458"/>
                        <a:pt x="251" y="465"/>
                      </a:cubicBezTo>
                      <a:cubicBezTo>
                        <a:pt x="251" y="472"/>
                        <a:pt x="250" y="480"/>
                        <a:pt x="252" y="487"/>
                      </a:cubicBezTo>
                      <a:cubicBezTo>
                        <a:pt x="254" y="494"/>
                        <a:pt x="262" y="500"/>
                        <a:pt x="267" y="505"/>
                      </a:cubicBezTo>
                      <a:cubicBezTo>
                        <a:pt x="272" y="511"/>
                        <a:pt x="277" y="518"/>
                        <a:pt x="284" y="518"/>
                      </a:cubicBezTo>
                      <a:cubicBezTo>
                        <a:pt x="294" y="517"/>
                        <a:pt x="304" y="517"/>
                        <a:pt x="313" y="522"/>
                      </a:cubicBezTo>
                      <a:cubicBezTo>
                        <a:pt x="318" y="524"/>
                        <a:pt x="321" y="529"/>
                        <a:pt x="325" y="532"/>
                      </a:cubicBezTo>
                      <a:cubicBezTo>
                        <a:pt x="328" y="535"/>
                        <a:pt x="332" y="535"/>
                        <a:pt x="336" y="536"/>
                      </a:cubicBezTo>
                      <a:cubicBezTo>
                        <a:pt x="341" y="537"/>
                        <a:pt x="344" y="538"/>
                        <a:pt x="347" y="542"/>
                      </a:cubicBezTo>
                      <a:cubicBezTo>
                        <a:pt x="350" y="545"/>
                        <a:pt x="353" y="549"/>
                        <a:pt x="358" y="550"/>
                      </a:cubicBezTo>
                      <a:cubicBezTo>
                        <a:pt x="362" y="551"/>
                        <a:pt x="367" y="549"/>
                        <a:pt x="372" y="549"/>
                      </a:cubicBezTo>
                      <a:cubicBezTo>
                        <a:pt x="376" y="548"/>
                        <a:pt x="379" y="550"/>
                        <a:pt x="382" y="552"/>
                      </a:cubicBezTo>
                      <a:cubicBezTo>
                        <a:pt x="390" y="558"/>
                        <a:pt x="396" y="564"/>
                        <a:pt x="397" y="574"/>
                      </a:cubicBezTo>
                      <a:cubicBezTo>
                        <a:pt x="398" y="579"/>
                        <a:pt x="398" y="584"/>
                        <a:pt x="398" y="589"/>
                      </a:cubicBezTo>
                      <a:cubicBezTo>
                        <a:pt x="398" y="591"/>
                        <a:pt x="397" y="593"/>
                        <a:pt x="396" y="595"/>
                      </a:cubicBezTo>
                      <a:cubicBezTo>
                        <a:pt x="396" y="596"/>
                        <a:pt x="394" y="598"/>
                        <a:pt x="393" y="599"/>
                      </a:cubicBezTo>
                      <a:cubicBezTo>
                        <a:pt x="392" y="603"/>
                        <a:pt x="397" y="605"/>
                        <a:pt x="399" y="607"/>
                      </a:cubicBezTo>
                      <a:cubicBezTo>
                        <a:pt x="402" y="611"/>
                        <a:pt x="403" y="615"/>
                        <a:pt x="403" y="620"/>
                      </a:cubicBezTo>
                      <a:cubicBezTo>
                        <a:pt x="403" y="623"/>
                        <a:pt x="402" y="629"/>
                        <a:pt x="404" y="631"/>
                      </a:cubicBezTo>
                      <a:cubicBezTo>
                        <a:pt x="406" y="634"/>
                        <a:pt x="414" y="632"/>
                        <a:pt x="416" y="632"/>
                      </a:cubicBezTo>
                      <a:cubicBezTo>
                        <a:pt x="424" y="631"/>
                        <a:pt x="431" y="630"/>
                        <a:pt x="439" y="630"/>
                      </a:cubicBezTo>
                      <a:cubicBezTo>
                        <a:pt x="444" y="630"/>
                        <a:pt x="454" y="629"/>
                        <a:pt x="454" y="637"/>
                      </a:cubicBezTo>
                      <a:cubicBezTo>
                        <a:pt x="454" y="641"/>
                        <a:pt x="452" y="645"/>
                        <a:pt x="452" y="649"/>
                      </a:cubicBezTo>
                      <a:cubicBezTo>
                        <a:pt x="451" y="654"/>
                        <a:pt x="453" y="658"/>
                        <a:pt x="456" y="661"/>
                      </a:cubicBezTo>
                      <a:cubicBezTo>
                        <a:pt x="459" y="664"/>
                        <a:pt x="463" y="666"/>
                        <a:pt x="467" y="669"/>
                      </a:cubicBezTo>
                      <a:cubicBezTo>
                        <a:pt x="471" y="671"/>
                        <a:pt x="473" y="675"/>
                        <a:pt x="475" y="679"/>
                      </a:cubicBezTo>
                      <a:cubicBezTo>
                        <a:pt x="478" y="687"/>
                        <a:pt x="479" y="697"/>
                        <a:pt x="476" y="706"/>
                      </a:cubicBezTo>
                      <a:cubicBezTo>
                        <a:pt x="473" y="715"/>
                        <a:pt x="467" y="723"/>
                        <a:pt x="463" y="732"/>
                      </a:cubicBezTo>
                      <a:cubicBezTo>
                        <a:pt x="462" y="736"/>
                        <a:pt x="459" y="740"/>
                        <a:pt x="460" y="744"/>
                      </a:cubicBezTo>
                      <a:cubicBezTo>
                        <a:pt x="461" y="749"/>
                        <a:pt x="463" y="753"/>
                        <a:pt x="464" y="758"/>
                      </a:cubicBezTo>
                      <a:cubicBezTo>
                        <a:pt x="468" y="767"/>
                        <a:pt x="471" y="775"/>
                        <a:pt x="469" y="784"/>
                      </a:cubicBezTo>
                      <a:cubicBezTo>
                        <a:pt x="469" y="787"/>
                        <a:pt x="468" y="790"/>
                        <a:pt x="468" y="793"/>
                      </a:cubicBezTo>
                      <a:cubicBezTo>
                        <a:pt x="467" y="797"/>
                        <a:pt x="464" y="803"/>
                        <a:pt x="466" y="807"/>
                      </a:cubicBezTo>
                      <a:cubicBezTo>
                        <a:pt x="467" y="810"/>
                        <a:pt x="472" y="809"/>
                        <a:pt x="475" y="809"/>
                      </a:cubicBezTo>
                      <a:cubicBezTo>
                        <a:pt x="480" y="809"/>
                        <a:pt x="485" y="811"/>
                        <a:pt x="489" y="812"/>
                      </a:cubicBezTo>
                      <a:cubicBezTo>
                        <a:pt x="493" y="813"/>
                        <a:pt x="497" y="814"/>
                        <a:pt x="501" y="813"/>
                      </a:cubicBezTo>
                      <a:cubicBezTo>
                        <a:pt x="506" y="811"/>
                        <a:pt x="508" y="808"/>
                        <a:pt x="513" y="810"/>
                      </a:cubicBezTo>
                      <a:cubicBezTo>
                        <a:pt x="516" y="811"/>
                        <a:pt x="519" y="813"/>
                        <a:pt x="523" y="814"/>
                      </a:cubicBezTo>
                      <a:cubicBezTo>
                        <a:pt x="527" y="815"/>
                        <a:pt x="529" y="816"/>
                        <a:pt x="531" y="820"/>
                      </a:cubicBezTo>
                      <a:cubicBezTo>
                        <a:pt x="535" y="828"/>
                        <a:pt x="535" y="839"/>
                        <a:pt x="537" y="847"/>
                      </a:cubicBezTo>
                      <a:cubicBezTo>
                        <a:pt x="538" y="855"/>
                        <a:pt x="538" y="866"/>
                        <a:pt x="548" y="864"/>
                      </a:cubicBezTo>
                      <a:cubicBezTo>
                        <a:pt x="555" y="863"/>
                        <a:pt x="567" y="861"/>
                        <a:pt x="572" y="868"/>
                      </a:cubicBezTo>
                      <a:cubicBezTo>
                        <a:pt x="573" y="869"/>
                        <a:pt x="573" y="868"/>
                        <a:pt x="573" y="870"/>
                      </a:cubicBezTo>
                      <a:cubicBezTo>
                        <a:pt x="573" y="872"/>
                        <a:pt x="572" y="875"/>
                        <a:pt x="571" y="877"/>
                      </a:cubicBezTo>
                      <a:cubicBezTo>
                        <a:pt x="571" y="881"/>
                        <a:pt x="570" y="885"/>
                        <a:pt x="570" y="890"/>
                      </a:cubicBezTo>
                      <a:cubicBezTo>
                        <a:pt x="570" y="899"/>
                        <a:pt x="567" y="909"/>
                        <a:pt x="565" y="918"/>
                      </a:cubicBezTo>
                      <a:cubicBezTo>
                        <a:pt x="572" y="916"/>
                        <a:pt x="579" y="914"/>
                        <a:pt x="584" y="920"/>
                      </a:cubicBezTo>
                      <a:cubicBezTo>
                        <a:pt x="590" y="925"/>
                        <a:pt x="592" y="933"/>
                        <a:pt x="592" y="941"/>
                      </a:cubicBezTo>
                      <a:cubicBezTo>
                        <a:pt x="592" y="948"/>
                        <a:pt x="592" y="957"/>
                        <a:pt x="589" y="964"/>
                      </a:cubicBezTo>
                      <a:cubicBezTo>
                        <a:pt x="586" y="969"/>
                        <a:pt x="581" y="971"/>
                        <a:pt x="575" y="973"/>
                      </a:cubicBezTo>
                      <a:cubicBezTo>
                        <a:pt x="569" y="976"/>
                        <a:pt x="564" y="978"/>
                        <a:pt x="558" y="981"/>
                      </a:cubicBezTo>
                      <a:cubicBezTo>
                        <a:pt x="551" y="984"/>
                        <a:pt x="544" y="990"/>
                        <a:pt x="537" y="994"/>
                      </a:cubicBezTo>
                      <a:cubicBezTo>
                        <a:pt x="534" y="997"/>
                        <a:pt x="532" y="998"/>
                        <a:pt x="531" y="1002"/>
                      </a:cubicBezTo>
                      <a:cubicBezTo>
                        <a:pt x="530" y="1006"/>
                        <a:pt x="529" y="1009"/>
                        <a:pt x="527" y="1012"/>
                      </a:cubicBezTo>
                      <a:cubicBezTo>
                        <a:pt x="524" y="1017"/>
                        <a:pt x="518" y="1020"/>
                        <a:pt x="513" y="1024"/>
                      </a:cubicBezTo>
                      <a:cubicBezTo>
                        <a:pt x="501" y="1034"/>
                        <a:pt x="488" y="1046"/>
                        <a:pt x="479" y="1059"/>
                      </a:cubicBezTo>
                      <a:cubicBezTo>
                        <a:pt x="482" y="1061"/>
                        <a:pt x="487" y="1063"/>
                        <a:pt x="490" y="1061"/>
                      </a:cubicBezTo>
                      <a:cubicBezTo>
                        <a:pt x="494" y="1058"/>
                        <a:pt x="495" y="1056"/>
                        <a:pt x="500" y="1059"/>
                      </a:cubicBezTo>
                      <a:cubicBezTo>
                        <a:pt x="504" y="1061"/>
                        <a:pt x="507" y="1065"/>
                        <a:pt x="511" y="1069"/>
                      </a:cubicBezTo>
                      <a:cubicBezTo>
                        <a:pt x="514" y="1072"/>
                        <a:pt x="519" y="1075"/>
                        <a:pt x="521" y="1079"/>
                      </a:cubicBezTo>
                      <a:cubicBezTo>
                        <a:pt x="522" y="1081"/>
                        <a:pt x="522" y="1087"/>
                        <a:pt x="524" y="1087"/>
                      </a:cubicBezTo>
                      <a:cubicBezTo>
                        <a:pt x="527" y="1088"/>
                        <a:pt x="530" y="1084"/>
                        <a:pt x="532" y="1083"/>
                      </a:cubicBezTo>
                      <a:cubicBezTo>
                        <a:pt x="536" y="1082"/>
                        <a:pt x="539" y="1085"/>
                        <a:pt x="541" y="1088"/>
                      </a:cubicBezTo>
                      <a:cubicBezTo>
                        <a:pt x="543" y="1092"/>
                        <a:pt x="547" y="1094"/>
                        <a:pt x="551" y="1096"/>
                      </a:cubicBezTo>
                      <a:cubicBezTo>
                        <a:pt x="555" y="1098"/>
                        <a:pt x="559" y="1099"/>
                        <a:pt x="563" y="1102"/>
                      </a:cubicBezTo>
                      <a:cubicBezTo>
                        <a:pt x="567" y="1105"/>
                        <a:pt x="571" y="1109"/>
                        <a:pt x="575" y="1112"/>
                      </a:cubicBezTo>
                      <a:cubicBezTo>
                        <a:pt x="581" y="1118"/>
                        <a:pt x="587" y="1124"/>
                        <a:pt x="590" y="1132"/>
                      </a:cubicBezTo>
                      <a:cubicBezTo>
                        <a:pt x="594" y="1139"/>
                        <a:pt x="595" y="1148"/>
                        <a:pt x="596" y="1156"/>
                      </a:cubicBezTo>
                      <a:cubicBezTo>
                        <a:pt x="597" y="1162"/>
                        <a:pt x="594" y="1170"/>
                        <a:pt x="598" y="1175"/>
                      </a:cubicBezTo>
                      <a:cubicBezTo>
                        <a:pt x="600" y="1173"/>
                        <a:pt x="601" y="1170"/>
                        <a:pt x="604" y="1169"/>
                      </a:cubicBezTo>
                      <a:cubicBezTo>
                        <a:pt x="607" y="1166"/>
                        <a:pt x="610" y="1165"/>
                        <a:pt x="613" y="1163"/>
                      </a:cubicBezTo>
                      <a:cubicBezTo>
                        <a:pt x="618" y="1159"/>
                        <a:pt x="623" y="1152"/>
                        <a:pt x="625" y="1145"/>
                      </a:cubicBezTo>
                      <a:cubicBezTo>
                        <a:pt x="626" y="1143"/>
                        <a:pt x="626" y="1141"/>
                        <a:pt x="626" y="1138"/>
                      </a:cubicBezTo>
                      <a:cubicBezTo>
                        <a:pt x="627" y="1135"/>
                        <a:pt x="630" y="1133"/>
                        <a:pt x="632" y="1130"/>
                      </a:cubicBezTo>
                      <a:cubicBezTo>
                        <a:pt x="634" y="1128"/>
                        <a:pt x="635" y="1125"/>
                        <a:pt x="634" y="1122"/>
                      </a:cubicBezTo>
                      <a:cubicBezTo>
                        <a:pt x="633" y="1119"/>
                        <a:pt x="631" y="1118"/>
                        <a:pt x="632" y="1114"/>
                      </a:cubicBezTo>
                      <a:cubicBezTo>
                        <a:pt x="632" y="1111"/>
                        <a:pt x="632" y="1109"/>
                        <a:pt x="635" y="1108"/>
                      </a:cubicBezTo>
                      <a:cubicBezTo>
                        <a:pt x="638" y="1106"/>
                        <a:pt x="639" y="1107"/>
                        <a:pt x="639" y="1103"/>
                      </a:cubicBezTo>
                      <a:cubicBezTo>
                        <a:pt x="640" y="1099"/>
                        <a:pt x="640" y="1097"/>
                        <a:pt x="643" y="1096"/>
                      </a:cubicBezTo>
                      <a:cubicBezTo>
                        <a:pt x="645" y="1094"/>
                        <a:pt x="647" y="1093"/>
                        <a:pt x="649" y="1092"/>
                      </a:cubicBezTo>
                      <a:cubicBezTo>
                        <a:pt x="651" y="1091"/>
                        <a:pt x="654" y="1088"/>
                        <a:pt x="655" y="1086"/>
                      </a:cubicBezTo>
                      <a:cubicBezTo>
                        <a:pt x="656" y="1083"/>
                        <a:pt x="654" y="1080"/>
                        <a:pt x="656" y="1078"/>
                      </a:cubicBezTo>
                      <a:cubicBezTo>
                        <a:pt x="657" y="1077"/>
                        <a:pt x="658" y="1077"/>
                        <a:pt x="659" y="1075"/>
                      </a:cubicBezTo>
                      <a:cubicBezTo>
                        <a:pt x="659" y="1074"/>
                        <a:pt x="658" y="1073"/>
                        <a:pt x="659" y="1072"/>
                      </a:cubicBezTo>
                      <a:cubicBezTo>
                        <a:pt x="659" y="1070"/>
                        <a:pt x="663" y="1069"/>
                        <a:pt x="662" y="1067"/>
                      </a:cubicBezTo>
                      <a:cubicBezTo>
                        <a:pt x="662" y="1066"/>
                        <a:pt x="660" y="1066"/>
                        <a:pt x="660" y="1065"/>
                      </a:cubicBezTo>
                      <a:cubicBezTo>
                        <a:pt x="659" y="1064"/>
                        <a:pt x="659" y="1062"/>
                        <a:pt x="660" y="1061"/>
                      </a:cubicBezTo>
                      <a:cubicBezTo>
                        <a:pt x="660" y="1058"/>
                        <a:pt x="661" y="1058"/>
                        <a:pt x="663" y="1060"/>
                      </a:cubicBezTo>
                      <a:cubicBezTo>
                        <a:pt x="665" y="1061"/>
                        <a:pt x="666" y="1063"/>
                        <a:pt x="668" y="1064"/>
                      </a:cubicBezTo>
                      <a:cubicBezTo>
                        <a:pt x="670" y="1065"/>
                        <a:pt x="673" y="1064"/>
                        <a:pt x="676" y="1064"/>
                      </a:cubicBezTo>
                      <a:cubicBezTo>
                        <a:pt x="685" y="1066"/>
                        <a:pt x="676" y="1068"/>
                        <a:pt x="675" y="1073"/>
                      </a:cubicBezTo>
                      <a:cubicBezTo>
                        <a:pt x="674" y="1075"/>
                        <a:pt x="676" y="1079"/>
                        <a:pt x="674" y="1081"/>
                      </a:cubicBezTo>
                      <a:cubicBezTo>
                        <a:pt x="673" y="1083"/>
                        <a:pt x="670" y="1083"/>
                        <a:pt x="669" y="1085"/>
                      </a:cubicBezTo>
                      <a:cubicBezTo>
                        <a:pt x="667" y="1088"/>
                        <a:pt x="669" y="1089"/>
                        <a:pt x="665" y="1090"/>
                      </a:cubicBezTo>
                      <a:cubicBezTo>
                        <a:pt x="661" y="1092"/>
                        <a:pt x="661" y="1093"/>
                        <a:pt x="661" y="1097"/>
                      </a:cubicBezTo>
                      <a:cubicBezTo>
                        <a:pt x="661" y="1104"/>
                        <a:pt x="658" y="1106"/>
                        <a:pt x="652" y="1110"/>
                      </a:cubicBezTo>
                      <a:cubicBezTo>
                        <a:pt x="649" y="1111"/>
                        <a:pt x="647" y="1113"/>
                        <a:pt x="644" y="1114"/>
                      </a:cubicBezTo>
                      <a:cubicBezTo>
                        <a:pt x="642" y="1116"/>
                        <a:pt x="637" y="1114"/>
                        <a:pt x="636" y="1118"/>
                      </a:cubicBezTo>
                      <a:cubicBezTo>
                        <a:pt x="635" y="1125"/>
                        <a:pt x="644" y="1119"/>
                        <a:pt x="646" y="1118"/>
                      </a:cubicBezTo>
                      <a:cubicBezTo>
                        <a:pt x="654" y="1112"/>
                        <a:pt x="661" y="1105"/>
                        <a:pt x="667" y="1098"/>
                      </a:cubicBezTo>
                      <a:cubicBezTo>
                        <a:pt x="673" y="1090"/>
                        <a:pt x="682" y="1082"/>
                        <a:pt x="687" y="1072"/>
                      </a:cubicBezTo>
                      <a:cubicBezTo>
                        <a:pt x="690" y="1065"/>
                        <a:pt x="694" y="1058"/>
                        <a:pt x="697" y="1051"/>
                      </a:cubicBezTo>
                      <a:cubicBezTo>
                        <a:pt x="700" y="1045"/>
                        <a:pt x="700" y="1038"/>
                        <a:pt x="704" y="1033"/>
                      </a:cubicBezTo>
                      <a:cubicBezTo>
                        <a:pt x="708" y="1028"/>
                        <a:pt x="716" y="1025"/>
                        <a:pt x="721" y="1021"/>
                      </a:cubicBezTo>
                      <a:cubicBezTo>
                        <a:pt x="723" y="1019"/>
                        <a:pt x="725" y="1016"/>
                        <a:pt x="728" y="1014"/>
                      </a:cubicBezTo>
                      <a:cubicBezTo>
                        <a:pt x="729" y="1013"/>
                        <a:pt x="730" y="1012"/>
                        <a:pt x="730" y="1011"/>
                      </a:cubicBezTo>
                      <a:cubicBezTo>
                        <a:pt x="731" y="1009"/>
                        <a:pt x="730" y="1007"/>
                        <a:pt x="730" y="1005"/>
                      </a:cubicBezTo>
                      <a:cubicBezTo>
                        <a:pt x="731" y="1002"/>
                        <a:pt x="731" y="1004"/>
                        <a:pt x="733" y="1003"/>
                      </a:cubicBezTo>
                      <a:cubicBezTo>
                        <a:pt x="736" y="1001"/>
                        <a:pt x="736" y="998"/>
                        <a:pt x="736" y="995"/>
                      </a:cubicBezTo>
                      <a:cubicBezTo>
                        <a:pt x="737" y="991"/>
                        <a:pt x="738" y="989"/>
                        <a:pt x="739" y="986"/>
                      </a:cubicBezTo>
                      <a:cubicBezTo>
                        <a:pt x="741" y="984"/>
                        <a:pt x="743" y="982"/>
                        <a:pt x="743" y="980"/>
                      </a:cubicBezTo>
                      <a:cubicBezTo>
                        <a:pt x="743" y="975"/>
                        <a:pt x="741" y="979"/>
                        <a:pt x="741" y="980"/>
                      </a:cubicBezTo>
                      <a:cubicBezTo>
                        <a:pt x="738" y="984"/>
                        <a:pt x="736" y="981"/>
                        <a:pt x="737" y="978"/>
                      </a:cubicBezTo>
                      <a:cubicBezTo>
                        <a:pt x="737" y="975"/>
                        <a:pt x="737" y="972"/>
                        <a:pt x="738" y="969"/>
                      </a:cubicBezTo>
                      <a:cubicBezTo>
                        <a:pt x="738" y="968"/>
                        <a:pt x="740" y="967"/>
                        <a:pt x="739" y="966"/>
                      </a:cubicBezTo>
                      <a:cubicBezTo>
                        <a:pt x="739" y="964"/>
                        <a:pt x="738" y="964"/>
                        <a:pt x="737" y="963"/>
                      </a:cubicBezTo>
                      <a:cubicBezTo>
                        <a:pt x="736" y="962"/>
                        <a:pt x="737" y="961"/>
                        <a:pt x="737" y="960"/>
                      </a:cubicBezTo>
                      <a:cubicBezTo>
                        <a:pt x="736" y="958"/>
                        <a:pt x="736" y="956"/>
                        <a:pt x="735" y="955"/>
                      </a:cubicBezTo>
                      <a:cubicBezTo>
                        <a:pt x="735" y="953"/>
                        <a:pt x="734" y="949"/>
                        <a:pt x="735" y="947"/>
                      </a:cubicBezTo>
                      <a:cubicBezTo>
                        <a:pt x="736" y="944"/>
                        <a:pt x="738" y="942"/>
                        <a:pt x="736" y="939"/>
                      </a:cubicBezTo>
                      <a:cubicBezTo>
                        <a:pt x="734" y="937"/>
                        <a:pt x="729" y="935"/>
                        <a:pt x="732" y="932"/>
                      </a:cubicBezTo>
                      <a:cubicBezTo>
                        <a:pt x="734" y="930"/>
                        <a:pt x="737" y="932"/>
                        <a:pt x="736" y="928"/>
                      </a:cubicBezTo>
                      <a:cubicBezTo>
                        <a:pt x="736" y="927"/>
                        <a:pt x="735" y="927"/>
                        <a:pt x="735" y="926"/>
                      </a:cubicBezTo>
                      <a:cubicBezTo>
                        <a:pt x="734" y="924"/>
                        <a:pt x="735" y="923"/>
                        <a:pt x="736" y="922"/>
                      </a:cubicBezTo>
                      <a:cubicBezTo>
                        <a:pt x="738" y="920"/>
                        <a:pt x="743" y="918"/>
                        <a:pt x="741" y="915"/>
                      </a:cubicBezTo>
                      <a:cubicBezTo>
                        <a:pt x="739" y="913"/>
                        <a:pt x="734" y="915"/>
                        <a:pt x="734" y="910"/>
                      </a:cubicBezTo>
                      <a:cubicBezTo>
                        <a:pt x="735" y="908"/>
                        <a:pt x="738" y="908"/>
                        <a:pt x="741" y="907"/>
                      </a:cubicBezTo>
                      <a:cubicBezTo>
                        <a:pt x="743" y="905"/>
                        <a:pt x="744" y="904"/>
                        <a:pt x="746" y="907"/>
                      </a:cubicBezTo>
                      <a:cubicBezTo>
                        <a:pt x="747" y="908"/>
                        <a:pt x="746" y="908"/>
                        <a:pt x="748" y="909"/>
                      </a:cubicBezTo>
                      <a:cubicBezTo>
                        <a:pt x="749" y="909"/>
                        <a:pt x="751" y="907"/>
                        <a:pt x="752" y="907"/>
                      </a:cubicBezTo>
                      <a:cubicBezTo>
                        <a:pt x="755" y="905"/>
                        <a:pt x="755" y="903"/>
                        <a:pt x="756" y="900"/>
                      </a:cubicBezTo>
                      <a:cubicBezTo>
                        <a:pt x="757" y="895"/>
                        <a:pt x="763" y="892"/>
                        <a:pt x="767" y="890"/>
                      </a:cubicBezTo>
                      <a:cubicBezTo>
                        <a:pt x="772" y="887"/>
                        <a:pt x="776" y="883"/>
                        <a:pt x="781" y="880"/>
                      </a:cubicBezTo>
                      <a:cubicBezTo>
                        <a:pt x="784" y="878"/>
                        <a:pt x="789" y="876"/>
                        <a:pt x="792" y="873"/>
                      </a:cubicBezTo>
                      <a:cubicBezTo>
                        <a:pt x="794" y="872"/>
                        <a:pt x="797" y="870"/>
                        <a:pt x="799" y="869"/>
                      </a:cubicBezTo>
                      <a:cubicBezTo>
                        <a:pt x="801" y="867"/>
                        <a:pt x="803" y="864"/>
                        <a:pt x="805" y="862"/>
                      </a:cubicBezTo>
                      <a:cubicBezTo>
                        <a:pt x="812" y="858"/>
                        <a:pt x="819" y="859"/>
                        <a:pt x="826" y="859"/>
                      </a:cubicBezTo>
                      <a:cubicBezTo>
                        <a:pt x="830" y="859"/>
                        <a:pt x="830" y="857"/>
                        <a:pt x="833" y="855"/>
                      </a:cubicBezTo>
                      <a:cubicBezTo>
                        <a:pt x="835" y="853"/>
                        <a:pt x="838" y="852"/>
                        <a:pt x="841" y="850"/>
                      </a:cubicBezTo>
                      <a:cubicBezTo>
                        <a:pt x="843" y="849"/>
                        <a:pt x="853" y="846"/>
                        <a:pt x="853" y="844"/>
                      </a:cubicBezTo>
                      <a:cubicBezTo>
                        <a:pt x="853" y="843"/>
                        <a:pt x="851" y="842"/>
                        <a:pt x="851" y="841"/>
                      </a:cubicBezTo>
                      <a:cubicBezTo>
                        <a:pt x="851" y="839"/>
                        <a:pt x="852" y="838"/>
                        <a:pt x="853" y="837"/>
                      </a:cubicBezTo>
                      <a:cubicBezTo>
                        <a:pt x="855" y="834"/>
                        <a:pt x="859" y="832"/>
                        <a:pt x="863" y="834"/>
                      </a:cubicBezTo>
                      <a:cubicBezTo>
                        <a:pt x="866" y="835"/>
                        <a:pt x="866" y="837"/>
                        <a:pt x="870" y="835"/>
                      </a:cubicBezTo>
                      <a:cubicBezTo>
                        <a:pt x="873" y="834"/>
                        <a:pt x="875" y="832"/>
                        <a:pt x="879" y="832"/>
                      </a:cubicBezTo>
                      <a:cubicBezTo>
                        <a:pt x="883" y="832"/>
                        <a:pt x="892" y="837"/>
                        <a:pt x="894" y="833"/>
                      </a:cubicBezTo>
                      <a:cubicBezTo>
                        <a:pt x="895" y="830"/>
                        <a:pt x="894" y="827"/>
                        <a:pt x="897" y="826"/>
                      </a:cubicBezTo>
                      <a:cubicBezTo>
                        <a:pt x="902" y="824"/>
                        <a:pt x="899" y="828"/>
                        <a:pt x="900" y="830"/>
                      </a:cubicBezTo>
                      <a:cubicBezTo>
                        <a:pt x="901" y="835"/>
                        <a:pt x="915" y="834"/>
                        <a:pt x="919" y="834"/>
                      </a:cubicBezTo>
                      <a:cubicBezTo>
                        <a:pt x="923" y="835"/>
                        <a:pt x="934" y="837"/>
                        <a:pt x="931" y="828"/>
                      </a:cubicBezTo>
                      <a:cubicBezTo>
                        <a:pt x="927" y="821"/>
                        <a:pt x="932" y="819"/>
                        <a:pt x="938" y="815"/>
                      </a:cubicBezTo>
                      <a:cubicBezTo>
                        <a:pt x="943" y="812"/>
                        <a:pt x="949" y="810"/>
                        <a:pt x="954" y="807"/>
                      </a:cubicBezTo>
                      <a:cubicBezTo>
                        <a:pt x="961" y="803"/>
                        <a:pt x="957" y="800"/>
                        <a:pt x="956" y="793"/>
                      </a:cubicBezTo>
                      <a:cubicBezTo>
                        <a:pt x="956" y="785"/>
                        <a:pt x="959" y="780"/>
                        <a:pt x="964" y="775"/>
                      </a:cubicBezTo>
                      <a:cubicBezTo>
                        <a:pt x="967" y="770"/>
                        <a:pt x="974" y="766"/>
                        <a:pt x="976" y="760"/>
                      </a:cubicBezTo>
                      <a:cubicBezTo>
                        <a:pt x="977" y="757"/>
                        <a:pt x="976" y="755"/>
                        <a:pt x="979" y="752"/>
                      </a:cubicBezTo>
                      <a:cubicBezTo>
                        <a:pt x="981" y="750"/>
                        <a:pt x="982" y="750"/>
                        <a:pt x="983" y="747"/>
                      </a:cubicBezTo>
                      <a:cubicBezTo>
                        <a:pt x="984" y="741"/>
                        <a:pt x="987" y="736"/>
                        <a:pt x="992" y="732"/>
                      </a:cubicBezTo>
                      <a:cubicBezTo>
                        <a:pt x="994" y="730"/>
                        <a:pt x="996" y="728"/>
                        <a:pt x="997" y="726"/>
                      </a:cubicBezTo>
                      <a:cubicBezTo>
                        <a:pt x="998" y="723"/>
                        <a:pt x="997" y="720"/>
                        <a:pt x="997" y="717"/>
                      </a:cubicBezTo>
                      <a:cubicBezTo>
                        <a:pt x="996" y="710"/>
                        <a:pt x="996" y="702"/>
                        <a:pt x="997" y="696"/>
                      </a:cubicBezTo>
                      <a:cubicBezTo>
                        <a:pt x="998" y="689"/>
                        <a:pt x="1002" y="687"/>
                        <a:pt x="1007" y="683"/>
                      </a:cubicBezTo>
                      <a:cubicBezTo>
                        <a:pt x="1009" y="681"/>
                        <a:pt x="1012" y="680"/>
                        <a:pt x="1012" y="677"/>
                      </a:cubicBezTo>
                      <a:cubicBezTo>
                        <a:pt x="1014" y="674"/>
                        <a:pt x="1012" y="670"/>
                        <a:pt x="1011" y="667"/>
                      </a:cubicBezTo>
                      <a:cubicBezTo>
                        <a:pt x="1010" y="664"/>
                        <a:pt x="1009" y="661"/>
                        <a:pt x="1010" y="658"/>
                      </a:cubicBezTo>
                      <a:cubicBezTo>
                        <a:pt x="1011" y="655"/>
                        <a:pt x="1013" y="653"/>
                        <a:pt x="1014" y="650"/>
                      </a:cubicBezTo>
                      <a:cubicBezTo>
                        <a:pt x="1015" y="644"/>
                        <a:pt x="1017" y="637"/>
                        <a:pt x="1018" y="631"/>
                      </a:cubicBezTo>
                      <a:cubicBezTo>
                        <a:pt x="1019" y="628"/>
                        <a:pt x="1020" y="625"/>
                        <a:pt x="1019" y="622"/>
                      </a:cubicBezTo>
                      <a:cubicBezTo>
                        <a:pt x="1019" y="619"/>
                        <a:pt x="1018" y="617"/>
                        <a:pt x="1018" y="614"/>
                      </a:cubicBezTo>
                      <a:cubicBezTo>
                        <a:pt x="1018" y="606"/>
                        <a:pt x="1018" y="599"/>
                        <a:pt x="1018" y="592"/>
                      </a:cubicBezTo>
                      <a:cubicBezTo>
                        <a:pt x="1017" y="585"/>
                        <a:pt x="1015" y="577"/>
                        <a:pt x="1017" y="570"/>
                      </a:cubicBezTo>
                      <a:cubicBezTo>
                        <a:pt x="1018" y="568"/>
                        <a:pt x="1020" y="564"/>
                        <a:pt x="1018" y="562"/>
                      </a:cubicBezTo>
                      <a:cubicBezTo>
                        <a:pt x="1017" y="560"/>
                        <a:pt x="1014" y="559"/>
                        <a:pt x="1013" y="556"/>
                      </a:cubicBezTo>
                      <a:cubicBezTo>
                        <a:pt x="1013" y="554"/>
                        <a:pt x="1014" y="550"/>
                        <a:pt x="1015" y="548"/>
                      </a:cubicBezTo>
                      <a:cubicBezTo>
                        <a:pt x="1017" y="546"/>
                        <a:pt x="1017" y="542"/>
                        <a:pt x="1019" y="540"/>
                      </a:cubicBezTo>
                      <a:cubicBezTo>
                        <a:pt x="1021" y="538"/>
                        <a:pt x="1024" y="537"/>
                        <a:pt x="1024" y="534"/>
                      </a:cubicBezTo>
                      <a:cubicBezTo>
                        <a:pt x="1024" y="531"/>
                        <a:pt x="1021" y="532"/>
                        <a:pt x="1020" y="529"/>
                      </a:cubicBezTo>
                      <a:cubicBezTo>
                        <a:pt x="1019" y="527"/>
                        <a:pt x="1022" y="526"/>
                        <a:pt x="1023" y="525"/>
                      </a:cubicBezTo>
                      <a:cubicBezTo>
                        <a:pt x="1026" y="522"/>
                        <a:pt x="1027" y="521"/>
                        <a:pt x="1030" y="523"/>
                      </a:cubicBezTo>
                      <a:cubicBezTo>
                        <a:pt x="1032" y="526"/>
                        <a:pt x="1032" y="528"/>
                        <a:pt x="1032" y="530"/>
                      </a:cubicBezTo>
                      <a:cubicBezTo>
                        <a:pt x="1034" y="535"/>
                        <a:pt x="1037" y="531"/>
                        <a:pt x="1039" y="529"/>
                      </a:cubicBezTo>
                      <a:cubicBezTo>
                        <a:pt x="1044" y="524"/>
                        <a:pt x="1049" y="517"/>
                        <a:pt x="1053" y="511"/>
                      </a:cubicBezTo>
                      <a:cubicBezTo>
                        <a:pt x="1054" y="508"/>
                        <a:pt x="1055" y="506"/>
                        <a:pt x="1057" y="503"/>
                      </a:cubicBezTo>
                      <a:cubicBezTo>
                        <a:pt x="1059" y="500"/>
                        <a:pt x="1061" y="497"/>
                        <a:pt x="1062" y="494"/>
                      </a:cubicBezTo>
                      <a:cubicBezTo>
                        <a:pt x="1063" y="491"/>
                        <a:pt x="1062" y="488"/>
                        <a:pt x="1064" y="486"/>
                      </a:cubicBezTo>
                      <a:cubicBezTo>
                        <a:pt x="1065" y="484"/>
                        <a:pt x="1067" y="483"/>
                        <a:pt x="1069" y="481"/>
                      </a:cubicBezTo>
                      <a:cubicBezTo>
                        <a:pt x="1070" y="478"/>
                        <a:pt x="1068" y="477"/>
                        <a:pt x="1068" y="474"/>
                      </a:cubicBezTo>
                      <a:cubicBezTo>
                        <a:pt x="1068" y="473"/>
                        <a:pt x="1070" y="471"/>
                        <a:pt x="1071" y="471"/>
                      </a:cubicBezTo>
                      <a:cubicBezTo>
                        <a:pt x="1073" y="468"/>
                        <a:pt x="1073" y="470"/>
                        <a:pt x="1075" y="471"/>
                      </a:cubicBezTo>
                      <a:cubicBezTo>
                        <a:pt x="1078" y="472"/>
                        <a:pt x="1078" y="470"/>
                        <a:pt x="1081" y="468"/>
                      </a:cubicBezTo>
                      <a:cubicBezTo>
                        <a:pt x="1083" y="466"/>
                        <a:pt x="1086" y="465"/>
                        <a:pt x="1089" y="464"/>
                      </a:cubicBezTo>
                      <a:cubicBezTo>
                        <a:pt x="1091" y="463"/>
                        <a:pt x="1093" y="462"/>
                        <a:pt x="1095" y="459"/>
                      </a:cubicBezTo>
                      <a:cubicBezTo>
                        <a:pt x="1097" y="457"/>
                        <a:pt x="1099" y="454"/>
                        <a:pt x="1101" y="451"/>
                      </a:cubicBezTo>
                      <a:cubicBezTo>
                        <a:pt x="1103" y="449"/>
                        <a:pt x="1106" y="447"/>
                        <a:pt x="1107" y="445"/>
                      </a:cubicBezTo>
                      <a:cubicBezTo>
                        <a:pt x="1108" y="443"/>
                        <a:pt x="1109" y="442"/>
                        <a:pt x="1109" y="440"/>
                      </a:cubicBezTo>
                      <a:cubicBezTo>
                        <a:pt x="1110" y="439"/>
                        <a:pt x="1109" y="436"/>
                        <a:pt x="1109" y="435"/>
                      </a:cubicBezTo>
                      <a:cubicBezTo>
                        <a:pt x="1110" y="432"/>
                        <a:pt x="1116" y="431"/>
                        <a:pt x="1118" y="429"/>
                      </a:cubicBezTo>
                      <a:cubicBezTo>
                        <a:pt x="1122" y="427"/>
                        <a:pt x="1124" y="423"/>
                        <a:pt x="1126" y="420"/>
                      </a:cubicBezTo>
                      <a:cubicBezTo>
                        <a:pt x="1128" y="417"/>
                        <a:pt x="1129" y="414"/>
                        <a:pt x="1131" y="411"/>
                      </a:cubicBezTo>
                      <a:cubicBezTo>
                        <a:pt x="1132" y="407"/>
                        <a:pt x="1134" y="404"/>
                        <a:pt x="1136" y="401"/>
                      </a:cubicBezTo>
                      <a:cubicBezTo>
                        <a:pt x="1140" y="395"/>
                        <a:pt x="1139" y="388"/>
                        <a:pt x="1140" y="380"/>
                      </a:cubicBezTo>
                      <a:cubicBezTo>
                        <a:pt x="1140" y="374"/>
                        <a:pt x="1141" y="369"/>
                        <a:pt x="1141" y="363"/>
                      </a:cubicBezTo>
                      <a:cubicBezTo>
                        <a:pt x="1141" y="349"/>
                        <a:pt x="1132" y="337"/>
                        <a:pt x="1128" y="323"/>
                      </a:cubicBezTo>
                      <a:cubicBezTo>
                        <a:pt x="1130" y="331"/>
                        <a:pt x="1127" y="321"/>
                        <a:pt x="1127" y="32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3" name="Freeform 82">
                  <a:extLst>
                    <a:ext uri="{FF2B5EF4-FFF2-40B4-BE49-F238E27FC236}">
                      <a16:creationId xmlns:a16="http://schemas.microsoft.com/office/drawing/2014/main" id="{CA1586E7-5439-48A8-A834-2660C06E6F79}"/>
                    </a:ext>
                  </a:extLst>
                </p:cNvPr>
                <p:cNvSpPr>
                  <a:spLocks/>
                </p:cNvSpPr>
                <p:nvPr/>
              </p:nvSpPr>
              <p:spPr bwMode="auto">
                <a:xfrm>
                  <a:off x="4122581" y="4450465"/>
                  <a:ext cx="12700" cy="9525"/>
                </a:xfrm>
                <a:custGeom>
                  <a:avLst/>
                  <a:gdLst>
                    <a:gd name="T0" fmla="*/ 8 w 12"/>
                    <a:gd name="T1" fmla="*/ 0 h 9"/>
                    <a:gd name="T2" fmla="*/ 2 w 12"/>
                    <a:gd name="T3" fmla="*/ 2 h 9"/>
                    <a:gd name="T4" fmla="*/ 1 w 12"/>
                    <a:gd name="T5" fmla="*/ 6 h 9"/>
                    <a:gd name="T6" fmla="*/ 8 w 12"/>
                    <a:gd name="T7" fmla="*/ 0 h 9"/>
                  </a:gdLst>
                  <a:ahLst/>
                  <a:cxnLst>
                    <a:cxn ang="0">
                      <a:pos x="T0" y="T1"/>
                    </a:cxn>
                    <a:cxn ang="0">
                      <a:pos x="T2" y="T3"/>
                    </a:cxn>
                    <a:cxn ang="0">
                      <a:pos x="T4" y="T5"/>
                    </a:cxn>
                    <a:cxn ang="0">
                      <a:pos x="T6" y="T7"/>
                    </a:cxn>
                  </a:cxnLst>
                  <a:rect l="0" t="0" r="r" b="b"/>
                  <a:pathLst>
                    <a:path w="12" h="9">
                      <a:moveTo>
                        <a:pt x="8" y="0"/>
                      </a:moveTo>
                      <a:cubicBezTo>
                        <a:pt x="5" y="0"/>
                        <a:pt x="4" y="0"/>
                        <a:pt x="2" y="2"/>
                      </a:cubicBezTo>
                      <a:cubicBezTo>
                        <a:pt x="2" y="3"/>
                        <a:pt x="0" y="5"/>
                        <a:pt x="1" y="6"/>
                      </a:cubicBezTo>
                      <a:cubicBezTo>
                        <a:pt x="5" y="9"/>
                        <a:pt x="12" y="0"/>
                        <a:pt x="8"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4" name="Freeform 83">
                  <a:extLst>
                    <a:ext uri="{FF2B5EF4-FFF2-40B4-BE49-F238E27FC236}">
                      <a16:creationId xmlns:a16="http://schemas.microsoft.com/office/drawing/2014/main" id="{BAFF4616-6700-46C0-AC09-98E4C92F5EBD}"/>
                    </a:ext>
                  </a:extLst>
                </p:cNvPr>
                <p:cNvSpPr>
                  <a:spLocks/>
                </p:cNvSpPr>
                <p:nvPr/>
              </p:nvSpPr>
              <p:spPr bwMode="auto">
                <a:xfrm>
                  <a:off x="4136869" y="4483802"/>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5" name="Freeform 84">
                  <a:extLst>
                    <a:ext uri="{FF2B5EF4-FFF2-40B4-BE49-F238E27FC236}">
                      <a16:creationId xmlns:a16="http://schemas.microsoft.com/office/drawing/2014/main" id="{28029FAD-87DD-44C5-81EA-8FE8746B79C6}"/>
                    </a:ext>
                  </a:extLst>
                </p:cNvPr>
                <p:cNvSpPr>
                  <a:spLocks/>
                </p:cNvSpPr>
                <p:nvPr/>
              </p:nvSpPr>
              <p:spPr bwMode="auto">
                <a:xfrm>
                  <a:off x="4128931" y="4453640"/>
                  <a:ext cx="76200" cy="50801"/>
                </a:xfrm>
                <a:custGeom>
                  <a:avLst/>
                  <a:gdLst>
                    <a:gd name="T0" fmla="*/ 7 w 71"/>
                    <a:gd name="T1" fmla="*/ 29 h 48"/>
                    <a:gd name="T2" fmla="*/ 3 w 71"/>
                    <a:gd name="T3" fmla="*/ 34 h 48"/>
                    <a:gd name="T4" fmla="*/ 6 w 71"/>
                    <a:gd name="T5" fmla="*/ 38 h 48"/>
                    <a:gd name="T6" fmla="*/ 8 w 71"/>
                    <a:gd name="T7" fmla="*/ 44 h 48"/>
                    <a:gd name="T8" fmla="*/ 15 w 71"/>
                    <a:gd name="T9" fmla="*/ 48 h 48"/>
                    <a:gd name="T10" fmla="*/ 25 w 71"/>
                    <a:gd name="T11" fmla="*/ 47 h 48"/>
                    <a:gd name="T12" fmla="*/ 34 w 71"/>
                    <a:gd name="T13" fmla="*/ 46 h 48"/>
                    <a:gd name="T14" fmla="*/ 40 w 71"/>
                    <a:gd name="T15" fmla="*/ 40 h 48"/>
                    <a:gd name="T16" fmla="*/ 44 w 71"/>
                    <a:gd name="T17" fmla="*/ 42 h 48"/>
                    <a:gd name="T18" fmla="*/ 50 w 71"/>
                    <a:gd name="T19" fmla="*/ 41 h 48"/>
                    <a:gd name="T20" fmla="*/ 60 w 71"/>
                    <a:gd name="T21" fmla="*/ 34 h 48"/>
                    <a:gd name="T22" fmla="*/ 62 w 71"/>
                    <a:gd name="T23" fmla="*/ 22 h 48"/>
                    <a:gd name="T24" fmla="*/ 68 w 71"/>
                    <a:gd name="T25" fmla="*/ 10 h 48"/>
                    <a:gd name="T26" fmla="*/ 55 w 71"/>
                    <a:gd name="T27" fmla="*/ 2 h 48"/>
                    <a:gd name="T28" fmla="*/ 30 w 71"/>
                    <a:gd name="T29" fmla="*/ 4 h 48"/>
                    <a:gd name="T30" fmla="*/ 20 w 71"/>
                    <a:gd name="T31" fmla="*/ 1 h 48"/>
                    <a:gd name="T32" fmla="*/ 7 w 71"/>
                    <a:gd name="T33" fmla="*/ 3 h 48"/>
                    <a:gd name="T34" fmla="*/ 8 w 71"/>
                    <a:gd name="T35" fmla="*/ 12 h 48"/>
                    <a:gd name="T36" fmla="*/ 7 w 71"/>
                    <a:gd name="T37" fmla="*/ 17 h 48"/>
                    <a:gd name="T38" fmla="*/ 4 w 71"/>
                    <a:gd name="T39" fmla="*/ 17 h 48"/>
                    <a:gd name="T40" fmla="*/ 5 w 71"/>
                    <a:gd name="T41" fmla="*/ 25 h 48"/>
                    <a:gd name="T42" fmla="*/ 9 w 71"/>
                    <a:gd name="T43" fmla="*/ 27 h 48"/>
                    <a:gd name="T44" fmla="*/ 7 w 71"/>
                    <a:gd name="T45" fmla="*/ 29 h 48"/>
                    <a:gd name="T46" fmla="*/ 7 w 71"/>
                    <a:gd name="T47"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8">
                      <a:moveTo>
                        <a:pt x="7" y="29"/>
                      </a:moveTo>
                      <a:cubicBezTo>
                        <a:pt x="4" y="31"/>
                        <a:pt x="1" y="30"/>
                        <a:pt x="3" y="34"/>
                      </a:cubicBezTo>
                      <a:cubicBezTo>
                        <a:pt x="3" y="36"/>
                        <a:pt x="5" y="37"/>
                        <a:pt x="6" y="38"/>
                      </a:cubicBezTo>
                      <a:cubicBezTo>
                        <a:pt x="7" y="40"/>
                        <a:pt x="7" y="42"/>
                        <a:pt x="8" y="44"/>
                      </a:cubicBezTo>
                      <a:cubicBezTo>
                        <a:pt x="10" y="47"/>
                        <a:pt x="12" y="48"/>
                        <a:pt x="15" y="48"/>
                      </a:cubicBezTo>
                      <a:cubicBezTo>
                        <a:pt x="18" y="47"/>
                        <a:pt x="21" y="46"/>
                        <a:pt x="25" y="47"/>
                      </a:cubicBezTo>
                      <a:cubicBezTo>
                        <a:pt x="27" y="47"/>
                        <a:pt x="31" y="47"/>
                        <a:pt x="34" y="46"/>
                      </a:cubicBezTo>
                      <a:cubicBezTo>
                        <a:pt x="37" y="45"/>
                        <a:pt x="36" y="39"/>
                        <a:pt x="40" y="40"/>
                      </a:cubicBezTo>
                      <a:cubicBezTo>
                        <a:pt x="41" y="40"/>
                        <a:pt x="43" y="42"/>
                        <a:pt x="44" y="42"/>
                      </a:cubicBezTo>
                      <a:cubicBezTo>
                        <a:pt x="46" y="42"/>
                        <a:pt x="48" y="42"/>
                        <a:pt x="50" y="41"/>
                      </a:cubicBezTo>
                      <a:cubicBezTo>
                        <a:pt x="55" y="40"/>
                        <a:pt x="59" y="39"/>
                        <a:pt x="60" y="34"/>
                      </a:cubicBezTo>
                      <a:cubicBezTo>
                        <a:pt x="62" y="31"/>
                        <a:pt x="61" y="26"/>
                        <a:pt x="62" y="22"/>
                      </a:cubicBezTo>
                      <a:cubicBezTo>
                        <a:pt x="63" y="18"/>
                        <a:pt x="67" y="14"/>
                        <a:pt x="68" y="10"/>
                      </a:cubicBezTo>
                      <a:cubicBezTo>
                        <a:pt x="71" y="1"/>
                        <a:pt x="60" y="3"/>
                        <a:pt x="55" y="2"/>
                      </a:cubicBezTo>
                      <a:cubicBezTo>
                        <a:pt x="47" y="2"/>
                        <a:pt x="39" y="5"/>
                        <a:pt x="30" y="4"/>
                      </a:cubicBezTo>
                      <a:cubicBezTo>
                        <a:pt x="27" y="4"/>
                        <a:pt x="24" y="2"/>
                        <a:pt x="20" y="1"/>
                      </a:cubicBezTo>
                      <a:cubicBezTo>
                        <a:pt x="16" y="1"/>
                        <a:pt x="9" y="0"/>
                        <a:pt x="7" y="3"/>
                      </a:cubicBezTo>
                      <a:cubicBezTo>
                        <a:pt x="5" y="6"/>
                        <a:pt x="7" y="9"/>
                        <a:pt x="8" y="12"/>
                      </a:cubicBezTo>
                      <a:cubicBezTo>
                        <a:pt x="8" y="13"/>
                        <a:pt x="9" y="16"/>
                        <a:pt x="7" y="17"/>
                      </a:cubicBezTo>
                      <a:cubicBezTo>
                        <a:pt x="6" y="18"/>
                        <a:pt x="5" y="17"/>
                        <a:pt x="4" y="17"/>
                      </a:cubicBezTo>
                      <a:cubicBezTo>
                        <a:pt x="0" y="17"/>
                        <a:pt x="3" y="24"/>
                        <a:pt x="5" y="25"/>
                      </a:cubicBezTo>
                      <a:cubicBezTo>
                        <a:pt x="6" y="26"/>
                        <a:pt x="8" y="26"/>
                        <a:pt x="9" y="27"/>
                      </a:cubicBezTo>
                      <a:cubicBezTo>
                        <a:pt x="11" y="29"/>
                        <a:pt x="9" y="28"/>
                        <a:pt x="7" y="29"/>
                      </a:cubicBezTo>
                      <a:cubicBezTo>
                        <a:pt x="6" y="30"/>
                        <a:pt x="6" y="29"/>
                        <a:pt x="7" y="2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6" name="Freeform 85">
                  <a:extLst>
                    <a:ext uri="{FF2B5EF4-FFF2-40B4-BE49-F238E27FC236}">
                      <a16:creationId xmlns:a16="http://schemas.microsoft.com/office/drawing/2014/main" id="{06D5DC3B-5B8C-4604-9BE4-02136A7CB92B}"/>
                    </a:ext>
                  </a:extLst>
                </p:cNvPr>
                <p:cNvSpPr>
                  <a:spLocks/>
                </p:cNvSpPr>
                <p:nvPr/>
              </p:nvSpPr>
              <p:spPr bwMode="auto">
                <a:xfrm>
                  <a:off x="4141631" y="4437764"/>
                  <a:ext cx="23813" cy="11113"/>
                </a:xfrm>
                <a:custGeom>
                  <a:avLst/>
                  <a:gdLst>
                    <a:gd name="T0" fmla="*/ 14 w 22"/>
                    <a:gd name="T1" fmla="*/ 2 h 10"/>
                    <a:gd name="T2" fmla="*/ 13 w 22"/>
                    <a:gd name="T3" fmla="*/ 3 h 10"/>
                    <a:gd name="T4" fmla="*/ 11 w 22"/>
                    <a:gd name="T5" fmla="*/ 3 h 10"/>
                    <a:gd name="T6" fmla="*/ 2 w 22"/>
                    <a:gd name="T7" fmla="*/ 7 h 10"/>
                    <a:gd name="T8" fmla="*/ 12 w 22"/>
                    <a:gd name="T9" fmla="*/ 8 h 10"/>
                    <a:gd name="T10" fmla="*/ 21 w 22"/>
                    <a:gd name="T11" fmla="*/ 5 h 10"/>
                    <a:gd name="T12" fmla="*/ 14 w 22"/>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14" y="2"/>
                      </a:moveTo>
                      <a:cubicBezTo>
                        <a:pt x="14" y="2"/>
                        <a:pt x="14" y="3"/>
                        <a:pt x="13" y="3"/>
                      </a:cubicBezTo>
                      <a:cubicBezTo>
                        <a:pt x="12" y="3"/>
                        <a:pt x="11" y="3"/>
                        <a:pt x="11" y="3"/>
                      </a:cubicBezTo>
                      <a:cubicBezTo>
                        <a:pt x="8" y="4"/>
                        <a:pt x="4" y="5"/>
                        <a:pt x="2" y="7"/>
                      </a:cubicBezTo>
                      <a:cubicBezTo>
                        <a:pt x="0" y="10"/>
                        <a:pt x="9" y="9"/>
                        <a:pt x="12" y="8"/>
                      </a:cubicBezTo>
                      <a:cubicBezTo>
                        <a:pt x="15" y="8"/>
                        <a:pt x="20" y="9"/>
                        <a:pt x="21" y="5"/>
                      </a:cubicBezTo>
                      <a:cubicBezTo>
                        <a:pt x="22" y="0"/>
                        <a:pt x="17" y="1"/>
                        <a:pt x="14"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7" name="Freeform 86">
                  <a:extLst>
                    <a:ext uri="{FF2B5EF4-FFF2-40B4-BE49-F238E27FC236}">
                      <a16:creationId xmlns:a16="http://schemas.microsoft.com/office/drawing/2014/main" id="{EB805953-0AFA-448F-90CC-A1770307A5C1}"/>
                    </a:ext>
                  </a:extLst>
                </p:cNvPr>
                <p:cNvSpPr>
                  <a:spLocks/>
                </p:cNvSpPr>
                <p:nvPr/>
              </p:nvSpPr>
              <p:spPr bwMode="auto">
                <a:xfrm>
                  <a:off x="4152744" y="4440939"/>
                  <a:ext cx="4763" cy="1588"/>
                </a:xfrm>
                <a:custGeom>
                  <a:avLst/>
                  <a:gdLst>
                    <a:gd name="T0" fmla="*/ 5 w 5"/>
                    <a:gd name="T1" fmla="*/ 0 h 2"/>
                    <a:gd name="T2" fmla="*/ 2 w 5"/>
                    <a:gd name="T3" fmla="*/ 1 h 2"/>
                    <a:gd name="T4" fmla="*/ 4 w 5"/>
                    <a:gd name="T5" fmla="*/ 1 h 2"/>
                    <a:gd name="T6" fmla="*/ 5 w 5"/>
                    <a:gd name="T7" fmla="*/ 0 h 2"/>
                  </a:gdLst>
                  <a:ahLst/>
                  <a:cxnLst>
                    <a:cxn ang="0">
                      <a:pos x="T0" y="T1"/>
                    </a:cxn>
                    <a:cxn ang="0">
                      <a:pos x="T2" y="T3"/>
                    </a:cxn>
                    <a:cxn ang="0">
                      <a:pos x="T4" y="T5"/>
                    </a:cxn>
                    <a:cxn ang="0">
                      <a:pos x="T6" y="T7"/>
                    </a:cxn>
                  </a:cxnLst>
                  <a:rect l="0" t="0" r="r" b="b"/>
                  <a:pathLst>
                    <a:path w="5" h="2">
                      <a:moveTo>
                        <a:pt x="5" y="0"/>
                      </a:moveTo>
                      <a:cubicBezTo>
                        <a:pt x="4" y="1"/>
                        <a:pt x="0" y="2"/>
                        <a:pt x="2" y="1"/>
                      </a:cubicBezTo>
                      <a:cubicBezTo>
                        <a:pt x="3" y="1"/>
                        <a:pt x="3" y="1"/>
                        <a:pt x="4" y="1"/>
                      </a:cubicBezTo>
                      <a:cubicBezTo>
                        <a:pt x="4" y="1"/>
                        <a:pt x="4" y="1"/>
                        <a:pt x="5"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8" name="Freeform 87">
                  <a:extLst>
                    <a:ext uri="{FF2B5EF4-FFF2-40B4-BE49-F238E27FC236}">
                      <a16:creationId xmlns:a16="http://schemas.microsoft.com/office/drawing/2014/main" id="{4272EBC4-278A-4FBB-98A3-6874D69370F5}"/>
                    </a:ext>
                  </a:extLst>
                </p:cNvPr>
                <p:cNvSpPr>
                  <a:spLocks/>
                </p:cNvSpPr>
                <p:nvPr/>
              </p:nvSpPr>
              <p:spPr bwMode="auto">
                <a:xfrm>
                  <a:off x="4041619" y="5526802"/>
                  <a:ext cx="0" cy="1588"/>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1"/>
                        <a:pt x="0"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9" name="Freeform 88">
                  <a:extLst>
                    <a:ext uri="{FF2B5EF4-FFF2-40B4-BE49-F238E27FC236}">
                      <a16:creationId xmlns:a16="http://schemas.microsoft.com/office/drawing/2014/main" id="{8F9C4B89-5E20-41F5-96B3-74A562218076}"/>
                    </a:ext>
                  </a:extLst>
                </p:cNvPr>
                <p:cNvSpPr>
                  <a:spLocks/>
                </p:cNvSpPr>
                <p:nvPr/>
              </p:nvSpPr>
              <p:spPr bwMode="auto">
                <a:xfrm>
                  <a:off x="3890806" y="5417263"/>
                  <a:ext cx="153988" cy="168277"/>
                </a:xfrm>
                <a:custGeom>
                  <a:avLst/>
                  <a:gdLst>
                    <a:gd name="T0" fmla="*/ 143 w 143"/>
                    <a:gd name="T1" fmla="*/ 117 h 158"/>
                    <a:gd name="T2" fmla="*/ 140 w 143"/>
                    <a:gd name="T3" fmla="*/ 113 h 158"/>
                    <a:gd name="T4" fmla="*/ 140 w 143"/>
                    <a:gd name="T5" fmla="*/ 105 h 158"/>
                    <a:gd name="T6" fmla="*/ 140 w 143"/>
                    <a:gd name="T7" fmla="*/ 105 h 158"/>
                    <a:gd name="T8" fmla="*/ 138 w 143"/>
                    <a:gd name="T9" fmla="*/ 82 h 158"/>
                    <a:gd name="T10" fmla="*/ 124 w 143"/>
                    <a:gd name="T11" fmla="*/ 59 h 158"/>
                    <a:gd name="T12" fmla="*/ 100 w 143"/>
                    <a:gd name="T13" fmla="*/ 41 h 158"/>
                    <a:gd name="T14" fmla="*/ 88 w 143"/>
                    <a:gd name="T15" fmla="*/ 34 h 158"/>
                    <a:gd name="T16" fmla="*/ 82 w 143"/>
                    <a:gd name="T17" fmla="*/ 27 h 158"/>
                    <a:gd name="T18" fmla="*/ 73 w 143"/>
                    <a:gd name="T19" fmla="*/ 31 h 158"/>
                    <a:gd name="T20" fmla="*/ 67 w 143"/>
                    <a:gd name="T21" fmla="*/ 24 h 158"/>
                    <a:gd name="T22" fmla="*/ 60 w 143"/>
                    <a:gd name="T23" fmla="*/ 15 h 158"/>
                    <a:gd name="T24" fmla="*/ 47 w 143"/>
                    <a:gd name="T25" fmla="*/ 3 h 158"/>
                    <a:gd name="T26" fmla="*/ 40 w 143"/>
                    <a:gd name="T27" fmla="*/ 5 h 158"/>
                    <a:gd name="T28" fmla="*/ 27 w 143"/>
                    <a:gd name="T29" fmla="*/ 3 h 158"/>
                    <a:gd name="T30" fmla="*/ 24 w 143"/>
                    <a:gd name="T31" fmla="*/ 2 h 158"/>
                    <a:gd name="T32" fmla="*/ 22 w 143"/>
                    <a:gd name="T33" fmla="*/ 5 h 158"/>
                    <a:gd name="T34" fmla="*/ 19 w 143"/>
                    <a:gd name="T35" fmla="*/ 11 h 158"/>
                    <a:gd name="T36" fmla="*/ 18 w 143"/>
                    <a:gd name="T37" fmla="*/ 23 h 158"/>
                    <a:gd name="T38" fmla="*/ 11 w 143"/>
                    <a:gd name="T39" fmla="*/ 50 h 158"/>
                    <a:gd name="T40" fmla="*/ 8 w 143"/>
                    <a:gd name="T41" fmla="*/ 59 h 158"/>
                    <a:gd name="T42" fmla="*/ 8 w 143"/>
                    <a:gd name="T43" fmla="*/ 72 h 158"/>
                    <a:gd name="T44" fmla="*/ 9 w 143"/>
                    <a:gd name="T45" fmla="*/ 92 h 158"/>
                    <a:gd name="T46" fmla="*/ 4 w 143"/>
                    <a:gd name="T47" fmla="*/ 102 h 158"/>
                    <a:gd name="T48" fmla="*/ 0 w 143"/>
                    <a:gd name="T49" fmla="*/ 114 h 158"/>
                    <a:gd name="T50" fmla="*/ 11 w 143"/>
                    <a:gd name="T51" fmla="*/ 135 h 158"/>
                    <a:gd name="T52" fmla="*/ 19 w 143"/>
                    <a:gd name="T53" fmla="*/ 140 h 158"/>
                    <a:gd name="T54" fmla="*/ 31 w 143"/>
                    <a:gd name="T55" fmla="*/ 141 h 158"/>
                    <a:gd name="T56" fmla="*/ 52 w 143"/>
                    <a:gd name="T57" fmla="*/ 148 h 158"/>
                    <a:gd name="T58" fmla="*/ 66 w 143"/>
                    <a:gd name="T59" fmla="*/ 154 h 158"/>
                    <a:gd name="T60" fmla="*/ 77 w 143"/>
                    <a:gd name="T61" fmla="*/ 153 h 158"/>
                    <a:gd name="T62" fmla="*/ 92 w 143"/>
                    <a:gd name="T63" fmla="*/ 154 h 158"/>
                    <a:gd name="T64" fmla="*/ 104 w 143"/>
                    <a:gd name="T65" fmla="*/ 155 h 158"/>
                    <a:gd name="T66" fmla="*/ 115 w 143"/>
                    <a:gd name="T67" fmla="*/ 151 h 158"/>
                    <a:gd name="T68" fmla="*/ 119 w 143"/>
                    <a:gd name="T69" fmla="*/ 148 h 158"/>
                    <a:gd name="T70" fmla="*/ 120 w 143"/>
                    <a:gd name="T71" fmla="*/ 142 h 158"/>
                    <a:gd name="T72" fmla="*/ 127 w 143"/>
                    <a:gd name="T73" fmla="*/ 139 h 158"/>
                    <a:gd name="T74" fmla="*/ 137 w 143"/>
                    <a:gd name="T75" fmla="*/ 135 h 158"/>
                    <a:gd name="T76" fmla="*/ 140 w 143"/>
                    <a:gd name="T77" fmla="*/ 129 h 158"/>
                    <a:gd name="T78" fmla="*/ 143 w 143"/>
                    <a:gd name="T79" fmla="*/ 120 h 158"/>
                    <a:gd name="T80" fmla="*/ 143 w 143"/>
                    <a:gd name="T81" fmla="*/ 118 h 158"/>
                    <a:gd name="T82" fmla="*/ 143 w 143"/>
                    <a:gd name="T83" fmla="*/ 11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3" h="158">
                      <a:moveTo>
                        <a:pt x="143" y="117"/>
                      </a:moveTo>
                      <a:cubicBezTo>
                        <a:pt x="142" y="116"/>
                        <a:pt x="141" y="114"/>
                        <a:pt x="140" y="113"/>
                      </a:cubicBezTo>
                      <a:cubicBezTo>
                        <a:pt x="140" y="110"/>
                        <a:pt x="140" y="107"/>
                        <a:pt x="140" y="105"/>
                      </a:cubicBezTo>
                      <a:cubicBezTo>
                        <a:pt x="140" y="105"/>
                        <a:pt x="140" y="105"/>
                        <a:pt x="140" y="105"/>
                      </a:cubicBezTo>
                      <a:cubicBezTo>
                        <a:pt x="141" y="97"/>
                        <a:pt x="139" y="89"/>
                        <a:pt x="138" y="82"/>
                      </a:cubicBezTo>
                      <a:cubicBezTo>
                        <a:pt x="135" y="73"/>
                        <a:pt x="131" y="65"/>
                        <a:pt x="124" y="59"/>
                      </a:cubicBezTo>
                      <a:cubicBezTo>
                        <a:pt x="117" y="52"/>
                        <a:pt x="110" y="45"/>
                        <a:pt x="100" y="41"/>
                      </a:cubicBezTo>
                      <a:cubicBezTo>
                        <a:pt x="96" y="39"/>
                        <a:pt x="92" y="37"/>
                        <a:pt x="88" y="34"/>
                      </a:cubicBezTo>
                      <a:cubicBezTo>
                        <a:pt x="86" y="32"/>
                        <a:pt x="85" y="27"/>
                        <a:pt x="82" y="27"/>
                      </a:cubicBezTo>
                      <a:cubicBezTo>
                        <a:pt x="79" y="27"/>
                        <a:pt x="76" y="31"/>
                        <a:pt x="73" y="31"/>
                      </a:cubicBezTo>
                      <a:cubicBezTo>
                        <a:pt x="69" y="32"/>
                        <a:pt x="68" y="27"/>
                        <a:pt x="67" y="24"/>
                      </a:cubicBezTo>
                      <a:cubicBezTo>
                        <a:pt x="65" y="20"/>
                        <a:pt x="63" y="18"/>
                        <a:pt x="60" y="15"/>
                      </a:cubicBezTo>
                      <a:cubicBezTo>
                        <a:pt x="55" y="11"/>
                        <a:pt x="52" y="6"/>
                        <a:pt x="47" y="3"/>
                      </a:cubicBezTo>
                      <a:cubicBezTo>
                        <a:pt x="43" y="0"/>
                        <a:pt x="43" y="2"/>
                        <a:pt x="40" y="5"/>
                      </a:cubicBezTo>
                      <a:cubicBezTo>
                        <a:pt x="35" y="8"/>
                        <a:pt x="31" y="4"/>
                        <a:pt x="27" y="3"/>
                      </a:cubicBezTo>
                      <a:cubicBezTo>
                        <a:pt x="27" y="3"/>
                        <a:pt x="25" y="2"/>
                        <a:pt x="24" y="2"/>
                      </a:cubicBezTo>
                      <a:cubicBezTo>
                        <a:pt x="24" y="2"/>
                        <a:pt x="23" y="4"/>
                        <a:pt x="22" y="5"/>
                      </a:cubicBezTo>
                      <a:cubicBezTo>
                        <a:pt x="21" y="7"/>
                        <a:pt x="20" y="9"/>
                        <a:pt x="19" y="11"/>
                      </a:cubicBezTo>
                      <a:cubicBezTo>
                        <a:pt x="17" y="15"/>
                        <a:pt x="18" y="19"/>
                        <a:pt x="18" y="23"/>
                      </a:cubicBezTo>
                      <a:cubicBezTo>
                        <a:pt x="17" y="32"/>
                        <a:pt x="14" y="41"/>
                        <a:pt x="11" y="50"/>
                      </a:cubicBezTo>
                      <a:cubicBezTo>
                        <a:pt x="10" y="53"/>
                        <a:pt x="9" y="56"/>
                        <a:pt x="8" y="59"/>
                      </a:cubicBezTo>
                      <a:cubicBezTo>
                        <a:pt x="7" y="63"/>
                        <a:pt x="8" y="68"/>
                        <a:pt x="8" y="72"/>
                      </a:cubicBezTo>
                      <a:cubicBezTo>
                        <a:pt x="8" y="79"/>
                        <a:pt x="9" y="85"/>
                        <a:pt x="9" y="92"/>
                      </a:cubicBezTo>
                      <a:cubicBezTo>
                        <a:pt x="9" y="96"/>
                        <a:pt x="7" y="99"/>
                        <a:pt x="4" y="102"/>
                      </a:cubicBezTo>
                      <a:cubicBezTo>
                        <a:pt x="2" y="105"/>
                        <a:pt x="0" y="110"/>
                        <a:pt x="0" y="114"/>
                      </a:cubicBezTo>
                      <a:cubicBezTo>
                        <a:pt x="0" y="123"/>
                        <a:pt x="5" y="130"/>
                        <a:pt x="11" y="135"/>
                      </a:cubicBezTo>
                      <a:cubicBezTo>
                        <a:pt x="14" y="137"/>
                        <a:pt x="15" y="139"/>
                        <a:pt x="19" y="140"/>
                      </a:cubicBezTo>
                      <a:cubicBezTo>
                        <a:pt x="23" y="141"/>
                        <a:pt x="27" y="141"/>
                        <a:pt x="31" y="141"/>
                      </a:cubicBezTo>
                      <a:cubicBezTo>
                        <a:pt x="39" y="141"/>
                        <a:pt x="45" y="145"/>
                        <a:pt x="52" y="148"/>
                      </a:cubicBezTo>
                      <a:cubicBezTo>
                        <a:pt x="56" y="150"/>
                        <a:pt x="61" y="153"/>
                        <a:pt x="66" y="154"/>
                      </a:cubicBezTo>
                      <a:cubicBezTo>
                        <a:pt x="70" y="155"/>
                        <a:pt x="73" y="153"/>
                        <a:pt x="77" y="153"/>
                      </a:cubicBezTo>
                      <a:cubicBezTo>
                        <a:pt x="82" y="152"/>
                        <a:pt x="88" y="152"/>
                        <a:pt x="92" y="154"/>
                      </a:cubicBezTo>
                      <a:cubicBezTo>
                        <a:pt x="96" y="156"/>
                        <a:pt x="100" y="158"/>
                        <a:pt x="104" y="155"/>
                      </a:cubicBezTo>
                      <a:cubicBezTo>
                        <a:pt x="108" y="153"/>
                        <a:pt x="111" y="153"/>
                        <a:pt x="115" y="151"/>
                      </a:cubicBezTo>
                      <a:cubicBezTo>
                        <a:pt x="117" y="151"/>
                        <a:pt x="119" y="150"/>
                        <a:pt x="119" y="148"/>
                      </a:cubicBezTo>
                      <a:cubicBezTo>
                        <a:pt x="120" y="146"/>
                        <a:pt x="118" y="144"/>
                        <a:pt x="120" y="142"/>
                      </a:cubicBezTo>
                      <a:cubicBezTo>
                        <a:pt x="121" y="141"/>
                        <a:pt x="125" y="140"/>
                        <a:pt x="127" y="139"/>
                      </a:cubicBezTo>
                      <a:cubicBezTo>
                        <a:pt x="130" y="138"/>
                        <a:pt x="134" y="138"/>
                        <a:pt x="137" y="135"/>
                      </a:cubicBezTo>
                      <a:cubicBezTo>
                        <a:pt x="138" y="134"/>
                        <a:pt x="139" y="131"/>
                        <a:pt x="140" y="129"/>
                      </a:cubicBezTo>
                      <a:cubicBezTo>
                        <a:pt x="140" y="125"/>
                        <a:pt x="141" y="123"/>
                        <a:pt x="143" y="120"/>
                      </a:cubicBezTo>
                      <a:cubicBezTo>
                        <a:pt x="143" y="118"/>
                        <a:pt x="143" y="118"/>
                        <a:pt x="143" y="118"/>
                      </a:cubicBezTo>
                      <a:cubicBezTo>
                        <a:pt x="143" y="118"/>
                        <a:pt x="143" y="118"/>
                        <a:pt x="143" y="11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0" name="Freeform 89">
                  <a:extLst>
                    <a:ext uri="{FF2B5EF4-FFF2-40B4-BE49-F238E27FC236}">
                      <a16:creationId xmlns:a16="http://schemas.microsoft.com/office/drawing/2014/main" id="{E1347F7B-9FF8-448D-933A-986EBA4B1A5D}"/>
                    </a:ext>
                  </a:extLst>
                </p:cNvPr>
                <p:cNvSpPr>
                  <a:spLocks/>
                </p:cNvSpPr>
                <p:nvPr/>
              </p:nvSpPr>
              <p:spPr bwMode="auto">
                <a:xfrm>
                  <a:off x="3703481" y="5841131"/>
                  <a:ext cx="25400" cy="28575"/>
                </a:xfrm>
                <a:custGeom>
                  <a:avLst/>
                  <a:gdLst>
                    <a:gd name="T0" fmla="*/ 15 w 23"/>
                    <a:gd name="T1" fmla="*/ 2 h 27"/>
                    <a:gd name="T2" fmla="*/ 14 w 23"/>
                    <a:gd name="T3" fmla="*/ 2 h 27"/>
                    <a:gd name="T4" fmla="*/ 4 w 23"/>
                    <a:gd name="T5" fmla="*/ 6 h 27"/>
                    <a:gd name="T6" fmla="*/ 5 w 23"/>
                    <a:gd name="T7" fmla="*/ 15 h 27"/>
                    <a:gd name="T8" fmla="*/ 1 w 23"/>
                    <a:gd name="T9" fmla="*/ 18 h 27"/>
                    <a:gd name="T10" fmla="*/ 7 w 23"/>
                    <a:gd name="T11" fmla="*/ 25 h 27"/>
                    <a:gd name="T12" fmla="*/ 21 w 23"/>
                    <a:gd name="T13" fmla="*/ 18 h 27"/>
                    <a:gd name="T14" fmla="*/ 15 w 23"/>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7">
                      <a:moveTo>
                        <a:pt x="15" y="2"/>
                      </a:moveTo>
                      <a:cubicBezTo>
                        <a:pt x="17" y="2"/>
                        <a:pt x="10" y="5"/>
                        <a:pt x="14" y="2"/>
                      </a:cubicBezTo>
                      <a:cubicBezTo>
                        <a:pt x="11" y="4"/>
                        <a:pt x="6" y="4"/>
                        <a:pt x="4" y="6"/>
                      </a:cubicBezTo>
                      <a:cubicBezTo>
                        <a:pt x="2" y="9"/>
                        <a:pt x="10" y="14"/>
                        <a:pt x="5" y="15"/>
                      </a:cubicBezTo>
                      <a:cubicBezTo>
                        <a:pt x="3" y="16"/>
                        <a:pt x="0" y="13"/>
                        <a:pt x="1" y="18"/>
                      </a:cubicBezTo>
                      <a:cubicBezTo>
                        <a:pt x="1" y="22"/>
                        <a:pt x="4" y="23"/>
                        <a:pt x="7" y="25"/>
                      </a:cubicBezTo>
                      <a:cubicBezTo>
                        <a:pt x="13" y="27"/>
                        <a:pt x="21" y="25"/>
                        <a:pt x="21" y="18"/>
                      </a:cubicBezTo>
                      <a:cubicBezTo>
                        <a:pt x="21" y="12"/>
                        <a:pt x="23" y="0"/>
                        <a:pt x="15"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1" name="Rectangle 90">
                  <a:extLst>
                    <a:ext uri="{FF2B5EF4-FFF2-40B4-BE49-F238E27FC236}">
                      <a16:creationId xmlns:a16="http://schemas.microsoft.com/office/drawing/2014/main" id="{ADF6E2BF-A0DD-4A8B-891D-AA49DE6BE2BC}"/>
                    </a:ext>
                  </a:extLst>
                </p:cNvPr>
                <p:cNvSpPr>
                  <a:spLocks noChangeArrowheads="1"/>
                </p:cNvSpPr>
                <p:nvPr/>
              </p:nvSpPr>
              <p:spPr bwMode="auto">
                <a:xfrm>
                  <a:off x="3719356" y="584271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2" name="Freeform 91">
                  <a:extLst>
                    <a:ext uri="{FF2B5EF4-FFF2-40B4-BE49-F238E27FC236}">
                      <a16:creationId xmlns:a16="http://schemas.microsoft.com/office/drawing/2014/main" id="{603DF0E7-65AF-4C62-97B4-4F01E6251AA2}"/>
                    </a:ext>
                  </a:extLst>
                </p:cNvPr>
                <p:cNvSpPr>
                  <a:spLocks/>
                </p:cNvSpPr>
                <p:nvPr/>
              </p:nvSpPr>
              <p:spPr bwMode="auto">
                <a:xfrm>
                  <a:off x="3417730" y="5141035"/>
                  <a:ext cx="620713" cy="1103325"/>
                </a:xfrm>
                <a:custGeom>
                  <a:avLst/>
                  <a:gdLst>
                    <a:gd name="T0" fmla="*/ 472 w 577"/>
                    <a:gd name="T1" fmla="*/ 441 h 1034"/>
                    <a:gd name="T2" fmla="*/ 445 w 577"/>
                    <a:gd name="T3" fmla="*/ 408 h 1034"/>
                    <a:gd name="T4" fmla="*/ 443 w 577"/>
                    <a:gd name="T5" fmla="*/ 357 h 1034"/>
                    <a:gd name="T6" fmla="*/ 450 w 577"/>
                    <a:gd name="T7" fmla="*/ 298 h 1034"/>
                    <a:gd name="T8" fmla="*/ 474 w 577"/>
                    <a:gd name="T9" fmla="*/ 244 h 1034"/>
                    <a:gd name="T10" fmla="*/ 530 w 577"/>
                    <a:gd name="T11" fmla="*/ 186 h 1034"/>
                    <a:gd name="T12" fmla="*/ 576 w 577"/>
                    <a:gd name="T13" fmla="*/ 152 h 1034"/>
                    <a:gd name="T14" fmla="*/ 540 w 577"/>
                    <a:gd name="T15" fmla="*/ 152 h 1034"/>
                    <a:gd name="T16" fmla="*/ 498 w 577"/>
                    <a:gd name="T17" fmla="*/ 178 h 1034"/>
                    <a:gd name="T18" fmla="*/ 467 w 577"/>
                    <a:gd name="T19" fmla="*/ 171 h 1034"/>
                    <a:gd name="T20" fmla="*/ 442 w 577"/>
                    <a:gd name="T21" fmla="*/ 144 h 1034"/>
                    <a:gd name="T22" fmla="*/ 430 w 577"/>
                    <a:gd name="T23" fmla="*/ 94 h 1034"/>
                    <a:gd name="T24" fmla="*/ 332 w 577"/>
                    <a:gd name="T25" fmla="*/ 31 h 1034"/>
                    <a:gd name="T26" fmla="*/ 274 w 577"/>
                    <a:gd name="T27" fmla="*/ 22 h 1034"/>
                    <a:gd name="T28" fmla="*/ 231 w 577"/>
                    <a:gd name="T29" fmla="*/ 11 h 1034"/>
                    <a:gd name="T30" fmla="*/ 199 w 577"/>
                    <a:gd name="T31" fmla="*/ 16 h 1034"/>
                    <a:gd name="T32" fmla="*/ 181 w 577"/>
                    <a:gd name="T33" fmla="*/ 63 h 1034"/>
                    <a:gd name="T34" fmla="*/ 148 w 577"/>
                    <a:gd name="T35" fmla="*/ 102 h 1034"/>
                    <a:gd name="T36" fmla="*/ 149 w 577"/>
                    <a:gd name="T37" fmla="*/ 151 h 1034"/>
                    <a:gd name="T38" fmla="*/ 129 w 577"/>
                    <a:gd name="T39" fmla="*/ 183 h 1034"/>
                    <a:gd name="T40" fmla="*/ 104 w 577"/>
                    <a:gd name="T41" fmla="*/ 241 h 1034"/>
                    <a:gd name="T42" fmla="*/ 95 w 577"/>
                    <a:gd name="T43" fmla="*/ 283 h 1034"/>
                    <a:gd name="T44" fmla="*/ 92 w 577"/>
                    <a:gd name="T45" fmla="*/ 322 h 1034"/>
                    <a:gd name="T46" fmla="*/ 108 w 577"/>
                    <a:gd name="T47" fmla="*/ 365 h 1034"/>
                    <a:gd name="T48" fmla="*/ 95 w 577"/>
                    <a:gd name="T49" fmla="*/ 406 h 1034"/>
                    <a:gd name="T50" fmla="*/ 90 w 577"/>
                    <a:gd name="T51" fmla="*/ 451 h 1034"/>
                    <a:gd name="T52" fmla="*/ 72 w 577"/>
                    <a:gd name="T53" fmla="*/ 472 h 1034"/>
                    <a:gd name="T54" fmla="*/ 63 w 577"/>
                    <a:gd name="T55" fmla="*/ 548 h 1034"/>
                    <a:gd name="T56" fmla="*/ 53 w 577"/>
                    <a:gd name="T57" fmla="*/ 587 h 1034"/>
                    <a:gd name="T58" fmla="*/ 47 w 577"/>
                    <a:gd name="T59" fmla="*/ 638 h 1034"/>
                    <a:gd name="T60" fmla="*/ 42 w 577"/>
                    <a:gd name="T61" fmla="*/ 676 h 1034"/>
                    <a:gd name="T62" fmla="*/ 49 w 577"/>
                    <a:gd name="T63" fmla="*/ 707 h 1034"/>
                    <a:gd name="T64" fmla="*/ 64 w 577"/>
                    <a:gd name="T65" fmla="*/ 739 h 1034"/>
                    <a:gd name="T66" fmla="*/ 43 w 577"/>
                    <a:gd name="T67" fmla="*/ 754 h 1034"/>
                    <a:gd name="T68" fmla="*/ 57 w 577"/>
                    <a:gd name="T69" fmla="*/ 782 h 1034"/>
                    <a:gd name="T70" fmla="*/ 50 w 577"/>
                    <a:gd name="T71" fmla="*/ 810 h 1034"/>
                    <a:gd name="T72" fmla="*/ 44 w 577"/>
                    <a:gd name="T73" fmla="*/ 847 h 1034"/>
                    <a:gd name="T74" fmla="*/ 29 w 577"/>
                    <a:gd name="T75" fmla="*/ 889 h 1034"/>
                    <a:gd name="T76" fmla="*/ 4 w 577"/>
                    <a:gd name="T77" fmla="*/ 922 h 1034"/>
                    <a:gd name="T78" fmla="*/ 8 w 577"/>
                    <a:gd name="T79" fmla="*/ 974 h 1034"/>
                    <a:gd name="T80" fmla="*/ 32 w 577"/>
                    <a:gd name="T81" fmla="*/ 988 h 1034"/>
                    <a:gd name="T82" fmla="*/ 48 w 577"/>
                    <a:gd name="T83" fmla="*/ 1021 h 1034"/>
                    <a:gd name="T84" fmla="*/ 133 w 577"/>
                    <a:gd name="T85" fmla="*/ 1014 h 1034"/>
                    <a:gd name="T86" fmla="*/ 130 w 577"/>
                    <a:gd name="T87" fmla="*/ 1004 h 1034"/>
                    <a:gd name="T88" fmla="*/ 123 w 577"/>
                    <a:gd name="T89" fmla="*/ 982 h 1034"/>
                    <a:gd name="T90" fmla="*/ 144 w 577"/>
                    <a:gd name="T91" fmla="*/ 952 h 1034"/>
                    <a:gd name="T92" fmla="*/ 139 w 577"/>
                    <a:gd name="T93" fmla="*/ 941 h 1034"/>
                    <a:gd name="T94" fmla="*/ 160 w 577"/>
                    <a:gd name="T95" fmla="*/ 946 h 1034"/>
                    <a:gd name="T96" fmla="*/ 167 w 577"/>
                    <a:gd name="T97" fmla="*/ 916 h 1034"/>
                    <a:gd name="T98" fmla="*/ 218 w 577"/>
                    <a:gd name="T99" fmla="*/ 879 h 1034"/>
                    <a:gd name="T100" fmla="*/ 221 w 577"/>
                    <a:gd name="T101" fmla="*/ 860 h 1034"/>
                    <a:gd name="T102" fmla="*/ 173 w 577"/>
                    <a:gd name="T103" fmla="*/ 808 h 1034"/>
                    <a:gd name="T104" fmla="*/ 196 w 577"/>
                    <a:gd name="T105" fmla="*/ 769 h 1034"/>
                    <a:gd name="T106" fmla="*/ 228 w 577"/>
                    <a:gd name="T107" fmla="*/ 750 h 1034"/>
                    <a:gd name="T108" fmla="*/ 239 w 577"/>
                    <a:gd name="T109" fmla="*/ 719 h 1034"/>
                    <a:gd name="T110" fmla="*/ 256 w 577"/>
                    <a:gd name="T111" fmla="*/ 687 h 1034"/>
                    <a:gd name="T112" fmla="*/ 245 w 577"/>
                    <a:gd name="T113" fmla="*/ 652 h 1034"/>
                    <a:gd name="T114" fmla="*/ 257 w 577"/>
                    <a:gd name="T115" fmla="*/ 615 h 1034"/>
                    <a:gd name="T116" fmla="*/ 314 w 577"/>
                    <a:gd name="T117" fmla="*/ 620 h 1034"/>
                    <a:gd name="T118" fmla="*/ 325 w 577"/>
                    <a:gd name="T119" fmla="*/ 580 h 1034"/>
                    <a:gd name="T120" fmla="*/ 333 w 577"/>
                    <a:gd name="T121" fmla="*/ 546 h 1034"/>
                    <a:gd name="T122" fmla="*/ 440 w 577"/>
                    <a:gd name="T123" fmla="*/ 533 h 1034"/>
                    <a:gd name="T124" fmla="*/ 482 w 577"/>
                    <a:gd name="T125" fmla="*/ 460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7" h="1034">
                      <a:moveTo>
                        <a:pt x="482" y="460"/>
                      </a:moveTo>
                      <a:cubicBezTo>
                        <a:pt x="480" y="459"/>
                        <a:pt x="478" y="460"/>
                        <a:pt x="476" y="459"/>
                      </a:cubicBezTo>
                      <a:cubicBezTo>
                        <a:pt x="474" y="457"/>
                        <a:pt x="474" y="455"/>
                        <a:pt x="473" y="452"/>
                      </a:cubicBezTo>
                      <a:cubicBezTo>
                        <a:pt x="473" y="448"/>
                        <a:pt x="471" y="445"/>
                        <a:pt x="472" y="441"/>
                      </a:cubicBezTo>
                      <a:cubicBezTo>
                        <a:pt x="473" y="435"/>
                        <a:pt x="479" y="433"/>
                        <a:pt x="473" y="427"/>
                      </a:cubicBezTo>
                      <a:cubicBezTo>
                        <a:pt x="468" y="423"/>
                        <a:pt x="466" y="418"/>
                        <a:pt x="461" y="414"/>
                      </a:cubicBezTo>
                      <a:cubicBezTo>
                        <a:pt x="459" y="413"/>
                        <a:pt x="456" y="411"/>
                        <a:pt x="453" y="410"/>
                      </a:cubicBezTo>
                      <a:cubicBezTo>
                        <a:pt x="450" y="409"/>
                        <a:pt x="448" y="409"/>
                        <a:pt x="445" y="408"/>
                      </a:cubicBezTo>
                      <a:cubicBezTo>
                        <a:pt x="439" y="404"/>
                        <a:pt x="435" y="401"/>
                        <a:pt x="435" y="394"/>
                      </a:cubicBezTo>
                      <a:cubicBezTo>
                        <a:pt x="435" y="386"/>
                        <a:pt x="435" y="379"/>
                        <a:pt x="435" y="372"/>
                      </a:cubicBezTo>
                      <a:cubicBezTo>
                        <a:pt x="435" y="367"/>
                        <a:pt x="436" y="364"/>
                        <a:pt x="438" y="360"/>
                      </a:cubicBezTo>
                      <a:cubicBezTo>
                        <a:pt x="438" y="359"/>
                        <a:pt x="442" y="353"/>
                        <a:pt x="443" y="357"/>
                      </a:cubicBezTo>
                      <a:cubicBezTo>
                        <a:pt x="447" y="352"/>
                        <a:pt x="445" y="342"/>
                        <a:pt x="445" y="336"/>
                      </a:cubicBezTo>
                      <a:cubicBezTo>
                        <a:pt x="444" y="330"/>
                        <a:pt x="443" y="324"/>
                        <a:pt x="444" y="319"/>
                      </a:cubicBezTo>
                      <a:cubicBezTo>
                        <a:pt x="444" y="316"/>
                        <a:pt x="446" y="314"/>
                        <a:pt x="447" y="312"/>
                      </a:cubicBezTo>
                      <a:cubicBezTo>
                        <a:pt x="448" y="307"/>
                        <a:pt x="449" y="303"/>
                        <a:pt x="450" y="298"/>
                      </a:cubicBezTo>
                      <a:cubicBezTo>
                        <a:pt x="452" y="292"/>
                        <a:pt x="455" y="286"/>
                        <a:pt x="454" y="280"/>
                      </a:cubicBezTo>
                      <a:cubicBezTo>
                        <a:pt x="454" y="276"/>
                        <a:pt x="453" y="273"/>
                        <a:pt x="455" y="270"/>
                      </a:cubicBezTo>
                      <a:cubicBezTo>
                        <a:pt x="456" y="266"/>
                        <a:pt x="459" y="262"/>
                        <a:pt x="462" y="258"/>
                      </a:cubicBezTo>
                      <a:cubicBezTo>
                        <a:pt x="466" y="253"/>
                        <a:pt x="470" y="248"/>
                        <a:pt x="474" y="244"/>
                      </a:cubicBezTo>
                      <a:cubicBezTo>
                        <a:pt x="481" y="237"/>
                        <a:pt x="486" y="231"/>
                        <a:pt x="493" y="225"/>
                      </a:cubicBezTo>
                      <a:cubicBezTo>
                        <a:pt x="498" y="221"/>
                        <a:pt x="504" y="217"/>
                        <a:pt x="509" y="212"/>
                      </a:cubicBezTo>
                      <a:cubicBezTo>
                        <a:pt x="515" y="207"/>
                        <a:pt x="513" y="199"/>
                        <a:pt x="518" y="194"/>
                      </a:cubicBezTo>
                      <a:cubicBezTo>
                        <a:pt x="522" y="190"/>
                        <a:pt x="526" y="188"/>
                        <a:pt x="530" y="186"/>
                      </a:cubicBezTo>
                      <a:cubicBezTo>
                        <a:pt x="534" y="183"/>
                        <a:pt x="538" y="179"/>
                        <a:pt x="542" y="177"/>
                      </a:cubicBezTo>
                      <a:cubicBezTo>
                        <a:pt x="546" y="176"/>
                        <a:pt x="549" y="175"/>
                        <a:pt x="552" y="174"/>
                      </a:cubicBezTo>
                      <a:cubicBezTo>
                        <a:pt x="556" y="172"/>
                        <a:pt x="559" y="170"/>
                        <a:pt x="563" y="168"/>
                      </a:cubicBezTo>
                      <a:cubicBezTo>
                        <a:pt x="572" y="165"/>
                        <a:pt x="575" y="161"/>
                        <a:pt x="576" y="152"/>
                      </a:cubicBezTo>
                      <a:cubicBezTo>
                        <a:pt x="577" y="141"/>
                        <a:pt x="577" y="115"/>
                        <a:pt x="559" y="119"/>
                      </a:cubicBezTo>
                      <a:cubicBezTo>
                        <a:pt x="556" y="120"/>
                        <a:pt x="553" y="120"/>
                        <a:pt x="552" y="124"/>
                      </a:cubicBezTo>
                      <a:cubicBezTo>
                        <a:pt x="551" y="128"/>
                        <a:pt x="551" y="133"/>
                        <a:pt x="550" y="137"/>
                      </a:cubicBezTo>
                      <a:cubicBezTo>
                        <a:pt x="548" y="143"/>
                        <a:pt x="545" y="148"/>
                        <a:pt x="540" y="152"/>
                      </a:cubicBezTo>
                      <a:cubicBezTo>
                        <a:pt x="536" y="155"/>
                        <a:pt x="528" y="159"/>
                        <a:pt x="525" y="163"/>
                      </a:cubicBezTo>
                      <a:cubicBezTo>
                        <a:pt x="524" y="166"/>
                        <a:pt x="525" y="169"/>
                        <a:pt x="522" y="172"/>
                      </a:cubicBezTo>
                      <a:cubicBezTo>
                        <a:pt x="518" y="174"/>
                        <a:pt x="514" y="172"/>
                        <a:pt x="510" y="175"/>
                      </a:cubicBezTo>
                      <a:cubicBezTo>
                        <a:pt x="506" y="177"/>
                        <a:pt x="503" y="180"/>
                        <a:pt x="498" y="178"/>
                      </a:cubicBezTo>
                      <a:cubicBezTo>
                        <a:pt x="495" y="177"/>
                        <a:pt x="493" y="175"/>
                        <a:pt x="488" y="175"/>
                      </a:cubicBezTo>
                      <a:cubicBezTo>
                        <a:pt x="483" y="175"/>
                        <a:pt x="478" y="176"/>
                        <a:pt x="473" y="176"/>
                      </a:cubicBezTo>
                      <a:cubicBezTo>
                        <a:pt x="471" y="175"/>
                        <a:pt x="468" y="175"/>
                        <a:pt x="467" y="173"/>
                      </a:cubicBezTo>
                      <a:cubicBezTo>
                        <a:pt x="467" y="172"/>
                        <a:pt x="467" y="171"/>
                        <a:pt x="467" y="171"/>
                      </a:cubicBezTo>
                      <a:cubicBezTo>
                        <a:pt x="467" y="170"/>
                        <a:pt x="453" y="170"/>
                        <a:pt x="451" y="170"/>
                      </a:cubicBezTo>
                      <a:cubicBezTo>
                        <a:pt x="447" y="170"/>
                        <a:pt x="438" y="172"/>
                        <a:pt x="434" y="170"/>
                      </a:cubicBezTo>
                      <a:cubicBezTo>
                        <a:pt x="429" y="166"/>
                        <a:pt x="436" y="155"/>
                        <a:pt x="439" y="150"/>
                      </a:cubicBezTo>
                      <a:cubicBezTo>
                        <a:pt x="440" y="148"/>
                        <a:pt x="442" y="146"/>
                        <a:pt x="442" y="144"/>
                      </a:cubicBezTo>
                      <a:cubicBezTo>
                        <a:pt x="443" y="140"/>
                        <a:pt x="444" y="137"/>
                        <a:pt x="446" y="134"/>
                      </a:cubicBezTo>
                      <a:cubicBezTo>
                        <a:pt x="449" y="128"/>
                        <a:pt x="455" y="125"/>
                        <a:pt x="459" y="119"/>
                      </a:cubicBezTo>
                      <a:cubicBezTo>
                        <a:pt x="463" y="112"/>
                        <a:pt x="455" y="106"/>
                        <a:pt x="450" y="103"/>
                      </a:cubicBezTo>
                      <a:cubicBezTo>
                        <a:pt x="444" y="99"/>
                        <a:pt x="437" y="97"/>
                        <a:pt x="430" y="94"/>
                      </a:cubicBezTo>
                      <a:cubicBezTo>
                        <a:pt x="422" y="90"/>
                        <a:pt x="414" y="85"/>
                        <a:pt x="407" y="80"/>
                      </a:cubicBezTo>
                      <a:cubicBezTo>
                        <a:pt x="403" y="77"/>
                        <a:pt x="399" y="72"/>
                        <a:pt x="394" y="70"/>
                      </a:cubicBezTo>
                      <a:cubicBezTo>
                        <a:pt x="386" y="67"/>
                        <a:pt x="377" y="67"/>
                        <a:pt x="369" y="64"/>
                      </a:cubicBezTo>
                      <a:cubicBezTo>
                        <a:pt x="353" y="60"/>
                        <a:pt x="342" y="43"/>
                        <a:pt x="332" y="31"/>
                      </a:cubicBezTo>
                      <a:cubicBezTo>
                        <a:pt x="326" y="24"/>
                        <a:pt x="321" y="18"/>
                        <a:pt x="315" y="11"/>
                      </a:cubicBezTo>
                      <a:cubicBezTo>
                        <a:pt x="311" y="6"/>
                        <a:pt x="307" y="7"/>
                        <a:pt x="301" y="6"/>
                      </a:cubicBezTo>
                      <a:cubicBezTo>
                        <a:pt x="295" y="6"/>
                        <a:pt x="288" y="5"/>
                        <a:pt x="282" y="6"/>
                      </a:cubicBezTo>
                      <a:cubicBezTo>
                        <a:pt x="277" y="7"/>
                        <a:pt x="276" y="18"/>
                        <a:pt x="274" y="22"/>
                      </a:cubicBezTo>
                      <a:cubicBezTo>
                        <a:pt x="273" y="25"/>
                        <a:pt x="271" y="30"/>
                        <a:pt x="268" y="31"/>
                      </a:cubicBezTo>
                      <a:cubicBezTo>
                        <a:pt x="265" y="31"/>
                        <a:pt x="263" y="26"/>
                        <a:pt x="262" y="23"/>
                      </a:cubicBezTo>
                      <a:cubicBezTo>
                        <a:pt x="260" y="18"/>
                        <a:pt x="257" y="13"/>
                        <a:pt x="252" y="11"/>
                      </a:cubicBezTo>
                      <a:cubicBezTo>
                        <a:pt x="246" y="9"/>
                        <a:pt x="238" y="10"/>
                        <a:pt x="231" y="11"/>
                      </a:cubicBezTo>
                      <a:cubicBezTo>
                        <a:pt x="228" y="11"/>
                        <a:pt x="226" y="11"/>
                        <a:pt x="223" y="8"/>
                      </a:cubicBezTo>
                      <a:cubicBezTo>
                        <a:pt x="222" y="8"/>
                        <a:pt x="213" y="0"/>
                        <a:pt x="213" y="0"/>
                      </a:cubicBezTo>
                      <a:cubicBezTo>
                        <a:pt x="212" y="3"/>
                        <a:pt x="212" y="6"/>
                        <a:pt x="210" y="9"/>
                      </a:cubicBezTo>
                      <a:cubicBezTo>
                        <a:pt x="207" y="11"/>
                        <a:pt x="202" y="14"/>
                        <a:pt x="199" y="16"/>
                      </a:cubicBezTo>
                      <a:cubicBezTo>
                        <a:pt x="196" y="19"/>
                        <a:pt x="192" y="21"/>
                        <a:pt x="189" y="25"/>
                      </a:cubicBezTo>
                      <a:cubicBezTo>
                        <a:pt x="187" y="28"/>
                        <a:pt x="188" y="30"/>
                        <a:pt x="188" y="33"/>
                      </a:cubicBezTo>
                      <a:cubicBezTo>
                        <a:pt x="188" y="39"/>
                        <a:pt x="186" y="46"/>
                        <a:pt x="185" y="51"/>
                      </a:cubicBezTo>
                      <a:cubicBezTo>
                        <a:pt x="184" y="55"/>
                        <a:pt x="183" y="59"/>
                        <a:pt x="181" y="63"/>
                      </a:cubicBezTo>
                      <a:cubicBezTo>
                        <a:pt x="180" y="67"/>
                        <a:pt x="179" y="69"/>
                        <a:pt x="175" y="71"/>
                      </a:cubicBezTo>
                      <a:cubicBezTo>
                        <a:pt x="167" y="74"/>
                        <a:pt x="159" y="78"/>
                        <a:pt x="151" y="82"/>
                      </a:cubicBezTo>
                      <a:cubicBezTo>
                        <a:pt x="147" y="85"/>
                        <a:pt x="146" y="88"/>
                        <a:pt x="147" y="93"/>
                      </a:cubicBezTo>
                      <a:cubicBezTo>
                        <a:pt x="148" y="97"/>
                        <a:pt x="150" y="99"/>
                        <a:pt x="148" y="102"/>
                      </a:cubicBezTo>
                      <a:cubicBezTo>
                        <a:pt x="146" y="105"/>
                        <a:pt x="145" y="106"/>
                        <a:pt x="145" y="110"/>
                      </a:cubicBezTo>
                      <a:cubicBezTo>
                        <a:pt x="145" y="115"/>
                        <a:pt x="145" y="120"/>
                        <a:pt x="144" y="125"/>
                      </a:cubicBezTo>
                      <a:cubicBezTo>
                        <a:pt x="144" y="130"/>
                        <a:pt x="144" y="135"/>
                        <a:pt x="144" y="140"/>
                      </a:cubicBezTo>
                      <a:cubicBezTo>
                        <a:pt x="145" y="144"/>
                        <a:pt x="147" y="147"/>
                        <a:pt x="149" y="151"/>
                      </a:cubicBezTo>
                      <a:cubicBezTo>
                        <a:pt x="150" y="155"/>
                        <a:pt x="152" y="159"/>
                        <a:pt x="149" y="162"/>
                      </a:cubicBezTo>
                      <a:cubicBezTo>
                        <a:pt x="148" y="163"/>
                        <a:pt x="146" y="164"/>
                        <a:pt x="145" y="165"/>
                      </a:cubicBezTo>
                      <a:cubicBezTo>
                        <a:pt x="143" y="166"/>
                        <a:pt x="142" y="164"/>
                        <a:pt x="140" y="165"/>
                      </a:cubicBezTo>
                      <a:cubicBezTo>
                        <a:pt x="134" y="166"/>
                        <a:pt x="131" y="178"/>
                        <a:pt x="129" y="183"/>
                      </a:cubicBezTo>
                      <a:cubicBezTo>
                        <a:pt x="125" y="191"/>
                        <a:pt x="118" y="196"/>
                        <a:pt x="113" y="203"/>
                      </a:cubicBezTo>
                      <a:cubicBezTo>
                        <a:pt x="110" y="209"/>
                        <a:pt x="108" y="216"/>
                        <a:pt x="106" y="222"/>
                      </a:cubicBezTo>
                      <a:cubicBezTo>
                        <a:pt x="105" y="225"/>
                        <a:pt x="103" y="228"/>
                        <a:pt x="103" y="231"/>
                      </a:cubicBezTo>
                      <a:cubicBezTo>
                        <a:pt x="102" y="234"/>
                        <a:pt x="103" y="237"/>
                        <a:pt x="104" y="241"/>
                      </a:cubicBezTo>
                      <a:cubicBezTo>
                        <a:pt x="105" y="245"/>
                        <a:pt x="104" y="248"/>
                        <a:pt x="105" y="252"/>
                      </a:cubicBezTo>
                      <a:cubicBezTo>
                        <a:pt x="105" y="257"/>
                        <a:pt x="108" y="259"/>
                        <a:pt x="105" y="264"/>
                      </a:cubicBezTo>
                      <a:cubicBezTo>
                        <a:pt x="102" y="267"/>
                        <a:pt x="98" y="269"/>
                        <a:pt x="96" y="272"/>
                      </a:cubicBezTo>
                      <a:cubicBezTo>
                        <a:pt x="94" y="275"/>
                        <a:pt x="95" y="280"/>
                        <a:pt x="95" y="283"/>
                      </a:cubicBezTo>
                      <a:cubicBezTo>
                        <a:pt x="96" y="287"/>
                        <a:pt x="94" y="288"/>
                        <a:pt x="91" y="291"/>
                      </a:cubicBezTo>
                      <a:cubicBezTo>
                        <a:pt x="89" y="294"/>
                        <a:pt x="86" y="297"/>
                        <a:pt x="87" y="301"/>
                      </a:cubicBezTo>
                      <a:cubicBezTo>
                        <a:pt x="88" y="306"/>
                        <a:pt x="93" y="309"/>
                        <a:pt x="95" y="313"/>
                      </a:cubicBezTo>
                      <a:cubicBezTo>
                        <a:pt x="96" y="317"/>
                        <a:pt x="93" y="319"/>
                        <a:pt x="92" y="322"/>
                      </a:cubicBezTo>
                      <a:cubicBezTo>
                        <a:pt x="92" y="327"/>
                        <a:pt x="97" y="331"/>
                        <a:pt x="99" y="335"/>
                      </a:cubicBezTo>
                      <a:cubicBezTo>
                        <a:pt x="101" y="339"/>
                        <a:pt x="101" y="344"/>
                        <a:pt x="101" y="348"/>
                      </a:cubicBezTo>
                      <a:cubicBezTo>
                        <a:pt x="100" y="352"/>
                        <a:pt x="99" y="353"/>
                        <a:pt x="102" y="357"/>
                      </a:cubicBezTo>
                      <a:cubicBezTo>
                        <a:pt x="104" y="359"/>
                        <a:pt x="107" y="362"/>
                        <a:pt x="108" y="365"/>
                      </a:cubicBezTo>
                      <a:cubicBezTo>
                        <a:pt x="109" y="370"/>
                        <a:pt x="108" y="376"/>
                        <a:pt x="107" y="381"/>
                      </a:cubicBezTo>
                      <a:cubicBezTo>
                        <a:pt x="107" y="384"/>
                        <a:pt x="108" y="387"/>
                        <a:pt x="107" y="391"/>
                      </a:cubicBezTo>
                      <a:cubicBezTo>
                        <a:pt x="107" y="395"/>
                        <a:pt x="103" y="395"/>
                        <a:pt x="100" y="398"/>
                      </a:cubicBezTo>
                      <a:cubicBezTo>
                        <a:pt x="98" y="400"/>
                        <a:pt x="96" y="403"/>
                        <a:pt x="95" y="406"/>
                      </a:cubicBezTo>
                      <a:cubicBezTo>
                        <a:pt x="94" y="410"/>
                        <a:pt x="94" y="414"/>
                        <a:pt x="92" y="418"/>
                      </a:cubicBezTo>
                      <a:cubicBezTo>
                        <a:pt x="91" y="420"/>
                        <a:pt x="90" y="422"/>
                        <a:pt x="89" y="424"/>
                      </a:cubicBezTo>
                      <a:cubicBezTo>
                        <a:pt x="87" y="429"/>
                        <a:pt x="90" y="433"/>
                        <a:pt x="91" y="437"/>
                      </a:cubicBezTo>
                      <a:cubicBezTo>
                        <a:pt x="91" y="442"/>
                        <a:pt x="91" y="446"/>
                        <a:pt x="90" y="451"/>
                      </a:cubicBezTo>
                      <a:cubicBezTo>
                        <a:pt x="90" y="455"/>
                        <a:pt x="87" y="456"/>
                        <a:pt x="85" y="459"/>
                      </a:cubicBezTo>
                      <a:cubicBezTo>
                        <a:pt x="83" y="461"/>
                        <a:pt x="84" y="465"/>
                        <a:pt x="81" y="466"/>
                      </a:cubicBezTo>
                      <a:cubicBezTo>
                        <a:pt x="79" y="467"/>
                        <a:pt x="77" y="466"/>
                        <a:pt x="75" y="467"/>
                      </a:cubicBezTo>
                      <a:cubicBezTo>
                        <a:pt x="73" y="469"/>
                        <a:pt x="73" y="470"/>
                        <a:pt x="72" y="472"/>
                      </a:cubicBezTo>
                      <a:cubicBezTo>
                        <a:pt x="71" y="480"/>
                        <a:pt x="70" y="487"/>
                        <a:pt x="70" y="495"/>
                      </a:cubicBezTo>
                      <a:cubicBezTo>
                        <a:pt x="70" y="502"/>
                        <a:pt x="70" y="510"/>
                        <a:pt x="72" y="518"/>
                      </a:cubicBezTo>
                      <a:cubicBezTo>
                        <a:pt x="74" y="524"/>
                        <a:pt x="81" y="538"/>
                        <a:pt x="74" y="543"/>
                      </a:cubicBezTo>
                      <a:cubicBezTo>
                        <a:pt x="71" y="545"/>
                        <a:pt x="66" y="545"/>
                        <a:pt x="63" y="548"/>
                      </a:cubicBezTo>
                      <a:cubicBezTo>
                        <a:pt x="62" y="550"/>
                        <a:pt x="61" y="554"/>
                        <a:pt x="60" y="556"/>
                      </a:cubicBezTo>
                      <a:cubicBezTo>
                        <a:pt x="59" y="560"/>
                        <a:pt x="60" y="565"/>
                        <a:pt x="59" y="569"/>
                      </a:cubicBezTo>
                      <a:cubicBezTo>
                        <a:pt x="58" y="572"/>
                        <a:pt x="56" y="574"/>
                        <a:pt x="55" y="576"/>
                      </a:cubicBezTo>
                      <a:cubicBezTo>
                        <a:pt x="54" y="580"/>
                        <a:pt x="55" y="584"/>
                        <a:pt x="53" y="587"/>
                      </a:cubicBezTo>
                      <a:cubicBezTo>
                        <a:pt x="50" y="591"/>
                        <a:pt x="53" y="593"/>
                        <a:pt x="53" y="598"/>
                      </a:cubicBezTo>
                      <a:cubicBezTo>
                        <a:pt x="54" y="602"/>
                        <a:pt x="49" y="603"/>
                        <a:pt x="48" y="607"/>
                      </a:cubicBezTo>
                      <a:cubicBezTo>
                        <a:pt x="48" y="609"/>
                        <a:pt x="48" y="611"/>
                        <a:pt x="48" y="613"/>
                      </a:cubicBezTo>
                      <a:cubicBezTo>
                        <a:pt x="48" y="621"/>
                        <a:pt x="49" y="630"/>
                        <a:pt x="47" y="638"/>
                      </a:cubicBezTo>
                      <a:cubicBezTo>
                        <a:pt x="47" y="642"/>
                        <a:pt x="47" y="643"/>
                        <a:pt x="48" y="648"/>
                      </a:cubicBezTo>
                      <a:cubicBezTo>
                        <a:pt x="50" y="650"/>
                        <a:pt x="52" y="654"/>
                        <a:pt x="51" y="658"/>
                      </a:cubicBezTo>
                      <a:cubicBezTo>
                        <a:pt x="50" y="661"/>
                        <a:pt x="46" y="660"/>
                        <a:pt x="43" y="663"/>
                      </a:cubicBezTo>
                      <a:cubicBezTo>
                        <a:pt x="40" y="666"/>
                        <a:pt x="42" y="672"/>
                        <a:pt x="42" y="676"/>
                      </a:cubicBezTo>
                      <a:cubicBezTo>
                        <a:pt x="42" y="679"/>
                        <a:pt x="42" y="682"/>
                        <a:pt x="42" y="685"/>
                      </a:cubicBezTo>
                      <a:cubicBezTo>
                        <a:pt x="42" y="689"/>
                        <a:pt x="44" y="691"/>
                        <a:pt x="47" y="693"/>
                      </a:cubicBezTo>
                      <a:cubicBezTo>
                        <a:pt x="49" y="694"/>
                        <a:pt x="52" y="695"/>
                        <a:pt x="52" y="698"/>
                      </a:cubicBezTo>
                      <a:cubicBezTo>
                        <a:pt x="52" y="702"/>
                        <a:pt x="47" y="703"/>
                        <a:pt x="49" y="707"/>
                      </a:cubicBezTo>
                      <a:cubicBezTo>
                        <a:pt x="52" y="714"/>
                        <a:pt x="55" y="720"/>
                        <a:pt x="52" y="727"/>
                      </a:cubicBezTo>
                      <a:cubicBezTo>
                        <a:pt x="51" y="729"/>
                        <a:pt x="49" y="736"/>
                        <a:pt x="50" y="738"/>
                      </a:cubicBezTo>
                      <a:cubicBezTo>
                        <a:pt x="51" y="739"/>
                        <a:pt x="54" y="738"/>
                        <a:pt x="55" y="738"/>
                      </a:cubicBezTo>
                      <a:cubicBezTo>
                        <a:pt x="58" y="738"/>
                        <a:pt x="61" y="738"/>
                        <a:pt x="64" y="739"/>
                      </a:cubicBezTo>
                      <a:cubicBezTo>
                        <a:pt x="68" y="741"/>
                        <a:pt x="70" y="743"/>
                        <a:pt x="69" y="747"/>
                      </a:cubicBezTo>
                      <a:cubicBezTo>
                        <a:pt x="67" y="751"/>
                        <a:pt x="65" y="754"/>
                        <a:pt x="62" y="756"/>
                      </a:cubicBezTo>
                      <a:cubicBezTo>
                        <a:pt x="59" y="757"/>
                        <a:pt x="57" y="756"/>
                        <a:pt x="54" y="756"/>
                      </a:cubicBezTo>
                      <a:cubicBezTo>
                        <a:pt x="53" y="756"/>
                        <a:pt x="44" y="753"/>
                        <a:pt x="43" y="754"/>
                      </a:cubicBezTo>
                      <a:cubicBezTo>
                        <a:pt x="43" y="757"/>
                        <a:pt x="48" y="759"/>
                        <a:pt x="50" y="760"/>
                      </a:cubicBezTo>
                      <a:cubicBezTo>
                        <a:pt x="54" y="762"/>
                        <a:pt x="59" y="764"/>
                        <a:pt x="61" y="768"/>
                      </a:cubicBezTo>
                      <a:cubicBezTo>
                        <a:pt x="62" y="771"/>
                        <a:pt x="62" y="775"/>
                        <a:pt x="61" y="778"/>
                      </a:cubicBezTo>
                      <a:cubicBezTo>
                        <a:pt x="60" y="779"/>
                        <a:pt x="59" y="781"/>
                        <a:pt x="57" y="782"/>
                      </a:cubicBezTo>
                      <a:cubicBezTo>
                        <a:pt x="56" y="783"/>
                        <a:pt x="53" y="784"/>
                        <a:pt x="52" y="785"/>
                      </a:cubicBezTo>
                      <a:cubicBezTo>
                        <a:pt x="51" y="787"/>
                        <a:pt x="53" y="790"/>
                        <a:pt x="54" y="792"/>
                      </a:cubicBezTo>
                      <a:cubicBezTo>
                        <a:pt x="54" y="795"/>
                        <a:pt x="54" y="797"/>
                        <a:pt x="53" y="800"/>
                      </a:cubicBezTo>
                      <a:cubicBezTo>
                        <a:pt x="51" y="804"/>
                        <a:pt x="50" y="805"/>
                        <a:pt x="50" y="810"/>
                      </a:cubicBezTo>
                      <a:cubicBezTo>
                        <a:pt x="50" y="813"/>
                        <a:pt x="51" y="816"/>
                        <a:pt x="52" y="819"/>
                      </a:cubicBezTo>
                      <a:cubicBezTo>
                        <a:pt x="53" y="820"/>
                        <a:pt x="54" y="822"/>
                        <a:pt x="54" y="823"/>
                      </a:cubicBezTo>
                      <a:cubicBezTo>
                        <a:pt x="54" y="829"/>
                        <a:pt x="46" y="830"/>
                        <a:pt x="46" y="835"/>
                      </a:cubicBezTo>
                      <a:cubicBezTo>
                        <a:pt x="46" y="840"/>
                        <a:pt x="49" y="843"/>
                        <a:pt x="44" y="847"/>
                      </a:cubicBezTo>
                      <a:cubicBezTo>
                        <a:pt x="41" y="849"/>
                        <a:pt x="37" y="850"/>
                        <a:pt x="34" y="853"/>
                      </a:cubicBezTo>
                      <a:cubicBezTo>
                        <a:pt x="31" y="855"/>
                        <a:pt x="30" y="860"/>
                        <a:pt x="30" y="863"/>
                      </a:cubicBezTo>
                      <a:cubicBezTo>
                        <a:pt x="29" y="868"/>
                        <a:pt x="34" y="872"/>
                        <a:pt x="35" y="877"/>
                      </a:cubicBezTo>
                      <a:cubicBezTo>
                        <a:pt x="36" y="883"/>
                        <a:pt x="31" y="885"/>
                        <a:pt x="29" y="889"/>
                      </a:cubicBezTo>
                      <a:cubicBezTo>
                        <a:pt x="27" y="893"/>
                        <a:pt x="28" y="898"/>
                        <a:pt x="26" y="902"/>
                      </a:cubicBezTo>
                      <a:cubicBezTo>
                        <a:pt x="25" y="907"/>
                        <a:pt x="21" y="910"/>
                        <a:pt x="17" y="913"/>
                      </a:cubicBezTo>
                      <a:cubicBezTo>
                        <a:pt x="16" y="915"/>
                        <a:pt x="14" y="917"/>
                        <a:pt x="12" y="918"/>
                      </a:cubicBezTo>
                      <a:cubicBezTo>
                        <a:pt x="10" y="920"/>
                        <a:pt x="6" y="920"/>
                        <a:pt x="4" y="922"/>
                      </a:cubicBezTo>
                      <a:cubicBezTo>
                        <a:pt x="1" y="924"/>
                        <a:pt x="1" y="930"/>
                        <a:pt x="1" y="933"/>
                      </a:cubicBezTo>
                      <a:cubicBezTo>
                        <a:pt x="0" y="938"/>
                        <a:pt x="0" y="944"/>
                        <a:pt x="0" y="950"/>
                      </a:cubicBezTo>
                      <a:cubicBezTo>
                        <a:pt x="1" y="955"/>
                        <a:pt x="4" y="954"/>
                        <a:pt x="6" y="958"/>
                      </a:cubicBezTo>
                      <a:cubicBezTo>
                        <a:pt x="7" y="959"/>
                        <a:pt x="8" y="974"/>
                        <a:pt x="8" y="974"/>
                      </a:cubicBezTo>
                      <a:cubicBezTo>
                        <a:pt x="11" y="975"/>
                        <a:pt x="16" y="972"/>
                        <a:pt x="19" y="970"/>
                      </a:cubicBezTo>
                      <a:cubicBezTo>
                        <a:pt x="24" y="968"/>
                        <a:pt x="28" y="968"/>
                        <a:pt x="32" y="971"/>
                      </a:cubicBezTo>
                      <a:cubicBezTo>
                        <a:pt x="35" y="973"/>
                        <a:pt x="36" y="977"/>
                        <a:pt x="36" y="980"/>
                      </a:cubicBezTo>
                      <a:cubicBezTo>
                        <a:pt x="35" y="983"/>
                        <a:pt x="32" y="985"/>
                        <a:pt x="32" y="988"/>
                      </a:cubicBezTo>
                      <a:cubicBezTo>
                        <a:pt x="33" y="992"/>
                        <a:pt x="36" y="993"/>
                        <a:pt x="36" y="997"/>
                      </a:cubicBezTo>
                      <a:cubicBezTo>
                        <a:pt x="36" y="1001"/>
                        <a:pt x="33" y="1005"/>
                        <a:pt x="34" y="1008"/>
                      </a:cubicBezTo>
                      <a:cubicBezTo>
                        <a:pt x="36" y="1011"/>
                        <a:pt x="40" y="1013"/>
                        <a:pt x="42" y="1015"/>
                      </a:cubicBezTo>
                      <a:cubicBezTo>
                        <a:pt x="44" y="1018"/>
                        <a:pt x="44" y="1020"/>
                        <a:pt x="48" y="1021"/>
                      </a:cubicBezTo>
                      <a:cubicBezTo>
                        <a:pt x="64" y="1024"/>
                        <a:pt x="81" y="1021"/>
                        <a:pt x="97" y="1022"/>
                      </a:cubicBezTo>
                      <a:cubicBezTo>
                        <a:pt x="114" y="1023"/>
                        <a:pt x="129" y="1028"/>
                        <a:pt x="145" y="1034"/>
                      </a:cubicBezTo>
                      <a:cubicBezTo>
                        <a:pt x="142" y="1031"/>
                        <a:pt x="140" y="1028"/>
                        <a:pt x="138" y="1024"/>
                      </a:cubicBezTo>
                      <a:cubicBezTo>
                        <a:pt x="137" y="1020"/>
                        <a:pt x="135" y="1017"/>
                        <a:pt x="133" y="1014"/>
                      </a:cubicBezTo>
                      <a:cubicBezTo>
                        <a:pt x="132" y="1011"/>
                        <a:pt x="130" y="1010"/>
                        <a:pt x="127" y="1010"/>
                      </a:cubicBezTo>
                      <a:cubicBezTo>
                        <a:pt x="125" y="1010"/>
                        <a:pt x="118" y="1011"/>
                        <a:pt x="118" y="1008"/>
                      </a:cubicBezTo>
                      <a:cubicBezTo>
                        <a:pt x="118" y="1007"/>
                        <a:pt x="125" y="1006"/>
                        <a:pt x="126" y="1006"/>
                      </a:cubicBezTo>
                      <a:cubicBezTo>
                        <a:pt x="128" y="1006"/>
                        <a:pt x="129" y="1007"/>
                        <a:pt x="130" y="1004"/>
                      </a:cubicBezTo>
                      <a:cubicBezTo>
                        <a:pt x="130" y="1003"/>
                        <a:pt x="128" y="999"/>
                        <a:pt x="127" y="997"/>
                      </a:cubicBezTo>
                      <a:cubicBezTo>
                        <a:pt x="127" y="994"/>
                        <a:pt x="125" y="987"/>
                        <a:pt x="123" y="987"/>
                      </a:cubicBezTo>
                      <a:cubicBezTo>
                        <a:pt x="122" y="987"/>
                        <a:pt x="114" y="990"/>
                        <a:pt x="118" y="985"/>
                      </a:cubicBezTo>
                      <a:cubicBezTo>
                        <a:pt x="119" y="983"/>
                        <a:pt x="121" y="983"/>
                        <a:pt x="123" y="982"/>
                      </a:cubicBezTo>
                      <a:cubicBezTo>
                        <a:pt x="125" y="981"/>
                        <a:pt x="125" y="979"/>
                        <a:pt x="125" y="977"/>
                      </a:cubicBezTo>
                      <a:cubicBezTo>
                        <a:pt x="126" y="972"/>
                        <a:pt x="129" y="968"/>
                        <a:pt x="131" y="964"/>
                      </a:cubicBezTo>
                      <a:cubicBezTo>
                        <a:pt x="134" y="960"/>
                        <a:pt x="137" y="955"/>
                        <a:pt x="142" y="954"/>
                      </a:cubicBezTo>
                      <a:cubicBezTo>
                        <a:pt x="143" y="953"/>
                        <a:pt x="144" y="954"/>
                        <a:pt x="144" y="952"/>
                      </a:cubicBezTo>
                      <a:cubicBezTo>
                        <a:pt x="145" y="949"/>
                        <a:pt x="142" y="949"/>
                        <a:pt x="140" y="948"/>
                      </a:cubicBezTo>
                      <a:cubicBezTo>
                        <a:pt x="139" y="948"/>
                        <a:pt x="129" y="950"/>
                        <a:pt x="132" y="945"/>
                      </a:cubicBezTo>
                      <a:cubicBezTo>
                        <a:pt x="133" y="944"/>
                        <a:pt x="135" y="945"/>
                        <a:pt x="136" y="945"/>
                      </a:cubicBezTo>
                      <a:cubicBezTo>
                        <a:pt x="140" y="944"/>
                        <a:pt x="139" y="944"/>
                        <a:pt x="139" y="941"/>
                      </a:cubicBezTo>
                      <a:cubicBezTo>
                        <a:pt x="139" y="937"/>
                        <a:pt x="138" y="936"/>
                        <a:pt x="142" y="940"/>
                      </a:cubicBezTo>
                      <a:cubicBezTo>
                        <a:pt x="143" y="941"/>
                        <a:pt x="145" y="943"/>
                        <a:pt x="146" y="944"/>
                      </a:cubicBezTo>
                      <a:cubicBezTo>
                        <a:pt x="146" y="946"/>
                        <a:pt x="147" y="948"/>
                        <a:pt x="148" y="949"/>
                      </a:cubicBezTo>
                      <a:cubicBezTo>
                        <a:pt x="151" y="951"/>
                        <a:pt x="157" y="947"/>
                        <a:pt x="160" y="946"/>
                      </a:cubicBezTo>
                      <a:cubicBezTo>
                        <a:pt x="166" y="944"/>
                        <a:pt x="166" y="942"/>
                        <a:pt x="167" y="937"/>
                      </a:cubicBezTo>
                      <a:cubicBezTo>
                        <a:pt x="168" y="933"/>
                        <a:pt x="170" y="928"/>
                        <a:pt x="168" y="925"/>
                      </a:cubicBezTo>
                      <a:cubicBezTo>
                        <a:pt x="167" y="923"/>
                        <a:pt x="166" y="923"/>
                        <a:pt x="165" y="922"/>
                      </a:cubicBezTo>
                      <a:cubicBezTo>
                        <a:pt x="164" y="920"/>
                        <a:pt x="166" y="918"/>
                        <a:pt x="167" y="916"/>
                      </a:cubicBezTo>
                      <a:cubicBezTo>
                        <a:pt x="170" y="913"/>
                        <a:pt x="172" y="908"/>
                        <a:pt x="176" y="905"/>
                      </a:cubicBezTo>
                      <a:cubicBezTo>
                        <a:pt x="179" y="902"/>
                        <a:pt x="182" y="900"/>
                        <a:pt x="185" y="898"/>
                      </a:cubicBezTo>
                      <a:cubicBezTo>
                        <a:pt x="192" y="892"/>
                        <a:pt x="199" y="887"/>
                        <a:pt x="208" y="884"/>
                      </a:cubicBezTo>
                      <a:cubicBezTo>
                        <a:pt x="211" y="883"/>
                        <a:pt x="215" y="881"/>
                        <a:pt x="218" y="879"/>
                      </a:cubicBezTo>
                      <a:cubicBezTo>
                        <a:pt x="220" y="877"/>
                        <a:pt x="225" y="872"/>
                        <a:pt x="223" y="869"/>
                      </a:cubicBezTo>
                      <a:cubicBezTo>
                        <a:pt x="222" y="866"/>
                        <a:pt x="215" y="866"/>
                        <a:pt x="213" y="866"/>
                      </a:cubicBezTo>
                      <a:cubicBezTo>
                        <a:pt x="211" y="865"/>
                        <a:pt x="207" y="865"/>
                        <a:pt x="210" y="862"/>
                      </a:cubicBezTo>
                      <a:cubicBezTo>
                        <a:pt x="213" y="860"/>
                        <a:pt x="218" y="862"/>
                        <a:pt x="221" y="860"/>
                      </a:cubicBezTo>
                      <a:cubicBezTo>
                        <a:pt x="225" y="857"/>
                        <a:pt x="226" y="852"/>
                        <a:pt x="225" y="847"/>
                      </a:cubicBezTo>
                      <a:cubicBezTo>
                        <a:pt x="224" y="836"/>
                        <a:pt x="211" y="837"/>
                        <a:pt x="202" y="836"/>
                      </a:cubicBezTo>
                      <a:cubicBezTo>
                        <a:pt x="194" y="834"/>
                        <a:pt x="185" y="825"/>
                        <a:pt x="179" y="819"/>
                      </a:cubicBezTo>
                      <a:cubicBezTo>
                        <a:pt x="175" y="815"/>
                        <a:pt x="173" y="813"/>
                        <a:pt x="173" y="808"/>
                      </a:cubicBezTo>
                      <a:cubicBezTo>
                        <a:pt x="173" y="803"/>
                        <a:pt x="173" y="799"/>
                        <a:pt x="175" y="794"/>
                      </a:cubicBezTo>
                      <a:cubicBezTo>
                        <a:pt x="177" y="791"/>
                        <a:pt x="179" y="788"/>
                        <a:pt x="181" y="785"/>
                      </a:cubicBezTo>
                      <a:cubicBezTo>
                        <a:pt x="183" y="782"/>
                        <a:pt x="183" y="780"/>
                        <a:pt x="184" y="777"/>
                      </a:cubicBezTo>
                      <a:cubicBezTo>
                        <a:pt x="186" y="772"/>
                        <a:pt x="192" y="770"/>
                        <a:pt x="196" y="769"/>
                      </a:cubicBezTo>
                      <a:cubicBezTo>
                        <a:pt x="201" y="767"/>
                        <a:pt x="204" y="764"/>
                        <a:pt x="209" y="762"/>
                      </a:cubicBezTo>
                      <a:cubicBezTo>
                        <a:pt x="212" y="760"/>
                        <a:pt x="216" y="760"/>
                        <a:pt x="219" y="761"/>
                      </a:cubicBezTo>
                      <a:cubicBezTo>
                        <a:pt x="223" y="762"/>
                        <a:pt x="228" y="766"/>
                        <a:pt x="230" y="762"/>
                      </a:cubicBezTo>
                      <a:cubicBezTo>
                        <a:pt x="232" y="758"/>
                        <a:pt x="228" y="754"/>
                        <a:pt x="228" y="750"/>
                      </a:cubicBezTo>
                      <a:cubicBezTo>
                        <a:pt x="229" y="746"/>
                        <a:pt x="233" y="744"/>
                        <a:pt x="236" y="741"/>
                      </a:cubicBezTo>
                      <a:cubicBezTo>
                        <a:pt x="240" y="738"/>
                        <a:pt x="241" y="736"/>
                        <a:pt x="241" y="731"/>
                      </a:cubicBezTo>
                      <a:cubicBezTo>
                        <a:pt x="241" y="729"/>
                        <a:pt x="241" y="727"/>
                        <a:pt x="241" y="725"/>
                      </a:cubicBezTo>
                      <a:cubicBezTo>
                        <a:pt x="240" y="723"/>
                        <a:pt x="239" y="721"/>
                        <a:pt x="239" y="719"/>
                      </a:cubicBezTo>
                      <a:cubicBezTo>
                        <a:pt x="238" y="713"/>
                        <a:pt x="242" y="712"/>
                        <a:pt x="244" y="708"/>
                      </a:cubicBezTo>
                      <a:cubicBezTo>
                        <a:pt x="247" y="703"/>
                        <a:pt x="247" y="699"/>
                        <a:pt x="252" y="697"/>
                      </a:cubicBezTo>
                      <a:cubicBezTo>
                        <a:pt x="255" y="696"/>
                        <a:pt x="263" y="695"/>
                        <a:pt x="264" y="691"/>
                      </a:cubicBezTo>
                      <a:cubicBezTo>
                        <a:pt x="265" y="688"/>
                        <a:pt x="259" y="688"/>
                        <a:pt x="256" y="687"/>
                      </a:cubicBezTo>
                      <a:cubicBezTo>
                        <a:pt x="254" y="686"/>
                        <a:pt x="247" y="683"/>
                        <a:pt x="248" y="680"/>
                      </a:cubicBezTo>
                      <a:cubicBezTo>
                        <a:pt x="249" y="677"/>
                        <a:pt x="258" y="678"/>
                        <a:pt x="259" y="673"/>
                      </a:cubicBezTo>
                      <a:cubicBezTo>
                        <a:pt x="260" y="670"/>
                        <a:pt x="255" y="665"/>
                        <a:pt x="253" y="663"/>
                      </a:cubicBezTo>
                      <a:cubicBezTo>
                        <a:pt x="250" y="660"/>
                        <a:pt x="245" y="657"/>
                        <a:pt x="245" y="652"/>
                      </a:cubicBezTo>
                      <a:cubicBezTo>
                        <a:pt x="245" y="648"/>
                        <a:pt x="247" y="644"/>
                        <a:pt x="247" y="640"/>
                      </a:cubicBezTo>
                      <a:cubicBezTo>
                        <a:pt x="247" y="635"/>
                        <a:pt x="246" y="630"/>
                        <a:pt x="245" y="625"/>
                      </a:cubicBezTo>
                      <a:cubicBezTo>
                        <a:pt x="244" y="621"/>
                        <a:pt x="242" y="617"/>
                        <a:pt x="246" y="613"/>
                      </a:cubicBezTo>
                      <a:cubicBezTo>
                        <a:pt x="250" y="609"/>
                        <a:pt x="253" y="613"/>
                        <a:pt x="257" y="615"/>
                      </a:cubicBezTo>
                      <a:cubicBezTo>
                        <a:pt x="262" y="616"/>
                        <a:pt x="267" y="618"/>
                        <a:pt x="271" y="620"/>
                      </a:cubicBezTo>
                      <a:cubicBezTo>
                        <a:pt x="275" y="622"/>
                        <a:pt x="279" y="624"/>
                        <a:pt x="283" y="625"/>
                      </a:cubicBezTo>
                      <a:cubicBezTo>
                        <a:pt x="289" y="627"/>
                        <a:pt x="297" y="626"/>
                        <a:pt x="303" y="625"/>
                      </a:cubicBezTo>
                      <a:cubicBezTo>
                        <a:pt x="307" y="624"/>
                        <a:pt x="311" y="621"/>
                        <a:pt x="314" y="620"/>
                      </a:cubicBezTo>
                      <a:cubicBezTo>
                        <a:pt x="319" y="618"/>
                        <a:pt x="323" y="617"/>
                        <a:pt x="326" y="613"/>
                      </a:cubicBezTo>
                      <a:cubicBezTo>
                        <a:pt x="336" y="603"/>
                        <a:pt x="317" y="603"/>
                        <a:pt x="320" y="593"/>
                      </a:cubicBezTo>
                      <a:cubicBezTo>
                        <a:pt x="320" y="591"/>
                        <a:pt x="322" y="589"/>
                        <a:pt x="323" y="587"/>
                      </a:cubicBezTo>
                      <a:cubicBezTo>
                        <a:pt x="324" y="584"/>
                        <a:pt x="324" y="582"/>
                        <a:pt x="325" y="580"/>
                      </a:cubicBezTo>
                      <a:cubicBezTo>
                        <a:pt x="326" y="576"/>
                        <a:pt x="332" y="573"/>
                        <a:pt x="333" y="569"/>
                      </a:cubicBezTo>
                      <a:cubicBezTo>
                        <a:pt x="333" y="566"/>
                        <a:pt x="329" y="563"/>
                        <a:pt x="327" y="560"/>
                      </a:cubicBezTo>
                      <a:cubicBezTo>
                        <a:pt x="326" y="557"/>
                        <a:pt x="322" y="548"/>
                        <a:pt x="324" y="545"/>
                      </a:cubicBezTo>
                      <a:cubicBezTo>
                        <a:pt x="326" y="543"/>
                        <a:pt x="330" y="545"/>
                        <a:pt x="333" y="546"/>
                      </a:cubicBezTo>
                      <a:cubicBezTo>
                        <a:pt x="338" y="547"/>
                        <a:pt x="342" y="548"/>
                        <a:pt x="347" y="549"/>
                      </a:cubicBezTo>
                      <a:cubicBezTo>
                        <a:pt x="355" y="551"/>
                        <a:pt x="364" y="551"/>
                        <a:pt x="372" y="550"/>
                      </a:cubicBezTo>
                      <a:cubicBezTo>
                        <a:pt x="380" y="549"/>
                        <a:pt x="388" y="547"/>
                        <a:pt x="396" y="546"/>
                      </a:cubicBezTo>
                      <a:cubicBezTo>
                        <a:pt x="411" y="543"/>
                        <a:pt x="425" y="537"/>
                        <a:pt x="440" y="533"/>
                      </a:cubicBezTo>
                      <a:cubicBezTo>
                        <a:pt x="449" y="530"/>
                        <a:pt x="457" y="527"/>
                        <a:pt x="463" y="519"/>
                      </a:cubicBezTo>
                      <a:cubicBezTo>
                        <a:pt x="470" y="510"/>
                        <a:pt x="475" y="501"/>
                        <a:pt x="482" y="492"/>
                      </a:cubicBezTo>
                      <a:cubicBezTo>
                        <a:pt x="489" y="484"/>
                        <a:pt x="490" y="476"/>
                        <a:pt x="488" y="465"/>
                      </a:cubicBezTo>
                      <a:cubicBezTo>
                        <a:pt x="488" y="463"/>
                        <a:pt x="484" y="460"/>
                        <a:pt x="482" y="46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3" name="Freeform 92">
                  <a:extLst>
                    <a:ext uri="{FF2B5EF4-FFF2-40B4-BE49-F238E27FC236}">
                      <a16:creationId xmlns:a16="http://schemas.microsoft.com/office/drawing/2014/main" id="{47CEE244-6943-4FA2-8E31-8E14FC835D83}"/>
                    </a:ext>
                  </a:extLst>
                </p:cNvPr>
                <p:cNvSpPr>
                  <a:spLocks/>
                </p:cNvSpPr>
                <p:nvPr/>
              </p:nvSpPr>
              <p:spPr bwMode="auto">
                <a:xfrm>
                  <a:off x="3943193" y="5636341"/>
                  <a:ext cx="1588" cy="3175"/>
                </a:xfrm>
                <a:custGeom>
                  <a:avLst/>
                  <a:gdLst>
                    <a:gd name="T0" fmla="*/ 0 w 1"/>
                    <a:gd name="T1" fmla="*/ 1 h 3"/>
                    <a:gd name="T2" fmla="*/ 0 w 1"/>
                    <a:gd name="T3" fmla="*/ 1 h 3"/>
                  </a:gdLst>
                  <a:ahLst/>
                  <a:cxnLst>
                    <a:cxn ang="0">
                      <a:pos x="T0" y="T1"/>
                    </a:cxn>
                    <a:cxn ang="0">
                      <a:pos x="T2" y="T3"/>
                    </a:cxn>
                  </a:cxnLst>
                  <a:rect l="0" t="0" r="r" b="b"/>
                  <a:pathLst>
                    <a:path w="1" h="3">
                      <a:moveTo>
                        <a:pt x="0" y="1"/>
                      </a:moveTo>
                      <a:cubicBezTo>
                        <a:pt x="1" y="3"/>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4" name="Rectangle 96">
                  <a:extLst>
                    <a:ext uri="{FF2B5EF4-FFF2-40B4-BE49-F238E27FC236}">
                      <a16:creationId xmlns:a16="http://schemas.microsoft.com/office/drawing/2014/main" id="{D1A277EA-DB71-49AA-8044-6673F5FAC990}"/>
                    </a:ext>
                  </a:extLst>
                </p:cNvPr>
                <p:cNvSpPr>
                  <a:spLocks noChangeArrowheads="1"/>
                </p:cNvSpPr>
                <p:nvPr/>
              </p:nvSpPr>
              <p:spPr bwMode="auto">
                <a:xfrm>
                  <a:off x="3578068" y="5225174"/>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5" name="Freeform 116">
                  <a:extLst>
                    <a:ext uri="{FF2B5EF4-FFF2-40B4-BE49-F238E27FC236}">
                      <a16:creationId xmlns:a16="http://schemas.microsoft.com/office/drawing/2014/main" id="{C879AA81-9B26-43E7-A540-3A9D02D68E0A}"/>
                    </a:ext>
                  </a:extLst>
                </p:cNvPr>
                <p:cNvSpPr>
                  <a:spLocks/>
                </p:cNvSpPr>
                <p:nvPr/>
              </p:nvSpPr>
              <p:spPr bwMode="auto">
                <a:xfrm>
                  <a:off x="3171667" y="4452052"/>
                  <a:ext cx="393701" cy="576269"/>
                </a:xfrm>
                <a:custGeom>
                  <a:avLst/>
                  <a:gdLst>
                    <a:gd name="T0" fmla="*/ 221 w 366"/>
                    <a:gd name="T1" fmla="*/ 474 h 540"/>
                    <a:gd name="T2" fmla="*/ 264 w 366"/>
                    <a:gd name="T3" fmla="*/ 495 h 540"/>
                    <a:gd name="T4" fmla="*/ 288 w 366"/>
                    <a:gd name="T5" fmla="*/ 517 h 540"/>
                    <a:gd name="T6" fmla="*/ 314 w 366"/>
                    <a:gd name="T7" fmla="*/ 538 h 540"/>
                    <a:gd name="T8" fmla="*/ 319 w 366"/>
                    <a:gd name="T9" fmla="*/ 538 h 540"/>
                    <a:gd name="T10" fmla="*/ 330 w 366"/>
                    <a:gd name="T11" fmla="*/ 526 h 540"/>
                    <a:gd name="T12" fmla="*/ 338 w 366"/>
                    <a:gd name="T13" fmla="*/ 515 h 540"/>
                    <a:gd name="T14" fmla="*/ 356 w 366"/>
                    <a:gd name="T15" fmla="*/ 486 h 540"/>
                    <a:gd name="T16" fmla="*/ 355 w 366"/>
                    <a:gd name="T17" fmla="*/ 478 h 540"/>
                    <a:gd name="T18" fmla="*/ 348 w 366"/>
                    <a:gd name="T19" fmla="*/ 455 h 540"/>
                    <a:gd name="T20" fmla="*/ 348 w 366"/>
                    <a:gd name="T21" fmla="*/ 431 h 540"/>
                    <a:gd name="T22" fmla="*/ 357 w 366"/>
                    <a:gd name="T23" fmla="*/ 410 h 540"/>
                    <a:gd name="T24" fmla="*/ 365 w 366"/>
                    <a:gd name="T25" fmla="*/ 369 h 540"/>
                    <a:gd name="T26" fmla="*/ 345 w 366"/>
                    <a:gd name="T27" fmla="*/ 328 h 540"/>
                    <a:gd name="T28" fmla="*/ 323 w 366"/>
                    <a:gd name="T29" fmla="*/ 325 h 540"/>
                    <a:gd name="T30" fmla="*/ 309 w 366"/>
                    <a:gd name="T31" fmla="*/ 312 h 540"/>
                    <a:gd name="T32" fmla="*/ 299 w 366"/>
                    <a:gd name="T33" fmla="*/ 288 h 540"/>
                    <a:gd name="T34" fmla="*/ 265 w 366"/>
                    <a:gd name="T35" fmla="*/ 293 h 540"/>
                    <a:gd name="T36" fmla="*/ 241 w 366"/>
                    <a:gd name="T37" fmla="*/ 277 h 540"/>
                    <a:gd name="T38" fmla="*/ 238 w 366"/>
                    <a:gd name="T39" fmla="*/ 270 h 540"/>
                    <a:gd name="T40" fmla="*/ 223 w 366"/>
                    <a:gd name="T41" fmla="*/ 241 h 540"/>
                    <a:gd name="T42" fmla="*/ 212 w 366"/>
                    <a:gd name="T43" fmla="*/ 219 h 540"/>
                    <a:gd name="T44" fmla="*/ 220 w 366"/>
                    <a:gd name="T45" fmla="*/ 198 h 540"/>
                    <a:gd name="T46" fmla="*/ 235 w 366"/>
                    <a:gd name="T47" fmla="*/ 171 h 540"/>
                    <a:gd name="T48" fmla="*/ 253 w 366"/>
                    <a:gd name="T49" fmla="*/ 141 h 540"/>
                    <a:gd name="T50" fmla="*/ 294 w 366"/>
                    <a:gd name="T51" fmla="*/ 126 h 540"/>
                    <a:gd name="T52" fmla="*/ 326 w 366"/>
                    <a:gd name="T53" fmla="*/ 123 h 540"/>
                    <a:gd name="T54" fmla="*/ 310 w 366"/>
                    <a:gd name="T55" fmla="*/ 109 h 540"/>
                    <a:gd name="T56" fmla="*/ 322 w 366"/>
                    <a:gd name="T57" fmla="*/ 79 h 540"/>
                    <a:gd name="T58" fmla="*/ 301 w 366"/>
                    <a:gd name="T59" fmla="*/ 67 h 540"/>
                    <a:gd name="T60" fmla="*/ 274 w 366"/>
                    <a:gd name="T61" fmla="*/ 68 h 540"/>
                    <a:gd name="T62" fmla="*/ 262 w 366"/>
                    <a:gd name="T63" fmla="*/ 72 h 540"/>
                    <a:gd name="T64" fmla="*/ 231 w 366"/>
                    <a:gd name="T65" fmla="*/ 56 h 540"/>
                    <a:gd name="T66" fmla="*/ 218 w 366"/>
                    <a:gd name="T67" fmla="*/ 37 h 540"/>
                    <a:gd name="T68" fmla="*/ 202 w 366"/>
                    <a:gd name="T69" fmla="*/ 24 h 540"/>
                    <a:gd name="T70" fmla="*/ 197 w 366"/>
                    <a:gd name="T71" fmla="*/ 13 h 540"/>
                    <a:gd name="T72" fmla="*/ 168 w 366"/>
                    <a:gd name="T73" fmla="*/ 0 h 540"/>
                    <a:gd name="T74" fmla="*/ 175 w 366"/>
                    <a:gd name="T75" fmla="*/ 29 h 540"/>
                    <a:gd name="T76" fmla="*/ 158 w 366"/>
                    <a:gd name="T77" fmla="*/ 54 h 540"/>
                    <a:gd name="T78" fmla="*/ 109 w 366"/>
                    <a:gd name="T79" fmla="*/ 83 h 540"/>
                    <a:gd name="T80" fmla="*/ 60 w 366"/>
                    <a:gd name="T81" fmla="*/ 143 h 540"/>
                    <a:gd name="T82" fmla="*/ 21 w 366"/>
                    <a:gd name="T83" fmla="*/ 124 h 540"/>
                    <a:gd name="T84" fmla="*/ 30 w 366"/>
                    <a:gd name="T85" fmla="*/ 106 h 540"/>
                    <a:gd name="T86" fmla="*/ 16 w 366"/>
                    <a:gd name="T87" fmla="*/ 106 h 540"/>
                    <a:gd name="T88" fmla="*/ 2 w 366"/>
                    <a:gd name="T89" fmla="*/ 121 h 540"/>
                    <a:gd name="T90" fmla="*/ 6 w 366"/>
                    <a:gd name="T91" fmla="*/ 153 h 540"/>
                    <a:gd name="T92" fmla="*/ 5 w 366"/>
                    <a:gd name="T93" fmla="*/ 177 h 540"/>
                    <a:gd name="T94" fmla="*/ 36 w 366"/>
                    <a:gd name="T95" fmla="*/ 195 h 540"/>
                    <a:gd name="T96" fmla="*/ 58 w 366"/>
                    <a:gd name="T97" fmla="*/ 231 h 540"/>
                    <a:gd name="T98" fmla="*/ 77 w 366"/>
                    <a:gd name="T99" fmla="*/ 263 h 540"/>
                    <a:gd name="T100" fmla="*/ 96 w 366"/>
                    <a:gd name="T101" fmla="*/ 303 h 540"/>
                    <a:gd name="T102" fmla="*/ 106 w 366"/>
                    <a:gd name="T103" fmla="*/ 322 h 540"/>
                    <a:gd name="T104" fmla="*/ 116 w 366"/>
                    <a:gd name="T105" fmla="*/ 339 h 540"/>
                    <a:gd name="T106" fmla="*/ 134 w 366"/>
                    <a:gd name="T107" fmla="*/ 371 h 540"/>
                    <a:gd name="T108" fmla="*/ 144 w 366"/>
                    <a:gd name="T109" fmla="*/ 406 h 540"/>
                    <a:gd name="T110" fmla="*/ 153 w 366"/>
                    <a:gd name="T111" fmla="*/ 422 h 540"/>
                    <a:gd name="T112" fmla="*/ 165 w 366"/>
                    <a:gd name="T113" fmla="*/ 435 h 540"/>
                    <a:gd name="T114" fmla="*/ 173 w 366"/>
                    <a:gd name="T115" fmla="*/ 445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 h="540">
                      <a:moveTo>
                        <a:pt x="197" y="462"/>
                      </a:moveTo>
                      <a:cubicBezTo>
                        <a:pt x="205" y="466"/>
                        <a:pt x="213" y="470"/>
                        <a:pt x="221" y="474"/>
                      </a:cubicBezTo>
                      <a:cubicBezTo>
                        <a:pt x="228" y="478"/>
                        <a:pt x="233" y="483"/>
                        <a:pt x="240" y="485"/>
                      </a:cubicBezTo>
                      <a:cubicBezTo>
                        <a:pt x="249" y="488"/>
                        <a:pt x="256" y="491"/>
                        <a:pt x="264" y="495"/>
                      </a:cubicBezTo>
                      <a:cubicBezTo>
                        <a:pt x="270" y="499"/>
                        <a:pt x="279" y="501"/>
                        <a:pt x="284" y="506"/>
                      </a:cubicBezTo>
                      <a:cubicBezTo>
                        <a:pt x="287" y="509"/>
                        <a:pt x="286" y="513"/>
                        <a:pt x="288" y="517"/>
                      </a:cubicBezTo>
                      <a:cubicBezTo>
                        <a:pt x="290" y="521"/>
                        <a:pt x="291" y="521"/>
                        <a:pt x="295" y="523"/>
                      </a:cubicBezTo>
                      <a:cubicBezTo>
                        <a:pt x="302" y="527"/>
                        <a:pt x="307" y="534"/>
                        <a:pt x="314" y="538"/>
                      </a:cubicBezTo>
                      <a:cubicBezTo>
                        <a:pt x="315" y="538"/>
                        <a:pt x="315" y="539"/>
                        <a:pt x="316" y="539"/>
                      </a:cubicBezTo>
                      <a:cubicBezTo>
                        <a:pt x="316" y="540"/>
                        <a:pt x="318" y="539"/>
                        <a:pt x="319" y="538"/>
                      </a:cubicBezTo>
                      <a:cubicBezTo>
                        <a:pt x="321" y="538"/>
                        <a:pt x="323" y="537"/>
                        <a:pt x="325" y="536"/>
                      </a:cubicBezTo>
                      <a:cubicBezTo>
                        <a:pt x="330" y="533"/>
                        <a:pt x="330" y="531"/>
                        <a:pt x="330" y="526"/>
                      </a:cubicBezTo>
                      <a:cubicBezTo>
                        <a:pt x="330" y="523"/>
                        <a:pt x="331" y="521"/>
                        <a:pt x="332" y="519"/>
                      </a:cubicBezTo>
                      <a:cubicBezTo>
                        <a:pt x="334" y="517"/>
                        <a:pt x="336" y="517"/>
                        <a:pt x="338" y="515"/>
                      </a:cubicBezTo>
                      <a:cubicBezTo>
                        <a:pt x="341" y="513"/>
                        <a:pt x="337" y="510"/>
                        <a:pt x="339" y="506"/>
                      </a:cubicBezTo>
                      <a:cubicBezTo>
                        <a:pt x="343" y="498"/>
                        <a:pt x="351" y="492"/>
                        <a:pt x="356" y="486"/>
                      </a:cubicBezTo>
                      <a:cubicBezTo>
                        <a:pt x="357" y="485"/>
                        <a:pt x="361" y="482"/>
                        <a:pt x="360" y="480"/>
                      </a:cubicBezTo>
                      <a:cubicBezTo>
                        <a:pt x="359" y="478"/>
                        <a:pt x="356" y="479"/>
                        <a:pt x="355" y="478"/>
                      </a:cubicBezTo>
                      <a:cubicBezTo>
                        <a:pt x="353" y="476"/>
                        <a:pt x="352" y="471"/>
                        <a:pt x="351" y="468"/>
                      </a:cubicBezTo>
                      <a:cubicBezTo>
                        <a:pt x="349" y="464"/>
                        <a:pt x="347" y="459"/>
                        <a:pt x="348" y="455"/>
                      </a:cubicBezTo>
                      <a:cubicBezTo>
                        <a:pt x="348" y="451"/>
                        <a:pt x="351" y="449"/>
                        <a:pt x="350" y="445"/>
                      </a:cubicBezTo>
                      <a:cubicBezTo>
                        <a:pt x="348" y="440"/>
                        <a:pt x="345" y="437"/>
                        <a:pt x="348" y="431"/>
                      </a:cubicBezTo>
                      <a:cubicBezTo>
                        <a:pt x="351" y="427"/>
                        <a:pt x="355" y="424"/>
                        <a:pt x="359" y="420"/>
                      </a:cubicBezTo>
                      <a:cubicBezTo>
                        <a:pt x="362" y="416"/>
                        <a:pt x="360" y="414"/>
                        <a:pt x="357" y="410"/>
                      </a:cubicBezTo>
                      <a:cubicBezTo>
                        <a:pt x="352" y="401"/>
                        <a:pt x="356" y="392"/>
                        <a:pt x="360" y="382"/>
                      </a:cubicBezTo>
                      <a:cubicBezTo>
                        <a:pt x="362" y="378"/>
                        <a:pt x="364" y="373"/>
                        <a:pt x="365" y="369"/>
                      </a:cubicBezTo>
                      <a:cubicBezTo>
                        <a:pt x="366" y="365"/>
                        <a:pt x="365" y="362"/>
                        <a:pt x="364" y="359"/>
                      </a:cubicBezTo>
                      <a:cubicBezTo>
                        <a:pt x="359" y="348"/>
                        <a:pt x="352" y="338"/>
                        <a:pt x="345" y="328"/>
                      </a:cubicBezTo>
                      <a:cubicBezTo>
                        <a:pt x="343" y="325"/>
                        <a:pt x="342" y="322"/>
                        <a:pt x="338" y="321"/>
                      </a:cubicBezTo>
                      <a:cubicBezTo>
                        <a:pt x="332" y="319"/>
                        <a:pt x="328" y="324"/>
                        <a:pt x="323" y="325"/>
                      </a:cubicBezTo>
                      <a:cubicBezTo>
                        <a:pt x="319" y="325"/>
                        <a:pt x="314" y="324"/>
                        <a:pt x="311" y="321"/>
                      </a:cubicBezTo>
                      <a:cubicBezTo>
                        <a:pt x="308" y="319"/>
                        <a:pt x="309" y="315"/>
                        <a:pt x="309" y="312"/>
                      </a:cubicBezTo>
                      <a:cubicBezTo>
                        <a:pt x="309" y="301"/>
                        <a:pt x="310" y="290"/>
                        <a:pt x="310" y="279"/>
                      </a:cubicBezTo>
                      <a:cubicBezTo>
                        <a:pt x="305" y="281"/>
                        <a:pt x="303" y="285"/>
                        <a:pt x="299" y="288"/>
                      </a:cubicBezTo>
                      <a:cubicBezTo>
                        <a:pt x="295" y="292"/>
                        <a:pt x="289" y="293"/>
                        <a:pt x="284" y="294"/>
                      </a:cubicBezTo>
                      <a:cubicBezTo>
                        <a:pt x="279" y="295"/>
                        <a:pt x="270" y="296"/>
                        <a:pt x="265" y="293"/>
                      </a:cubicBezTo>
                      <a:cubicBezTo>
                        <a:pt x="260" y="290"/>
                        <a:pt x="266" y="283"/>
                        <a:pt x="260" y="280"/>
                      </a:cubicBezTo>
                      <a:cubicBezTo>
                        <a:pt x="255" y="277"/>
                        <a:pt x="247" y="278"/>
                        <a:pt x="241" y="277"/>
                      </a:cubicBezTo>
                      <a:cubicBezTo>
                        <a:pt x="239" y="277"/>
                        <a:pt x="236" y="277"/>
                        <a:pt x="235" y="275"/>
                      </a:cubicBezTo>
                      <a:cubicBezTo>
                        <a:pt x="233" y="272"/>
                        <a:pt x="236" y="271"/>
                        <a:pt x="238" y="270"/>
                      </a:cubicBezTo>
                      <a:cubicBezTo>
                        <a:pt x="243" y="264"/>
                        <a:pt x="239" y="260"/>
                        <a:pt x="235" y="256"/>
                      </a:cubicBezTo>
                      <a:cubicBezTo>
                        <a:pt x="230" y="252"/>
                        <a:pt x="225" y="247"/>
                        <a:pt x="223" y="241"/>
                      </a:cubicBezTo>
                      <a:cubicBezTo>
                        <a:pt x="221" y="238"/>
                        <a:pt x="221" y="234"/>
                        <a:pt x="220" y="231"/>
                      </a:cubicBezTo>
                      <a:cubicBezTo>
                        <a:pt x="217" y="228"/>
                        <a:pt x="210" y="224"/>
                        <a:pt x="212" y="219"/>
                      </a:cubicBezTo>
                      <a:cubicBezTo>
                        <a:pt x="212" y="216"/>
                        <a:pt x="217" y="215"/>
                        <a:pt x="218" y="211"/>
                      </a:cubicBezTo>
                      <a:cubicBezTo>
                        <a:pt x="219" y="207"/>
                        <a:pt x="218" y="202"/>
                        <a:pt x="220" y="198"/>
                      </a:cubicBezTo>
                      <a:cubicBezTo>
                        <a:pt x="223" y="192"/>
                        <a:pt x="232" y="192"/>
                        <a:pt x="235" y="186"/>
                      </a:cubicBezTo>
                      <a:cubicBezTo>
                        <a:pt x="238" y="182"/>
                        <a:pt x="235" y="176"/>
                        <a:pt x="235" y="171"/>
                      </a:cubicBezTo>
                      <a:cubicBezTo>
                        <a:pt x="236" y="165"/>
                        <a:pt x="240" y="160"/>
                        <a:pt x="242" y="155"/>
                      </a:cubicBezTo>
                      <a:cubicBezTo>
                        <a:pt x="243" y="148"/>
                        <a:pt x="247" y="145"/>
                        <a:pt x="253" y="141"/>
                      </a:cubicBezTo>
                      <a:cubicBezTo>
                        <a:pt x="259" y="137"/>
                        <a:pt x="266" y="133"/>
                        <a:pt x="273" y="130"/>
                      </a:cubicBezTo>
                      <a:cubicBezTo>
                        <a:pt x="280" y="127"/>
                        <a:pt x="287" y="128"/>
                        <a:pt x="294" y="126"/>
                      </a:cubicBezTo>
                      <a:cubicBezTo>
                        <a:pt x="301" y="125"/>
                        <a:pt x="305" y="117"/>
                        <a:pt x="313" y="118"/>
                      </a:cubicBezTo>
                      <a:cubicBezTo>
                        <a:pt x="317" y="118"/>
                        <a:pt x="322" y="124"/>
                        <a:pt x="326" y="123"/>
                      </a:cubicBezTo>
                      <a:cubicBezTo>
                        <a:pt x="324" y="120"/>
                        <a:pt x="322" y="116"/>
                        <a:pt x="319" y="114"/>
                      </a:cubicBezTo>
                      <a:cubicBezTo>
                        <a:pt x="317" y="112"/>
                        <a:pt x="312" y="111"/>
                        <a:pt x="310" y="109"/>
                      </a:cubicBezTo>
                      <a:cubicBezTo>
                        <a:pt x="307" y="104"/>
                        <a:pt x="315" y="94"/>
                        <a:pt x="317" y="90"/>
                      </a:cubicBezTo>
                      <a:cubicBezTo>
                        <a:pt x="319" y="87"/>
                        <a:pt x="322" y="82"/>
                        <a:pt x="322" y="79"/>
                      </a:cubicBezTo>
                      <a:cubicBezTo>
                        <a:pt x="321" y="76"/>
                        <a:pt x="316" y="74"/>
                        <a:pt x="313" y="72"/>
                      </a:cubicBezTo>
                      <a:cubicBezTo>
                        <a:pt x="310" y="70"/>
                        <a:pt x="305" y="67"/>
                        <a:pt x="301" y="67"/>
                      </a:cubicBezTo>
                      <a:cubicBezTo>
                        <a:pt x="296" y="67"/>
                        <a:pt x="293" y="70"/>
                        <a:pt x="288" y="69"/>
                      </a:cubicBezTo>
                      <a:cubicBezTo>
                        <a:pt x="283" y="68"/>
                        <a:pt x="278" y="65"/>
                        <a:pt x="274" y="68"/>
                      </a:cubicBezTo>
                      <a:cubicBezTo>
                        <a:pt x="272" y="69"/>
                        <a:pt x="271" y="71"/>
                        <a:pt x="269" y="72"/>
                      </a:cubicBezTo>
                      <a:cubicBezTo>
                        <a:pt x="266" y="72"/>
                        <a:pt x="264" y="72"/>
                        <a:pt x="262" y="72"/>
                      </a:cubicBezTo>
                      <a:cubicBezTo>
                        <a:pt x="252" y="73"/>
                        <a:pt x="243" y="74"/>
                        <a:pt x="239" y="64"/>
                      </a:cubicBezTo>
                      <a:cubicBezTo>
                        <a:pt x="236" y="60"/>
                        <a:pt x="235" y="58"/>
                        <a:pt x="231" y="56"/>
                      </a:cubicBezTo>
                      <a:cubicBezTo>
                        <a:pt x="227" y="54"/>
                        <a:pt x="228" y="50"/>
                        <a:pt x="226" y="47"/>
                      </a:cubicBezTo>
                      <a:cubicBezTo>
                        <a:pt x="225" y="43"/>
                        <a:pt x="222" y="39"/>
                        <a:pt x="218" y="37"/>
                      </a:cubicBezTo>
                      <a:cubicBezTo>
                        <a:pt x="215" y="35"/>
                        <a:pt x="211" y="35"/>
                        <a:pt x="208" y="33"/>
                      </a:cubicBezTo>
                      <a:cubicBezTo>
                        <a:pt x="205" y="31"/>
                        <a:pt x="201" y="28"/>
                        <a:pt x="202" y="24"/>
                      </a:cubicBezTo>
                      <a:cubicBezTo>
                        <a:pt x="202" y="22"/>
                        <a:pt x="203" y="21"/>
                        <a:pt x="202" y="19"/>
                      </a:cubicBezTo>
                      <a:cubicBezTo>
                        <a:pt x="201" y="16"/>
                        <a:pt x="199" y="14"/>
                        <a:pt x="197" y="13"/>
                      </a:cubicBezTo>
                      <a:cubicBezTo>
                        <a:pt x="193" y="9"/>
                        <a:pt x="188" y="5"/>
                        <a:pt x="183" y="4"/>
                      </a:cubicBezTo>
                      <a:cubicBezTo>
                        <a:pt x="178" y="3"/>
                        <a:pt x="173" y="3"/>
                        <a:pt x="168" y="0"/>
                      </a:cubicBezTo>
                      <a:cubicBezTo>
                        <a:pt x="168" y="5"/>
                        <a:pt x="169" y="10"/>
                        <a:pt x="172" y="14"/>
                      </a:cubicBezTo>
                      <a:cubicBezTo>
                        <a:pt x="174" y="19"/>
                        <a:pt x="176" y="23"/>
                        <a:pt x="175" y="29"/>
                      </a:cubicBezTo>
                      <a:cubicBezTo>
                        <a:pt x="174" y="32"/>
                        <a:pt x="172" y="35"/>
                        <a:pt x="170" y="38"/>
                      </a:cubicBezTo>
                      <a:cubicBezTo>
                        <a:pt x="166" y="43"/>
                        <a:pt x="162" y="49"/>
                        <a:pt x="158" y="54"/>
                      </a:cubicBezTo>
                      <a:cubicBezTo>
                        <a:pt x="152" y="62"/>
                        <a:pt x="145" y="69"/>
                        <a:pt x="136" y="73"/>
                      </a:cubicBezTo>
                      <a:cubicBezTo>
                        <a:pt x="128" y="78"/>
                        <a:pt x="118" y="80"/>
                        <a:pt x="109" y="83"/>
                      </a:cubicBezTo>
                      <a:cubicBezTo>
                        <a:pt x="91" y="89"/>
                        <a:pt x="85" y="105"/>
                        <a:pt x="80" y="121"/>
                      </a:cubicBezTo>
                      <a:cubicBezTo>
                        <a:pt x="77" y="131"/>
                        <a:pt x="72" y="143"/>
                        <a:pt x="60" y="143"/>
                      </a:cubicBezTo>
                      <a:cubicBezTo>
                        <a:pt x="50" y="142"/>
                        <a:pt x="51" y="129"/>
                        <a:pt x="41" y="128"/>
                      </a:cubicBezTo>
                      <a:cubicBezTo>
                        <a:pt x="35" y="127"/>
                        <a:pt x="24" y="133"/>
                        <a:pt x="21" y="124"/>
                      </a:cubicBezTo>
                      <a:cubicBezTo>
                        <a:pt x="20" y="120"/>
                        <a:pt x="22" y="113"/>
                        <a:pt x="26" y="111"/>
                      </a:cubicBezTo>
                      <a:cubicBezTo>
                        <a:pt x="28" y="109"/>
                        <a:pt x="30" y="110"/>
                        <a:pt x="30" y="106"/>
                      </a:cubicBezTo>
                      <a:cubicBezTo>
                        <a:pt x="29" y="103"/>
                        <a:pt x="28" y="100"/>
                        <a:pt x="27" y="97"/>
                      </a:cubicBezTo>
                      <a:cubicBezTo>
                        <a:pt x="23" y="100"/>
                        <a:pt x="20" y="103"/>
                        <a:pt x="16" y="106"/>
                      </a:cubicBezTo>
                      <a:cubicBezTo>
                        <a:pt x="14" y="109"/>
                        <a:pt x="12" y="110"/>
                        <a:pt x="10" y="112"/>
                      </a:cubicBezTo>
                      <a:cubicBezTo>
                        <a:pt x="7" y="115"/>
                        <a:pt x="5" y="119"/>
                        <a:pt x="2" y="121"/>
                      </a:cubicBezTo>
                      <a:cubicBezTo>
                        <a:pt x="0" y="125"/>
                        <a:pt x="0" y="129"/>
                        <a:pt x="0" y="133"/>
                      </a:cubicBezTo>
                      <a:cubicBezTo>
                        <a:pt x="0" y="140"/>
                        <a:pt x="3" y="147"/>
                        <a:pt x="6" y="153"/>
                      </a:cubicBezTo>
                      <a:cubicBezTo>
                        <a:pt x="9" y="160"/>
                        <a:pt x="12" y="166"/>
                        <a:pt x="7" y="172"/>
                      </a:cubicBezTo>
                      <a:cubicBezTo>
                        <a:pt x="6" y="174"/>
                        <a:pt x="4" y="174"/>
                        <a:pt x="5" y="177"/>
                      </a:cubicBezTo>
                      <a:cubicBezTo>
                        <a:pt x="7" y="180"/>
                        <a:pt x="15" y="182"/>
                        <a:pt x="18" y="183"/>
                      </a:cubicBezTo>
                      <a:cubicBezTo>
                        <a:pt x="24" y="186"/>
                        <a:pt x="31" y="190"/>
                        <a:pt x="36" y="195"/>
                      </a:cubicBezTo>
                      <a:cubicBezTo>
                        <a:pt x="41" y="200"/>
                        <a:pt x="46" y="205"/>
                        <a:pt x="49" y="212"/>
                      </a:cubicBezTo>
                      <a:cubicBezTo>
                        <a:pt x="52" y="219"/>
                        <a:pt x="55" y="225"/>
                        <a:pt x="58" y="231"/>
                      </a:cubicBezTo>
                      <a:cubicBezTo>
                        <a:pt x="62" y="237"/>
                        <a:pt x="68" y="241"/>
                        <a:pt x="71" y="248"/>
                      </a:cubicBezTo>
                      <a:cubicBezTo>
                        <a:pt x="74" y="252"/>
                        <a:pt x="75" y="258"/>
                        <a:pt x="77" y="263"/>
                      </a:cubicBezTo>
                      <a:cubicBezTo>
                        <a:pt x="80" y="269"/>
                        <a:pt x="84" y="275"/>
                        <a:pt x="87" y="281"/>
                      </a:cubicBezTo>
                      <a:cubicBezTo>
                        <a:pt x="90" y="288"/>
                        <a:pt x="94" y="295"/>
                        <a:pt x="96" y="303"/>
                      </a:cubicBezTo>
                      <a:cubicBezTo>
                        <a:pt x="97" y="306"/>
                        <a:pt x="98" y="308"/>
                        <a:pt x="99" y="311"/>
                      </a:cubicBezTo>
                      <a:cubicBezTo>
                        <a:pt x="102" y="314"/>
                        <a:pt x="106" y="317"/>
                        <a:pt x="106" y="322"/>
                      </a:cubicBezTo>
                      <a:cubicBezTo>
                        <a:pt x="107" y="325"/>
                        <a:pt x="106" y="327"/>
                        <a:pt x="109" y="331"/>
                      </a:cubicBezTo>
                      <a:cubicBezTo>
                        <a:pt x="111" y="334"/>
                        <a:pt x="114" y="336"/>
                        <a:pt x="116" y="339"/>
                      </a:cubicBezTo>
                      <a:cubicBezTo>
                        <a:pt x="120" y="343"/>
                        <a:pt x="121" y="346"/>
                        <a:pt x="123" y="351"/>
                      </a:cubicBezTo>
                      <a:cubicBezTo>
                        <a:pt x="125" y="358"/>
                        <a:pt x="129" y="364"/>
                        <a:pt x="134" y="371"/>
                      </a:cubicBezTo>
                      <a:cubicBezTo>
                        <a:pt x="139" y="377"/>
                        <a:pt x="147" y="387"/>
                        <a:pt x="148" y="395"/>
                      </a:cubicBezTo>
                      <a:cubicBezTo>
                        <a:pt x="148" y="399"/>
                        <a:pt x="144" y="402"/>
                        <a:pt x="144" y="406"/>
                      </a:cubicBezTo>
                      <a:cubicBezTo>
                        <a:pt x="144" y="410"/>
                        <a:pt x="146" y="411"/>
                        <a:pt x="149" y="414"/>
                      </a:cubicBezTo>
                      <a:cubicBezTo>
                        <a:pt x="151" y="416"/>
                        <a:pt x="152" y="419"/>
                        <a:pt x="153" y="422"/>
                      </a:cubicBezTo>
                      <a:cubicBezTo>
                        <a:pt x="155" y="425"/>
                        <a:pt x="155" y="430"/>
                        <a:pt x="158" y="432"/>
                      </a:cubicBezTo>
                      <a:cubicBezTo>
                        <a:pt x="160" y="433"/>
                        <a:pt x="163" y="434"/>
                        <a:pt x="165" y="435"/>
                      </a:cubicBezTo>
                      <a:cubicBezTo>
                        <a:pt x="168" y="438"/>
                        <a:pt x="171" y="441"/>
                        <a:pt x="173" y="445"/>
                      </a:cubicBezTo>
                      <a:cubicBezTo>
                        <a:pt x="172" y="443"/>
                        <a:pt x="173" y="444"/>
                        <a:pt x="173" y="445"/>
                      </a:cubicBezTo>
                      <a:cubicBezTo>
                        <a:pt x="178" y="454"/>
                        <a:pt x="188" y="457"/>
                        <a:pt x="197" y="46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6" name="Freeform 117">
                  <a:extLst>
                    <a:ext uri="{FF2B5EF4-FFF2-40B4-BE49-F238E27FC236}">
                      <a16:creationId xmlns:a16="http://schemas.microsoft.com/office/drawing/2014/main" id="{4494A3AB-A369-4BE9-87F8-CD551B6284BC}"/>
                    </a:ext>
                  </a:extLst>
                </p:cNvPr>
                <p:cNvSpPr>
                  <a:spLocks/>
                </p:cNvSpPr>
                <p:nvPr/>
              </p:nvSpPr>
              <p:spPr bwMode="auto">
                <a:xfrm>
                  <a:off x="3357405" y="4926720"/>
                  <a:ext cx="1588" cy="1588"/>
                </a:xfrm>
                <a:custGeom>
                  <a:avLst/>
                  <a:gdLst>
                    <a:gd name="T0" fmla="*/ 0 w 1"/>
                    <a:gd name="T1" fmla="*/ 0 h 2"/>
                    <a:gd name="T2" fmla="*/ 0 w 1"/>
                    <a:gd name="T3" fmla="*/ 0 h 2"/>
                    <a:gd name="T4" fmla="*/ 0 w 1"/>
                    <a:gd name="T5" fmla="*/ 0 h 2"/>
                  </a:gdLst>
                  <a:ahLst/>
                  <a:cxnLst>
                    <a:cxn ang="0">
                      <a:pos x="T0" y="T1"/>
                    </a:cxn>
                    <a:cxn ang="0">
                      <a:pos x="T2" y="T3"/>
                    </a:cxn>
                    <a:cxn ang="0">
                      <a:pos x="T4" y="T5"/>
                    </a:cxn>
                  </a:cxnLst>
                  <a:rect l="0" t="0" r="r" b="b"/>
                  <a:pathLst>
                    <a:path w="1" h="2">
                      <a:moveTo>
                        <a:pt x="0" y="0"/>
                      </a:moveTo>
                      <a:cubicBezTo>
                        <a:pt x="0" y="0"/>
                        <a:pt x="0" y="0"/>
                        <a:pt x="0" y="0"/>
                      </a:cubicBezTo>
                      <a:cubicBezTo>
                        <a:pt x="1" y="2"/>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7" name="Freeform 118">
                  <a:extLst>
                    <a:ext uri="{FF2B5EF4-FFF2-40B4-BE49-F238E27FC236}">
                      <a16:creationId xmlns:a16="http://schemas.microsoft.com/office/drawing/2014/main" id="{FC0D94AD-2C51-4122-8E97-DC0EB22042B3}"/>
                    </a:ext>
                  </a:extLst>
                </p:cNvPr>
                <p:cNvSpPr>
                  <a:spLocks/>
                </p:cNvSpPr>
                <p:nvPr/>
              </p:nvSpPr>
              <p:spPr bwMode="auto">
                <a:xfrm>
                  <a:off x="3181192" y="4402839"/>
                  <a:ext cx="179388" cy="201615"/>
                </a:xfrm>
                <a:custGeom>
                  <a:avLst/>
                  <a:gdLst>
                    <a:gd name="T0" fmla="*/ 16 w 166"/>
                    <a:gd name="T1" fmla="*/ 164 h 188"/>
                    <a:gd name="T2" fmla="*/ 26 w 166"/>
                    <a:gd name="T3" fmla="*/ 169 h 188"/>
                    <a:gd name="T4" fmla="*/ 45 w 166"/>
                    <a:gd name="T5" fmla="*/ 180 h 188"/>
                    <a:gd name="T6" fmla="*/ 64 w 166"/>
                    <a:gd name="T7" fmla="*/ 174 h 188"/>
                    <a:gd name="T8" fmla="*/ 87 w 166"/>
                    <a:gd name="T9" fmla="*/ 131 h 188"/>
                    <a:gd name="T10" fmla="*/ 128 w 166"/>
                    <a:gd name="T11" fmla="*/ 114 h 188"/>
                    <a:gd name="T12" fmla="*/ 145 w 166"/>
                    <a:gd name="T13" fmla="*/ 98 h 188"/>
                    <a:gd name="T14" fmla="*/ 161 w 166"/>
                    <a:gd name="T15" fmla="*/ 77 h 188"/>
                    <a:gd name="T16" fmla="*/ 156 w 166"/>
                    <a:gd name="T17" fmla="*/ 54 h 188"/>
                    <a:gd name="T18" fmla="*/ 156 w 166"/>
                    <a:gd name="T19" fmla="*/ 43 h 188"/>
                    <a:gd name="T20" fmla="*/ 147 w 166"/>
                    <a:gd name="T21" fmla="*/ 39 h 188"/>
                    <a:gd name="T22" fmla="*/ 136 w 166"/>
                    <a:gd name="T23" fmla="*/ 34 h 188"/>
                    <a:gd name="T24" fmla="*/ 127 w 166"/>
                    <a:gd name="T25" fmla="*/ 36 h 188"/>
                    <a:gd name="T26" fmla="*/ 101 w 166"/>
                    <a:gd name="T27" fmla="*/ 31 h 188"/>
                    <a:gd name="T28" fmla="*/ 95 w 166"/>
                    <a:gd name="T29" fmla="*/ 22 h 188"/>
                    <a:gd name="T30" fmla="*/ 85 w 166"/>
                    <a:gd name="T31" fmla="*/ 18 h 188"/>
                    <a:gd name="T32" fmla="*/ 59 w 166"/>
                    <a:gd name="T33" fmla="*/ 0 h 188"/>
                    <a:gd name="T34" fmla="*/ 51 w 166"/>
                    <a:gd name="T35" fmla="*/ 14 h 188"/>
                    <a:gd name="T36" fmla="*/ 42 w 166"/>
                    <a:gd name="T37" fmla="*/ 15 h 188"/>
                    <a:gd name="T38" fmla="*/ 34 w 166"/>
                    <a:gd name="T39" fmla="*/ 20 h 188"/>
                    <a:gd name="T40" fmla="*/ 28 w 166"/>
                    <a:gd name="T41" fmla="*/ 22 h 188"/>
                    <a:gd name="T42" fmla="*/ 28 w 166"/>
                    <a:gd name="T43" fmla="*/ 32 h 188"/>
                    <a:gd name="T44" fmla="*/ 27 w 166"/>
                    <a:gd name="T45" fmla="*/ 42 h 188"/>
                    <a:gd name="T46" fmla="*/ 20 w 166"/>
                    <a:gd name="T47" fmla="*/ 48 h 188"/>
                    <a:gd name="T48" fmla="*/ 17 w 166"/>
                    <a:gd name="T49" fmla="*/ 56 h 188"/>
                    <a:gd name="T50" fmla="*/ 17 w 166"/>
                    <a:gd name="T51" fmla="*/ 63 h 188"/>
                    <a:gd name="T52" fmla="*/ 9 w 166"/>
                    <a:gd name="T53" fmla="*/ 68 h 188"/>
                    <a:gd name="T54" fmla="*/ 5 w 166"/>
                    <a:gd name="T55" fmla="*/ 75 h 188"/>
                    <a:gd name="T56" fmla="*/ 6 w 166"/>
                    <a:gd name="T57" fmla="*/ 80 h 188"/>
                    <a:gd name="T58" fmla="*/ 5 w 166"/>
                    <a:gd name="T59" fmla="*/ 86 h 188"/>
                    <a:gd name="T60" fmla="*/ 6 w 166"/>
                    <a:gd name="T61" fmla="*/ 94 h 188"/>
                    <a:gd name="T62" fmla="*/ 6 w 166"/>
                    <a:gd name="T63" fmla="*/ 99 h 188"/>
                    <a:gd name="T64" fmla="*/ 6 w 166"/>
                    <a:gd name="T65" fmla="*/ 103 h 188"/>
                    <a:gd name="T66" fmla="*/ 3 w 166"/>
                    <a:gd name="T67" fmla="*/ 105 h 188"/>
                    <a:gd name="T68" fmla="*/ 3 w 166"/>
                    <a:gd name="T69" fmla="*/ 110 h 188"/>
                    <a:gd name="T70" fmla="*/ 11 w 166"/>
                    <a:gd name="T71" fmla="*/ 116 h 188"/>
                    <a:gd name="T72" fmla="*/ 21 w 166"/>
                    <a:gd name="T73" fmla="*/ 121 h 188"/>
                    <a:gd name="T74" fmla="*/ 24 w 166"/>
                    <a:gd name="T75" fmla="*/ 115 h 188"/>
                    <a:gd name="T76" fmla="*/ 29 w 166"/>
                    <a:gd name="T77" fmla="*/ 115 h 188"/>
                    <a:gd name="T78" fmla="*/ 32 w 166"/>
                    <a:gd name="T79" fmla="*/ 111 h 188"/>
                    <a:gd name="T80" fmla="*/ 33 w 166"/>
                    <a:gd name="T81" fmla="*/ 103 h 188"/>
                    <a:gd name="T82" fmla="*/ 36 w 166"/>
                    <a:gd name="T83" fmla="*/ 108 h 188"/>
                    <a:gd name="T84" fmla="*/ 37 w 166"/>
                    <a:gd name="T85" fmla="*/ 117 h 188"/>
                    <a:gd name="T86" fmla="*/ 35 w 166"/>
                    <a:gd name="T87" fmla="*/ 126 h 188"/>
                    <a:gd name="T88" fmla="*/ 29 w 166"/>
                    <a:gd name="T89" fmla="*/ 136 h 188"/>
                    <a:gd name="T90" fmla="*/ 24 w 166"/>
                    <a:gd name="T91" fmla="*/ 140 h 188"/>
                    <a:gd name="T92" fmla="*/ 22 w 166"/>
                    <a:gd name="T93" fmla="*/ 142 h 188"/>
                    <a:gd name="T94" fmla="*/ 23 w 166"/>
                    <a:gd name="T95" fmla="*/ 147 h 188"/>
                    <a:gd name="T96" fmla="*/ 24 w 166"/>
                    <a:gd name="T97" fmla="*/ 156 h 188"/>
                    <a:gd name="T98" fmla="*/ 16 w 166"/>
                    <a:gd name="T99" fmla="*/ 16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 h="188">
                      <a:moveTo>
                        <a:pt x="16" y="164"/>
                      </a:moveTo>
                      <a:cubicBezTo>
                        <a:pt x="14" y="172"/>
                        <a:pt x="21" y="170"/>
                        <a:pt x="26" y="169"/>
                      </a:cubicBezTo>
                      <a:cubicBezTo>
                        <a:pt x="36" y="168"/>
                        <a:pt x="40" y="172"/>
                        <a:pt x="45" y="180"/>
                      </a:cubicBezTo>
                      <a:cubicBezTo>
                        <a:pt x="51" y="188"/>
                        <a:pt x="61" y="181"/>
                        <a:pt x="64" y="174"/>
                      </a:cubicBezTo>
                      <a:cubicBezTo>
                        <a:pt x="70" y="159"/>
                        <a:pt x="73" y="140"/>
                        <a:pt x="87" y="131"/>
                      </a:cubicBezTo>
                      <a:cubicBezTo>
                        <a:pt x="99" y="122"/>
                        <a:pt x="115" y="121"/>
                        <a:pt x="128" y="114"/>
                      </a:cubicBezTo>
                      <a:cubicBezTo>
                        <a:pt x="135" y="110"/>
                        <a:pt x="140" y="104"/>
                        <a:pt x="145" y="98"/>
                      </a:cubicBezTo>
                      <a:cubicBezTo>
                        <a:pt x="150" y="91"/>
                        <a:pt x="156" y="84"/>
                        <a:pt x="161" y="77"/>
                      </a:cubicBezTo>
                      <a:cubicBezTo>
                        <a:pt x="166" y="68"/>
                        <a:pt x="158" y="62"/>
                        <a:pt x="156" y="54"/>
                      </a:cubicBezTo>
                      <a:cubicBezTo>
                        <a:pt x="156" y="52"/>
                        <a:pt x="157" y="45"/>
                        <a:pt x="156" y="43"/>
                      </a:cubicBezTo>
                      <a:cubicBezTo>
                        <a:pt x="154" y="41"/>
                        <a:pt x="149" y="40"/>
                        <a:pt x="147" y="39"/>
                      </a:cubicBezTo>
                      <a:cubicBezTo>
                        <a:pt x="144" y="37"/>
                        <a:pt x="140" y="35"/>
                        <a:pt x="136" y="34"/>
                      </a:cubicBezTo>
                      <a:cubicBezTo>
                        <a:pt x="132" y="33"/>
                        <a:pt x="130" y="35"/>
                        <a:pt x="127" y="36"/>
                      </a:cubicBezTo>
                      <a:cubicBezTo>
                        <a:pt x="120" y="38"/>
                        <a:pt x="107" y="37"/>
                        <a:pt x="101" y="31"/>
                      </a:cubicBezTo>
                      <a:cubicBezTo>
                        <a:pt x="98" y="29"/>
                        <a:pt x="98" y="24"/>
                        <a:pt x="95" y="22"/>
                      </a:cubicBezTo>
                      <a:cubicBezTo>
                        <a:pt x="93" y="20"/>
                        <a:pt x="88" y="19"/>
                        <a:pt x="85" y="18"/>
                      </a:cubicBezTo>
                      <a:cubicBezTo>
                        <a:pt x="75" y="14"/>
                        <a:pt x="67" y="7"/>
                        <a:pt x="59" y="0"/>
                      </a:cubicBezTo>
                      <a:cubicBezTo>
                        <a:pt x="58" y="6"/>
                        <a:pt x="59" y="12"/>
                        <a:pt x="51" y="14"/>
                      </a:cubicBezTo>
                      <a:cubicBezTo>
                        <a:pt x="48" y="14"/>
                        <a:pt x="45" y="13"/>
                        <a:pt x="42" y="15"/>
                      </a:cubicBezTo>
                      <a:cubicBezTo>
                        <a:pt x="39" y="16"/>
                        <a:pt x="38" y="20"/>
                        <a:pt x="34" y="20"/>
                      </a:cubicBezTo>
                      <a:cubicBezTo>
                        <a:pt x="31" y="20"/>
                        <a:pt x="29" y="19"/>
                        <a:pt x="28" y="22"/>
                      </a:cubicBezTo>
                      <a:cubicBezTo>
                        <a:pt x="27" y="25"/>
                        <a:pt x="28" y="29"/>
                        <a:pt x="28" y="32"/>
                      </a:cubicBezTo>
                      <a:cubicBezTo>
                        <a:pt x="28" y="35"/>
                        <a:pt x="29" y="40"/>
                        <a:pt x="27" y="42"/>
                      </a:cubicBezTo>
                      <a:cubicBezTo>
                        <a:pt x="25" y="45"/>
                        <a:pt x="22" y="46"/>
                        <a:pt x="20" y="48"/>
                      </a:cubicBezTo>
                      <a:cubicBezTo>
                        <a:pt x="18" y="50"/>
                        <a:pt x="16" y="53"/>
                        <a:pt x="17" y="56"/>
                      </a:cubicBezTo>
                      <a:cubicBezTo>
                        <a:pt x="18" y="59"/>
                        <a:pt x="20" y="60"/>
                        <a:pt x="17" y="63"/>
                      </a:cubicBezTo>
                      <a:cubicBezTo>
                        <a:pt x="15" y="65"/>
                        <a:pt x="12" y="67"/>
                        <a:pt x="9" y="68"/>
                      </a:cubicBezTo>
                      <a:cubicBezTo>
                        <a:pt x="6" y="70"/>
                        <a:pt x="4" y="72"/>
                        <a:pt x="5" y="75"/>
                      </a:cubicBezTo>
                      <a:cubicBezTo>
                        <a:pt x="5" y="77"/>
                        <a:pt x="6" y="78"/>
                        <a:pt x="6" y="80"/>
                      </a:cubicBezTo>
                      <a:cubicBezTo>
                        <a:pt x="6" y="82"/>
                        <a:pt x="5" y="84"/>
                        <a:pt x="5" y="86"/>
                      </a:cubicBezTo>
                      <a:cubicBezTo>
                        <a:pt x="5" y="89"/>
                        <a:pt x="6" y="91"/>
                        <a:pt x="6" y="94"/>
                      </a:cubicBezTo>
                      <a:cubicBezTo>
                        <a:pt x="6" y="96"/>
                        <a:pt x="6" y="97"/>
                        <a:pt x="6" y="99"/>
                      </a:cubicBezTo>
                      <a:cubicBezTo>
                        <a:pt x="6" y="100"/>
                        <a:pt x="6" y="102"/>
                        <a:pt x="6" y="103"/>
                      </a:cubicBezTo>
                      <a:cubicBezTo>
                        <a:pt x="5" y="105"/>
                        <a:pt x="5" y="104"/>
                        <a:pt x="3" y="105"/>
                      </a:cubicBezTo>
                      <a:cubicBezTo>
                        <a:pt x="1" y="107"/>
                        <a:pt x="0" y="108"/>
                        <a:pt x="3" y="110"/>
                      </a:cubicBezTo>
                      <a:cubicBezTo>
                        <a:pt x="5" y="112"/>
                        <a:pt x="8" y="114"/>
                        <a:pt x="11" y="116"/>
                      </a:cubicBezTo>
                      <a:cubicBezTo>
                        <a:pt x="13" y="118"/>
                        <a:pt x="19" y="122"/>
                        <a:pt x="21" y="121"/>
                      </a:cubicBezTo>
                      <a:cubicBezTo>
                        <a:pt x="22" y="120"/>
                        <a:pt x="23" y="116"/>
                        <a:pt x="24" y="115"/>
                      </a:cubicBezTo>
                      <a:cubicBezTo>
                        <a:pt x="26" y="111"/>
                        <a:pt x="27" y="113"/>
                        <a:pt x="29" y="115"/>
                      </a:cubicBezTo>
                      <a:cubicBezTo>
                        <a:pt x="33" y="117"/>
                        <a:pt x="32" y="114"/>
                        <a:pt x="32" y="111"/>
                      </a:cubicBezTo>
                      <a:cubicBezTo>
                        <a:pt x="32" y="109"/>
                        <a:pt x="31" y="105"/>
                        <a:pt x="33" y="103"/>
                      </a:cubicBezTo>
                      <a:cubicBezTo>
                        <a:pt x="37" y="99"/>
                        <a:pt x="36" y="106"/>
                        <a:pt x="36" y="108"/>
                      </a:cubicBezTo>
                      <a:cubicBezTo>
                        <a:pt x="36" y="111"/>
                        <a:pt x="37" y="114"/>
                        <a:pt x="37" y="117"/>
                      </a:cubicBezTo>
                      <a:cubicBezTo>
                        <a:pt x="38" y="120"/>
                        <a:pt x="35" y="123"/>
                        <a:pt x="35" y="126"/>
                      </a:cubicBezTo>
                      <a:cubicBezTo>
                        <a:pt x="34" y="130"/>
                        <a:pt x="32" y="133"/>
                        <a:pt x="29" y="136"/>
                      </a:cubicBezTo>
                      <a:cubicBezTo>
                        <a:pt x="28" y="138"/>
                        <a:pt x="26" y="139"/>
                        <a:pt x="24" y="140"/>
                      </a:cubicBezTo>
                      <a:cubicBezTo>
                        <a:pt x="22" y="140"/>
                        <a:pt x="22" y="140"/>
                        <a:pt x="22" y="142"/>
                      </a:cubicBezTo>
                      <a:cubicBezTo>
                        <a:pt x="22" y="143"/>
                        <a:pt x="23" y="146"/>
                        <a:pt x="23" y="147"/>
                      </a:cubicBezTo>
                      <a:cubicBezTo>
                        <a:pt x="24" y="149"/>
                        <a:pt x="26" y="154"/>
                        <a:pt x="24" y="156"/>
                      </a:cubicBezTo>
                      <a:cubicBezTo>
                        <a:pt x="21" y="160"/>
                        <a:pt x="17" y="159"/>
                        <a:pt x="16" y="16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8" name="Freeform 291">
                  <a:extLst>
                    <a:ext uri="{FF2B5EF4-FFF2-40B4-BE49-F238E27FC236}">
                      <a16:creationId xmlns:a16="http://schemas.microsoft.com/office/drawing/2014/main" id="{C7BDC4F7-0392-4FC5-AAEB-848203928A12}"/>
                    </a:ext>
                  </a:extLst>
                </p:cNvPr>
                <p:cNvSpPr>
                  <a:spLocks/>
                </p:cNvSpPr>
                <p:nvPr/>
              </p:nvSpPr>
              <p:spPr bwMode="auto">
                <a:xfrm>
                  <a:off x="3878106" y="6231660"/>
                  <a:ext cx="1588"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9" name="Freeform 292">
                  <a:extLst>
                    <a:ext uri="{FF2B5EF4-FFF2-40B4-BE49-F238E27FC236}">
                      <a16:creationId xmlns:a16="http://schemas.microsoft.com/office/drawing/2014/main" id="{DFE580F1-6567-41E0-B8CD-9BAA9C2E74A6}"/>
                    </a:ext>
                  </a:extLst>
                </p:cNvPr>
                <p:cNvSpPr>
                  <a:spLocks/>
                </p:cNvSpPr>
                <p:nvPr/>
              </p:nvSpPr>
              <p:spPr bwMode="auto">
                <a:xfrm>
                  <a:off x="3849531" y="6220547"/>
                  <a:ext cx="38100" cy="25400"/>
                </a:xfrm>
                <a:custGeom>
                  <a:avLst/>
                  <a:gdLst>
                    <a:gd name="T0" fmla="*/ 26 w 34"/>
                    <a:gd name="T1" fmla="*/ 10 h 24"/>
                    <a:gd name="T2" fmla="*/ 21 w 34"/>
                    <a:gd name="T3" fmla="*/ 6 h 24"/>
                    <a:gd name="T4" fmla="*/ 17 w 34"/>
                    <a:gd name="T5" fmla="*/ 2 h 24"/>
                    <a:gd name="T6" fmla="*/ 10 w 34"/>
                    <a:gd name="T7" fmla="*/ 5 h 24"/>
                    <a:gd name="T8" fmla="*/ 6 w 34"/>
                    <a:gd name="T9" fmla="*/ 10 h 24"/>
                    <a:gd name="T10" fmla="*/ 0 w 34"/>
                    <a:gd name="T11" fmla="*/ 16 h 24"/>
                    <a:gd name="T12" fmla="*/ 7 w 34"/>
                    <a:gd name="T13" fmla="*/ 23 h 24"/>
                    <a:gd name="T14" fmla="*/ 9 w 34"/>
                    <a:gd name="T15" fmla="*/ 19 h 24"/>
                    <a:gd name="T16" fmla="*/ 16 w 34"/>
                    <a:gd name="T17" fmla="*/ 18 h 24"/>
                    <a:gd name="T18" fmla="*/ 15 w 34"/>
                    <a:gd name="T19" fmla="*/ 13 h 24"/>
                    <a:gd name="T20" fmla="*/ 26 w 34"/>
                    <a:gd name="T21"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4">
                      <a:moveTo>
                        <a:pt x="26" y="10"/>
                      </a:moveTo>
                      <a:cubicBezTo>
                        <a:pt x="25" y="8"/>
                        <a:pt x="22" y="8"/>
                        <a:pt x="21" y="6"/>
                      </a:cubicBezTo>
                      <a:cubicBezTo>
                        <a:pt x="19" y="5"/>
                        <a:pt x="19" y="3"/>
                        <a:pt x="17" y="2"/>
                      </a:cubicBezTo>
                      <a:cubicBezTo>
                        <a:pt x="15" y="0"/>
                        <a:pt x="12" y="3"/>
                        <a:pt x="10" y="5"/>
                      </a:cubicBezTo>
                      <a:cubicBezTo>
                        <a:pt x="9" y="6"/>
                        <a:pt x="8" y="8"/>
                        <a:pt x="6" y="10"/>
                      </a:cubicBezTo>
                      <a:cubicBezTo>
                        <a:pt x="4" y="12"/>
                        <a:pt x="0" y="12"/>
                        <a:pt x="0" y="16"/>
                      </a:cubicBezTo>
                      <a:cubicBezTo>
                        <a:pt x="1" y="18"/>
                        <a:pt x="4" y="22"/>
                        <a:pt x="7" y="23"/>
                      </a:cubicBezTo>
                      <a:cubicBezTo>
                        <a:pt x="11" y="24"/>
                        <a:pt x="9" y="21"/>
                        <a:pt x="9" y="19"/>
                      </a:cubicBezTo>
                      <a:cubicBezTo>
                        <a:pt x="10" y="16"/>
                        <a:pt x="14" y="19"/>
                        <a:pt x="16" y="18"/>
                      </a:cubicBezTo>
                      <a:cubicBezTo>
                        <a:pt x="20" y="16"/>
                        <a:pt x="15" y="15"/>
                        <a:pt x="15" y="13"/>
                      </a:cubicBezTo>
                      <a:cubicBezTo>
                        <a:pt x="15" y="12"/>
                        <a:pt x="34" y="17"/>
                        <a:pt x="26"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0" name="Freeform 294">
                  <a:extLst>
                    <a:ext uri="{FF2B5EF4-FFF2-40B4-BE49-F238E27FC236}">
                      <a16:creationId xmlns:a16="http://schemas.microsoft.com/office/drawing/2014/main" id="{EB458905-2EC7-47A9-93C1-8703F0EE3C0E}"/>
                    </a:ext>
                  </a:extLst>
                </p:cNvPr>
                <p:cNvSpPr>
                  <a:spLocks/>
                </p:cNvSpPr>
                <p:nvPr/>
              </p:nvSpPr>
              <p:spPr bwMode="auto">
                <a:xfrm>
                  <a:off x="3868581" y="6201497"/>
                  <a:ext cx="42863" cy="26988"/>
                </a:xfrm>
                <a:custGeom>
                  <a:avLst/>
                  <a:gdLst>
                    <a:gd name="T0" fmla="*/ 34 w 40"/>
                    <a:gd name="T1" fmla="*/ 16 h 26"/>
                    <a:gd name="T2" fmla="*/ 34 w 40"/>
                    <a:gd name="T3" fmla="*/ 16 h 26"/>
                    <a:gd name="T4" fmla="*/ 28 w 40"/>
                    <a:gd name="T5" fmla="*/ 13 h 26"/>
                    <a:gd name="T6" fmla="*/ 27 w 40"/>
                    <a:gd name="T7" fmla="*/ 17 h 26"/>
                    <a:gd name="T8" fmla="*/ 16 w 40"/>
                    <a:gd name="T9" fmla="*/ 11 h 26"/>
                    <a:gd name="T10" fmla="*/ 18 w 40"/>
                    <a:gd name="T11" fmla="*/ 8 h 26"/>
                    <a:gd name="T12" fmla="*/ 16 w 40"/>
                    <a:gd name="T13" fmla="*/ 4 h 26"/>
                    <a:gd name="T14" fmla="*/ 4 w 40"/>
                    <a:gd name="T15" fmla="*/ 6 h 26"/>
                    <a:gd name="T16" fmla="*/ 15 w 40"/>
                    <a:gd name="T17" fmla="*/ 25 h 26"/>
                    <a:gd name="T18" fmla="*/ 22 w 40"/>
                    <a:gd name="T19" fmla="*/ 26 h 26"/>
                    <a:gd name="T20" fmla="*/ 27 w 40"/>
                    <a:gd name="T21" fmla="*/ 22 h 26"/>
                    <a:gd name="T22" fmla="*/ 34 w 40"/>
                    <a:gd name="T23"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6">
                      <a:moveTo>
                        <a:pt x="34" y="16"/>
                      </a:moveTo>
                      <a:cubicBezTo>
                        <a:pt x="33" y="15"/>
                        <a:pt x="34" y="15"/>
                        <a:pt x="34" y="16"/>
                      </a:cubicBezTo>
                      <a:cubicBezTo>
                        <a:pt x="33" y="15"/>
                        <a:pt x="29" y="12"/>
                        <a:pt x="28" y="13"/>
                      </a:cubicBezTo>
                      <a:cubicBezTo>
                        <a:pt x="27" y="14"/>
                        <a:pt x="28" y="16"/>
                        <a:pt x="27" y="17"/>
                      </a:cubicBezTo>
                      <a:cubicBezTo>
                        <a:pt x="25" y="19"/>
                        <a:pt x="16" y="14"/>
                        <a:pt x="16" y="11"/>
                      </a:cubicBezTo>
                      <a:cubicBezTo>
                        <a:pt x="16" y="8"/>
                        <a:pt x="17" y="10"/>
                        <a:pt x="18" y="8"/>
                      </a:cubicBezTo>
                      <a:cubicBezTo>
                        <a:pt x="19" y="6"/>
                        <a:pt x="18" y="5"/>
                        <a:pt x="16" y="4"/>
                      </a:cubicBezTo>
                      <a:cubicBezTo>
                        <a:pt x="11" y="1"/>
                        <a:pt x="6" y="0"/>
                        <a:pt x="4" y="6"/>
                      </a:cubicBezTo>
                      <a:cubicBezTo>
                        <a:pt x="0" y="15"/>
                        <a:pt x="5" y="23"/>
                        <a:pt x="15" y="25"/>
                      </a:cubicBezTo>
                      <a:cubicBezTo>
                        <a:pt x="17" y="26"/>
                        <a:pt x="20" y="26"/>
                        <a:pt x="22" y="26"/>
                      </a:cubicBezTo>
                      <a:cubicBezTo>
                        <a:pt x="24" y="25"/>
                        <a:pt x="25" y="23"/>
                        <a:pt x="27" y="22"/>
                      </a:cubicBezTo>
                      <a:cubicBezTo>
                        <a:pt x="28" y="21"/>
                        <a:pt x="40" y="19"/>
                        <a:pt x="34" y="1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1" name="Freeform 295">
                  <a:extLst>
                    <a:ext uri="{FF2B5EF4-FFF2-40B4-BE49-F238E27FC236}">
                      <a16:creationId xmlns:a16="http://schemas.microsoft.com/office/drawing/2014/main" id="{98C91A11-80D0-47EE-B52D-4E16D8373B29}"/>
                    </a:ext>
                  </a:extLst>
                </p:cNvPr>
                <p:cNvSpPr>
                  <a:spLocks/>
                </p:cNvSpPr>
                <p:nvPr/>
              </p:nvSpPr>
              <p:spPr bwMode="auto">
                <a:xfrm>
                  <a:off x="3813019" y="6204672"/>
                  <a:ext cx="50800" cy="38100"/>
                </a:xfrm>
                <a:custGeom>
                  <a:avLst/>
                  <a:gdLst>
                    <a:gd name="T0" fmla="*/ 40 w 47"/>
                    <a:gd name="T1" fmla="*/ 11 h 36"/>
                    <a:gd name="T2" fmla="*/ 44 w 47"/>
                    <a:gd name="T3" fmla="*/ 10 h 36"/>
                    <a:gd name="T4" fmla="*/ 44 w 47"/>
                    <a:gd name="T5" fmla="*/ 10 h 36"/>
                    <a:gd name="T6" fmla="*/ 41 w 47"/>
                    <a:gd name="T7" fmla="*/ 2 h 36"/>
                    <a:gd name="T8" fmla="*/ 35 w 47"/>
                    <a:gd name="T9" fmla="*/ 6 h 36"/>
                    <a:gd name="T10" fmla="*/ 29 w 47"/>
                    <a:gd name="T11" fmla="*/ 5 h 36"/>
                    <a:gd name="T12" fmla="*/ 24 w 47"/>
                    <a:gd name="T13" fmla="*/ 7 h 36"/>
                    <a:gd name="T14" fmla="*/ 19 w 47"/>
                    <a:gd name="T15" fmla="*/ 7 h 36"/>
                    <a:gd name="T16" fmla="*/ 18 w 47"/>
                    <a:gd name="T17" fmla="*/ 11 h 36"/>
                    <a:gd name="T18" fmla="*/ 26 w 47"/>
                    <a:gd name="T19" fmla="*/ 16 h 36"/>
                    <a:gd name="T20" fmla="*/ 15 w 47"/>
                    <a:gd name="T21" fmla="*/ 19 h 36"/>
                    <a:gd name="T22" fmla="*/ 13 w 47"/>
                    <a:gd name="T23" fmla="*/ 23 h 36"/>
                    <a:gd name="T24" fmla="*/ 9 w 47"/>
                    <a:gd name="T25" fmla="*/ 26 h 36"/>
                    <a:gd name="T26" fmla="*/ 4 w 47"/>
                    <a:gd name="T27" fmla="*/ 28 h 36"/>
                    <a:gd name="T28" fmla="*/ 1 w 47"/>
                    <a:gd name="T29" fmla="*/ 30 h 36"/>
                    <a:gd name="T30" fmla="*/ 5 w 47"/>
                    <a:gd name="T31" fmla="*/ 33 h 36"/>
                    <a:gd name="T32" fmla="*/ 10 w 47"/>
                    <a:gd name="T33" fmla="*/ 34 h 36"/>
                    <a:gd name="T34" fmla="*/ 14 w 47"/>
                    <a:gd name="T35" fmla="*/ 30 h 36"/>
                    <a:gd name="T36" fmla="*/ 18 w 47"/>
                    <a:gd name="T37" fmla="*/ 29 h 36"/>
                    <a:gd name="T38" fmla="*/ 22 w 47"/>
                    <a:gd name="T39" fmla="*/ 25 h 36"/>
                    <a:gd name="T40" fmla="*/ 29 w 47"/>
                    <a:gd name="T41" fmla="*/ 26 h 36"/>
                    <a:gd name="T42" fmla="*/ 36 w 47"/>
                    <a:gd name="T43" fmla="*/ 16 h 36"/>
                    <a:gd name="T44" fmla="*/ 40 w 47"/>
                    <a:gd name="T45"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36">
                      <a:moveTo>
                        <a:pt x="40" y="11"/>
                      </a:moveTo>
                      <a:cubicBezTo>
                        <a:pt x="41" y="11"/>
                        <a:pt x="43" y="11"/>
                        <a:pt x="44" y="10"/>
                      </a:cubicBezTo>
                      <a:cubicBezTo>
                        <a:pt x="44" y="10"/>
                        <a:pt x="44" y="10"/>
                        <a:pt x="44" y="10"/>
                      </a:cubicBezTo>
                      <a:cubicBezTo>
                        <a:pt x="47" y="7"/>
                        <a:pt x="46" y="0"/>
                        <a:pt x="41" y="2"/>
                      </a:cubicBezTo>
                      <a:cubicBezTo>
                        <a:pt x="39" y="3"/>
                        <a:pt x="37" y="5"/>
                        <a:pt x="35" y="6"/>
                      </a:cubicBezTo>
                      <a:cubicBezTo>
                        <a:pt x="32" y="6"/>
                        <a:pt x="31" y="5"/>
                        <a:pt x="29" y="5"/>
                      </a:cubicBezTo>
                      <a:cubicBezTo>
                        <a:pt x="26" y="4"/>
                        <a:pt x="26" y="5"/>
                        <a:pt x="24" y="7"/>
                      </a:cubicBezTo>
                      <a:cubicBezTo>
                        <a:pt x="21" y="9"/>
                        <a:pt x="22" y="7"/>
                        <a:pt x="19" y="7"/>
                      </a:cubicBezTo>
                      <a:cubicBezTo>
                        <a:pt x="16" y="7"/>
                        <a:pt x="15" y="10"/>
                        <a:pt x="18" y="11"/>
                      </a:cubicBezTo>
                      <a:cubicBezTo>
                        <a:pt x="20" y="13"/>
                        <a:pt x="25" y="13"/>
                        <a:pt x="26" y="16"/>
                      </a:cubicBezTo>
                      <a:cubicBezTo>
                        <a:pt x="26" y="17"/>
                        <a:pt x="16" y="18"/>
                        <a:pt x="15" y="19"/>
                      </a:cubicBezTo>
                      <a:cubicBezTo>
                        <a:pt x="13" y="20"/>
                        <a:pt x="13" y="21"/>
                        <a:pt x="13" y="23"/>
                      </a:cubicBezTo>
                      <a:cubicBezTo>
                        <a:pt x="12" y="25"/>
                        <a:pt x="11" y="25"/>
                        <a:pt x="9" y="26"/>
                      </a:cubicBezTo>
                      <a:cubicBezTo>
                        <a:pt x="6" y="27"/>
                        <a:pt x="7" y="27"/>
                        <a:pt x="4" y="28"/>
                      </a:cubicBezTo>
                      <a:cubicBezTo>
                        <a:pt x="2" y="28"/>
                        <a:pt x="0" y="28"/>
                        <a:pt x="1" y="30"/>
                      </a:cubicBezTo>
                      <a:cubicBezTo>
                        <a:pt x="1" y="31"/>
                        <a:pt x="4" y="33"/>
                        <a:pt x="5" y="33"/>
                      </a:cubicBezTo>
                      <a:cubicBezTo>
                        <a:pt x="7" y="35"/>
                        <a:pt x="8" y="36"/>
                        <a:pt x="10" y="34"/>
                      </a:cubicBezTo>
                      <a:cubicBezTo>
                        <a:pt x="12" y="32"/>
                        <a:pt x="11" y="31"/>
                        <a:pt x="14" y="30"/>
                      </a:cubicBezTo>
                      <a:cubicBezTo>
                        <a:pt x="16" y="29"/>
                        <a:pt x="16" y="30"/>
                        <a:pt x="18" y="29"/>
                      </a:cubicBezTo>
                      <a:cubicBezTo>
                        <a:pt x="19" y="27"/>
                        <a:pt x="20" y="25"/>
                        <a:pt x="22" y="25"/>
                      </a:cubicBezTo>
                      <a:cubicBezTo>
                        <a:pt x="24" y="25"/>
                        <a:pt x="27" y="26"/>
                        <a:pt x="29" y="26"/>
                      </a:cubicBezTo>
                      <a:cubicBezTo>
                        <a:pt x="32" y="24"/>
                        <a:pt x="34" y="19"/>
                        <a:pt x="36" y="16"/>
                      </a:cubicBezTo>
                      <a:cubicBezTo>
                        <a:pt x="37" y="15"/>
                        <a:pt x="39" y="13"/>
                        <a:pt x="40" y="1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2" name="Freeform 296">
                  <a:extLst>
                    <a:ext uri="{FF2B5EF4-FFF2-40B4-BE49-F238E27FC236}">
                      <a16:creationId xmlns:a16="http://schemas.microsoft.com/office/drawing/2014/main" id="{317C8B03-3C56-452D-9C56-F8D690239B5C}"/>
                    </a:ext>
                  </a:extLst>
                </p:cNvPr>
                <p:cNvSpPr>
                  <a:spLocks/>
                </p:cNvSpPr>
                <p:nvPr/>
              </p:nvSpPr>
              <p:spPr bwMode="auto">
                <a:xfrm>
                  <a:off x="3860644" y="6214197"/>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3" name="Freeform 297">
                  <a:extLst>
                    <a:ext uri="{FF2B5EF4-FFF2-40B4-BE49-F238E27FC236}">
                      <a16:creationId xmlns:a16="http://schemas.microsoft.com/office/drawing/2014/main" id="{60ECCAC8-B384-4746-9D34-14AC741D8683}"/>
                    </a:ext>
                  </a:extLst>
                </p:cNvPr>
                <p:cNvSpPr>
                  <a:spLocks/>
                </p:cNvSpPr>
                <p:nvPr/>
              </p:nvSpPr>
              <p:spPr bwMode="auto">
                <a:xfrm>
                  <a:off x="3859056" y="6215785"/>
                  <a:ext cx="1588"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684" name="Group 683">
                  <a:extLst>
                    <a:ext uri="{FF2B5EF4-FFF2-40B4-BE49-F238E27FC236}">
                      <a16:creationId xmlns:a16="http://schemas.microsoft.com/office/drawing/2014/main" id="{2F9F02B2-250C-4BA9-B342-CEF20E14BF50}"/>
                    </a:ext>
                  </a:extLst>
                </p:cNvPr>
                <p:cNvGrpSpPr/>
                <p:nvPr/>
              </p:nvGrpSpPr>
              <p:grpSpPr>
                <a:xfrm>
                  <a:off x="3366930" y="5004509"/>
                  <a:ext cx="304802" cy="1368440"/>
                  <a:chOff x="3430591" y="5207066"/>
                  <a:chExt cx="304802" cy="1368440"/>
                </a:xfrm>
                <a:grpFill/>
              </p:grpSpPr>
              <p:sp>
                <p:nvSpPr>
                  <p:cNvPr id="693" name="Freeform 93">
                    <a:extLst>
                      <a:ext uri="{FF2B5EF4-FFF2-40B4-BE49-F238E27FC236}">
                        <a16:creationId xmlns:a16="http://schemas.microsoft.com/office/drawing/2014/main" id="{83A5117F-85E2-4535-9E15-3E30D669512F}"/>
                      </a:ext>
                    </a:extLst>
                  </p:cNvPr>
                  <p:cNvSpPr>
                    <a:spLocks/>
                  </p:cNvSpPr>
                  <p:nvPr/>
                </p:nvSpPr>
                <p:spPr bwMode="auto">
                  <a:xfrm>
                    <a:off x="3490916" y="6483430"/>
                    <a:ext cx="17463" cy="14288"/>
                  </a:xfrm>
                  <a:custGeom>
                    <a:avLst/>
                    <a:gdLst>
                      <a:gd name="T0" fmla="*/ 12 w 16"/>
                      <a:gd name="T1" fmla="*/ 9 h 13"/>
                      <a:gd name="T2" fmla="*/ 6 w 16"/>
                      <a:gd name="T3" fmla="*/ 2 h 13"/>
                      <a:gd name="T4" fmla="*/ 2 w 16"/>
                      <a:gd name="T5" fmla="*/ 0 h 13"/>
                      <a:gd name="T6" fmla="*/ 2 w 16"/>
                      <a:gd name="T7" fmla="*/ 5 h 13"/>
                      <a:gd name="T8" fmla="*/ 7 w 16"/>
                      <a:gd name="T9" fmla="*/ 7 h 13"/>
                      <a:gd name="T10" fmla="*/ 11 w 16"/>
                      <a:gd name="T11" fmla="*/ 12 h 13"/>
                      <a:gd name="T12" fmla="*/ 16 w 16"/>
                      <a:gd name="T13" fmla="*/ 13 h 13"/>
                      <a:gd name="T14" fmla="*/ 12 w 16"/>
                      <a:gd name="T15" fmla="*/ 9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9"/>
                        </a:moveTo>
                        <a:cubicBezTo>
                          <a:pt x="10" y="6"/>
                          <a:pt x="9" y="4"/>
                          <a:pt x="6" y="2"/>
                        </a:cubicBezTo>
                        <a:cubicBezTo>
                          <a:pt x="5" y="1"/>
                          <a:pt x="4" y="0"/>
                          <a:pt x="2" y="0"/>
                        </a:cubicBezTo>
                        <a:cubicBezTo>
                          <a:pt x="0" y="1"/>
                          <a:pt x="0" y="4"/>
                          <a:pt x="2" y="5"/>
                        </a:cubicBezTo>
                        <a:cubicBezTo>
                          <a:pt x="4" y="6"/>
                          <a:pt x="5" y="6"/>
                          <a:pt x="7" y="7"/>
                        </a:cubicBezTo>
                        <a:cubicBezTo>
                          <a:pt x="8" y="9"/>
                          <a:pt x="9" y="11"/>
                          <a:pt x="11" y="12"/>
                        </a:cubicBezTo>
                        <a:cubicBezTo>
                          <a:pt x="11" y="13"/>
                          <a:pt x="15" y="13"/>
                          <a:pt x="16" y="13"/>
                        </a:cubicBezTo>
                        <a:cubicBezTo>
                          <a:pt x="16" y="11"/>
                          <a:pt x="13" y="9"/>
                          <a:pt x="12" y="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4" name="Freeform 94">
                    <a:extLst>
                      <a:ext uri="{FF2B5EF4-FFF2-40B4-BE49-F238E27FC236}">
                        <a16:creationId xmlns:a16="http://schemas.microsoft.com/office/drawing/2014/main" id="{3CC44D33-54A9-452E-8A18-88610D92F4CD}"/>
                      </a:ext>
                    </a:extLst>
                  </p:cNvPr>
                  <p:cNvSpPr>
                    <a:spLocks/>
                  </p:cNvSpPr>
                  <p:nvPr/>
                </p:nvSpPr>
                <p:spPr bwMode="auto">
                  <a:xfrm>
                    <a:off x="3490916" y="6488193"/>
                    <a:ext cx="3175" cy="1588"/>
                  </a:xfrm>
                  <a:custGeom>
                    <a:avLst/>
                    <a:gdLst>
                      <a:gd name="T0" fmla="*/ 2 w 4"/>
                      <a:gd name="T1" fmla="*/ 1 h 2"/>
                      <a:gd name="T2" fmla="*/ 2 w 4"/>
                      <a:gd name="T3" fmla="*/ 1 h 2"/>
                    </a:gdLst>
                    <a:ahLst/>
                    <a:cxnLst>
                      <a:cxn ang="0">
                        <a:pos x="T0" y="T1"/>
                      </a:cxn>
                      <a:cxn ang="0">
                        <a:pos x="T2" y="T3"/>
                      </a:cxn>
                    </a:cxnLst>
                    <a:rect l="0" t="0" r="r" b="b"/>
                    <a:pathLst>
                      <a:path w="4" h="2">
                        <a:moveTo>
                          <a:pt x="2" y="1"/>
                        </a:moveTo>
                        <a:cubicBezTo>
                          <a:pt x="0" y="0"/>
                          <a:pt x="4" y="2"/>
                          <a:pt x="2"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5" name="Freeform 97">
                    <a:extLst>
                      <a:ext uri="{FF2B5EF4-FFF2-40B4-BE49-F238E27FC236}">
                        <a16:creationId xmlns:a16="http://schemas.microsoft.com/office/drawing/2014/main" id="{EA1878AF-F353-4580-8450-941AA01BAD3F}"/>
                      </a:ext>
                    </a:extLst>
                  </p:cNvPr>
                  <p:cNvSpPr>
                    <a:spLocks/>
                  </p:cNvSpPr>
                  <p:nvPr/>
                </p:nvSpPr>
                <p:spPr bwMode="auto">
                  <a:xfrm>
                    <a:off x="3475041" y="6438980"/>
                    <a:ext cx="33338" cy="25400"/>
                  </a:xfrm>
                  <a:custGeom>
                    <a:avLst/>
                    <a:gdLst>
                      <a:gd name="T0" fmla="*/ 14 w 32"/>
                      <a:gd name="T1" fmla="*/ 19 h 24"/>
                      <a:gd name="T2" fmla="*/ 17 w 32"/>
                      <a:gd name="T3" fmla="*/ 14 h 24"/>
                      <a:gd name="T4" fmla="*/ 23 w 32"/>
                      <a:gd name="T5" fmla="*/ 11 h 24"/>
                      <a:gd name="T6" fmla="*/ 28 w 32"/>
                      <a:gd name="T7" fmla="*/ 9 h 24"/>
                      <a:gd name="T8" fmla="*/ 31 w 32"/>
                      <a:gd name="T9" fmla="*/ 5 h 24"/>
                      <a:gd name="T10" fmla="*/ 28 w 32"/>
                      <a:gd name="T11" fmla="*/ 4 h 24"/>
                      <a:gd name="T12" fmla="*/ 22 w 32"/>
                      <a:gd name="T13" fmla="*/ 9 h 24"/>
                      <a:gd name="T14" fmla="*/ 17 w 32"/>
                      <a:gd name="T15" fmla="*/ 5 h 24"/>
                      <a:gd name="T16" fmla="*/ 10 w 32"/>
                      <a:gd name="T17" fmla="*/ 5 h 24"/>
                      <a:gd name="T18" fmla="*/ 5 w 32"/>
                      <a:gd name="T19" fmla="*/ 1 h 24"/>
                      <a:gd name="T20" fmla="*/ 2 w 32"/>
                      <a:gd name="T21" fmla="*/ 5 h 24"/>
                      <a:gd name="T22" fmla="*/ 3 w 32"/>
                      <a:gd name="T23" fmla="*/ 8 h 24"/>
                      <a:gd name="T24" fmla="*/ 3 w 32"/>
                      <a:gd name="T25" fmla="*/ 9 h 24"/>
                      <a:gd name="T26" fmla="*/ 6 w 32"/>
                      <a:gd name="T27" fmla="*/ 14 h 24"/>
                      <a:gd name="T28" fmla="*/ 2 w 32"/>
                      <a:gd name="T29" fmla="*/ 19 h 24"/>
                      <a:gd name="T30" fmla="*/ 2 w 32"/>
                      <a:gd name="T31" fmla="*/ 19 h 24"/>
                      <a:gd name="T32" fmla="*/ 3 w 32"/>
                      <a:gd name="T33" fmla="*/ 23 h 24"/>
                      <a:gd name="T34" fmla="*/ 8 w 32"/>
                      <a:gd name="T35" fmla="*/ 20 h 24"/>
                      <a:gd name="T36" fmla="*/ 14 w 32"/>
                      <a:gd name="T37"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4">
                        <a:moveTo>
                          <a:pt x="14" y="19"/>
                        </a:moveTo>
                        <a:cubicBezTo>
                          <a:pt x="15" y="17"/>
                          <a:pt x="15" y="15"/>
                          <a:pt x="17" y="14"/>
                        </a:cubicBezTo>
                        <a:cubicBezTo>
                          <a:pt x="19" y="13"/>
                          <a:pt x="21" y="13"/>
                          <a:pt x="23" y="11"/>
                        </a:cubicBezTo>
                        <a:cubicBezTo>
                          <a:pt x="25" y="10"/>
                          <a:pt x="26" y="10"/>
                          <a:pt x="28" y="9"/>
                        </a:cubicBezTo>
                        <a:cubicBezTo>
                          <a:pt x="30" y="8"/>
                          <a:pt x="32" y="8"/>
                          <a:pt x="31" y="5"/>
                        </a:cubicBezTo>
                        <a:cubicBezTo>
                          <a:pt x="31" y="1"/>
                          <a:pt x="30" y="2"/>
                          <a:pt x="28" y="4"/>
                        </a:cubicBezTo>
                        <a:cubicBezTo>
                          <a:pt x="26" y="5"/>
                          <a:pt x="25" y="8"/>
                          <a:pt x="22" y="9"/>
                        </a:cubicBezTo>
                        <a:cubicBezTo>
                          <a:pt x="19" y="9"/>
                          <a:pt x="19" y="7"/>
                          <a:pt x="17" y="5"/>
                        </a:cubicBezTo>
                        <a:cubicBezTo>
                          <a:pt x="14" y="3"/>
                          <a:pt x="13" y="6"/>
                          <a:pt x="10" y="5"/>
                        </a:cubicBezTo>
                        <a:cubicBezTo>
                          <a:pt x="8" y="4"/>
                          <a:pt x="8" y="1"/>
                          <a:pt x="5" y="1"/>
                        </a:cubicBezTo>
                        <a:cubicBezTo>
                          <a:pt x="3" y="0"/>
                          <a:pt x="1" y="2"/>
                          <a:pt x="2" y="5"/>
                        </a:cubicBezTo>
                        <a:cubicBezTo>
                          <a:pt x="2" y="6"/>
                          <a:pt x="3" y="7"/>
                          <a:pt x="3" y="8"/>
                        </a:cubicBezTo>
                        <a:cubicBezTo>
                          <a:pt x="3" y="8"/>
                          <a:pt x="2" y="9"/>
                          <a:pt x="3" y="9"/>
                        </a:cubicBezTo>
                        <a:cubicBezTo>
                          <a:pt x="3" y="12"/>
                          <a:pt x="5" y="12"/>
                          <a:pt x="6" y="14"/>
                        </a:cubicBezTo>
                        <a:cubicBezTo>
                          <a:pt x="7" y="17"/>
                          <a:pt x="3" y="17"/>
                          <a:pt x="2" y="19"/>
                        </a:cubicBezTo>
                        <a:cubicBezTo>
                          <a:pt x="2" y="19"/>
                          <a:pt x="2" y="19"/>
                          <a:pt x="2" y="19"/>
                        </a:cubicBezTo>
                        <a:cubicBezTo>
                          <a:pt x="1" y="21"/>
                          <a:pt x="0" y="24"/>
                          <a:pt x="3" y="23"/>
                        </a:cubicBezTo>
                        <a:cubicBezTo>
                          <a:pt x="5" y="23"/>
                          <a:pt x="6" y="20"/>
                          <a:pt x="8" y="20"/>
                        </a:cubicBezTo>
                        <a:cubicBezTo>
                          <a:pt x="10" y="19"/>
                          <a:pt x="12" y="20"/>
                          <a:pt x="14" y="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6" name="Freeform 98">
                    <a:extLst>
                      <a:ext uri="{FF2B5EF4-FFF2-40B4-BE49-F238E27FC236}">
                        <a16:creationId xmlns:a16="http://schemas.microsoft.com/office/drawing/2014/main" id="{BD5AD18F-18E3-41A4-BB4B-C0C93815E7FD}"/>
                      </a:ext>
                    </a:extLst>
                  </p:cNvPr>
                  <p:cNvSpPr>
                    <a:spLocks/>
                  </p:cNvSpPr>
                  <p:nvPr/>
                </p:nvSpPr>
                <p:spPr bwMode="auto">
                  <a:xfrm>
                    <a:off x="3476629" y="6459618"/>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7" name="Freeform 99">
                    <a:extLst>
                      <a:ext uri="{FF2B5EF4-FFF2-40B4-BE49-F238E27FC236}">
                        <a16:creationId xmlns:a16="http://schemas.microsoft.com/office/drawing/2014/main" id="{B9DAE319-D16F-4FDF-AD62-008CAC4B4E28}"/>
                      </a:ext>
                    </a:extLst>
                  </p:cNvPr>
                  <p:cNvSpPr>
                    <a:spLocks/>
                  </p:cNvSpPr>
                  <p:nvPr/>
                </p:nvSpPr>
                <p:spPr bwMode="auto">
                  <a:xfrm>
                    <a:off x="3476629" y="6458030"/>
                    <a:ext cx="1588"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8" name="Freeform 100">
                    <a:extLst>
                      <a:ext uri="{FF2B5EF4-FFF2-40B4-BE49-F238E27FC236}">
                        <a16:creationId xmlns:a16="http://schemas.microsoft.com/office/drawing/2014/main" id="{DE9C808E-0865-4220-9E13-204C52AB8E73}"/>
                      </a:ext>
                    </a:extLst>
                  </p:cNvPr>
                  <p:cNvSpPr>
                    <a:spLocks/>
                  </p:cNvSpPr>
                  <p:nvPr/>
                </p:nvSpPr>
                <p:spPr bwMode="auto">
                  <a:xfrm>
                    <a:off x="3484566" y="6475493"/>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9" name="Freeform 101">
                    <a:extLst>
                      <a:ext uri="{FF2B5EF4-FFF2-40B4-BE49-F238E27FC236}">
                        <a16:creationId xmlns:a16="http://schemas.microsoft.com/office/drawing/2014/main" id="{92EF045A-F2BB-4F36-B42B-166476818DA5}"/>
                      </a:ext>
                    </a:extLst>
                  </p:cNvPr>
                  <p:cNvSpPr>
                    <a:spLocks/>
                  </p:cNvSpPr>
                  <p:nvPr/>
                </p:nvSpPr>
                <p:spPr bwMode="auto">
                  <a:xfrm>
                    <a:off x="3482979" y="6462793"/>
                    <a:ext cx="14288" cy="17463"/>
                  </a:xfrm>
                  <a:custGeom>
                    <a:avLst/>
                    <a:gdLst>
                      <a:gd name="T0" fmla="*/ 10 w 13"/>
                      <a:gd name="T1" fmla="*/ 10 h 15"/>
                      <a:gd name="T2" fmla="*/ 12 w 13"/>
                      <a:gd name="T3" fmla="*/ 6 h 15"/>
                      <a:gd name="T4" fmla="*/ 9 w 13"/>
                      <a:gd name="T5" fmla="*/ 0 h 15"/>
                      <a:gd name="T6" fmla="*/ 5 w 13"/>
                      <a:gd name="T7" fmla="*/ 5 h 15"/>
                      <a:gd name="T8" fmla="*/ 2 w 13"/>
                      <a:gd name="T9" fmla="*/ 6 h 15"/>
                      <a:gd name="T10" fmla="*/ 2 w 13"/>
                      <a:gd name="T11" fmla="*/ 9 h 15"/>
                      <a:gd name="T12" fmla="*/ 2 w 13"/>
                      <a:gd name="T13" fmla="*/ 11 h 15"/>
                      <a:gd name="T14" fmla="*/ 1 w 13"/>
                      <a:gd name="T15" fmla="*/ 12 h 15"/>
                      <a:gd name="T16" fmla="*/ 1 w 13"/>
                      <a:gd name="T17" fmla="*/ 12 h 15"/>
                      <a:gd name="T18" fmla="*/ 4 w 13"/>
                      <a:gd name="T19" fmla="*/ 14 h 15"/>
                      <a:gd name="T20" fmla="*/ 10 w 13"/>
                      <a:gd name="T21" fmla="*/ 14 h 15"/>
                      <a:gd name="T22" fmla="*/ 10 w 13"/>
                      <a:gd name="T2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5">
                        <a:moveTo>
                          <a:pt x="10" y="10"/>
                        </a:moveTo>
                        <a:cubicBezTo>
                          <a:pt x="10" y="8"/>
                          <a:pt x="11" y="8"/>
                          <a:pt x="12" y="6"/>
                        </a:cubicBezTo>
                        <a:cubicBezTo>
                          <a:pt x="12" y="4"/>
                          <a:pt x="12" y="0"/>
                          <a:pt x="9" y="0"/>
                        </a:cubicBezTo>
                        <a:cubicBezTo>
                          <a:pt x="7" y="1"/>
                          <a:pt x="7" y="4"/>
                          <a:pt x="5" y="5"/>
                        </a:cubicBezTo>
                        <a:cubicBezTo>
                          <a:pt x="4" y="5"/>
                          <a:pt x="2" y="5"/>
                          <a:pt x="2" y="6"/>
                        </a:cubicBezTo>
                        <a:cubicBezTo>
                          <a:pt x="0" y="8"/>
                          <a:pt x="2" y="6"/>
                          <a:pt x="2" y="9"/>
                        </a:cubicBezTo>
                        <a:cubicBezTo>
                          <a:pt x="2" y="11"/>
                          <a:pt x="3" y="9"/>
                          <a:pt x="2" y="11"/>
                        </a:cubicBezTo>
                        <a:cubicBezTo>
                          <a:pt x="2" y="11"/>
                          <a:pt x="1" y="11"/>
                          <a:pt x="1" y="12"/>
                        </a:cubicBezTo>
                        <a:cubicBezTo>
                          <a:pt x="1" y="12"/>
                          <a:pt x="1" y="12"/>
                          <a:pt x="1" y="12"/>
                        </a:cubicBezTo>
                        <a:cubicBezTo>
                          <a:pt x="1" y="15"/>
                          <a:pt x="1" y="15"/>
                          <a:pt x="4" y="14"/>
                        </a:cubicBezTo>
                        <a:cubicBezTo>
                          <a:pt x="6" y="14"/>
                          <a:pt x="9" y="15"/>
                          <a:pt x="10" y="14"/>
                        </a:cubicBezTo>
                        <a:cubicBezTo>
                          <a:pt x="13" y="13"/>
                          <a:pt x="11" y="12"/>
                          <a:pt x="10"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0" name="Freeform 102">
                    <a:extLst>
                      <a:ext uri="{FF2B5EF4-FFF2-40B4-BE49-F238E27FC236}">
                        <a16:creationId xmlns:a16="http://schemas.microsoft.com/office/drawing/2014/main" id="{6CC5DA8F-4F77-429C-92B4-B30886A113FD}"/>
                      </a:ext>
                    </a:extLst>
                  </p:cNvPr>
                  <p:cNvSpPr>
                    <a:spLocks/>
                  </p:cNvSpPr>
                  <p:nvPr/>
                </p:nvSpPr>
                <p:spPr bwMode="auto">
                  <a:xfrm>
                    <a:off x="3484566" y="6477080"/>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1" name="Freeform 105">
                    <a:extLst>
                      <a:ext uri="{FF2B5EF4-FFF2-40B4-BE49-F238E27FC236}">
                        <a16:creationId xmlns:a16="http://schemas.microsoft.com/office/drawing/2014/main" id="{A0DD875F-83C7-44B7-AA7F-8D565DD0F9D5}"/>
                      </a:ext>
                    </a:extLst>
                  </p:cNvPr>
                  <p:cNvSpPr>
                    <a:spLocks/>
                  </p:cNvSpPr>
                  <p:nvPr/>
                </p:nvSpPr>
                <p:spPr bwMode="auto">
                  <a:xfrm>
                    <a:off x="3481391" y="6134176"/>
                    <a:ext cx="20638" cy="17463"/>
                  </a:xfrm>
                  <a:custGeom>
                    <a:avLst/>
                    <a:gdLst>
                      <a:gd name="T0" fmla="*/ 7 w 19"/>
                      <a:gd name="T1" fmla="*/ 5 h 16"/>
                      <a:gd name="T2" fmla="*/ 7 w 19"/>
                      <a:gd name="T3" fmla="*/ 5 h 16"/>
                      <a:gd name="T4" fmla="*/ 3 w 19"/>
                      <a:gd name="T5" fmla="*/ 8 h 16"/>
                      <a:gd name="T6" fmla="*/ 6 w 19"/>
                      <a:gd name="T7" fmla="*/ 10 h 16"/>
                      <a:gd name="T8" fmla="*/ 5 w 19"/>
                      <a:gd name="T9" fmla="*/ 12 h 16"/>
                      <a:gd name="T10" fmla="*/ 4 w 19"/>
                      <a:gd name="T11" fmla="*/ 14 h 16"/>
                      <a:gd name="T12" fmla="*/ 7 w 19"/>
                      <a:gd name="T13" fmla="*/ 15 h 16"/>
                      <a:gd name="T14" fmla="*/ 13 w 19"/>
                      <a:gd name="T15" fmla="*/ 11 h 16"/>
                      <a:gd name="T16" fmla="*/ 15 w 19"/>
                      <a:gd name="T17" fmla="*/ 7 h 16"/>
                      <a:gd name="T18" fmla="*/ 17 w 19"/>
                      <a:gd name="T19" fmla="*/ 6 h 16"/>
                      <a:gd name="T20" fmla="*/ 13 w 19"/>
                      <a:gd name="T21" fmla="*/ 3 h 16"/>
                      <a:gd name="T22" fmla="*/ 9 w 19"/>
                      <a:gd name="T23" fmla="*/ 0 h 16"/>
                      <a:gd name="T24" fmla="*/ 7 w 19"/>
                      <a:gd name="T25"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6">
                        <a:moveTo>
                          <a:pt x="7" y="5"/>
                        </a:moveTo>
                        <a:cubicBezTo>
                          <a:pt x="8" y="4"/>
                          <a:pt x="6" y="5"/>
                          <a:pt x="7" y="5"/>
                        </a:cubicBezTo>
                        <a:cubicBezTo>
                          <a:pt x="4" y="6"/>
                          <a:pt x="0" y="4"/>
                          <a:pt x="3" y="8"/>
                        </a:cubicBezTo>
                        <a:cubicBezTo>
                          <a:pt x="4" y="9"/>
                          <a:pt x="5" y="9"/>
                          <a:pt x="6" y="10"/>
                        </a:cubicBezTo>
                        <a:cubicBezTo>
                          <a:pt x="6" y="12"/>
                          <a:pt x="5" y="11"/>
                          <a:pt x="5" y="12"/>
                        </a:cubicBezTo>
                        <a:cubicBezTo>
                          <a:pt x="5" y="12"/>
                          <a:pt x="4" y="13"/>
                          <a:pt x="4" y="14"/>
                        </a:cubicBezTo>
                        <a:cubicBezTo>
                          <a:pt x="4" y="16"/>
                          <a:pt x="6" y="15"/>
                          <a:pt x="7" y="15"/>
                        </a:cubicBezTo>
                        <a:cubicBezTo>
                          <a:pt x="8" y="14"/>
                          <a:pt x="12" y="12"/>
                          <a:pt x="13" y="11"/>
                        </a:cubicBezTo>
                        <a:cubicBezTo>
                          <a:pt x="14" y="10"/>
                          <a:pt x="14" y="8"/>
                          <a:pt x="15" y="7"/>
                        </a:cubicBezTo>
                        <a:cubicBezTo>
                          <a:pt x="15" y="7"/>
                          <a:pt x="17" y="7"/>
                          <a:pt x="17" y="6"/>
                        </a:cubicBezTo>
                        <a:cubicBezTo>
                          <a:pt x="19" y="2"/>
                          <a:pt x="15" y="4"/>
                          <a:pt x="13" y="3"/>
                        </a:cubicBezTo>
                        <a:cubicBezTo>
                          <a:pt x="11" y="2"/>
                          <a:pt x="12" y="0"/>
                          <a:pt x="9" y="0"/>
                        </a:cubicBezTo>
                        <a:cubicBezTo>
                          <a:pt x="4" y="0"/>
                          <a:pt x="9" y="4"/>
                          <a:pt x="7" y="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702" name="Group 701">
                    <a:extLst>
                      <a:ext uri="{FF2B5EF4-FFF2-40B4-BE49-F238E27FC236}">
                        <a16:creationId xmlns:a16="http://schemas.microsoft.com/office/drawing/2014/main" id="{A2FEF127-F593-4B29-9EA0-22B37298D0C0}"/>
                      </a:ext>
                    </a:extLst>
                  </p:cNvPr>
                  <p:cNvGrpSpPr/>
                  <p:nvPr/>
                </p:nvGrpSpPr>
                <p:grpSpPr>
                  <a:xfrm>
                    <a:off x="3430591" y="5207066"/>
                    <a:ext cx="304802" cy="1368440"/>
                    <a:chOff x="3430591" y="5207066"/>
                    <a:chExt cx="304802" cy="1368440"/>
                  </a:xfrm>
                  <a:grpFill/>
                </p:grpSpPr>
                <p:sp>
                  <p:nvSpPr>
                    <p:cNvPr id="703" name="Freeform 95">
                      <a:extLst>
                        <a:ext uri="{FF2B5EF4-FFF2-40B4-BE49-F238E27FC236}">
                          <a16:creationId xmlns:a16="http://schemas.microsoft.com/office/drawing/2014/main" id="{B2E10C73-3B94-41EC-84F4-1439E6789370}"/>
                        </a:ext>
                      </a:extLst>
                    </p:cNvPr>
                    <p:cNvSpPr>
                      <a:spLocks/>
                    </p:cNvSpPr>
                    <p:nvPr/>
                  </p:nvSpPr>
                  <p:spPr bwMode="auto">
                    <a:xfrm>
                      <a:off x="3430591" y="5207066"/>
                      <a:ext cx="247650" cy="1308115"/>
                    </a:xfrm>
                    <a:custGeom>
                      <a:avLst/>
                      <a:gdLst>
                        <a:gd name="T0" fmla="*/ 158 w 231"/>
                        <a:gd name="T1" fmla="*/ 1155 h 1226"/>
                        <a:gd name="T2" fmla="*/ 79 w 231"/>
                        <a:gd name="T3" fmla="*/ 1122 h 1226"/>
                        <a:gd name="T4" fmla="*/ 44 w 231"/>
                        <a:gd name="T5" fmla="*/ 1082 h 1226"/>
                        <a:gd name="T6" fmla="*/ 78 w 231"/>
                        <a:gd name="T7" fmla="*/ 1005 h 1226"/>
                        <a:gd name="T8" fmla="*/ 94 w 231"/>
                        <a:gd name="T9" fmla="*/ 943 h 1226"/>
                        <a:gd name="T10" fmla="*/ 88 w 231"/>
                        <a:gd name="T11" fmla="*/ 879 h 1226"/>
                        <a:gd name="T12" fmla="*/ 97 w 231"/>
                        <a:gd name="T13" fmla="*/ 848 h 1226"/>
                        <a:gd name="T14" fmla="*/ 88 w 231"/>
                        <a:gd name="T15" fmla="*/ 788 h 1226"/>
                        <a:gd name="T16" fmla="*/ 95 w 231"/>
                        <a:gd name="T17" fmla="*/ 721 h 1226"/>
                        <a:gd name="T18" fmla="*/ 115 w 231"/>
                        <a:gd name="T19" fmla="*/ 646 h 1226"/>
                        <a:gd name="T20" fmla="*/ 134 w 231"/>
                        <a:gd name="T21" fmla="*/ 548 h 1226"/>
                        <a:gd name="T22" fmla="*/ 144 w 231"/>
                        <a:gd name="T23" fmla="*/ 476 h 1226"/>
                        <a:gd name="T24" fmla="*/ 137 w 231"/>
                        <a:gd name="T25" fmla="*/ 415 h 1226"/>
                        <a:gd name="T26" fmla="*/ 146 w 231"/>
                        <a:gd name="T27" fmla="*/ 362 h 1226"/>
                        <a:gd name="T28" fmla="*/ 192 w 231"/>
                        <a:gd name="T29" fmla="*/ 288 h 1226"/>
                        <a:gd name="T30" fmla="*/ 197 w 231"/>
                        <a:gd name="T31" fmla="*/ 207 h 1226"/>
                        <a:gd name="T32" fmla="*/ 231 w 231"/>
                        <a:gd name="T33" fmla="*/ 163 h 1226"/>
                        <a:gd name="T34" fmla="*/ 199 w 231"/>
                        <a:gd name="T35" fmla="*/ 112 h 1226"/>
                        <a:gd name="T36" fmla="*/ 187 w 231"/>
                        <a:gd name="T37" fmla="*/ 50 h 1226"/>
                        <a:gd name="T38" fmla="*/ 154 w 231"/>
                        <a:gd name="T39" fmla="*/ 4 h 1226"/>
                        <a:gd name="T40" fmla="*/ 140 w 231"/>
                        <a:gd name="T41" fmla="*/ 53 h 1226"/>
                        <a:gd name="T42" fmla="*/ 132 w 231"/>
                        <a:gd name="T43" fmla="*/ 167 h 1226"/>
                        <a:gd name="T44" fmla="*/ 128 w 231"/>
                        <a:gd name="T45" fmla="*/ 267 h 1226"/>
                        <a:gd name="T46" fmla="*/ 109 w 231"/>
                        <a:gd name="T47" fmla="*/ 340 h 1226"/>
                        <a:gd name="T48" fmla="*/ 100 w 231"/>
                        <a:gd name="T49" fmla="*/ 428 h 1226"/>
                        <a:gd name="T50" fmla="*/ 100 w 231"/>
                        <a:gd name="T51" fmla="*/ 496 h 1226"/>
                        <a:gd name="T52" fmla="*/ 77 w 231"/>
                        <a:gd name="T53" fmla="*/ 557 h 1226"/>
                        <a:gd name="T54" fmla="*/ 59 w 231"/>
                        <a:gd name="T55" fmla="*/ 602 h 1226"/>
                        <a:gd name="T56" fmla="*/ 45 w 231"/>
                        <a:gd name="T57" fmla="*/ 657 h 1226"/>
                        <a:gd name="T58" fmla="*/ 40 w 231"/>
                        <a:gd name="T59" fmla="*/ 720 h 1226"/>
                        <a:gd name="T60" fmla="*/ 40 w 231"/>
                        <a:gd name="T61" fmla="*/ 767 h 1226"/>
                        <a:gd name="T62" fmla="*/ 65 w 231"/>
                        <a:gd name="T63" fmla="*/ 768 h 1226"/>
                        <a:gd name="T64" fmla="*/ 76 w 231"/>
                        <a:gd name="T65" fmla="*/ 774 h 1226"/>
                        <a:gd name="T66" fmla="*/ 69 w 231"/>
                        <a:gd name="T67" fmla="*/ 795 h 1226"/>
                        <a:gd name="T68" fmla="*/ 68 w 231"/>
                        <a:gd name="T69" fmla="*/ 815 h 1226"/>
                        <a:gd name="T70" fmla="*/ 61 w 231"/>
                        <a:gd name="T71" fmla="*/ 849 h 1226"/>
                        <a:gd name="T72" fmla="*/ 65 w 231"/>
                        <a:gd name="T73" fmla="*/ 884 h 1226"/>
                        <a:gd name="T74" fmla="*/ 57 w 231"/>
                        <a:gd name="T75" fmla="*/ 906 h 1226"/>
                        <a:gd name="T76" fmla="*/ 43 w 231"/>
                        <a:gd name="T77" fmla="*/ 932 h 1226"/>
                        <a:gd name="T78" fmla="*/ 32 w 231"/>
                        <a:gd name="T79" fmla="*/ 947 h 1226"/>
                        <a:gd name="T80" fmla="*/ 19 w 231"/>
                        <a:gd name="T81" fmla="*/ 932 h 1226"/>
                        <a:gd name="T82" fmla="*/ 13 w 231"/>
                        <a:gd name="T83" fmla="*/ 922 h 1226"/>
                        <a:gd name="T84" fmla="*/ 7 w 231"/>
                        <a:gd name="T85" fmla="*/ 954 h 1226"/>
                        <a:gd name="T86" fmla="*/ 19 w 231"/>
                        <a:gd name="T87" fmla="*/ 976 h 1226"/>
                        <a:gd name="T88" fmla="*/ 43 w 231"/>
                        <a:gd name="T89" fmla="*/ 993 h 1226"/>
                        <a:gd name="T90" fmla="*/ 36 w 231"/>
                        <a:gd name="T91" fmla="*/ 1004 h 1226"/>
                        <a:gd name="T92" fmla="*/ 21 w 231"/>
                        <a:gd name="T93" fmla="*/ 1023 h 1226"/>
                        <a:gd name="T94" fmla="*/ 26 w 231"/>
                        <a:gd name="T95" fmla="*/ 1045 h 1226"/>
                        <a:gd name="T96" fmla="*/ 33 w 231"/>
                        <a:gd name="T97" fmla="*/ 1052 h 1226"/>
                        <a:gd name="T98" fmla="*/ 28 w 231"/>
                        <a:gd name="T99" fmla="*/ 1071 h 1226"/>
                        <a:gd name="T100" fmla="*/ 26 w 231"/>
                        <a:gd name="T101" fmla="*/ 1075 h 1226"/>
                        <a:gd name="T102" fmla="*/ 17 w 231"/>
                        <a:gd name="T103" fmla="*/ 1085 h 1226"/>
                        <a:gd name="T104" fmla="*/ 44 w 231"/>
                        <a:gd name="T105" fmla="*/ 1097 h 1226"/>
                        <a:gd name="T106" fmla="*/ 29 w 231"/>
                        <a:gd name="T107" fmla="*/ 1118 h 1226"/>
                        <a:gd name="T108" fmla="*/ 43 w 231"/>
                        <a:gd name="T109" fmla="*/ 1136 h 1226"/>
                        <a:gd name="T110" fmla="*/ 56 w 231"/>
                        <a:gd name="T111" fmla="*/ 1138 h 1226"/>
                        <a:gd name="T112" fmla="*/ 74 w 231"/>
                        <a:gd name="T113" fmla="*/ 1152 h 1226"/>
                        <a:gd name="T114" fmla="*/ 89 w 231"/>
                        <a:gd name="T115" fmla="*/ 1177 h 1226"/>
                        <a:gd name="T116" fmla="*/ 71 w 231"/>
                        <a:gd name="T117" fmla="*/ 1187 h 1226"/>
                        <a:gd name="T118" fmla="*/ 77 w 231"/>
                        <a:gd name="T119" fmla="*/ 1199 h 1226"/>
                        <a:gd name="T120" fmla="*/ 109 w 231"/>
                        <a:gd name="T121" fmla="*/ 1194 h 1226"/>
                        <a:gd name="T122" fmla="*/ 93 w 231"/>
                        <a:gd name="T123" fmla="*/ 1202 h 1226"/>
                        <a:gd name="T124" fmla="*/ 121 w 231"/>
                        <a:gd name="T125" fmla="*/ 1199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1" h="1226">
                          <a:moveTo>
                            <a:pt x="139" y="1175"/>
                          </a:moveTo>
                          <a:cubicBezTo>
                            <a:pt x="145" y="1173"/>
                            <a:pt x="151" y="1172"/>
                            <a:pt x="157" y="1170"/>
                          </a:cubicBezTo>
                          <a:cubicBezTo>
                            <a:pt x="161" y="1169"/>
                            <a:pt x="163" y="1167"/>
                            <a:pt x="165" y="1165"/>
                          </a:cubicBezTo>
                          <a:cubicBezTo>
                            <a:pt x="168" y="1162"/>
                            <a:pt x="169" y="1162"/>
                            <a:pt x="173" y="1162"/>
                          </a:cubicBezTo>
                          <a:cubicBezTo>
                            <a:pt x="179" y="1162"/>
                            <a:pt x="183" y="1163"/>
                            <a:pt x="188" y="1165"/>
                          </a:cubicBezTo>
                          <a:cubicBezTo>
                            <a:pt x="178" y="1161"/>
                            <a:pt x="169" y="1157"/>
                            <a:pt x="158" y="1155"/>
                          </a:cubicBezTo>
                          <a:cubicBezTo>
                            <a:pt x="145" y="1153"/>
                            <a:pt x="133" y="1154"/>
                            <a:pt x="120" y="1154"/>
                          </a:cubicBezTo>
                          <a:cubicBezTo>
                            <a:pt x="115" y="1154"/>
                            <a:pt x="110" y="1154"/>
                            <a:pt x="104" y="1153"/>
                          </a:cubicBezTo>
                          <a:cubicBezTo>
                            <a:pt x="99" y="1153"/>
                            <a:pt x="91" y="1153"/>
                            <a:pt x="88" y="1148"/>
                          </a:cubicBezTo>
                          <a:cubicBezTo>
                            <a:pt x="86" y="1147"/>
                            <a:pt x="85" y="1145"/>
                            <a:pt x="84" y="1143"/>
                          </a:cubicBezTo>
                          <a:cubicBezTo>
                            <a:pt x="82" y="1141"/>
                            <a:pt x="79" y="1140"/>
                            <a:pt x="78" y="1137"/>
                          </a:cubicBezTo>
                          <a:cubicBezTo>
                            <a:pt x="76" y="1132"/>
                            <a:pt x="81" y="1127"/>
                            <a:pt x="79" y="1122"/>
                          </a:cubicBezTo>
                          <a:cubicBezTo>
                            <a:pt x="77" y="1118"/>
                            <a:pt x="74" y="1116"/>
                            <a:pt x="77" y="1111"/>
                          </a:cubicBezTo>
                          <a:cubicBezTo>
                            <a:pt x="78" y="1109"/>
                            <a:pt x="80" y="1107"/>
                            <a:pt x="79" y="1104"/>
                          </a:cubicBezTo>
                          <a:cubicBezTo>
                            <a:pt x="77" y="1101"/>
                            <a:pt x="73" y="1100"/>
                            <a:pt x="70" y="1101"/>
                          </a:cubicBezTo>
                          <a:cubicBezTo>
                            <a:pt x="65" y="1102"/>
                            <a:pt x="59" y="1108"/>
                            <a:pt x="54" y="1106"/>
                          </a:cubicBezTo>
                          <a:cubicBezTo>
                            <a:pt x="48" y="1104"/>
                            <a:pt x="52" y="1094"/>
                            <a:pt x="51" y="1089"/>
                          </a:cubicBezTo>
                          <a:cubicBezTo>
                            <a:pt x="49" y="1086"/>
                            <a:pt x="45" y="1085"/>
                            <a:pt x="44" y="1082"/>
                          </a:cubicBezTo>
                          <a:cubicBezTo>
                            <a:pt x="42" y="1077"/>
                            <a:pt x="44" y="1070"/>
                            <a:pt x="44" y="1065"/>
                          </a:cubicBezTo>
                          <a:cubicBezTo>
                            <a:pt x="44" y="1061"/>
                            <a:pt x="44" y="1057"/>
                            <a:pt x="45" y="1053"/>
                          </a:cubicBezTo>
                          <a:cubicBezTo>
                            <a:pt x="47" y="1047"/>
                            <a:pt x="50" y="1047"/>
                            <a:pt x="55" y="1044"/>
                          </a:cubicBezTo>
                          <a:cubicBezTo>
                            <a:pt x="60" y="1042"/>
                            <a:pt x="64" y="1037"/>
                            <a:pt x="68" y="1032"/>
                          </a:cubicBezTo>
                          <a:cubicBezTo>
                            <a:pt x="72" y="1028"/>
                            <a:pt x="70" y="1022"/>
                            <a:pt x="72" y="1016"/>
                          </a:cubicBezTo>
                          <a:cubicBezTo>
                            <a:pt x="74" y="1012"/>
                            <a:pt x="79" y="1010"/>
                            <a:pt x="78" y="1005"/>
                          </a:cubicBezTo>
                          <a:cubicBezTo>
                            <a:pt x="76" y="1000"/>
                            <a:pt x="72" y="996"/>
                            <a:pt x="73" y="990"/>
                          </a:cubicBezTo>
                          <a:cubicBezTo>
                            <a:pt x="74" y="986"/>
                            <a:pt x="75" y="980"/>
                            <a:pt x="78" y="978"/>
                          </a:cubicBezTo>
                          <a:cubicBezTo>
                            <a:pt x="81" y="976"/>
                            <a:pt x="88" y="974"/>
                            <a:pt x="90" y="971"/>
                          </a:cubicBezTo>
                          <a:cubicBezTo>
                            <a:pt x="92" y="967"/>
                            <a:pt x="87" y="962"/>
                            <a:pt x="91" y="957"/>
                          </a:cubicBezTo>
                          <a:cubicBezTo>
                            <a:pt x="93" y="955"/>
                            <a:pt x="96" y="954"/>
                            <a:pt x="97" y="952"/>
                          </a:cubicBezTo>
                          <a:cubicBezTo>
                            <a:pt x="97" y="949"/>
                            <a:pt x="94" y="945"/>
                            <a:pt x="94" y="943"/>
                          </a:cubicBezTo>
                          <a:cubicBezTo>
                            <a:pt x="93" y="939"/>
                            <a:pt x="93" y="934"/>
                            <a:pt x="94" y="931"/>
                          </a:cubicBezTo>
                          <a:cubicBezTo>
                            <a:pt x="95" y="928"/>
                            <a:pt x="97" y="927"/>
                            <a:pt x="97" y="924"/>
                          </a:cubicBezTo>
                          <a:cubicBezTo>
                            <a:pt x="98" y="920"/>
                            <a:pt x="95" y="917"/>
                            <a:pt x="95" y="913"/>
                          </a:cubicBezTo>
                          <a:cubicBezTo>
                            <a:pt x="96" y="909"/>
                            <a:pt x="100" y="909"/>
                            <a:pt x="103" y="906"/>
                          </a:cubicBezTo>
                          <a:cubicBezTo>
                            <a:pt x="106" y="902"/>
                            <a:pt x="105" y="897"/>
                            <a:pt x="101" y="894"/>
                          </a:cubicBezTo>
                          <a:cubicBezTo>
                            <a:pt x="97" y="892"/>
                            <a:pt x="81" y="885"/>
                            <a:pt x="88" y="879"/>
                          </a:cubicBezTo>
                          <a:cubicBezTo>
                            <a:pt x="92" y="876"/>
                            <a:pt x="99" y="880"/>
                            <a:pt x="104" y="881"/>
                          </a:cubicBezTo>
                          <a:cubicBezTo>
                            <a:pt x="107" y="881"/>
                            <a:pt x="110" y="879"/>
                            <a:pt x="111" y="875"/>
                          </a:cubicBezTo>
                          <a:cubicBezTo>
                            <a:pt x="112" y="873"/>
                            <a:pt x="113" y="872"/>
                            <a:pt x="110" y="871"/>
                          </a:cubicBezTo>
                          <a:cubicBezTo>
                            <a:pt x="108" y="870"/>
                            <a:pt x="105" y="870"/>
                            <a:pt x="102" y="870"/>
                          </a:cubicBezTo>
                          <a:cubicBezTo>
                            <a:pt x="96" y="870"/>
                            <a:pt x="93" y="870"/>
                            <a:pt x="93" y="863"/>
                          </a:cubicBezTo>
                          <a:cubicBezTo>
                            <a:pt x="94" y="858"/>
                            <a:pt x="97" y="853"/>
                            <a:pt x="97" y="848"/>
                          </a:cubicBezTo>
                          <a:cubicBezTo>
                            <a:pt x="96" y="843"/>
                            <a:pt x="94" y="840"/>
                            <a:pt x="92" y="836"/>
                          </a:cubicBezTo>
                          <a:cubicBezTo>
                            <a:pt x="90" y="833"/>
                            <a:pt x="91" y="831"/>
                            <a:pt x="93" y="829"/>
                          </a:cubicBezTo>
                          <a:cubicBezTo>
                            <a:pt x="95" y="826"/>
                            <a:pt x="96" y="827"/>
                            <a:pt x="93" y="824"/>
                          </a:cubicBezTo>
                          <a:cubicBezTo>
                            <a:pt x="90" y="822"/>
                            <a:pt x="87" y="821"/>
                            <a:pt x="86" y="817"/>
                          </a:cubicBezTo>
                          <a:cubicBezTo>
                            <a:pt x="85" y="813"/>
                            <a:pt x="85" y="809"/>
                            <a:pt x="85" y="805"/>
                          </a:cubicBezTo>
                          <a:cubicBezTo>
                            <a:pt x="85" y="800"/>
                            <a:pt x="83" y="792"/>
                            <a:pt x="88" y="788"/>
                          </a:cubicBezTo>
                          <a:cubicBezTo>
                            <a:pt x="91" y="785"/>
                            <a:pt x="96" y="787"/>
                            <a:pt x="94" y="781"/>
                          </a:cubicBezTo>
                          <a:cubicBezTo>
                            <a:pt x="92" y="775"/>
                            <a:pt x="89" y="772"/>
                            <a:pt x="90" y="766"/>
                          </a:cubicBezTo>
                          <a:cubicBezTo>
                            <a:pt x="93" y="756"/>
                            <a:pt x="90" y="746"/>
                            <a:pt x="91" y="737"/>
                          </a:cubicBezTo>
                          <a:cubicBezTo>
                            <a:pt x="91" y="736"/>
                            <a:pt x="91" y="735"/>
                            <a:pt x="91" y="734"/>
                          </a:cubicBezTo>
                          <a:cubicBezTo>
                            <a:pt x="92" y="731"/>
                            <a:pt x="95" y="730"/>
                            <a:pt x="96" y="728"/>
                          </a:cubicBezTo>
                          <a:cubicBezTo>
                            <a:pt x="97" y="726"/>
                            <a:pt x="95" y="723"/>
                            <a:pt x="95" y="721"/>
                          </a:cubicBezTo>
                          <a:cubicBezTo>
                            <a:pt x="94" y="717"/>
                            <a:pt x="95" y="716"/>
                            <a:pt x="97" y="713"/>
                          </a:cubicBezTo>
                          <a:cubicBezTo>
                            <a:pt x="99" y="709"/>
                            <a:pt x="98" y="704"/>
                            <a:pt x="101" y="699"/>
                          </a:cubicBezTo>
                          <a:cubicBezTo>
                            <a:pt x="104" y="694"/>
                            <a:pt x="102" y="688"/>
                            <a:pt x="104" y="683"/>
                          </a:cubicBezTo>
                          <a:cubicBezTo>
                            <a:pt x="105" y="679"/>
                            <a:pt x="106" y="675"/>
                            <a:pt x="109" y="672"/>
                          </a:cubicBezTo>
                          <a:cubicBezTo>
                            <a:pt x="113" y="669"/>
                            <a:pt x="120" y="670"/>
                            <a:pt x="120" y="664"/>
                          </a:cubicBezTo>
                          <a:cubicBezTo>
                            <a:pt x="119" y="658"/>
                            <a:pt x="117" y="652"/>
                            <a:pt x="115" y="646"/>
                          </a:cubicBezTo>
                          <a:cubicBezTo>
                            <a:pt x="114" y="640"/>
                            <a:pt x="114" y="635"/>
                            <a:pt x="113" y="629"/>
                          </a:cubicBezTo>
                          <a:cubicBezTo>
                            <a:pt x="113" y="618"/>
                            <a:pt x="113" y="607"/>
                            <a:pt x="117" y="596"/>
                          </a:cubicBezTo>
                          <a:cubicBezTo>
                            <a:pt x="119" y="590"/>
                            <a:pt x="124" y="594"/>
                            <a:pt x="127" y="590"/>
                          </a:cubicBezTo>
                          <a:cubicBezTo>
                            <a:pt x="129" y="588"/>
                            <a:pt x="128" y="585"/>
                            <a:pt x="130" y="583"/>
                          </a:cubicBezTo>
                          <a:cubicBezTo>
                            <a:pt x="132" y="582"/>
                            <a:pt x="133" y="582"/>
                            <a:pt x="134" y="579"/>
                          </a:cubicBezTo>
                          <a:cubicBezTo>
                            <a:pt x="137" y="568"/>
                            <a:pt x="129" y="558"/>
                            <a:pt x="134" y="548"/>
                          </a:cubicBezTo>
                          <a:cubicBezTo>
                            <a:pt x="139" y="539"/>
                            <a:pt x="138" y="526"/>
                            <a:pt x="147" y="520"/>
                          </a:cubicBezTo>
                          <a:cubicBezTo>
                            <a:pt x="150" y="519"/>
                            <a:pt x="150" y="520"/>
                            <a:pt x="150" y="517"/>
                          </a:cubicBezTo>
                          <a:cubicBezTo>
                            <a:pt x="150" y="515"/>
                            <a:pt x="150" y="513"/>
                            <a:pt x="150" y="511"/>
                          </a:cubicBezTo>
                          <a:cubicBezTo>
                            <a:pt x="150" y="505"/>
                            <a:pt x="154" y="498"/>
                            <a:pt x="151" y="492"/>
                          </a:cubicBezTo>
                          <a:cubicBezTo>
                            <a:pt x="148" y="489"/>
                            <a:pt x="143" y="486"/>
                            <a:pt x="143" y="481"/>
                          </a:cubicBezTo>
                          <a:cubicBezTo>
                            <a:pt x="143" y="479"/>
                            <a:pt x="144" y="478"/>
                            <a:pt x="144" y="476"/>
                          </a:cubicBezTo>
                          <a:cubicBezTo>
                            <a:pt x="145" y="473"/>
                            <a:pt x="144" y="469"/>
                            <a:pt x="143" y="466"/>
                          </a:cubicBezTo>
                          <a:cubicBezTo>
                            <a:pt x="142" y="462"/>
                            <a:pt x="138" y="459"/>
                            <a:pt x="137" y="455"/>
                          </a:cubicBezTo>
                          <a:cubicBezTo>
                            <a:pt x="136" y="454"/>
                            <a:pt x="135" y="451"/>
                            <a:pt x="136" y="449"/>
                          </a:cubicBezTo>
                          <a:cubicBezTo>
                            <a:pt x="136" y="447"/>
                            <a:pt x="139" y="445"/>
                            <a:pt x="138" y="442"/>
                          </a:cubicBezTo>
                          <a:cubicBezTo>
                            <a:pt x="137" y="437"/>
                            <a:pt x="129" y="433"/>
                            <a:pt x="130" y="427"/>
                          </a:cubicBezTo>
                          <a:cubicBezTo>
                            <a:pt x="130" y="423"/>
                            <a:pt x="134" y="418"/>
                            <a:pt x="137" y="415"/>
                          </a:cubicBezTo>
                          <a:cubicBezTo>
                            <a:pt x="139" y="413"/>
                            <a:pt x="139" y="414"/>
                            <a:pt x="139" y="410"/>
                          </a:cubicBezTo>
                          <a:cubicBezTo>
                            <a:pt x="138" y="408"/>
                            <a:pt x="138" y="404"/>
                            <a:pt x="138" y="401"/>
                          </a:cubicBezTo>
                          <a:cubicBezTo>
                            <a:pt x="139" y="397"/>
                            <a:pt x="144" y="394"/>
                            <a:pt x="147" y="391"/>
                          </a:cubicBezTo>
                          <a:cubicBezTo>
                            <a:pt x="148" y="390"/>
                            <a:pt x="150" y="389"/>
                            <a:pt x="150" y="387"/>
                          </a:cubicBezTo>
                          <a:cubicBezTo>
                            <a:pt x="150" y="384"/>
                            <a:pt x="148" y="382"/>
                            <a:pt x="148" y="379"/>
                          </a:cubicBezTo>
                          <a:cubicBezTo>
                            <a:pt x="148" y="373"/>
                            <a:pt x="146" y="368"/>
                            <a:pt x="146" y="362"/>
                          </a:cubicBezTo>
                          <a:cubicBezTo>
                            <a:pt x="145" y="357"/>
                            <a:pt x="148" y="353"/>
                            <a:pt x="149" y="348"/>
                          </a:cubicBezTo>
                          <a:cubicBezTo>
                            <a:pt x="151" y="343"/>
                            <a:pt x="153" y="338"/>
                            <a:pt x="155" y="333"/>
                          </a:cubicBezTo>
                          <a:cubicBezTo>
                            <a:pt x="159" y="324"/>
                            <a:pt x="169" y="318"/>
                            <a:pt x="173" y="307"/>
                          </a:cubicBezTo>
                          <a:cubicBezTo>
                            <a:pt x="175" y="302"/>
                            <a:pt x="177" y="298"/>
                            <a:pt x="181" y="293"/>
                          </a:cubicBezTo>
                          <a:cubicBezTo>
                            <a:pt x="182" y="292"/>
                            <a:pt x="184" y="289"/>
                            <a:pt x="186" y="289"/>
                          </a:cubicBezTo>
                          <a:cubicBezTo>
                            <a:pt x="189" y="289"/>
                            <a:pt x="190" y="290"/>
                            <a:pt x="192" y="288"/>
                          </a:cubicBezTo>
                          <a:cubicBezTo>
                            <a:pt x="196" y="285"/>
                            <a:pt x="191" y="279"/>
                            <a:pt x="190" y="276"/>
                          </a:cubicBezTo>
                          <a:cubicBezTo>
                            <a:pt x="187" y="270"/>
                            <a:pt x="188" y="264"/>
                            <a:pt x="188" y="258"/>
                          </a:cubicBezTo>
                          <a:cubicBezTo>
                            <a:pt x="188" y="251"/>
                            <a:pt x="188" y="244"/>
                            <a:pt x="188" y="237"/>
                          </a:cubicBezTo>
                          <a:cubicBezTo>
                            <a:pt x="189" y="236"/>
                            <a:pt x="189" y="233"/>
                            <a:pt x="189" y="231"/>
                          </a:cubicBezTo>
                          <a:cubicBezTo>
                            <a:pt x="189" y="231"/>
                            <a:pt x="192" y="227"/>
                            <a:pt x="193" y="227"/>
                          </a:cubicBezTo>
                          <a:cubicBezTo>
                            <a:pt x="189" y="220"/>
                            <a:pt x="188" y="211"/>
                            <a:pt x="197" y="207"/>
                          </a:cubicBezTo>
                          <a:cubicBezTo>
                            <a:pt x="196" y="207"/>
                            <a:pt x="195" y="208"/>
                            <a:pt x="197" y="207"/>
                          </a:cubicBezTo>
                          <a:cubicBezTo>
                            <a:pt x="202" y="204"/>
                            <a:pt x="207" y="201"/>
                            <a:pt x="212" y="198"/>
                          </a:cubicBezTo>
                          <a:cubicBezTo>
                            <a:pt x="216" y="197"/>
                            <a:pt x="222" y="196"/>
                            <a:pt x="224" y="193"/>
                          </a:cubicBezTo>
                          <a:cubicBezTo>
                            <a:pt x="225" y="191"/>
                            <a:pt x="226" y="187"/>
                            <a:pt x="226" y="185"/>
                          </a:cubicBezTo>
                          <a:cubicBezTo>
                            <a:pt x="227" y="183"/>
                            <a:pt x="228" y="180"/>
                            <a:pt x="228" y="178"/>
                          </a:cubicBezTo>
                          <a:cubicBezTo>
                            <a:pt x="229" y="173"/>
                            <a:pt x="231" y="168"/>
                            <a:pt x="231" y="163"/>
                          </a:cubicBezTo>
                          <a:cubicBezTo>
                            <a:pt x="231" y="159"/>
                            <a:pt x="229" y="160"/>
                            <a:pt x="226" y="160"/>
                          </a:cubicBezTo>
                          <a:cubicBezTo>
                            <a:pt x="221" y="160"/>
                            <a:pt x="216" y="159"/>
                            <a:pt x="213" y="157"/>
                          </a:cubicBezTo>
                          <a:cubicBezTo>
                            <a:pt x="209" y="156"/>
                            <a:pt x="209" y="152"/>
                            <a:pt x="208" y="148"/>
                          </a:cubicBezTo>
                          <a:cubicBezTo>
                            <a:pt x="208" y="143"/>
                            <a:pt x="206" y="139"/>
                            <a:pt x="205" y="134"/>
                          </a:cubicBezTo>
                          <a:cubicBezTo>
                            <a:pt x="203" y="129"/>
                            <a:pt x="201" y="124"/>
                            <a:pt x="200" y="119"/>
                          </a:cubicBezTo>
                          <a:cubicBezTo>
                            <a:pt x="200" y="117"/>
                            <a:pt x="200" y="114"/>
                            <a:pt x="199" y="112"/>
                          </a:cubicBezTo>
                          <a:cubicBezTo>
                            <a:pt x="197" y="109"/>
                            <a:pt x="194" y="107"/>
                            <a:pt x="192" y="104"/>
                          </a:cubicBezTo>
                          <a:cubicBezTo>
                            <a:pt x="188" y="100"/>
                            <a:pt x="192" y="94"/>
                            <a:pt x="188" y="90"/>
                          </a:cubicBezTo>
                          <a:cubicBezTo>
                            <a:pt x="185" y="85"/>
                            <a:pt x="180" y="81"/>
                            <a:pt x="183" y="75"/>
                          </a:cubicBezTo>
                          <a:cubicBezTo>
                            <a:pt x="184" y="73"/>
                            <a:pt x="186" y="72"/>
                            <a:pt x="186" y="70"/>
                          </a:cubicBezTo>
                          <a:cubicBezTo>
                            <a:pt x="186" y="68"/>
                            <a:pt x="185" y="66"/>
                            <a:pt x="185" y="64"/>
                          </a:cubicBezTo>
                          <a:cubicBezTo>
                            <a:pt x="186" y="59"/>
                            <a:pt x="191" y="55"/>
                            <a:pt x="187" y="50"/>
                          </a:cubicBezTo>
                          <a:cubicBezTo>
                            <a:pt x="184" y="45"/>
                            <a:pt x="179" y="43"/>
                            <a:pt x="177" y="37"/>
                          </a:cubicBezTo>
                          <a:cubicBezTo>
                            <a:pt x="175" y="32"/>
                            <a:pt x="174" y="26"/>
                            <a:pt x="173" y="20"/>
                          </a:cubicBezTo>
                          <a:cubicBezTo>
                            <a:pt x="173" y="17"/>
                            <a:pt x="173" y="13"/>
                            <a:pt x="170" y="11"/>
                          </a:cubicBezTo>
                          <a:cubicBezTo>
                            <a:pt x="168" y="10"/>
                            <a:pt x="166" y="10"/>
                            <a:pt x="164" y="8"/>
                          </a:cubicBezTo>
                          <a:cubicBezTo>
                            <a:pt x="163" y="7"/>
                            <a:pt x="161" y="1"/>
                            <a:pt x="160" y="0"/>
                          </a:cubicBezTo>
                          <a:cubicBezTo>
                            <a:pt x="158" y="0"/>
                            <a:pt x="154" y="3"/>
                            <a:pt x="154" y="4"/>
                          </a:cubicBezTo>
                          <a:cubicBezTo>
                            <a:pt x="153" y="6"/>
                            <a:pt x="153" y="9"/>
                            <a:pt x="153" y="11"/>
                          </a:cubicBezTo>
                          <a:cubicBezTo>
                            <a:pt x="152" y="18"/>
                            <a:pt x="148" y="20"/>
                            <a:pt x="142" y="23"/>
                          </a:cubicBezTo>
                          <a:cubicBezTo>
                            <a:pt x="141" y="23"/>
                            <a:pt x="137" y="24"/>
                            <a:pt x="137" y="25"/>
                          </a:cubicBezTo>
                          <a:cubicBezTo>
                            <a:pt x="136" y="25"/>
                            <a:pt x="137" y="27"/>
                            <a:pt x="137" y="27"/>
                          </a:cubicBezTo>
                          <a:cubicBezTo>
                            <a:pt x="137" y="31"/>
                            <a:pt x="138" y="34"/>
                            <a:pt x="138" y="38"/>
                          </a:cubicBezTo>
                          <a:cubicBezTo>
                            <a:pt x="139" y="43"/>
                            <a:pt x="139" y="48"/>
                            <a:pt x="140" y="53"/>
                          </a:cubicBezTo>
                          <a:cubicBezTo>
                            <a:pt x="142" y="62"/>
                            <a:pt x="143" y="71"/>
                            <a:pt x="144" y="79"/>
                          </a:cubicBezTo>
                          <a:cubicBezTo>
                            <a:pt x="144" y="89"/>
                            <a:pt x="145" y="99"/>
                            <a:pt x="146" y="109"/>
                          </a:cubicBezTo>
                          <a:cubicBezTo>
                            <a:pt x="147" y="117"/>
                            <a:pt x="145" y="126"/>
                            <a:pt x="142" y="134"/>
                          </a:cubicBezTo>
                          <a:cubicBezTo>
                            <a:pt x="141" y="137"/>
                            <a:pt x="140" y="140"/>
                            <a:pt x="140" y="144"/>
                          </a:cubicBezTo>
                          <a:cubicBezTo>
                            <a:pt x="140" y="149"/>
                            <a:pt x="141" y="155"/>
                            <a:pt x="139" y="160"/>
                          </a:cubicBezTo>
                          <a:cubicBezTo>
                            <a:pt x="137" y="163"/>
                            <a:pt x="134" y="165"/>
                            <a:pt x="132" y="167"/>
                          </a:cubicBezTo>
                          <a:cubicBezTo>
                            <a:pt x="128" y="172"/>
                            <a:pt x="131" y="175"/>
                            <a:pt x="132" y="181"/>
                          </a:cubicBezTo>
                          <a:cubicBezTo>
                            <a:pt x="135" y="192"/>
                            <a:pt x="129" y="203"/>
                            <a:pt x="130" y="214"/>
                          </a:cubicBezTo>
                          <a:cubicBezTo>
                            <a:pt x="131" y="219"/>
                            <a:pt x="135" y="222"/>
                            <a:pt x="135" y="227"/>
                          </a:cubicBezTo>
                          <a:cubicBezTo>
                            <a:pt x="136" y="233"/>
                            <a:pt x="135" y="237"/>
                            <a:pt x="132" y="242"/>
                          </a:cubicBezTo>
                          <a:cubicBezTo>
                            <a:pt x="129" y="246"/>
                            <a:pt x="129" y="249"/>
                            <a:pt x="130" y="254"/>
                          </a:cubicBezTo>
                          <a:cubicBezTo>
                            <a:pt x="132" y="260"/>
                            <a:pt x="132" y="262"/>
                            <a:pt x="128" y="267"/>
                          </a:cubicBezTo>
                          <a:cubicBezTo>
                            <a:pt x="124" y="272"/>
                            <a:pt x="127" y="278"/>
                            <a:pt x="124" y="283"/>
                          </a:cubicBezTo>
                          <a:cubicBezTo>
                            <a:pt x="123" y="286"/>
                            <a:pt x="121" y="287"/>
                            <a:pt x="120" y="290"/>
                          </a:cubicBezTo>
                          <a:cubicBezTo>
                            <a:pt x="118" y="292"/>
                            <a:pt x="118" y="294"/>
                            <a:pt x="119" y="297"/>
                          </a:cubicBezTo>
                          <a:cubicBezTo>
                            <a:pt x="121" y="303"/>
                            <a:pt x="120" y="305"/>
                            <a:pt x="117" y="310"/>
                          </a:cubicBezTo>
                          <a:cubicBezTo>
                            <a:pt x="115" y="316"/>
                            <a:pt x="116" y="322"/>
                            <a:pt x="115" y="327"/>
                          </a:cubicBezTo>
                          <a:cubicBezTo>
                            <a:pt x="113" y="332"/>
                            <a:pt x="112" y="336"/>
                            <a:pt x="109" y="340"/>
                          </a:cubicBezTo>
                          <a:cubicBezTo>
                            <a:pt x="107" y="344"/>
                            <a:pt x="104" y="347"/>
                            <a:pt x="103" y="352"/>
                          </a:cubicBezTo>
                          <a:cubicBezTo>
                            <a:pt x="103" y="358"/>
                            <a:pt x="106" y="360"/>
                            <a:pt x="109" y="364"/>
                          </a:cubicBezTo>
                          <a:cubicBezTo>
                            <a:pt x="112" y="370"/>
                            <a:pt x="112" y="376"/>
                            <a:pt x="110" y="382"/>
                          </a:cubicBezTo>
                          <a:cubicBezTo>
                            <a:pt x="109" y="387"/>
                            <a:pt x="104" y="389"/>
                            <a:pt x="101" y="394"/>
                          </a:cubicBezTo>
                          <a:cubicBezTo>
                            <a:pt x="99" y="398"/>
                            <a:pt x="99" y="404"/>
                            <a:pt x="99" y="408"/>
                          </a:cubicBezTo>
                          <a:cubicBezTo>
                            <a:pt x="99" y="415"/>
                            <a:pt x="101" y="421"/>
                            <a:pt x="100" y="428"/>
                          </a:cubicBezTo>
                          <a:cubicBezTo>
                            <a:pt x="100" y="435"/>
                            <a:pt x="102" y="440"/>
                            <a:pt x="102" y="446"/>
                          </a:cubicBezTo>
                          <a:cubicBezTo>
                            <a:pt x="103" y="448"/>
                            <a:pt x="102" y="451"/>
                            <a:pt x="103" y="453"/>
                          </a:cubicBezTo>
                          <a:cubicBezTo>
                            <a:pt x="103" y="455"/>
                            <a:pt x="104" y="455"/>
                            <a:pt x="105" y="456"/>
                          </a:cubicBezTo>
                          <a:cubicBezTo>
                            <a:pt x="108" y="459"/>
                            <a:pt x="106" y="467"/>
                            <a:pt x="105" y="470"/>
                          </a:cubicBezTo>
                          <a:cubicBezTo>
                            <a:pt x="103" y="474"/>
                            <a:pt x="99" y="477"/>
                            <a:pt x="98" y="481"/>
                          </a:cubicBezTo>
                          <a:cubicBezTo>
                            <a:pt x="97" y="486"/>
                            <a:pt x="100" y="491"/>
                            <a:pt x="100" y="496"/>
                          </a:cubicBezTo>
                          <a:cubicBezTo>
                            <a:pt x="100" y="500"/>
                            <a:pt x="99" y="503"/>
                            <a:pt x="96" y="507"/>
                          </a:cubicBezTo>
                          <a:cubicBezTo>
                            <a:pt x="94" y="510"/>
                            <a:pt x="89" y="515"/>
                            <a:pt x="89" y="519"/>
                          </a:cubicBezTo>
                          <a:cubicBezTo>
                            <a:pt x="89" y="521"/>
                            <a:pt x="90" y="523"/>
                            <a:pt x="89" y="525"/>
                          </a:cubicBezTo>
                          <a:cubicBezTo>
                            <a:pt x="89" y="527"/>
                            <a:pt x="88" y="528"/>
                            <a:pt x="87" y="530"/>
                          </a:cubicBezTo>
                          <a:cubicBezTo>
                            <a:pt x="85" y="534"/>
                            <a:pt x="85" y="539"/>
                            <a:pt x="84" y="544"/>
                          </a:cubicBezTo>
                          <a:cubicBezTo>
                            <a:pt x="83" y="549"/>
                            <a:pt x="80" y="553"/>
                            <a:pt x="77" y="557"/>
                          </a:cubicBezTo>
                          <a:cubicBezTo>
                            <a:pt x="76" y="559"/>
                            <a:pt x="74" y="560"/>
                            <a:pt x="73" y="562"/>
                          </a:cubicBezTo>
                          <a:cubicBezTo>
                            <a:pt x="71" y="565"/>
                            <a:pt x="72" y="566"/>
                            <a:pt x="72" y="570"/>
                          </a:cubicBezTo>
                          <a:cubicBezTo>
                            <a:pt x="72" y="574"/>
                            <a:pt x="67" y="577"/>
                            <a:pt x="65" y="581"/>
                          </a:cubicBezTo>
                          <a:cubicBezTo>
                            <a:pt x="64" y="583"/>
                            <a:pt x="65" y="586"/>
                            <a:pt x="65" y="589"/>
                          </a:cubicBezTo>
                          <a:cubicBezTo>
                            <a:pt x="64" y="591"/>
                            <a:pt x="63" y="594"/>
                            <a:pt x="62" y="597"/>
                          </a:cubicBezTo>
                          <a:cubicBezTo>
                            <a:pt x="62" y="599"/>
                            <a:pt x="61" y="601"/>
                            <a:pt x="59" y="602"/>
                          </a:cubicBezTo>
                          <a:cubicBezTo>
                            <a:pt x="58" y="603"/>
                            <a:pt x="55" y="603"/>
                            <a:pt x="54" y="605"/>
                          </a:cubicBezTo>
                          <a:cubicBezTo>
                            <a:pt x="52" y="608"/>
                            <a:pt x="57" y="613"/>
                            <a:pt x="54" y="617"/>
                          </a:cubicBezTo>
                          <a:cubicBezTo>
                            <a:pt x="51" y="620"/>
                            <a:pt x="45" y="614"/>
                            <a:pt x="41" y="620"/>
                          </a:cubicBezTo>
                          <a:cubicBezTo>
                            <a:pt x="40" y="623"/>
                            <a:pt x="41" y="632"/>
                            <a:pt x="42" y="635"/>
                          </a:cubicBezTo>
                          <a:cubicBezTo>
                            <a:pt x="42" y="639"/>
                            <a:pt x="46" y="640"/>
                            <a:pt x="46" y="644"/>
                          </a:cubicBezTo>
                          <a:cubicBezTo>
                            <a:pt x="47" y="648"/>
                            <a:pt x="45" y="653"/>
                            <a:pt x="45" y="657"/>
                          </a:cubicBezTo>
                          <a:cubicBezTo>
                            <a:pt x="45" y="662"/>
                            <a:pt x="46" y="665"/>
                            <a:pt x="47" y="670"/>
                          </a:cubicBezTo>
                          <a:cubicBezTo>
                            <a:pt x="49" y="675"/>
                            <a:pt x="51" y="680"/>
                            <a:pt x="53" y="686"/>
                          </a:cubicBezTo>
                          <a:cubicBezTo>
                            <a:pt x="54" y="691"/>
                            <a:pt x="52" y="696"/>
                            <a:pt x="51" y="701"/>
                          </a:cubicBezTo>
                          <a:cubicBezTo>
                            <a:pt x="51" y="704"/>
                            <a:pt x="52" y="706"/>
                            <a:pt x="50" y="708"/>
                          </a:cubicBezTo>
                          <a:cubicBezTo>
                            <a:pt x="48" y="711"/>
                            <a:pt x="49" y="709"/>
                            <a:pt x="46" y="710"/>
                          </a:cubicBezTo>
                          <a:cubicBezTo>
                            <a:pt x="42" y="711"/>
                            <a:pt x="40" y="717"/>
                            <a:pt x="40" y="720"/>
                          </a:cubicBezTo>
                          <a:cubicBezTo>
                            <a:pt x="39" y="723"/>
                            <a:pt x="38" y="725"/>
                            <a:pt x="37" y="728"/>
                          </a:cubicBezTo>
                          <a:cubicBezTo>
                            <a:pt x="36" y="731"/>
                            <a:pt x="37" y="734"/>
                            <a:pt x="37" y="736"/>
                          </a:cubicBezTo>
                          <a:cubicBezTo>
                            <a:pt x="36" y="740"/>
                            <a:pt x="33" y="743"/>
                            <a:pt x="33" y="748"/>
                          </a:cubicBezTo>
                          <a:cubicBezTo>
                            <a:pt x="33" y="750"/>
                            <a:pt x="35" y="752"/>
                            <a:pt x="36" y="755"/>
                          </a:cubicBezTo>
                          <a:cubicBezTo>
                            <a:pt x="37" y="758"/>
                            <a:pt x="36" y="761"/>
                            <a:pt x="37" y="764"/>
                          </a:cubicBezTo>
                          <a:cubicBezTo>
                            <a:pt x="37" y="765"/>
                            <a:pt x="38" y="767"/>
                            <a:pt x="40" y="767"/>
                          </a:cubicBezTo>
                          <a:cubicBezTo>
                            <a:pt x="41" y="768"/>
                            <a:pt x="45" y="766"/>
                            <a:pt x="45" y="767"/>
                          </a:cubicBezTo>
                          <a:cubicBezTo>
                            <a:pt x="47" y="769"/>
                            <a:pt x="38" y="773"/>
                            <a:pt x="44" y="775"/>
                          </a:cubicBezTo>
                          <a:cubicBezTo>
                            <a:pt x="46" y="776"/>
                            <a:pt x="53" y="775"/>
                            <a:pt x="55" y="774"/>
                          </a:cubicBezTo>
                          <a:cubicBezTo>
                            <a:pt x="59" y="773"/>
                            <a:pt x="58" y="772"/>
                            <a:pt x="58" y="769"/>
                          </a:cubicBezTo>
                          <a:cubicBezTo>
                            <a:pt x="58" y="766"/>
                            <a:pt x="58" y="766"/>
                            <a:pt x="61" y="767"/>
                          </a:cubicBezTo>
                          <a:cubicBezTo>
                            <a:pt x="63" y="767"/>
                            <a:pt x="64" y="767"/>
                            <a:pt x="65" y="768"/>
                          </a:cubicBezTo>
                          <a:cubicBezTo>
                            <a:pt x="67" y="768"/>
                            <a:pt x="67" y="769"/>
                            <a:pt x="69" y="770"/>
                          </a:cubicBezTo>
                          <a:cubicBezTo>
                            <a:pt x="70" y="770"/>
                            <a:pt x="72" y="771"/>
                            <a:pt x="74" y="770"/>
                          </a:cubicBezTo>
                          <a:cubicBezTo>
                            <a:pt x="76" y="770"/>
                            <a:pt x="78" y="768"/>
                            <a:pt x="79" y="766"/>
                          </a:cubicBezTo>
                          <a:cubicBezTo>
                            <a:pt x="79" y="766"/>
                            <a:pt x="79" y="760"/>
                            <a:pt x="80" y="761"/>
                          </a:cubicBezTo>
                          <a:cubicBezTo>
                            <a:pt x="82" y="762"/>
                            <a:pt x="82" y="767"/>
                            <a:pt x="81" y="769"/>
                          </a:cubicBezTo>
                          <a:cubicBezTo>
                            <a:pt x="80" y="772"/>
                            <a:pt x="79" y="772"/>
                            <a:pt x="76" y="774"/>
                          </a:cubicBezTo>
                          <a:cubicBezTo>
                            <a:pt x="74" y="775"/>
                            <a:pt x="65" y="777"/>
                            <a:pt x="68" y="781"/>
                          </a:cubicBezTo>
                          <a:cubicBezTo>
                            <a:pt x="70" y="785"/>
                            <a:pt x="77" y="780"/>
                            <a:pt x="78" y="786"/>
                          </a:cubicBezTo>
                          <a:cubicBezTo>
                            <a:pt x="78" y="788"/>
                            <a:pt x="77" y="791"/>
                            <a:pt x="77" y="793"/>
                          </a:cubicBezTo>
                          <a:cubicBezTo>
                            <a:pt x="78" y="795"/>
                            <a:pt x="79" y="798"/>
                            <a:pt x="77" y="798"/>
                          </a:cubicBezTo>
                          <a:cubicBezTo>
                            <a:pt x="74" y="798"/>
                            <a:pt x="74" y="794"/>
                            <a:pt x="73" y="793"/>
                          </a:cubicBezTo>
                          <a:cubicBezTo>
                            <a:pt x="71" y="791"/>
                            <a:pt x="68" y="791"/>
                            <a:pt x="69" y="795"/>
                          </a:cubicBezTo>
                          <a:cubicBezTo>
                            <a:pt x="69" y="799"/>
                            <a:pt x="72" y="798"/>
                            <a:pt x="74" y="801"/>
                          </a:cubicBezTo>
                          <a:cubicBezTo>
                            <a:pt x="74" y="802"/>
                            <a:pt x="75" y="803"/>
                            <a:pt x="74" y="804"/>
                          </a:cubicBezTo>
                          <a:cubicBezTo>
                            <a:pt x="73" y="805"/>
                            <a:pt x="72" y="804"/>
                            <a:pt x="71" y="803"/>
                          </a:cubicBezTo>
                          <a:cubicBezTo>
                            <a:pt x="70" y="803"/>
                            <a:pt x="71" y="802"/>
                            <a:pt x="69" y="803"/>
                          </a:cubicBezTo>
                          <a:cubicBezTo>
                            <a:pt x="68" y="803"/>
                            <a:pt x="67" y="805"/>
                            <a:pt x="66" y="806"/>
                          </a:cubicBezTo>
                          <a:cubicBezTo>
                            <a:pt x="65" y="809"/>
                            <a:pt x="68" y="812"/>
                            <a:pt x="68" y="815"/>
                          </a:cubicBezTo>
                          <a:cubicBezTo>
                            <a:pt x="68" y="817"/>
                            <a:pt x="67" y="819"/>
                            <a:pt x="66" y="820"/>
                          </a:cubicBezTo>
                          <a:cubicBezTo>
                            <a:pt x="66" y="820"/>
                            <a:pt x="65" y="820"/>
                            <a:pt x="64" y="820"/>
                          </a:cubicBezTo>
                          <a:cubicBezTo>
                            <a:pt x="63" y="821"/>
                            <a:pt x="63" y="823"/>
                            <a:pt x="63" y="824"/>
                          </a:cubicBezTo>
                          <a:cubicBezTo>
                            <a:pt x="62" y="828"/>
                            <a:pt x="58" y="830"/>
                            <a:pt x="59" y="836"/>
                          </a:cubicBezTo>
                          <a:cubicBezTo>
                            <a:pt x="61" y="840"/>
                            <a:pt x="68" y="843"/>
                            <a:pt x="63" y="848"/>
                          </a:cubicBezTo>
                          <a:cubicBezTo>
                            <a:pt x="61" y="849"/>
                            <a:pt x="61" y="849"/>
                            <a:pt x="61" y="849"/>
                          </a:cubicBezTo>
                          <a:cubicBezTo>
                            <a:pt x="60" y="850"/>
                            <a:pt x="60" y="852"/>
                            <a:pt x="59" y="853"/>
                          </a:cubicBezTo>
                          <a:cubicBezTo>
                            <a:pt x="57" y="855"/>
                            <a:pt x="54" y="855"/>
                            <a:pt x="54" y="858"/>
                          </a:cubicBezTo>
                          <a:cubicBezTo>
                            <a:pt x="53" y="862"/>
                            <a:pt x="57" y="862"/>
                            <a:pt x="60" y="863"/>
                          </a:cubicBezTo>
                          <a:cubicBezTo>
                            <a:pt x="61" y="864"/>
                            <a:pt x="62" y="865"/>
                            <a:pt x="63" y="866"/>
                          </a:cubicBezTo>
                          <a:cubicBezTo>
                            <a:pt x="66" y="868"/>
                            <a:pt x="72" y="869"/>
                            <a:pt x="73" y="873"/>
                          </a:cubicBezTo>
                          <a:cubicBezTo>
                            <a:pt x="73" y="878"/>
                            <a:pt x="68" y="882"/>
                            <a:pt x="65" y="884"/>
                          </a:cubicBezTo>
                          <a:cubicBezTo>
                            <a:pt x="62" y="886"/>
                            <a:pt x="60" y="887"/>
                            <a:pt x="57" y="888"/>
                          </a:cubicBezTo>
                          <a:cubicBezTo>
                            <a:pt x="54" y="889"/>
                            <a:pt x="51" y="890"/>
                            <a:pt x="51" y="893"/>
                          </a:cubicBezTo>
                          <a:cubicBezTo>
                            <a:pt x="51" y="896"/>
                            <a:pt x="57" y="901"/>
                            <a:pt x="60" y="902"/>
                          </a:cubicBezTo>
                          <a:cubicBezTo>
                            <a:pt x="61" y="902"/>
                            <a:pt x="65" y="902"/>
                            <a:pt x="66" y="904"/>
                          </a:cubicBezTo>
                          <a:cubicBezTo>
                            <a:pt x="67" y="908"/>
                            <a:pt x="63" y="908"/>
                            <a:pt x="61" y="907"/>
                          </a:cubicBezTo>
                          <a:cubicBezTo>
                            <a:pt x="59" y="907"/>
                            <a:pt x="59" y="907"/>
                            <a:pt x="57" y="906"/>
                          </a:cubicBezTo>
                          <a:cubicBezTo>
                            <a:pt x="56" y="905"/>
                            <a:pt x="56" y="903"/>
                            <a:pt x="55" y="903"/>
                          </a:cubicBezTo>
                          <a:cubicBezTo>
                            <a:pt x="53" y="902"/>
                            <a:pt x="50" y="905"/>
                            <a:pt x="49" y="907"/>
                          </a:cubicBezTo>
                          <a:cubicBezTo>
                            <a:pt x="45" y="914"/>
                            <a:pt x="59" y="909"/>
                            <a:pt x="56" y="915"/>
                          </a:cubicBezTo>
                          <a:cubicBezTo>
                            <a:pt x="55" y="916"/>
                            <a:pt x="50" y="916"/>
                            <a:pt x="49" y="918"/>
                          </a:cubicBezTo>
                          <a:cubicBezTo>
                            <a:pt x="47" y="919"/>
                            <a:pt x="44" y="922"/>
                            <a:pt x="43" y="924"/>
                          </a:cubicBezTo>
                          <a:cubicBezTo>
                            <a:pt x="42" y="927"/>
                            <a:pt x="42" y="930"/>
                            <a:pt x="43" y="932"/>
                          </a:cubicBezTo>
                          <a:cubicBezTo>
                            <a:pt x="44" y="934"/>
                            <a:pt x="47" y="935"/>
                            <a:pt x="47" y="938"/>
                          </a:cubicBezTo>
                          <a:cubicBezTo>
                            <a:pt x="46" y="940"/>
                            <a:pt x="45" y="940"/>
                            <a:pt x="43" y="941"/>
                          </a:cubicBezTo>
                          <a:cubicBezTo>
                            <a:pt x="42" y="942"/>
                            <a:pt x="40" y="942"/>
                            <a:pt x="39" y="943"/>
                          </a:cubicBezTo>
                          <a:cubicBezTo>
                            <a:pt x="37" y="944"/>
                            <a:pt x="38" y="944"/>
                            <a:pt x="37" y="946"/>
                          </a:cubicBezTo>
                          <a:cubicBezTo>
                            <a:pt x="37" y="947"/>
                            <a:pt x="37" y="948"/>
                            <a:pt x="35" y="949"/>
                          </a:cubicBezTo>
                          <a:cubicBezTo>
                            <a:pt x="35" y="949"/>
                            <a:pt x="32" y="948"/>
                            <a:pt x="32" y="947"/>
                          </a:cubicBezTo>
                          <a:cubicBezTo>
                            <a:pt x="30" y="944"/>
                            <a:pt x="36" y="943"/>
                            <a:pt x="34" y="940"/>
                          </a:cubicBezTo>
                          <a:cubicBezTo>
                            <a:pt x="33" y="939"/>
                            <a:pt x="30" y="940"/>
                            <a:pt x="28" y="939"/>
                          </a:cubicBezTo>
                          <a:cubicBezTo>
                            <a:pt x="27" y="938"/>
                            <a:pt x="29" y="937"/>
                            <a:pt x="28" y="937"/>
                          </a:cubicBezTo>
                          <a:cubicBezTo>
                            <a:pt x="27" y="935"/>
                            <a:pt x="25" y="937"/>
                            <a:pt x="23" y="937"/>
                          </a:cubicBezTo>
                          <a:cubicBezTo>
                            <a:pt x="21" y="937"/>
                            <a:pt x="18" y="936"/>
                            <a:pt x="17" y="934"/>
                          </a:cubicBezTo>
                          <a:cubicBezTo>
                            <a:pt x="17" y="932"/>
                            <a:pt x="18" y="932"/>
                            <a:pt x="19" y="932"/>
                          </a:cubicBezTo>
                          <a:cubicBezTo>
                            <a:pt x="21" y="932"/>
                            <a:pt x="23" y="934"/>
                            <a:pt x="24" y="933"/>
                          </a:cubicBezTo>
                          <a:cubicBezTo>
                            <a:pt x="26" y="932"/>
                            <a:pt x="26" y="929"/>
                            <a:pt x="26" y="927"/>
                          </a:cubicBezTo>
                          <a:cubicBezTo>
                            <a:pt x="27" y="924"/>
                            <a:pt x="26" y="917"/>
                            <a:pt x="21" y="921"/>
                          </a:cubicBezTo>
                          <a:cubicBezTo>
                            <a:pt x="18" y="923"/>
                            <a:pt x="21" y="925"/>
                            <a:pt x="20" y="928"/>
                          </a:cubicBezTo>
                          <a:cubicBezTo>
                            <a:pt x="19" y="929"/>
                            <a:pt x="17" y="928"/>
                            <a:pt x="16" y="927"/>
                          </a:cubicBezTo>
                          <a:cubicBezTo>
                            <a:pt x="14" y="925"/>
                            <a:pt x="17" y="922"/>
                            <a:pt x="13" y="922"/>
                          </a:cubicBezTo>
                          <a:cubicBezTo>
                            <a:pt x="10" y="922"/>
                            <a:pt x="10" y="926"/>
                            <a:pt x="10" y="929"/>
                          </a:cubicBezTo>
                          <a:cubicBezTo>
                            <a:pt x="11" y="930"/>
                            <a:pt x="11" y="933"/>
                            <a:pt x="9" y="934"/>
                          </a:cubicBezTo>
                          <a:cubicBezTo>
                            <a:pt x="8" y="935"/>
                            <a:pt x="3" y="933"/>
                            <a:pt x="1" y="935"/>
                          </a:cubicBezTo>
                          <a:cubicBezTo>
                            <a:pt x="0" y="937"/>
                            <a:pt x="2" y="940"/>
                            <a:pt x="2" y="942"/>
                          </a:cubicBezTo>
                          <a:cubicBezTo>
                            <a:pt x="2" y="945"/>
                            <a:pt x="1" y="948"/>
                            <a:pt x="2" y="951"/>
                          </a:cubicBezTo>
                          <a:cubicBezTo>
                            <a:pt x="3" y="953"/>
                            <a:pt x="4" y="954"/>
                            <a:pt x="7" y="954"/>
                          </a:cubicBezTo>
                          <a:cubicBezTo>
                            <a:pt x="11" y="955"/>
                            <a:pt x="12" y="953"/>
                            <a:pt x="16" y="952"/>
                          </a:cubicBezTo>
                          <a:cubicBezTo>
                            <a:pt x="22" y="950"/>
                            <a:pt x="25" y="956"/>
                            <a:pt x="30" y="959"/>
                          </a:cubicBezTo>
                          <a:cubicBezTo>
                            <a:pt x="34" y="962"/>
                            <a:pt x="36" y="969"/>
                            <a:pt x="32" y="973"/>
                          </a:cubicBezTo>
                          <a:cubicBezTo>
                            <a:pt x="31" y="974"/>
                            <a:pt x="29" y="975"/>
                            <a:pt x="28" y="975"/>
                          </a:cubicBezTo>
                          <a:cubicBezTo>
                            <a:pt x="26" y="975"/>
                            <a:pt x="26" y="973"/>
                            <a:pt x="25" y="973"/>
                          </a:cubicBezTo>
                          <a:cubicBezTo>
                            <a:pt x="23" y="973"/>
                            <a:pt x="20" y="974"/>
                            <a:pt x="19" y="976"/>
                          </a:cubicBezTo>
                          <a:cubicBezTo>
                            <a:pt x="19" y="978"/>
                            <a:pt x="20" y="981"/>
                            <a:pt x="21" y="982"/>
                          </a:cubicBezTo>
                          <a:cubicBezTo>
                            <a:pt x="23" y="984"/>
                            <a:pt x="27" y="982"/>
                            <a:pt x="29" y="984"/>
                          </a:cubicBezTo>
                          <a:cubicBezTo>
                            <a:pt x="33" y="987"/>
                            <a:pt x="23" y="990"/>
                            <a:pt x="30" y="992"/>
                          </a:cubicBezTo>
                          <a:cubicBezTo>
                            <a:pt x="31" y="992"/>
                            <a:pt x="33" y="992"/>
                            <a:pt x="35" y="992"/>
                          </a:cubicBezTo>
                          <a:cubicBezTo>
                            <a:pt x="39" y="991"/>
                            <a:pt x="38" y="989"/>
                            <a:pt x="39" y="986"/>
                          </a:cubicBezTo>
                          <a:cubicBezTo>
                            <a:pt x="42" y="979"/>
                            <a:pt x="42" y="991"/>
                            <a:pt x="43" y="993"/>
                          </a:cubicBezTo>
                          <a:cubicBezTo>
                            <a:pt x="45" y="996"/>
                            <a:pt x="57" y="997"/>
                            <a:pt x="54" y="1001"/>
                          </a:cubicBezTo>
                          <a:cubicBezTo>
                            <a:pt x="52" y="1003"/>
                            <a:pt x="50" y="999"/>
                            <a:pt x="48" y="1001"/>
                          </a:cubicBezTo>
                          <a:cubicBezTo>
                            <a:pt x="46" y="1002"/>
                            <a:pt x="49" y="1003"/>
                            <a:pt x="50" y="1004"/>
                          </a:cubicBezTo>
                          <a:cubicBezTo>
                            <a:pt x="53" y="1008"/>
                            <a:pt x="43" y="1010"/>
                            <a:pt x="41" y="1007"/>
                          </a:cubicBezTo>
                          <a:cubicBezTo>
                            <a:pt x="40" y="1006"/>
                            <a:pt x="40" y="1005"/>
                            <a:pt x="39" y="1004"/>
                          </a:cubicBezTo>
                          <a:cubicBezTo>
                            <a:pt x="38" y="1003"/>
                            <a:pt x="37" y="1004"/>
                            <a:pt x="36" y="1004"/>
                          </a:cubicBezTo>
                          <a:cubicBezTo>
                            <a:pt x="35" y="1003"/>
                            <a:pt x="33" y="1002"/>
                            <a:pt x="32" y="1002"/>
                          </a:cubicBezTo>
                          <a:cubicBezTo>
                            <a:pt x="24" y="1000"/>
                            <a:pt x="24" y="1009"/>
                            <a:pt x="29" y="1012"/>
                          </a:cubicBezTo>
                          <a:cubicBezTo>
                            <a:pt x="30" y="1014"/>
                            <a:pt x="33" y="1014"/>
                            <a:pt x="34" y="1015"/>
                          </a:cubicBezTo>
                          <a:cubicBezTo>
                            <a:pt x="35" y="1017"/>
                            <a:pt x="33" y="1021"/>
                            <a:pt x="32" y="1022"/>
                          </a:cubicBezTo>
                          <a:cubicBezTo>
                            <a:pt x="29" y="1023"/>
                            <a:pt x="28" y="1018"/>
                            <a:pt x="26" y="1018"/>
                          </a:cubicBezTo>
                          <a:cubicBezTo>
                            <a:pt x="24" y="1018"/>
                            <a:pt x="20" y="1020"/>
                            <a:pt x="21" y="1023"/>
                          </a:cubicBezTo>
                          <a:cubicBezTo>
                            <a:pt x="21" y="1025"/>
                            <a:pt x="33" y="1027"/>
                            <a:pt x="25" y="1030"/>
                          </a:cubicBezTo>
                          <a:cubicBezTo>
                            <a:pt x="22" y="1031"/>
                            <a:pt x="20" y="1030"/>
                            <a:pt x="19" y="1034"/>
                          </a:cubicBezTo>
                          <a:cubicBezTo>
                            <a:pt x="18" y="1037"/>
                            <a:pt x="20" y="1040"/>
                            <a:pt x="20" y="1043"/>
                          </a:cubicBezTo>
                          <a:cubicBezTo>
                            <a:pt x="21" y="1045"/>
                            <a:pt x="19" y="1052"/>
                            <a:pt x="22" y="1052"/>
                          </a:cubicBezTo>
                          <a:cubicBezTo>
                            <a:pt x="24" y="1053"/>
                            <a:pt x="25" y="1051"/>
                            <a:pt x="26" y="1050"/>
                          </a:cubicBezTo>
                          <a:cubicBezTo>
                            <a:pt x="26" y="1049"/>
                            <a:pt x="26" y="1047"/>
                            <a:pt x="26" y="1045"/>
                          </a:cubicBezTo>
                          <a:cubicBezTo>
                            <a:pt x="26" y="1044"/>
                            <a:pt x="27" y="1044"/>
                            <a:pt x="27" y="1043"/>
                          </a:cubicBezTo>
                          <a:cubicBezTo>
                            <a:pt x="27" y="1042"/>
                            <a:pt x="28" y="1037"/>
                            <a:pt x="29" y="1036"/>
                          </a:cubicBezTo>
                          <a:cubicBezTo>
                            <a:pt x="31" y="1035"/>
                            <a:pt x="34" y="1037"/>
                            <a:pt x="35" y="1038"/>
                          </a:cubicBezTo>
                          <a:cubicBezTo>
                            <a:pt x="37" y="1040"/>
                            <a:pt x="35" y="1041"/>
                            <a:pt x="34" y="1043"/>
                          </a:cubicBezTo>
                          <a:cubicBezTo>
                            <a:pt x="34" y="1045"/>
                            <a:pt x="37" y="1047"/>
                            <a:pt x="36" y="1049"/>
                          </a:cubicBezTo>
                          <a:cubicBezTo>
                            <a:pt x="35" y="1050"/>
                            <a:pt x="33" y="1049"/>
                            <a:pt x="33" y="1052"/>
                          </a:cubicBezTo>
                          <a:cubicBezTo>
                            <a:pt x="32" y="1056"/>
                            <a:pt x="34" y="1055"/>
                            <a:pt x="36" y="1057"/>
                          </a:cubicBezTo>
                          <a:cubicBezTo>
                            <a:pt x="38" y="1058"/>
                            <a:pt x="39" y="1061"/>
                            <a:pt x="38" y="1063"/>
                          </a:cubicBezTo>
                          <a:cubicBezTo>
                            <a:pt x="34" y="1069"/>
                            <a:pt x="30" y="1054"/>
                            <a:pt x="26" y="1061"/>
                          </a:cubicBezTo>
                          <a:cubicBezTo>
                            <a:pt x="25" y="1064"/>
                            <a:pt x="28" y="1063"/>
                            <a:pt x="28" y="1065"/>
                          </a:cubicBezTo>
                          <a:cubicBezTo>
                            <a:pt x="29" y="1067"/>
                            <a:pt x="25" y="1066"/>
                            <a:pt x="24" y="1067"/>
                          </a:cubicBezTo>
                          <a:cubicBezTo>
                            <a:pt x="22" y="1070"/>
                            <a:pt x="26" y="1071"/>
                            <a:pt x="28" y="1071"/>
                          </a:cubicBezTo>
                          <a:cubicBezTo>
                            <a:pt x="29" y="1071"/>
                            <a:pt x="33" y="1069"/>
                            <a:pt x="34" y="1071"/>
                          </a:cubicBezTo>
                          <a:cubicBezTo>
                            <a:pt x="35" y="1072"/>
                            <a:pt x="33" y="1073"/>
                            <a:pt x="34" y="1074"/>
                          </a:cubicBezTo>
                          <a:cubicBezTo>
                            <a:pt x="34" y="1075"/>
                            <a:pt x="35" y="1075"/>
                            <a:pt x="36" y="1076"/>
                          </a:cubicBezTo>
                          <a:cubicBezTo>
                            <a:pt x="37" y="1078"/>
                            <a:pt x="37" y="1079"/>
                            <a:pt x="35" y="1080"/>
                          </a:cubicBezTo>
                          <a:cubicBezTo>
                            <a:pt x="32" y="1081"/>
                            <a:pt x="30" y="1079"/>
                            <a:pt x="28" y="1077"/>
                          </a:cubicBezTo>
                          <a:cubicBezTo>
                            <a:pt x="27" y="1076"/>
                            <a:pt x="28" y="1075"/>
                            <a:pt x="26" y="1075"/>
                          </a:cubicBezTo>
                          <a:cubicBezTo>
                            <a:pt x="25" y="1074"/>
                            <a:pt x="24" y="1075"/>
                            <a:pt x="24" y="1076"/>
                          </a:cubicBezTo>
                          <a:cubicBezTo>
                            <a:pt x="24" y="1078"/>
                            <a:pt x="27" y="1082"/>
                            <a:pt x="29" y="1082"/>
                          </a:cubicBezTo>
                          <a:cubicBezTo>
                            <a:pt x="31" y="1083"/>
                            <a:pt x="34" y="1082"/>
                            <a:pt x="36" y="1084"/>
                          </a:cubicBezTo>
                          <a:cubicBezTo>
                            <a:pt x="39" y="1089"/>
                            <a:pt x="25" y="1087"/>
                            <a:pt x="23" y="1085"/>
                          </a:cubicBezTo>
                          <a:cubicBezTo>
                            <a:pt x="22" y="1084"/>
                            <a:pt x="21" y="1080"/>
                            <a:pt x="20" y="1080"/>
                          </a:cubicBezTo>
                          <a:cubicBezTo>
                            <a:pt x="18" y="1080"/>
                            <a:pt x="16" y="1083"/>
                            <a:pt x="17" y="1085"/>
                          </a:cubicBezTo>
                          <a:cubicBezTo>
                            <a:pt x="20" y="1090"/>
                            <a:pt x="28" y="1088"/>
                            <a:pt x="32" y="1091"/>
                          </a:cubicBezTo>
                          <a:cubicBezTo>
                            <a:pt x="34" y="1092"/>
                            <a:pt x="32" y="1094"/>
                            <a:pt x="35" y="1094"/>
                          </a:cubicBezTo>
                          <a:cubicBezTo>
                            <a:pt x="39" y="1094"/>
                            <a:pt x="39" y="1092"/>
                            <a:pt x="41" y="1090"/>
                          </a:cubicBezTo>
                          <a:cubicBezTo>
                            <a:pt x="42" y="1090"/>
                            <a:pt x="44" y="1089"/>
                            <a:pt x="45" y="1091"/>
                          </a:cubicBezTo>
                          <a:cubicBezTo>
                            <a:pt x="46" y="1094"/>
                            <a:pt x="44" y="1091"/>
                            <a:pt x="44" y="1093"/>
                          </a:cubicBezTo>
                          <a:cubicBezTo>
                            <a:pt x="43" y="1095"/>
                            <a:pt x="43" y="1096"/>
                            <a:pt x="44" y="1097"/>
                          </a:cubicBezTo>
                          <a:cubicBezTo>
                            <a:pt x="45" y="1098"/>
                            <a:pt x="47" y="1099"/>
                            <a:pt x="47" y="1100"/>
                          </a:cubicBezTo>
                          <a:cubicBezTo>
                            <a:pt x="47" y="1102"/>
                            <a:pt x="44" y="1101"/>
                            <a:pt x="43" y="1101"/>
                          </a:cubicBezTo>
                          <a:cubicBezTo>
                            <a:pt x="40" y="1102"/>
                            <a:pt x="41" y="1105"/>
                            <a:pt x="40" y="1108"/>
                          </a:cubicBezTo>
                          <a:cubicBezTo>
                            <a:pt x="39" y="1110"/>
                            <a:pt x="39" y="1112"/>
                            <a:pt x="36" y="1113"/>
                          </a:cubicBezTo>
                          <a:cubicBezTo>
                            <a:pt x="32" y="1114"/>
                            <a:pt x="34" y="1110"/>
                            <a:pt x="31" y="1109"/>
                          </a:cubicBezTo>
                          <a:cubicBezTo>
                            <a:pt x="26" y="1107"/>
                            <a:pt x="24" y="1116"/>
                            <a:pt x="29" y="1118"/>
                          </a:cubicBezTo>
                          <a:cubicBezTo>
                            <a:pt x="30" y="1118"/>
                            <a:pt x="31" y="1117"/>
                            <a:pt x="32" y="1118"/>
                          </a:cubicBezTo>
                          <a:cubicBezTo>
                            <a:pt x="34" y="1118"/>
                            <a:pt x="34" y="1120"/>
                            <a:pt x="35" y="1120"/>
                          </a:cubicBezTo>
                          <a:cubicBezTo>
                            <a:pt x="37" y="1120"/>
                            <a:pt x="38" y="1119"/>
                            <a:pt x="39" y="1119"/>
                          </a:cubicBezTo>
                          <a:cubicBezTo>
                            <a:pt x="41" y="1120"/>
                            <a:pt x="40" y="1120"/>
                            <a:pt x="40" y="1121"/>
                          </a:cubicBezTo>
                          <a:cubicBezTo>
                            <a:pt x="41" y="1123"/>
                            <a:pt x="42" y="1126"/>
                            <a:pt x="43" y="1128"/>
                          </a:cubicBezTo>
                          <a:cubicBezTo>
                            <a:pt x="43" y="1131"/>
                            <a:pt x="41" y="1133"/>
                            <a:pt x="43" y="1136"/>
                          </a:cubicBezTo>
                          <a:cubicBezTo>
                            <a:pt x="44" y="1138"/>
                            <a:pt x="46" y="1138"/>
                            <a:pt x="47" y="1141"/>
                          </a:cubicBezTo>
                          <a:cubicBezTo>
                            <a:pt x="47" y="1145"/>
                            <a:pt x="44" y="1147"/>
                            <a:pt x="47" y="1150"/>
                          </a:cubicBezTo>
                          <a:cubicBezTo>
                            <a:pt x="48" y="1151"/>
                            <a:pt x="50" y="1152"/>
                            <a:pt x="52" y="1152"/>
                          </a:cubicBezTo>
                          <a:cubicBezTo>
                            <a:pt x="55" y="1152"/>
                            <a:pt x="55" y="1151"/>
                            <a:pt x="56" y="1148"/>
                          </a:cubicBezTo>
                          <a:cubicBezTo>
                            <a:pt x="57" y="1144"/>
                            <a:pt x="56" y="1145"/>
                            <a:pt x="54" y="1141"/>
                          </a:cubicBezTo>
                          <a:cubicBezTo>
                            <a:pt x="52" y="1138"/>
                            <a:pt x="53" y="1138"/>
                            <a:pt x="56" y="1138"/>
                          </a:cubicBezTo>
                          <a:cubicBezTo>
                            <a:pt x="58" y="1138"/>
                            <a:pt x="67" y="1146"/>
                            <a:pt x="68" y="1144"/>
                          </a:cubicBezTo>
                          <a:cubicBezTo>
                            <a:pt x="71" y="1140"/>
                            <a:pt x="57" y="1136"/>
                            <a:pt x="55" y="1134"/>
                          </a:cubicBezTo>
                          <a:cubicBezTo>
                            <a:pt x="51" y="1131"/>
                            <a:pt x="54" y="1129"/>
                            <a:pt x="58" y="1129"/>
                          </a:cubicBezTo>
                          <a:cubicBezTo>
                            <a:pt x="62" y="1130"/>
                            <a:pt x="66" y="1132"/>
                            <a:pt x="69" y="1135"/>
                          </a:cubicBezTo>
                          <a:cubicBezTo>
                            <a:pt x="71" y="1137"/>
                            <a:pt x="76" y="1142"/>
                            <a:pt x="77" y="1145"/>
                          </a:cubicBezTo>
                          <a:cubicBezTo>
                            <a:pt x="78" y="1148"/>
                            <a:pt x="75" y="1149"/>
                            <a:pt x="74" y="1152"/>
                          </a:cubicBezTo>
                          <a:cubicBezTo>
                            <a:pt x="72" y="1155"/>
                            <a:pt x="76" y="1158"/>
                            <a:pt x="76" y="1161"/>
                          </a:cubicBezTo>
                          <a:cubicBezTo>
                            <a:pt x="76" y="1163"/>
                            <a:pt x="75" y="1165"/>
                            <a:pt x="73" y="1166"/>
                          </a:cubicBezTo>
                          <a:cubicBezTo>
                            <a:pt x="71" y="1167"/>
                            <a:pt x="66" y="1169"/>
                            <a:pt x="65" y="1171"/>
                          </a:cubicBezTo>
                          <a:cubicBezTo>
                            <a:pt x="63" y="1177"/>
                            <a:pt x="77" y="1171"/>
                            <a:pt x="78" y="1172"/>
                          </a:cubicBezTo>
                          <a:cubicBezTo>
                            <a:pt x="80" y="1173"/>
                            <a:pt x="79" y="1175"/>
                            <a:pt x="81" y="1176"/>
                          </a:cubicBezTo>
                          <a:cubicBezTo>
                            <a:pt x="83" y="1177"/>
                            <a:pt x="87" y="1177"/>
                            <a:pt x="89" y="1177"/>
                          </a:cubicBezTo>
                          <a:cubicBezTo>
                            <a:pt x="92" y="1177"/>
                            <a:pt x="105" y="1174"/>
                            <a:pt x="106" y="1177"/>
                          </a:cubicBezTo>
                          <a:cubicBezTo>
                            <a:pt x="107" y="1180"/>
                            <a:pt x="90" y="1179"/>
                            <a:pt x="89" y="1179"/>
                          </a:cubicBezTo>
                          <a:cubicBezTo>
                            <a:pt x="86" y="1179"/>
                            <a:pt x="84" y="1180"/>
                            <a:pt x="82" y="1181"/>
                          </a:cubicBezTo>
                          <a:cubicBezTo>
                            <a:pt x="81" y="1183"/>
                            <a:pt x="80" y="1185"/>
                            <a:pt x="78" y="1185"/>
                          </a:cubicBezTo>
                          <a:cubicBezTo>
                            <a:pt x="77" y="1186"/>
                            <a:pt x="75" y="1186"/>
                            <a:pt x="73" y="1186"/>
                          </a:cubicBezTo>
                          <a:cubicBezTo>
                            <a:pt x="72" y="1186"/>
                            <a:pt x="72" y="1186"/>
                            <a:pt x="71" y="1187"/>
                          </a:cubicBezTo>
                          <a:cubicBezTo>
                            <a:pt x="70" y="1187"/>
                            <a:pt x="68" y="1186"/>
                            <a:pt x="67" y="1186"/>
                          </a:cubicBezTo>
                          <a:cubicBezTo>
                            <a:pt x="64" y="1187"/>
                            <a:pt x="65" y="1189"/>
                            <a:pt x="65" y="1192"/>
                          </a:cubicBezTo>
                          <a:cubicBezTo>
                            <a:pt x="65" y="1194"/>
                            <a:pt x="65" y="1197"/>
                            <a:pt x="67" y="1199"/>
                          </a:cubicBezTo>
                          <a:cubicBezTo>
                            <a:pt x="67" y="1200"/>
                            <a:pt x="71" y="1204"/>
                            <a:pt x="73" y="1203"/>
                          </a:cubicBezTo>
                          <a:cubicBezTo>
                            <a:pt x="74" y="1203"/>
                            <a:pt x="74" y="1201"/>
                            <a:pt x="74" y="1200"/>
                          </a:cubicBezTo>
                          <a:cubicBezTo>
                            <a:pt x="75" y="1200"/>
                            <a:pt x="76" y="1200"/>
                            <a:pt x="77" y="1199"/>
                          </a:cubicBezTo>
                          <a:cubicBezTo>
                            <a:pt x="77" y="1198"/>
                            <a:pt x="76" y="1197"/>
                            <a:pt x="77" y="1196"/>
                          </a:cubicBezTo>
                          <a:cubicBezTo>
                            <a:pt x="77" y="1194"/>
                            <a:pt x="79" y="1194"/>
                            <a:pt x="80" y="1194"/>
                          </a:cubicBezTo>
                          <a:cubicBezTo>
                            <a:pt x="85" y="1194"/>
                            <a:pt x="91" y="1196"/>
                            <a:pt x="95" y="1193"/>
                          </a:cubicBezTo>
                          <a:cubicBezTo>
                            <a:pt x="97" y="1192"/>
                            <a:pt x="99" y="1190"/>
                            <a:pt x="101" y="1189"/>
                          </a:cubicBezTo>
                          <a:cubicBezTo>
                            <a:pt x="104" y="1187"/>
                            <a:pt x="108" y="1185"/>
                            <a:pt x="112" y="1186"/>
                          </a:cubicBezTo>
                          <a:cubicBezTo>
                            <a:pt x="116" y="1187"/>
                            <a:pt x="111" y="1192"/>
                            <a:pt x="109" y="1194"/>
                          </a:cubicBezTo>
                          <a:cubicBezTo>
                            <a:pt x="107" y="1196"/>
                            <a:pt x="107" y="1197"/>
                            <a:pt x="105" y="1198"/>
                          </a:cubicBezTo>
                          <a:cubicBezTo>
                            <a:pt x="102" y="1199"/>
                            <a:pt x="100" y="1199"/>
                            <a:pt x="98" y="1202"/>
                          </a:cubicBezTo>
                          <a:cubicBezTo>
                            <a:pt x="96" y="1205"/>
                            <a:pt x="96" y="1208"/>
                            <a:pt x="95" y="1211"/>
                          </a:cubicBezTo>
                          <a:cubicBezTo>
                            <a:pt x="94" y="1212"/>
                            <a:pt x="94" y="1213"/>
                            <a:pt x="93" y="1213"/>
                          </a:cubicBezTo>
                          <a:cubicBezTo>
                            <a:pt x="92" y="1212"/>
                            <a:pt x="91" y="1211"/>
                            <a:pt x="91" y="1210"/>
                          </a:cubicBezTo>
                          <a:cubicBezTo>
                            <a:pt x="91" y="1208"/>
                            <a:pt x="97" y="1204"/>
                            <a:pt x="93" y="1202"/>
                          </a:cubicBezTo>
                          <a:cubicBezTo>
                            <a:pt x="90" y="1201"/>
                            <a:pt x="91" y="1205"/>
                            <a:pt x="89" y="1207"/>
                          </a:cubicBezTo>
                          <a:cubicBezTo>
                            <a:pt x="87" y="1208"/>
                            <a:pt x="82" y="1207"/>
                            <a:pt x="81" y="1210"/>
                          </a:cubicBezTo>
                          <a:cubicBezTo>
                            <a:pt x="79" y="1212"/>
                            <a:pt x="84" y="1215"/>
                            <a:pt x="85" y="1216"/>
                          </a:cubicBezTo>
                          <a:cubicBezTo>
                            <a:pt x="91" y="1220"/>
                            <a:pt x="98" y="1220"/>
                            <a:pt x="104" y="1223"/>
                          </a:cubicBezTo>
                          <a:cubicBezTo>
                            <a:pt x="109" y="1226"/>
                            <a:pt x="117" y="1224"/>
                            <a:pt x="119" y="1218"/>
                          </a:cubicBezTo>
                          <a:cubicBezTo>
                            <a:pt x="121" y="1212"/>
                            <a:pt x="119" y="1205"/>
                            <a:pt x="121" y="1199"/>
                          </a:cubicBezTo>
                          <a:cubicBezTo>
                            <a:pt x="121" y="1197"/>
                            <a:pt x="123" y="1196"/>
                            <a:pt x="124" y="1194"/>
                          </a:cubicBezTo>
                          <a:cubicBezTo>
                            <a:pt x="125" y="1191"/>
                            <a:pt x="124" y="1188"/>
                            <a:pt x="124" y="1186"/>
                          </a:cubicBezTo>
                          <a:cubicBezTo>
                            <a:pt x="125" y="1178"/>
                            <a:pt x="133" y="1176"/>
                            <a:pt x="139" y="117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4" name="Freeform 106">
                      <a:extLst>
                        <a:ext uri="{FF2B5EF4-FFF2-40B4-BE49-F238E27FC236}">
                          <a16:creationId xmlns:a16="http://schemas.microsoft.com/office/drawing/2014/main" id="{4F8FD31A-3617-42F3-91E5-D216095BE55D}"/>
                        </a:ext>
                      </a:extLst>
                    </p:cNvPr>
                    <p:cNvSpPr>
                      <a:spLocks/>
                    </p:cNvSpPr>
                    <p:nvPr/>
                  </p:nvSpPr>
                  <p:spPr bwMode="auto">
                    <a:xfrm>
                      <a:off x="3640141" y="6561219"/>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5" name="Freeform 107">
                      <a:extLst>
                        <a:ext uri="{FF2B5EF4-FFF2-40B4-BE49-F238E27FC236}">
                          <a16:creationId xmlns:a16="http://schemas.microsoft.com/office/drawing/2014/main" id="{59CC7A15-22A2-4350-8984-ED1CEA9E48E9}"/>
                        </a:ext>
                      </a:extLst>
                    </p:cNvPr>
                    <p:cNvSpPr>
                      <a:spLocks/>
                    </p:cNvSpPr>
                    <p:nvPr/>
                  </p:nvSpPr>
                  <p:spPr bwMode="auto">
                    <a:xfrm>
                      <a:off x="3622679" y="6558044"/>
                      <a:ext cx="19050" cy="12700"/>
                    </a:xfrm>
                    <a:custGeom>
                      <a:avLst/>
                      <a:gdLst>
                        <a:gd name="T0" fmla="*/ 8 w 18"/>
                        <a:gd name="T1" fmla="*/ 4 h 11"/>
                        <a:gd name="T2" fmla="*/ 2 w 18"/>
                        <a:gd name="T3" fmla="*/ 6 h 11"/>
                        <a:gd name="T4" fmla="*/ 7 w 18"/>
                        <a:gd name="T5" fmla="*/ 8 h 11"/>
                        <a:gd name="T6" fmla="*/ 11 w 18"/>
                        <a:gd name="T7" fmla="*/ 10 h 11"/>
                        <a:gd name="T8" fmla="*/ 13 w 18"/>
                        <a:gd name="T9" fmla="*/ 6 h 11"/>
                        <a:gd name="T10" fmla="*/ 17 w 18"/>
                        <a:gd name="T11" fmla="*/ 4 h 11"/>
                        <a:gd name="T12" fmla="*/ 17 w 18"/>
                        <a:gd name="T13" fmla="*/ 4 h 11"/>
                        <a:gd name="T14" fmla="*/ 8 w 18"/>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8" y="4"/>
                          </a:moveTo>
                          <a:cubicBezTo>
                            <a:pt x="7" y="4"/>
                            <a:pt x="0" y="3"/>
                            <a:pt x="2" y="6"/>
                          </a:cubicBezTo>
                          <a:cubicBezTo>
                            <a:pt x="3" y="7"/>
                            <a:pt x="6" y="7"/>
                            <a:pt x="7" y="8"/>
                          </a:cubicBezTo>
                          <a:cubicBezTo>
                            <a:pt x="9" y="9"/>
                            <a:pt x="10" y="11"/>
                            <a:pt x="11" y="10"/>
                          </a:cubicBezTo>
                          <a:cubicBezTo>
                            <a:pt x="12" y="9"/>
                            <a:pt x="12" y="7"/>
                            <a:pt x="13" y="6"/>
                          </a:cubicBezTo>
                          <a:cubicBezTo>
                            <a:pt x="14" y="6"/>
                            <a:pt x="18" y="6"/>
                            <a:pt x="17" y="4"/>
                          </a:cubicBezTo>
                          <a:cubicBezTo>
                            <a:pt x="17" y="4"/>
                            <a:pt x="17" y="4"/>
                            <a:pt x="17" y="4"/>
                          </a:cubicBezTo>
                          <a:cubicBezTo>
                            <a:pt x="16" y="0"/>
                            <a:pt x="11" y="3"/>
                            <a:pt x="8"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6" name="Freeform 108">
                      <a:extLst>
                        <a:ext uri="{FF2B5EF4-FFF2-40B4-BE49-F238E27FC236}">
                          <a16:creationId xmlns:a16="http://schemas.microsoft.com/office/drawing/2014/main" id="{2072A5A5-2569-4A7E-B264-9F03D785C010}"/>
                        </a:ext>
                      </a:extLst>
                    </p:cNvPr>
                    <p:cNvSpPr>
                      <a:spLocks/>
                    </p:cNvSpPr>
                    <p:nvPr/>
                  </p:nvSpPr>
                  <p:spPr bwMode="auto">
                    <a:xfrm>
                      <a:off x="3640141" y="6562806"/>
                      <a:ext cx="1588" cy="158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0"/>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7" name="Freeform 300">
                      <a:extLst>
                        <a:ext uri="{FF2B5EF4-FFF2-40B4-BE49-F238E27FC236}">
                          <a16:creationId xmlns:a16="http://schemas.microsoft.com/office/drawing/2014/main" id="{2840682D-1185-43F5-A1EE-339879164972}"/>
                        </a:ext>
                      </a:extLst>
                    </p:cNvPr>
                    <p:cNvSpPr>
                      <a:spLocks/>
                    </p:cNvSpPr>
                    <p:nvPr/>
                  </p:nvSpPr>
                  <p:spPr bwMode="auto">
                    <a:xfrm>
                      <a:off x="3570292" y="6456442"/>
                      <a:ext cx="61913" cy="103189"/>
                    </a:xfrm>
                    <a:custGeom>
                      <a:avLst/>
                      <a:gdLst>
                        <a:gd name="T0" fmla="*/ 56 w 58"/>
                        <a:gd name="T1" fmla="*/ 93 h 96"/>
                        <a:gd name="T2" fmla="*/ 56 w 58"/>
                        <a:gd name="T3" fmla="*/ 93 h 96"/>
                        <a:gd name="T4" fmla="*/ 56 w 58"/>
                        <a:gd name="T5" fmla="*/ 93 h 96"/>
                        <a:gd name="T6" fmla="*/ 56 w 58"/>
                        <a:gd name="T7" fmla="*/ 46 h 96"/>
                        <a:gd name="T8" fmla="*/ 57 w 58"/>
                        <a:gd name="T9" fmla="*/ 13 h 96"/>
                        <a:gd name="T10" fmla="*/ 56 w 58"/>
                        <a:gd name="T11" fmla="*/ 5 h 96"/>
                        <a:gd name="T12" fmla="*/ 48 w 58"/>
                        <a:gd name="T13" fmla="*/ 6 h 96"/>
                        <a:gd name="T14" fmla="*/ 38 w 58"/>
                        <a:gd name="T15" fmla="*/ 2 h 96"/>
                        <a:gd name="T16" fmla="*/ 28 w 58"/>
                        <a:gd name="T17" fmla="*/ 3 h 96"/>
                        <a:gd name="T18" fmla="*/ 22 w 58"/>
                        <a:gd name="T19" fmla="*/ 13 h 96"/>
                        <a:gd name="T20" fmla="*/ 12 w 58"/>
                        <a:gd name="T21" fmla="*/ 9 h 96"/>
                        <a:gd name="T22" fmla="*/ 10 w 58"/>
                        <a:gd name="T23" fmla="*/ 13 h 96"/>
                        <a:gd name="T24" fmla="*/ 14 w 58"/>
                        <a:gd name="T25" fmla="*/ 17 h 96"/>
                        <a:gd name="T26" fmla="*/ 10 w 58"/>
                        <a:gd name="T27" fmla="*/ 21 h 96"/>
                        <a:gd name="T28" fmla="*/ 7 w 58"/>
                        <a:gd name="T29" fmla="*/ 19 h 96"/>
                        <a:gd name="T30" fmla="*/ 4 w 58"/>
                        <a:gd name="T31" fmla="*/ 22 h 96"/>
                        <a:gd name="T32" fmla="*/ 6 w 58"/>
                        <a:gd name="T33" fmla="*/ 33 h 96"/>
                        <a:gd name="T34" fmla="*/ 15 w 58"/>
                        <a:gd name="T35" fmla="*/ 36 h 96"/>
                        <a:gd name="T36" fmla="*/ 23 w 58"/>
                        <a:gd name="T37" fmla="*/ 33 h 96"/>
                        <a:gd name="T38" fmla="*/ 36 w 58"/>
                        <a:gd name="T39" fmla="*/ 33 h 96"/>
                        <a:gd name="T40" fmla="*/ 38 w 58"/>
                        <a:gd name="T41" fmla="*/ 37 h 96"/>
                        <a:gd name="T42" fmla="*/ 32 w 58"/>
                        <a:gd name="T43" fmla="*/ 41 h 96"/>
                        <a:gd name="T44" fmla="*/ 24 w 58"/>
                        <a:gd name="T45" fmla="*/ 44 h 96"/>
                        <a:gd name="T46" fmla="*/ 15 w 58"/>
                        <a:gd name="T47" fmla="*/ 51 h 96"/>
                        <a:gd name="T48" fmla="*/ 15 w 58"/>
                        <a:gd name="T49" fmla="*/ 60 h 96"/>
                        <a:gd name="T50" fmla="*/ 26 w 58"/>
                        <a:gd name="T51" fmla="*/ 66 h 96"/>
                        <a:gd name="T52" fmla="*/ 34 w 58"/>
                        <a:gd name="T53" fmla="*/ 71 h 96"/>
                        <a:gd name="T54" fmla="*/ 46 w 58"/>
                        <a:gd name="T55" fmla="*/ 74 h 96"/>
                        <a:gd name="T56" fmla="*/ 42 w 58"/>
                        <a:gd name="T57" fmla="*/ 84 h 96"/>
                        <a:gd name="T58" fmla="*/ 37 w 58"/>
                        <a:gd name="T59" fmla="*/ 88 h 96"/>
                        <a:gd name="T60" fmla="*/ 36 w 58"/>
                        <a:gd name="T61" fmla="*/ 83 h 96"/>
                        <a:gd name="T62" fmla="*/ 38 w 58"/>
                        <a:gd name="T63" fmla="*/ 78 h 96"/>
                        <a:gd name="T64" fmla="*/ 32 w 58"/>
                        <a:gd name="T65" fmla="*/ 76 h 96"/>
                        <a:gd name="T66" fmla="*/ 26 w 58"/>
                        <a:gd name="T67" fmla="*/ 76 h 96"/>
                        <a:gd name="T68" fmla="*/ 25 w 58"/>
                        <a:gd name="T69" fmla="*/ 82 h 96"/>
                        <a:gd name="T70" fmla="*/ 21 w 58"/>
                        <a:gd name="T71" fmla="*/ 80 h 96"/>
                        <a:gd name="T72" fmla="*/ 18 w 58"/>
                        <a:gd name="T73" fmla="*/ 75 h 96"/>
                        <a:gd name="T74" fmla="*/ 13 w 58"/>
                        <a:gd name="T75" fmla="*/ 77 h 96"/>
                        <a:gd name="T76" fmla="*/ 15 w 58"/>
                        <a:gd name="T77" fmla="*/ 82 h 96"/>
                        <a:gd name="T78" fmla="*/ 4 w 58"/>
                        <a:gd name="T79" fmla="*/ 78 h 96"/>
                        <a:gd name="T80" fmla="*/ 2 w 58"/>
                        <a:gd name="T81" fmla="*/ 77 h 96"/>
                        <a:gd name="T82" fmla="*/ 0 w 58"/>
                        <a:gd name="T83" fmla="*/ 80 h 96"/>
                        <a:gd name="T84" fmla="*/ 5 w 58"/>
                        <a:gd name="T85" fmla="*/ 84 h 96"/>
                        <a:gd name="T86" fmla="*/ 2 w 58"/>
                        <a:gd name="T87" fmla="*/ 88 h 96"/>
                        <a:gd name="T88" fmla="*/ 8 w 58"/>
                        <a:gd name="T89" fmla="*/ 87 h 96"/>
                        <a:gd name="T90" fmla="*/ 14 w 58"/>
                        <a:gd name="T91" fmla="*/ 90 h 96"/>
                        <a:gd name="T92" fmla="*/ 18 w 58"/>
                        <a:gd name="T93" fmla="*/ 85 h 96"/>
                        <a:gd name="T94" fmla="*/ 21 w 58"/>
                        <a:gd name="T95" fmla="*/ 90 h 96"/>
                        <a:gd name="T96" fmla="*/ 25 w 58"/>
                        <a:gd name="T97" fmla="*/ 87 h 96"/>
                        <a:gd name="T98" fmla="*/ 30 w 58"/>
                        <a:gd name="T99" fmla="*/ 91 h 96"/>
                        <a:gd name="T100" fmla="*/ 43 w 58"/>
                        <a:gd name="T101" fmla="*/ 95 h 96"/>
                        <a:gd name="T102" fmla="*/ 47 w 58"/>
                        <a:gd name="T103" fmla="*/ 91 h 96"/>
                        <a:gd name="T104" fmla="*/ 56 w 58"/>
                        <a:gd name="T105"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96">
                          <a:moveTo>
                            <a:pt x="56" y="93"/>
                          </a:moveTo>
                          <a:cubicBezTo>
                            <a:pt x="55" y="92"/>
                            <a:pt x="55" y="91"/>
                            <a:pt x="56" y="93"/>
                          </a:cubicBezTo>
                          <a:cubicBezTo>
                            <a:pt x="56" y="93"/>
                            <a:pt x="56" y="93"/>
                            <a:pt x="56" y="93"/>
                          </a:cubicBezTo>
                          <a:cubicBezTo>
                            <a:pt x="56" y="77"/>
                            <a:pt x="56" y="62"/>
                            <a:pt x="56" y="46"/>
                          </a:cubicBezTo>
                          <a:cubicBezTo>
                            <a:pt x="56" y="35"/>
                            <a:pt x="57" y="24"/>
                            <a:pt x="57" y="13"/>
                          </a:cubicBezTo>
                          <a:cubicBezTo>
                            <a:pt x="57" y="10"/>
                            <a:pt x="58" y="6"/>
                            <a:pt x="56" y="5"/>
                          </a:cubicBezTo>
                          <a:cubicBezTo>
                            <a:pt x="53" y="3"/>
                            <a:pt x="50" y="6"/>
                            <a:pt x="48" y="6"/>
                          </a:cubicBezTo>
                          <a:cubicBezTo>
                            <a:pt x="45" y="7"/>
                            <a:pt x="41" y="3"/>
                            <a:pt x="38" y="2"/>
                          </a:cubicBezTo>
                          <a:cubicBezTo>
                            <a:pt x="34" y="0"/>
                            <a:pt x="31" y="0"/>
                            <a:pt x="28" y="3"/>
                          </a:cubicBezTo>
                          <a:cubicBezTo>
                            <a:pt x="25" y="6"/>
                            <a:pt x="26" y="11"/>
                            <a:pt x="22" y="13"/>
                          </a:cubicBezTo>
                          <a:cubicBezTo>
                            <a:pt x="18" y="14"/>
                            <a:pt x="16" y="9"/>
                            <a:pt x="12" y="9"/>
                          </a:cubicBezTo>
                          <a:cubicBezTo>
                            <a:pt x="8" y="8"/>
                            <a:pt x="8" y="11"/>
                            <a:pt x="10" y="13"/>
                          </a:cubicBezTo>
                          <a:cubicBezTo>
                            <a:pt x="12" y="14"/>
                            <a:pt x="14" y="15"/>
                            <a:pt x="14" y="17"/>
                          </a:cubicBezTo>
                          <a:cubicBezTo>
                            <a:pt x="13" y="19"/>
                            <a:pt x="12" y="21"/>
                            <a:pt x="10" y="21"/>
                          </a:cubicBezTo>
                          <a:cubicBezTo>
                            <a:pt x="9" y="21"/>
                            <a:pt x="8" y="19"/>
                            <a:pt x="7" y="19"/>
                          </a:cubicBezTo>
                          <a:cubicBezTo>
                            <a:pt x="6" y="19"/>
                            <a:pt x="4" y="22"/>
                            <a:pt x="4" y="22"/>
                          </a:cubicBezTo>
                          <a:cubicBezTo>
                            <a:pt x="3" y="25"/>
                            <a:pt x="5" y="30"/>
                            <a:pt x="6" y="33"/>
                          </a:cubicBezTo>
                          <a:cubicBezTo>
                            <a:pt x="8" y="36"/>
                            <a:pt x="11" y="38"/>
                            <a:pt x="15" y="36"/>
                          </a:cubicBezTo>
                          <a:cubicBezTo>
                            <a:pt x="19" y="33"/>
                            <a:pt x="18" y="33"/>
                            <a:pt x="23" y="33"/>
                          </a:cubicBezTo>
                          <a:cubicBezTo>
                            <a:pt x="28" y="33"/>
                            <a:pt x="32" y="33"/>
                            <a:pt x="36" y="33"/>
                          </a:cubicBezTo>
                          <a:cubicBezTo>
                            <a:pt x="39" y="33"/>
                            <a:pt x="40" y="34"/>
                            <a:pt x="38" y="37"/>
                          </a:cubicBezTo>
                          <a:cubicBezTo>
                            <a:pt x="37" y="40"/>
                            <a:pt x="35" y="40"/>
                            <a:pt x="32" y="41"/>
                          </a:cubicBezTo>
                          <a:cubicBezTo>
                            <a:pt x="30" y="42"/>
                            <a:pt x="27" y="42"/>
                            <a:pt x="24" y="44"/>
                          </a:cubicBezTo>
                          <a:cubicBezTo>
                            <a:pt x="22" y="45"/>
                            <a:pt x="16" y="48"/>
                            <a:pt x="15" y="51"/>
                          </a:cubicBezTo>
                          <a:cubicBezTo>
                            <a:pt x="13" y="53"/>
                            <a:pt x="14" y="58"/>
                            <a:pt x="15" y="60"/>
                          </a:cubicBezTo>
                          <a:cubicBezTo>
                            <a:pt x="17" y="64"/>
                            <a:pt x="22" y="65"/>
                            <a:pt x="26" y="66"/>
                          </a:cubicBezTo>
                          <a:cubicBezTo>
                            <a:pt x="29" y="67"/>
                            <a:pt x="31" y="69"/>
                            <a:pt x="34" y="71"/>
                          </a:cubicBezTo>
                          <a:cubicBezTo>
                            <a:pt x="38" y="73"/>
                            <a:pt x="43" y="72"/>
                            <a:pt x="46" y="74"/>
                          </a:cubicBezTo>
                          <a:cubicBezTo>
                            <a:pt x="51" y="77"/>
                            <a:pt x="44" y="81"/>
                            <a:pt x="42" y="84"/>
                          </a:cubicBezTo>
                          <a:cubicBezTo>
                            <a:pt x="41" y="85"/>
                            <a:pt x="39" y="88"/>
                            <a:pt x="37" y="88"/>
                          </a:cubicBezTo>
                          <a:cubicBezTo>
                            <a:pt x="35" y="87"/>
                            <a:pt x="35" y="84"/>
                            <a:pt x="36" y="83"/>
                          </a:cubicBezTo>
                          <a:cubicBezTo>
                            <a:pt x="37" y="81"/>
                            <a:pt x="40" y="81"/>
                            <a:pt x="38" y="78"/>
                          </a:cubicBezTo>
                          <a:cubicBezTo>
                            <a:pt x="36" y="76"/>
                            <a:pt x="34" y="77"/>
                            <a:pt x="32" y="76"/>
                          </a:cubicBezTo>
                          <a:cubicBezTo>
                            <a:pt x="30" y="76"/>
                            <a:pt x="27" y="75"/>
                            <a:pt x="26" y="76"/>
                          </a:cubicBezTo>
                          <a:cubicBezTo>
                            <a:pt x="24" y="77"/>
                            <a:pt x="27" y="81"/>
                            <a:pt x="25" y="82"/>
                          </a:cubicBezTo>
                          <a:cubicBezTo>
                            <a:pt x="23" y="83"/>
                            <a:pt x="22" y="81"/>
                            <a:pt x="21" y="80"/>
                          </a:cubicBezTo>
                          <a:cubicBezTo>
                            <a:pt x="20" y="77"/>
                            <a:pt x="21" y="75"/>
                            <a:pt x="18" y="75"/>
                          </a:cubicBezTo>
                          <a:cubicBezTo>
                            <a:pt x="16" y="75"/>
                            <a:pt x="14" y="75"/>
                            <a:pt x="13" y="77"/>
                          </a:cubicBezTo>
                          <a:cubicBezTo>
                            <a:pt x="12" y="78"/>
                            <a:pt x="15" y="82"/>
                            <a:pt x="15" y="82"/>
                          </a:cubicBezTo>
                          <a:cubicBezTo>
                            <a:pt x="12" y="85"/>
                            <a:pt x="6" y="78"/>
                            <a:pt x="4" y="78"/>
                          </a:cubicBezTo>
                          <a:cubicBezTo>
                            <a:pt x="3" y="77"/>
                            <a:pt x="3" y="77"/>
                            <a:pt x="2" y="77"/>
                          </a:cubicBezTo>
                          <a:cubicBezTo>
                            <a:pt x="1" y="77"/>
                            <a:pt x="0" y="80"/>
                            <a:pt x="0" y="80"/>
                          </a:cubicBezTo>
                          <a:cubicBezTo>
                            <a:pt x="0" y="82"/>
                            <a:pt x="4" y="82"/>
                            <a:pt x="5" y="84"/>
                          </a:cubicBezTo>
                          <a:cubicBezTo>
                            <a:pt x="5" y="86"/>
                            <a:pt x="1" y="86"/>
                            <a:pt x="2" y="88"/>
                          </a:cubicBezTo>
                          <a:cubicBezTo>
                            <a:pt x="2" y="90"/>
                            <a:pt x="7" y="87"/>
                            <a:pt x="8" y="87"/>
                          </a:cubicBezTo>
                          <a:cubicBezTo>
                            <a:pt x="13" y="84"/>
                            <a:pt x="9" y="93"/>
                            <a:pt x="14" y="90"/>
                          </a:cubicBezTo>
                          <a:cubicBezTo>
                            <a:pt x="15" y="90"/>
                            <a:pt x="16" y="85"/>
                            <a:pt x="18" y="85"/>
                          </a:cubicBezTo>
                          <a:cubicBezTo>
                            <a:pt x="21" y="85"/>
                            <a:pt x="19" y="89"/>
                            <a:pt x="21" y="90"/>
                          </a:cubicBezTo>
                          <a:cubicBezTo>
                            <a:pt x="22" y="91"/>
                            <a:pt x="23" y="87"/>
                            <a:pt x="25" y="87"/>
                          </a:cubicBezTo>
                          <a:cubicBezTo>
                            <a:pt x="28" y="87"/>
                            <a:pt x="29" y="90"/>
                            <a:pt x="30" y="91"/>
                          </a:cubicBezTo>
                          <a:cubicBezTo>
                            <a:pt x="34" y="94"/>
                            <a:pt x="39" y="96"/>
                            <a:pt x="43" y="95"/>
                          </a:cubicBezTo>
                          <a:cubicBezTo>
                            <a:pt x="46" y="94"/>
                            <a:pt x="46" y="92"/>
                            <a:pt x="47" y="91"/>
                          </a:cubicBezTo>
                          <a:cubicBezTo>
                            <a:pt x="50" y="89"/>
                            <a:pt x="54" y="91"/>
                            <a:pt x="56" y="9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8" name="Freeform 301">
                      <a:extLst>
                        <a:ext uri="{FF2B5EF4-FFF2-40B4-BE49-F238E27FC236}">
                          <a16:creationId xmlns:a16="http://schemas.microsoft.com/office/drawing/2014/main" id="{18851EC5-3416-409A-B1F8-174CBD0DAC1F}"/>
                        </a:ext>
                      </a:extLst>
                    </p:cNvPr>
                    <p:cNvSpPr>
                      <a:spLocks/>
                    </p:cNvSpPr>
                    <p:nvPr/>
                  </p:nvSpPr>
                  <p:spPr bwMode="auto">
                    <a:xfrm>
                      <a:off x="3679830" y="6567568"/>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9" name="Freeform 302">
                      <a:extLst>
                        <a:ext uri="{FF2B5EF4-FFF2-40B4-BE49-F238E27FC236}">
                          <a16:creationId xmlns:a16="http://schemas.microsoft.com/office/drawing/2014/main" id="{1C1478EC-718A-40F6-87C3-FA4212C6057B}"/>
                        </a:ext>
                      </a:extLst>
                    </p:cNvPr>
                    <p:cNvSpPr>
                      <a:spLocks/>
                    </p:cNvSpPr>
                    <p:nvPr/>
                  </p:nvSpPr>
                  <p:spPr bwMode="auto">
                    <a:xfrm>
                      <a:off x="3679830" y="6569156"/>
                      <a:ext cx="1588" cy="158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0"/>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10" name="Freeform 303">
                      <a:extLst>
                        <a:ext uri="{FF2B5EF4-FFF2-40B4-BE49-F238E27FC236}">
                          <a16:creationId xmlns:a16="http://schemas.microsoft.com/office/drawing/2014/main" id="{7636C7F5-F579-4678-BC72-1092A0D5A1CB}"/>
                        </a:ext>
                      </a:extLst>
                    </p:cNvPr>
                    <p:cNvSpPr>
                      <a:spLocks/>
                    </p:cNvSpPr>
                    <p:nvPr/>
                  </p:nvSpPr>
                  <p:spPr bwMode="auto">
                    <a:xfrm>
                      <a:off x="3644904" y="6561218"/>
                      <a:ext cx="38100" cy="14288"/>
                    </a:xfrm>
                    <a:custGeom>
                      <a:avLst/>
                      <a:gdLst>
                        <a:gd name="T0" fmla="*/ 32 w 35"/>
                        <a:gd name="T1" fmla="*/ 8 h 14"/>
                        <a:gd name="T2" fmla="*/ 27 w 35"/>
                        <a:gd name="T3" fmla="*/ 4 h 14"/>
                        <a:gd name="T4" fmla="*/ 25 w 35"/>
                        <a:gd name="T5" fmla="*/ 1 h 14"/>
                        <a:gd name="T6" fmla="*/ 19 w 35"/>
                        <a:gd name="T7" fmla="*/ 1 h 14"/>
                        <a:gd name="T8" fmla="*/ 0 w 35"/>
                        <a:gd name="T9" fmla="*/ 0 h 14"/>
                        <a:gd name="T10" fmla="*/ 4 w 35"/>
                        <a:gd name="T11" fmla="*/ 12 h 14"/>
                        <a:gd name="T12" fmla="*/ 11 w 35"/>
                        <a:gd name="T13" fmla="*/ 14 h 14"/>
                        <a:gd name="T14" fmla="*/ 15 w 35"/>
                        <a:gd name="T15" fmla="*/ 11 h 14"/>
                        <a:gd name="T16" fmla="*/ 24 w 35"/>
                        <a:gd name="T17" fmla="*/ 12 h 14"/>
                        <a:gd name="T18" fmla="*/ 32 w 35"/>
                        <a:gd name="T19" fmla="*/ 8 h 14"/>
                        <a:gd name="T20" fmla="*/ 32 w 35"/>
                        <a:gd name="T2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4">
                          <a:moveTo>
                            <a:pt x="32" y="8"/>
                          </a:moveTo>
                          <a:cubicBezTo>
                            <a:pt x="31" y="6"/>
                            <a:pt x="29" y="6"/>
                            <a:pt x="27" y="4"/>
                          </a:cubicBezTo>
                          <a:cubicBezTo>
                            <a:pt x="25" y="1"/>
                            <a:pt x="25" y="1"/>
                            <a:pt x="25" y="1"/>
                          </a:cubicBezTo>
                          <a:cubicBezTo>
                            <a:pt x="24" y="0"/>
                            <a:pt x="20" y="1"/>
                            <a:pt x="19" y="1"/>
                          </a:cubicBezTo>
                          <a:cubicBezTo>
                            <a:pt x="0" y="0"/>
                            <a:pt x="0" y="0"/>
                            <a:pt x="0" y="0"/>
                          </a:cubicBezTo>
                          <a:cubicBezTo>
                            <a:pt x="3" y="4"/>
                            <a:pt x="0" y="10"/>
                            <a:pt x="4" y="12"/>
                          </a:cubicBezTo>
                          <a:cubicBezTo>
                            <a:pt x="6" y="13"/>
                            <a:pt x="9" y="14"/>
                            <a:pt x="11" y="14"/>
                          </a:cubicBezTo>
                          <a:cubicBezTo>
                            <a:pt x="14" y="14"/>
                            <a:pt x="13" y="13"/>
                            <a:pt x="15" y="11"/>
                          </a:cubicBezTo>
                          <a:cubicBezTo>
                            <a:pt x="19" y="9"/>
                            <a:pt x="20" y="11"/>
                            <a:pt x="24" y="12"/>
                          </a:cubicBezTo>
                          <a:cubicBezTo>
                            <a:pt x="26" y="13"/>
                            <a:pt x="35" y="12"/>
                            <a:pt x="32" y="8"/>
                          </a:cubicBezTo>
                          <a:cubicBezTo>
                            <a:pt x="32" y="8"/>
                            <a:pt x="32" y="8"/>
                            <a:pt x="32"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11" name="Freeform 304">
                      <a:extLst>
                        <a:ext uri="{FF2B5EF4-FFF2-40B4-BE49-F238E27FC236}">
                          <a16:creationId xmlns:a16="http://schemas.microsoft.com/office/drawing/2014/main" id="{9B5B4C75-F22B-494C-89FC-F3404FDECFD8}"/>
                        </a:ext>
                      </a:extLst>
                    </p:cNvPr>
                    <p:cNvSpPr>
                      <a:spLocks/>
                    </p:cNvSpPr>
                    <p:nvPr/>
                  </p:nvSpPr>
                  <p:spPr bwMode="auto">
                    <a:xfrm>
                      <a:off x="3733805" y="6548518"/>
                      <a:ext cx="1588"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0" y="0"/>
                            <a:pt x="1" y="0"/>
                          </a:cubicBezTo>
                          <a:cubicBezTo>
                            <a:pt x="1" y="0"/>
                            <a:pt x="2"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sp>
              <p:nvSpPr>
                <p:cNvPr id="685" name="Freeform 305">
                  <a:extLst>
                    <a:ext uri="{FF2B5EF4-FFF2-40B4-BE49-F238E27FC236}">
                      <a16:creationId xmlns:a16="http://schemas.microsoft.com/office/drawing/2014/main" id="{F9D484DD-5106-43D4-A7B1-4ADC6E6016DA}"/>
                    </a:ext>
                  </a:extLst>
                </p:cNvPr>
                <p:cNvSpPr>
                  <a:spLocks/>
                </p:cNvSpPr>
                <p:nvPr/>
              </p:nvSpPr>
              <p:spPr bwMode="auto">
                <a:xfrm>
                  <a:off x="3570131" y="6284048"/>
                  <a:ext cx="109538" cy="85726"/>
                </a:xfrm>
                <a:custGeom>
                  <a:avLst/>
                  <a:gdLst>
                    <a:gd name="T0" fmla="*/ 94 w 101"/>
                    <a:gd name="T1" fmla="*/ 58 h 80"/>
                    <a:gd name="T2" fmla="*/ 93 w 101"/>
                    <a:gd name="T3" fmla="*/ 58 h 80"/>
                    <a:gd name="T4" fmla="*/ 76 w 101"/>
                    <a:gd name="T5" fmla="*/ 57 h 80"/>
                    <a:gd name="T6" fmla="*/ 68 w 101"/>
                    <a:gd name="T7" fmla="*/ 53 h 80"/>
                    <a:gd name="T8" fmla="*/ 42 w 101"/>
                    <a:gd name="T9" fmla="*/ 36 h 80"/>
                    <a:gd name="T10" fmla="*/ 31 w 101"/>
                    <a:gd name="T11" fmla="*/ 28 h 80"/>
                    <a:gd name="T12" fmla="*/ 21 w 101"/>
                    <a:gd name="T13" fmla="*/ 17 h 80"/>
                    <a:gd name="T14" fmla="*/ 13 w 101"/>
                    <a:gd name="T15" fmla="*/ 7 h 80"/>
                    <a:gd name="T16" fmla="*/ 6 w 101"/>
                    <a:gd name="T17" fmla="*/ 4 h 80"/>
                    <a:gd name="T18" fmla="*/ 1 w 101"/>
                    <a:gd name="T19" fmla="*/ 0 h 80"/>
                    <a:gd name="T20" fmla="*/ 1 w 101"/>
                    <a:gd name="T21" fmla="*/ 27 h 80"/>
                    <a:gd name="T22" fmla="*/ 1 w 101"/>
                    <a:gd name="T23" fmla="*/ 49 h 80"/>
                    <a:gd name="T24" fmla="*/ 1 w 101"/>
                    <a:gd name="T25" fmla="*/ 59 h 80"/>
                    <a:gd name="T26" fmla="*/ 1 w 101"/>
                    <a:gd name="T27" fmla="*/ 64 h 80"/>
                    <a:gd name="T28" fmla="*/ 12 w 101"/>
                    <a:gd name="T29" fmla="*/ 65 h 80"/>
                    <a:gd name="T30" fmla="*/ 35 w 101"/>
                    <a:gd name="T31" fmla="*/ 66 h 80"/>
                    <a:gd name="T32" fmla="*/ 47 w 101"/>
                    <a:gd name="T33" fmla="*/ 68 h 80"/>
                    <a:gd name="T34" fmla="*/ 56 w 101"/>
                    <a:gd name="T35" fmla="*/ 71 h 80"/>
                    <a:gd name="T36" fmla="*/ 60 w 101"/>
                    <a:gd name="T37" fmla="*/ 75 h 80"/>
                    <a:gd name="T38" fmla="*/ 61 w 101"/>
                    <a:gd name="T39" fmla="*/ 79 h 80"/>
                    <a:gd name="T40" fmla="*/ 66 w 101"/>
                    <a:gd name="T41" fmla="*/ 75 h 80"/>
                    <a:gd name="T42" fmla="*/ 74 w 101"/>
                    <a:gd name="T43" fmla="*/ 74 h 80"/>
                    <a:gd name="T44" fmla="*/ 79 w 101"/>
                    <a:gd name="T45" fmla="*/ 71 h 80"/>
                    <a:gd name="T46" fmla="*/ 91 w 101"/>
                    <a:gd name="T47" fmla="*/ 71 h 80"/>
                    <a:gd name="T48" fmla="*/ 99 w 101"/>
                    <a:gd name="T49" fmla="*/ 62 h 80"/>
                    <a:gd name="T50" fmla="*/ 94 w 101"/>
                    <a:gd name="T51"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 h="80">
                      <a:moveTo>
                        <a:pt x="94" y="58"/>
                      </a:moveTo>
                      <a:cubicBezTo>
                        <a:pt x="92" y="58"/>
                        <a:pt x="90" y="59"/>
                        <a:pt x="93" y="58"/>
                      </a:cubicBezTo>
                      <a:cubicBezTo>
                        <a:pt x="86" y="60"/>
                        <a:pt x="82" y="60"/>
                        <a:pt x="76" y="57"/>
                      </a:cubicBezTo>
                      <a:cubicBezTo>
                        <a:pt x="73" y="55"/>
                        <a:pt x="70" y="54"/>
                        <a:pt x="68" y="53"/>
                      </a:cubicBezTo>
                      <a:cubicBezTo>
                        <a:pt x="58" y="48"/>
                        <a:pt x="50" y="42"/>
                        <a:pt x="42" y="36"/>
                      </a:cubicBezTo>
                      <a:cubicBezTo>
                        <a:pt x="38" y="33"/>
                        <a:pt x="34" y="31"/>
                        <a:pt x="31" y="28"/>
                      </a:cubicBezTo>
                      <a:cubicBezTo>
                        <a:pt x="27" y="25"/>
                        <a:pt x="25" y="21"/>
                        <a:pt x="21" y="17"/>
                      </a:cubicBezTo>
                      <a:cubicBezTo>
                        <a:pt x="19" y="14"/>
                        <a:pt x="17" y="10"/>
                        <a:pt x="13" y="7"/>
                      </a:cubicBezTo>
                      <a:cubicBezTo>
                        <a:pt x="11" y="5"/>
                        <a:pt x="8" y="5"/>
                        <a:pt x="6" y="4"/>
                      </a:cubicBezTo>
                      <a:cubicBezTo>
                        <a:pt x="3" y="3"/>
                        <a:pt x="2" y="2"/>
                        <a:pt x="1" y="0"/>
                      </a:cubicBezTo>
                      <a:cubicBezTo>
                        <a:pt x="1" y="9"/>
                        <a:pt x="1" y="18"/>
                        <a:pt x="1" y="27"/>
                      </a:cubicBezTo>
                      <a:cubicBezTo>
                        <a:pt x="1" y="35"/>
                        <a:pt x="1" y="42"/>
                        <a:pt x="1" y="49"/>
                      </a:cubicBezTo>
                      <a:cubicBezTo>
                        <a:pt x="1" y="52"/>
                        <a:pt x="1" y="55"/>
                        <a:pt x="1" y="59"/>
                      </a:cubicBezTo>
                      <a:cubicBezTo>
                        <a:pt x="1" y="60"/>
                        <a:pt x="0" y="64"/>
                        <a:pt x="1" y="64"/>
                      </a:cubicBezTo>
                      <a:cubicBezTo>
                        <a:pt x="2" y="66"/>
                        <a:pt x="10" y="65"/>
                        <a:pt x="12" y="65"/>
                      </a:cubicBezTo>
                      <a:cubicBezTo>
                        <a:pt x="19" y="65"/>
                        <a:pt x="27" y="66"/>
                        <a:pt x="35" y="66"/>
                      </a:cubicBezTo>
                      <a:cubicBezTo>
                        <a:pt x="39" y="66"/>
                        <a:pt x="43" y="67"/>
                        <a:pt x="47" y="68"/>
                      </a:cubicBezTo>
                      <a:cubicBezTo>
                        <a:pt x="50" y="69"/>
                        <a:pt x="53" y="70"/>
                        <a:pt x="56" y="71"/>
                      </a:cubicBezTo>
                      <a:cubicBezTo>
                        <a:pt x="58" y="72"/>
                        <a:pt x="59" y="73"/>
                        <a:pt x="60" y="75"/>
                      </a:cubicBezTo>
                      <a:cubicBezTo>
                        <a:pt x="60" y="77"/>
                        <a:pt x="59" y="79"/>
                        <a:pt x="61" y="79"/>
                      </a:cubicBezTo>
                      <a:cubicBezTo>
                        <a:pt x="63" y="80"/>
                        <a:pt x="64" y="76"/>
                        <a:pt x="66" y="75"/>
                      </a:cubicBezTo>
                      <a:cubicBezTo>
                        <a:pt x="68" y="73"/>
                        <a:pt x="71" y="74"/>
                        <a:pt x="74" y="74"/>
                      </a:cubicBezTo>
                      <a:cubicBezTo>
                        <a:pt x="76" y="73"/>
                        <a:pt x="77" y="72"/>
                        <a:pt x="79" y="71"/>
                      </a:cubicBezTo>
                      <a:cubicBezTo>
                        <a:pt x="82" y="70"/>
                        <a:pt x="87" y="71"/>
                        <a:pt x="91" y="71"/>
                      </a:cubicBezTo>
                      <a:cubicBezTo>
                        <a:pt x="97" y="70"/>
                        <a:pt x="97" y="68"/>
                        <a:pt x="99" y="62"/>
                      </a:cubicBezTo>
                      <a:cubicBezTo>
                        <a:pt x="101" y="56"/>
                        <a:pt x="99" y="56"/>
                        <a:pt x="94" y="5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6" name="Freeform 306">
                  <a:extLst>
                    <a:ext uri="{FF2B5EF4-FFF2-40B4-BE49-F238E27FC236}">
                      <a16:creationId xmlns:a16="http://schemas.microsoft.com/office/drawing/2014/main" id="{72DA9A08-9E96-432D-9D71-061F5BAE735D}"/>
                    </a:ext>
                  </a:extLst>
                </p:cNvPr>
                <p:cNvSpPr>
                  <a:spLocks/>
                </p:cNvSpPr>
                <p:nvPr/>
              </p:nvSpPr>
              <p:spPr bwMode="auto">
                <a:xfrm>
                  <a:off x="3571718" y="6264998"/>
                  <a:ext cx="9525" cy="15875"/>
                </a:xfrm>
                <a:custGeom>
                  <a:avLst/>
                  <a:gdLst>
                    <a:gd name="T0" fmla="*/ 9 w 10"/>
                    <a:gd name="T1" fmla="*/ 9 h 14"/>
                    <a:gd name="T2" fmla="*/ 1 w 10"/>
                    <a:gd name="T3" fmla="*/ 0 h 14"/>
                    <a:gd name="T4" fmla="*/ 0 w 10"/>
                    <a:gd name="T5" fmla="*/ 14 h 14"/>
                    <a:gd name="T6" fmla="*/ 4 w 10"/>
                    <a:gd name="T7" fmla="*/ 13 h 14"/>
                    <a:gd name="T8" fmla="*/ 4 w 10"/>
                    <a:gd name="T9" fmla="*/ 13 h 14"/>
                    <a:gd name="T10" fmla="*/ 9 w 10"/>
                    <a:gd name="T11" fmla="*/ 9 h 14"/>
                  </a:gdLst>
                  <a:ahLst/>
                  <a:cxnLst>
                    <a:cxn ang="0">
                      <a:pos x="T0" y="T1"/>
                    </a:cxn>
                    <a:cxn ang="0">
                      <a:pos x="T2" y="T3"/>
                    </a:cxn>
                    <a:cxn ang="0">
                      <a:pos x="T4" y="T5"/>
                    </a:cxn>
                    <a:cxn ang="0">
                      <a:pos x="T6" y="T7"/>
                    </a:cxn>
                    <a:cxn ang="0">
                      <a:pos x="T8" y="T9"/>
                    </a:cxn>
                    <a:cxn ang="0">
                      <a:pos x="T10" y="T11"/>
                    </a:cxn>
                  </a:cxnLst>
                  <a:rect l="0" t="0" r="r" b="b"/>
                  <a:pathLst>
                    <a:path w="10" h="14">
                      <a:moveTo>
                        <a:pt x="9" y="9"/>
                      </a:moveTo>
                      <a:cubicBezTo>
                        <a:pt x="7" y="6"/>
                        <a:pt x="3" y="3"/>
                        <a:pt x="1" y="0"/>
                      </a:cubicBezTo>
                      <a:cubicBezTo>
                        <a:pt x="0" y="14"/>
                        <a:pt x="0" y="14"/>
                        <a:pt x="0" y="14"/>
                      </a:cubicBezTo>
                      <a:cubicBezTo>
                        <a:pt x="1" y="13"/>
                        <a:pt x="2" y="12"/>
                        <a:pt x="4" y="13"/>
                      </a:cubicBezTo>
                      <a:cubicBezTo>
                        <a:pt x="3" y="13"/>
                        <a:pt x="3" y="12"/>
                        <a:pt x="4" y="13"/>
                      </a:cubicBezTo>
                      <a:cubicBezTo>
                        <a:pt x="7" y="14"/>
                        <a:pt x="10" y="13"/>
                        <a:pt x="9" y="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7" name="Freeform 307">
                  <a:extLst>
                    <a:ext uri="{FF2B5EF4-FFF2-40B4-BE49-F238E27FC236}">
                      <a16:creationId xmlns:a16="http://schemas.microsoft.com/office/drawing/2014/main" id="{E3D4E6BA-8B2D-4001-8041-3406FF88E6E4}"/>
                    </a:ext>
                  </a:extLst>
                </p:cNvPr>
                <p:cNvSpPr>
                  <a:spLocks/>
                </p:cNvSpPr>
                <p:nvPr/>
              </p:nvSpPr>
              <p:spPr bwMode="auto">
                <a:xfrm>
                  <a:off x="3574893" y="627928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688" name="Group 687">
                  <a:extLst>
                    <a:ext uri="{FF2B5EF4-FFF2-40B4-BE49-F238E27FC236}">
                      <a16:creationId xmlns:a16="http://schemas.microsoft.com/office/drawing/2014/main" id="{A3EC0C91-DEB5-4E6A-85F1-65E203F54AC1}"/>
                    </a:ext>
                  </a:extLst>
                </p:cNvPr>
                <p:cNvGrpSpPr/>
                <p:nvPr/>
              </p:nvGrpSpPr>
              <p:grpSpPr>
                <a:xfrm>
                  <a:off x="3419318" y="4067873"/>
                  <a:ext cx="425451" cy="360367"/>
                  <a:chOff x="3482979" y="4270430"/>
                  <a:chExt cx="425451" cy="360367"/>
                </a:xfrm>
                <a:grpFill/>
              </p:grpSpPr>
              <p:sp>
                <p:nvSpPr>
                  <p:cNvPr id="689" name="Freeform 70">
                    <a:extLst>
                      <a:ext uri="{FF2B5EF4-FFF2-40B4-BE49-F238E27FC236}">
                        <a16:creationId xmlns:a16="http://schemas.microsoft.com/office/drawing/2014/main" id="{0CD53CD5-7F72-4D10-AE92-37A1DF5C0B61}"/>
                      </a:ext>
                    </a:extLst>
                  </p:cNvPr>
                  <p:cNvSpPr>
                    <a:spLocks/>
                  </p:cNvSpPr>
                  <p:nvPr/>
                </p:nvSpPr>
                <p:spPr bwMode="auto">
                  <a:xfrm>
                    <a:off x="3482979" y="4270430"/>
                    <a:ext cx="425451" cy="360367"/>
                  </a:xfrm>
                  <a:custGeom>
                    <a:avLst/>
                    <a:gdLst>
                      <a:gd name="T0" fmla="*/ 254 w 395"/>
                      <a:gd name="T1" fmla="*/ 233 h 338"/>
                      <a:gd name="T2" fmla="*/ 284 w 395"/>
                      <a:gd name="T3" fmla="*/ 240 h 338"/>
                      <a:gd name="T4" fmla="*/ 305 w 395"/>
                      <a:gd name="T5" fmla="*/ 249 h 338"/>
                      <a:gd name="T6" fmla="*/ 341 w 395"/>
                      <a:gd name="T7" fmla="*/ 232 h 338"/>
                      <a:gd name="T8" fmla="*/ 362 w 395"/>
                      <a:gd name="T9" fmla="*/ 223 h 338"/>
                      <a:gd name="T10" fmla="*/ 350 w 395"/>
                      <a:gd name="T11" fmla="*/ 188 h 338"/>
                      <a:gd name="T12" fmla="*/ 357 w 395"/>
                      <a:gd name="T13" fmla="*/ 161 h 338"/>
                      <a:gd name="T14" fmla="*/ 374 w 395"/>
                      <a:gd name="T15" fmla="*/ 148 h 338"/>
                      <a:gd name="T16" fmla="*/ 369 w 395"/>
                      <a:gd name="T17" fmla="*/ 138 h 338"/>
                      <a:gd name="T18" fmla="*/ 390 w 395"/>
                      <a:gd name="T19" fmla="*/ 120 h 338"/>
                      <a:gd name="T20" fmla="*/ 390 w 395"/>
                      <a:gd name="T21" fmla="*/ 107 h 338"/>
                      <a:gd name="T22" fmla="*/ 361 w 395"/>
                      <a:gd name="T23" fmla="*/ 108 h 338"/>
                      <a:gd name="T24" fmla="*/ 345 w 395"/>
                      <a:gd name="T25" fmla="*/ 105 h 338"/>
                      <a:gd name="T26" fmla="*/ 358 w 395"/>
                      <a:gd name="T27" fmla="*/ 100 h 338"/>
                      <a:gd name="T28" fmla="*/ 366 w 395"/>
                      <a:gd name="T29" fmla="*/ 81 h 338"/>
                      <a:gd name="T30" fmla="*/ 346 w 395"/>
                      <a:gd name="T31" fmla="*/ 69 h 338"/>
                      <a:gd name="T32" fmla="*/ 326 w 395"/>
                      <a:gd name="T33" fmla="*/ 67 h 338"/>
                      <a:gd name="T34" fmla="*/ 320 w 395"/>
                      <a:gd name="T35" fmla="*/ 67 h 338"/>
                      <a:gd name="T36" fmla="*/ 308 w 395"/>
                      <a:gd name="T37" fmla="*/ 65 h 338"/>
                      <a:gd name="T38" fmla="*/ 311 w 395"/>
                      <a:gd name="T39" fmla="*/ 59 h 338"/>
                      <a:gd name="T40" fmla="*/ 304 w 395"/>
                      <a:gd name="T41" fmla="*/ 50 h 338"/>
                      <a:gd name="T42" fmla="*/ 325 w 395"/>
                      <a:gd name="T43" fmla="*/ 47 h 338"/>
                      <a:gd name="T44" fmla="*/ 327 w 395"/>
                      <a:gd name="T45" fmla="*/ 43 h 338"/>
                      <a:gd name="T46" fmla="*/ 292 w 395"/>
                      <a:gd name="T47" fmla="*/ 46 h 338"/>
                      <a:gd name="T48" fmla="*/ 272 w 395"/>
                      <a:gd name="T49" fmla="*/ 48 h 338"/>
                      <a:gd name="T50" fmla="*/ 268 w 395"/>
                      <a:gd name="T51" fmla="*/ 53 h 338"/>
                      <a:gd name="T52" fmla="*/ 231 w 395"/>
                      <a:gd name="T53" fmla="*/ 60 h 338"/>
                      <a:gd name="T54" fmla="*/ 194 w 395"/>
                      <a:gd name="T55" fmla="*/ 47 h 338"/>
                      <a:gd name="T56" fmla="*/ 151 w 395"/>
                      <a:gd name="T57" fmla="*/ 45 h 338"/>
                      <a:gd name="T58" fmla="*/ 141 w 395"/>
                      <a:gd name="T59" fmla="*/ 27 h 338"/>
                      <a:gd name="T60" fmla="*/ 106 w 395"/>
                      <a:gd name="T61" fmla="*/ 12 h 338"/>
                      <a:gd name="T62" fmla="*/ 97 w 395"/>
                      <a:gd name="T63" fmla="*/ 0 h 338"/>
                      <a:gd name="T64" fmla="*/ 97 w 395"/>
                      <a:gd name="T65" fmla="*/ 22 h 338"/>
                      <a:gd name="T66" fmla="*/ 87 w 395"/>
                      <a:gd name="T67" fmla="*/ 26 h 338"/>
                      <a:gd name="T68" fmla="*/ 64 w 395"/>
                      <a:gd name="T69" fmla="*/ 34 h 338"/>
                      <a:gd name="T70" fmla="*/ 56 w 395"/>
                      <a:gd name="T71" fmla="*/ 49 h 338"/>
                      <a:gd name="T72" fmla="*/ 59 w 395"/>
                      <a:gd name="T73" fmla="*/ 89 h 338"/>
                      <a:gd name="T74" fmla="*/ 49 w 395"/>
                      <a:gd name="T75" fmla="*/ 81 h 338"/>
                      <a:gd name="T76" fmla="*/ 40 w 395"/>
                      <a:gd name="T77" fmla="*/ 64 h 338"/>
                      <a:gd name="T78" fmla="*/ 50 w 395"/>
                      <a:gd name="T79" fmla="*/ 38 h 338"/>
                      <a:gd name="T80" fmla="*/ 43 w 395"/>
                      <a:gd name="T81" fmla="*/ 17 h 338"/>
                      <a:gd name="T82" fmla="*/ 24 w 395"/>
                      <a:gd name="T83" fmla="*/ 37 h 338"/>
                      <a:gd name="T84" fmla="*/ 13 w 395"/>
                      <a:gd name="T85" fmla="*/ 69 h 338"/>
                      <a:gd name="T86" fmla="*/ 1 w 395"/>
                      <a:gd name="T87" fmla="*/ 87 h 338"/>
                      <a:gd name="T88" fmla="*/ 20 w 395"/>
                      <a:gd name="T89" fmla="*/ 93 h 338"/>
                      <a:gd name="T90" fmla="*/ 32 w 395"/>
                      <a:gd name="T91" fmla="*/ 116 h 338"/>
                      <a:gd name="T92" fmla="*/ 37 w 395"/>
                      <a:gd name="T93" fmla="*/ 142 h 338"/>
                      <a:gd name="T94" fmla="*/ 60 w 395"/>
                      <a:gd name="T95" fmla="*/ 151 h 338"/>
                      <a:gd name="T96" fmla="*/ 100 w 395"/>
                      <a:gd name="T97" fmla="*/ 156 h 338"/>
                      <a:gd name="T98" fmla="*/ 136 w 395"/>
                      <a:gd name="T99" fmla="*/ 174 h 338"/>
                      <a:gd name="T100" fmla="*/ 176 w 395"/>
                      <a:gd name="T101" fmla="*/ 182 h 338"/>
                      <a:gd name="T102" fmla="*/ 163 w 395"/>
                      <a:gd name="T103" fmla="*/ 225 h 338"/>
                      <a:gd name="T104" fmla="*/ 175 w 395"/>
                      <a:gd name="T105" fmla="*/ 265 h 338"/>
                      <a:gd name="T106" fmla="*/ 169 w 395"/>
                      <a:gd name="T107" fmla="*/ 276 h 338"/>
                      <a:gd name="T108" fmla="*/ 204 w 395"/>
                      <a:gd name="T109" fmla="*/ 332 h 338"/>
                      <a:gd name="T110" fmla="*/ 227 w 395"/>
                      <a:gd name="T111" fmla="*/ 329 h 338"/>
                      <a:gd name="T112" fmla="*/ 237 w 395"/>
                      <a:gd name="T113" fmla="*/ 330 h 338"/>
                      <a:gd name="T114" fmla="*/ 257 w 395"/>
                      <a:gd name="T115" fmla="*/ 316 h 338"/>
                      <a:gd name="T116" fmla="*/ 271 w 395"/>
                      <a:gd name="T117" fmla="*/ 300 h 338"/>
                      <a:gd name="T118" fmla="*/ 290 w 395"/>
                      <a:gd name="T119" fmla="*/ 292 h 338"/>
                      <a:gd name="T120" fmla="*/ 272 w 395"/>
                      <a:gd name="T121" fmla="*/ 281 h 338"/>
                      <a:gd name="T122" fmla="*/ 263 w 395"/>
                      <a:gd name="T123" fmla="*/ 25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 h="338">
                        <a:moveTo>
                          <a:pt x="254" y="233"/>
                        </a:moveTo>
                        <a:cubicBezTo>
                          <a:pt x="252" y="234"/>
                          <a:pt x="255" y="233"/>
                          <a:pt x="254" y="233"/>
                        </a:cubicBezTo>
                        <a:cubicBezTo>
                          <a:pt x="258" y="231"/>
                          <a:pt x="262" y="234"/>
                          <a:pt x="266" y="236"/>
                        </a:cubicBezTo>
                        <a:cubicBezTo>
                          <a:pt x="272" y="240"/>
                          <a:pt x="277" y="240"/>
                          <a:pt x="284" y="240"/>
                        </a:cubicBezTo>
                        <a:cubicBezTo>
                          <a:pt x="290" y="239"/>
                          <a:pt x="294" y="242"/>
                          <a:pt x="299" y="246"/>
                        </a:cubicBezTo>
                        <a:cubicBezTo>
                          <a:pt x="300" y="247"/>
                          <a:pt x="304" y="250"/>
                          <a:pt x="305" y="249"/>
                        </a:cubicBezTo>
                        <a:cubicBezTo>
                          <a:pt x="307" y="249"/>
                          <a:pt x="308" y="243"/>
                          <a:pt x="309" y="241"/>
                        </a:cubicBezTo>
                        <a:cubicBezTo>
                          <a:pt x="313" y="231"/>
                          <a:pt x="332" y="235"/>
                          <a:pt x="341" y="232"/>
                        </a:cubicBezTo>
                        <a:cubicBezTo>
                          <a:pt x="346" y="231"/>
                          <a:pt x="349" y="226"/>
                          <a:pt x="354" y="225"/>
                        </a:cubicBezTo>
                        <a:cubicBezTo>
                          <a:pt x="356" y="224"/>
                          <a:pt x="359" y="224"/>
                          <a:pt x="362" y="223"/>
                        </a:cubicBezTo>
                        <a:cubicBezTo>
                          <a:pt x="364" y="222"/>
                          <a:pt x="367" y="219"/>
                          <a:pt x="368" y="216"/>
                        </a:cubicBezTo>
                        <a:cubicBezTo>
                          <a:pt x="374" y="203"/>
                          <a:pt x="355" y="198"/>
                          <a:pt x="350" y="188"/>
                        </a:cubicBezTo>
                        <a:cubicBezTo>
                          <a:pt x="348" y="183"/>
                          <a:pt x="352" y="181"/>
                          <a:pt x="354" y="177"/>
                        </a:cubicBezTo>
                        <a:cubicBezTo>
                          <a:pt x="357" y="172"/>
                          <a:pt x="354" y="165"/>
                          <a:pt x="357" y="161"/>
                        </a:cubicBezTo>
                        <a:cubicBezTo>
                          <a:pt x="360" y="157"/>
                          <a:pt x="382" y="155"/>
                          <a:pt x="377" y="149"/>
                        </a:cubicBezTo>
                        <a:cubicBezTo>
                          <a:pt x="377" y="149"/>
                          <a:pt x="375" y="148"/>
                          <a:pt x="374" y="148"/>
                        </a:cubicBezTo>
                        <a:cubicBezTo>
                          <a:pt x="373" y="147"/>
                          <a:pt x="372" y="146"/>
                          <a:pt x="371" y="145"/>
                        </a:cubicBezTo>
                        <a:cubicBezTo>
                          <a:pt x="369" y="143"/>
                          <a:pt x="368" y="140"/>
                          <a:pt x="369" y="138"/>
                        </a:cubicBezTo>
                        <a:cubicBezTo>
                          <a:pt x="370" y="133"/>
                          <a:pt x="373" y="129"/>
                          <a:pt x="377" y="126"/>
                        </a:cubicBezTo>
                        <a:cubicBezTo>
                          <a:pt x="381" y="124"/>
                          <a:pt x="387" y="124"/>
                          <a:pt x="390" y="120"/>
                        </a:cubicBezTo>
                        <a:cubicBezTo>
                          <a:pt x="391" y="118"/>
                          <a:pt x="392" y="116"/>
                          <a:pt x="393" y="114"/>
                        </a:cubicBezTo>
                        <a:cubicBezTo>
                          <a:pt x="395" y="110"/>
                          <a:pt x="394" y="109"/>
                          <a:pt x="390" y="107"/>
                        </a:cubicBezTo>
                        <a:cubicBezTo>
                          <a:pt x="386" y="104"/>
                          <a:pt x="380" y="105"/>
                          <a:pt x="375" y="105"/>
                        </a:cubicBezTo>
                        <a:cubicBezTo>
                          <a:pt x="370" y="106"/>
                          <a:pt x="366" y="106"/>
                          <a:pt x="361" y="108"/>
                        </a:cubicBezTo>
                        <a:cubicBezTo>
                          <a:pt x="358" y="110"/>
                          <a:pt x="351" y="112"/>
                          <a:pt x="347" y="110"/>
                        </a:cubicBezTo>
                        <a:cubicBezTo>
                          <a:pt x="347" y="109"/>
                          <a:pt x="345" y="106"/>
                          <a:pt x="345" y="105"/>
                        </a:cubicBezTo>
                        <a:cubicBezTo>
                          <a:pt x="345" y="104"/>
                          <a:pt x="347" y="105"/>
                          <a:pt x="349" y="105"/>
                        </a:cubicBezTo>
                        <a:cubicBezTo>
                          <a:pt x="353" y="106"/>
                          <a:pt x="357" y="105"/>
                          <a:pt x="358" y="100"/>
                        </a:cubicBezTo>
                        <a:cubicBezTo>
                          <a:pt x="359" y="97"/>
                          <a:pt x="356" y="92"/>
                          <a:pt x="360" y="90"/>
                        </a:cubicBezTo>
                        <a:cubicBezTo>
                          <a:pt x="363" y="88"/>
                          <a:pt x="369" y="86"/>
                          <a:pt x="366" y="81"/>
                        </a:cubicBezTo>
                        <a:cubicBezTo>
                          <a:pt x="364" y="76"/>
                          <a:pt x="355" y="76"/>
                          <a:pt x="351" y="73"/>
                        </a:cubicBezTo>
                        <a:cubicBezTo>
                          <a:pt x="349" y="71"/>
                          <a:pt x="350" y="68"/>
                          <a:pt x="346" y="69"/>
                        </a:cubicBezTo>
                        <a:cubicBezTo>
                          <a:pt x="340" y="69"/>
                          <a:pt x="339" y="76"/>
                          <a:pt x="333" y="69"/>
                        </a:cubicBezTo>
                        <a:cubicBezTo>
                          <a:pt x="332" y="67"/>
                          <a:pt x="327" y="62"/>
                          <a:pt x="326" y="67"/>
                        </a:cubicBezTo>
                        <a:cubicBezTo>
                          <a:pt x="325" y="68"/>
                          <a:pt x="326" y="72"/>
                          <a:pt x="325" y="72"/>
                        </a:cubicBezTo>
                        <a:cubicBezTo>
                          <a:pt x="323" y="73"/>
                          <a:pt x="320" y="69"/>
                          <a:pt x="320" y="67"/>
                        </a:cubicBezTo>
                        <a:cubicBezTo>
                          <a:pt x="319" y="64"/>
                          <a:pt x="319" y="60"/>
                          <a:pt x="314" y="62"/>
                        </a:cubicBezTo>
                        <a:cubicBezTo>
                          <a:pt x="312" y="63"/>
                          <a:pt x="310" y="65"/>
                          <a:pt x="308" y="65"/>
                        </a:cubicBezTo>
                        <a:cubicBezTo>
                          <a:pt x="307" y="65"/>
                          <a:pt x="305" y="63"/>
                          <a:pt x="307" y="61"/>
                        </a:cubicBezTo>
                        <a:cubicBezTo>
                          <a:pt x="308" y="60"/>
                          <a:pt x="311" y="62"/>
                          <a:pt x="311" y="59"/>
                        </a:cubicBezTo>
                        <a:cubicBezTo>
                          <a:pt x="312" y="56"/>
                          <a:pt x="308" y="56"/>
                          <a:pt x="307" y="55"/>
                        </a:cubicBezTo>
                        <a:cubicBezTo>
                          <a:pt x="306" y="55"/>
                          <a:pt x="304" y="51"/>
                          <a:pt x="304" y="50"/>
                        </a:cubicBezTo>
                        <a:cubicBezTo>
                          <a:pt x="305" y="48"/>
                          <a:pt x="308" y="49"/>
                          <a:pt x="310" y="49"/>
                        </a:cubicBezTo>
                        <a:cubicBezTo>
                          <a:pt x="316" y="49"/>
                          <a:pt x="320" y="48"/>
                          <a:pt x="325" y="47"/>
                        </a:cubicBezTo>
                        <a:cubicBezTo>
                          <a:pt x="326" y="47"/>
                          <a:pt x="330" y="46"/>
                          <a:pt x="331" y="46"/>
                        </a:cubicBezTo>
                        <a:cubicBezTo>
                          <a:pt x="332" y="44"/>
                          <a:pt x="329" y="43"/>
                          <a:pt x="327" y="43"/>
                        </a:cubicBezTo>
                        <a:cubicBezTo>
                          <a:pt x="321" y="42"/>
                          <a:pt x="314" y="43"/>
                          <a:pt x="308" y="44"/>
                        </a:cubicBezTo>
                        <a:cubicBezTo>
                          <a:pt x="303" y="44"/>
                          <a:pt x="297" y="46"/>
                          <a:pt x="292" y="46"/>
                        </a:cubicBezTo>
                        <a:cubicBezTo>
                          <a:pt x="287" y="45"/>
                          <a:pt x="282" y="45"/>
                          <a:pt x="277" y="45"/>
                        </a:cubicBezTo>
                        <a:cubicBezTo>
                          <a:pt x="275" y="46"/>
                          <a:pt x="272" y="45"/>
                          <a:pt x="272" y="48"/>
                        </a:cubicBezTo>
                        <a:cubicBezTo>
                          <a:pt x="272" y="50"/>
                          <a:pt x="276" y="50"/>
                          <a:pt x="276" y="51"/>
                        </a:cubicBezTo>
                        <a:cubicBezTo>
                          <a:pt x="276" y="52"/>
                          <a:pt x="268" y="53"/>
                          <a:pt x="268" y="53"/>
                        </a:cubicBezTo>
                        <a:cubicBezTo>
                          <a:pt x="263" y="54"/>
                          <a:pt x="260" y="57"/>
                          <a:pt x="256" y="59"/>
                        </a:cubicBezTo>
                        <a:cubicBezTo>
                          <a:pt x="248" y="62"/>
                          <a:pt x="239" y="63"/>
                          <a:pt x="231" y="60"/>
                        </a:cubicBezTo>
                        <a:cubicBezTo>
                          <a:pt x="225" y="58"/>
                          <a:pt x="219" y="54"/>
                          <a:pt x="214" y="50"/>
                        </a:cubicBezTo>
                        <a:cubicBezTo>
                          <a:pt x="207" y="45"/>
                          <a:pt x="202" y="47"/>
                          <a:pt x="194" y="47"/>
                        </a:cubicBezTo>
                        <a:cubicBezTo>
                          <a:pt x="187" y="47"/>
                          <a:pt x="179" y="46"/>
                          <a:pt x="171" y="49"/>
                        </a:cubicBezTo>
                        <a:cubicBezTo>
                          <a:pt x="165" y="51"/>
                          <a:pt x="155" y="51"/>
                          <a:pt x="151" y="45"/>
                        </a:cubicBezTo>
                        <a:cubicBezTo>
                          <a:pt x="149" y="41"/>
                          <a:pt x="150" y="37"/>
                          <a:pt x="148" y="34"/>
                        </a:cubicBezTo>
                        <a:cubicBezTo>
                          <a:pt x="146" y="31"/>
                          <a:pt x="143" y="29"/>
                          <a:pt x="141" y="27"/>
                        </a:cubicBezTo>
                        <a:cubicBezTo>
                          <a:pt x="136" y="23"/>
                          <a:pt x="127" y="21"/>
                          <a:pt x="120" y="20"/>
                        </a:cubicBezTo>
                        <a:cubicBezTo>
                          <a:pt x="114" y="19"/>
                          <a:pt x="105" y="21"/>
                          <a:pt x="106" y="12"/>
                        </a:cubicBezTo>
                        <a:cubicBezTo>
                          <a:pt x="106" y="9"/>
                          <a:pt x="107" y="5"/>
                          <a:pt x="104" y="3"/>
                        </a:cubicBezTo>
                        <a:cubicBezTo>
                          <a:pt x="103" y="1"/>
                          <a:pt x="99" y="0"/>
                          <a:pt x="97" y="0"/>
                        </a:cubicBezTo>
                        <a:cubicBezTo>
                          <a:pt x="90" y="2"/>
                          <a:pt x="92" y="10"/>
                          <a:pt x="95" y="14"/>
                        </a:cubicBezTo>
                        <a:cubicBezTo>
                          <a:pt x="96" y="16"/>
                          <a:pt x="99" y="20"/>
                          <a:pt x="97" y="22"/>
                        </a:cubicBezTo>
                        <a:cubicBezTo>
                          <a:pt x="96" y="23"/>
                          <a:pt x="94" y="23"/>
                          <a:pt x="93" y="23"/>
                        </a:cubicBezTo>
                        <a:cubicBezTo>
                          <a:pt x="91" y="24"/>
                          <a:pt x="90" y="25"/>
                          <a:pt x="87" y="26"/>
                        </a:cubicBezTo>
                        <a:cubicBezTo>
                          <a:pt x="83" y="26"/>
                          <a:pt x="80" y="26"/>
                          <a:pt x="76" y="28"/>
                        </a:cubicBezTo>
                        <a:cubicBezTo>
                          <a:pt x="72" y="31"/>
                          <a:pt x="69" y="33"/>
                          <a:pt x="64" y="34"/>
                        </a:cubicBezTo>
                        <a:cubicBezTo>
                          <a:pt x="61" y="35"/>
                          <a:pt x="55" y="35"/>
                          <a:pt x="54" y="38"/>
                        </a:cubicBezTo>
                        <a:cubicBezTo>
                          <a:pt x="53" y="41"/>
                          <a:pt x="56" y="46"/>
                          <a:pt x="56" y="49"/>
                        </a:cubicBezTo>
                        <a:cubicBezTo>
                          <a:pt x="58" y="57"/>
                          <a:pt x="63" y="64"/>
                          <a:pt x="66" y="72"/>
                        </a:cubicBezTo>
                        <a:cubicBezTo>
                          <a:pt x="69" y="78"/>
                          <a:pt x="66" y="86"/>
                          <a:pt x="59" y="89"/>
                        </a:cubicBezTo>
                        <a:cubicBezTo>
                          <a:pt x="57" y="90"/>
                          <a:pt x="53" y="93"/>
                          <a:pt x="50" y="91"/>
                        </a:cubicBezTo>
                        <a:cubicBezTo>
                          <a:pt x="48" y="89"/>
                          <a:pt x="51" y="83"/>
                          <a:pt x="49" y="81"/>
                        </a:cubicBezTo>
                        <a:cubicBezTo>
                          <a:pt x="47" y="78"/>
                          <a:pt x="43" y="79"/>
                          <a:pt x="41" y="76"/>
                        </a:cubicBezTo>
                        <a:cubicBezTo>
                          <a:pt x="39" y="72"/>
                          <a:pt x="39" y="68"/>
                          <a:pt x="40" y="64"/>
                        </a:cubicBezTo>
                        <a:cubicBezTo>
                          <a:pt x="42" y="59"/>
                          <a:pt x="46" y="56"/>
                          <a:pt x="49" y="52"/>
                        </a:cubicBezTo>
                        <a:cubicBezTo>
                          <a:pt x="51" y="48"/>
                          <a:pt x="51" y="42"/>
                          <a:pt x="50" y="38"/>
                        </a:cubicBezTo>
                        <a:cubicBezTo>
                          <a:pt x="50" y="35"/>
                          <a:pt x="49" y="31"/>
                          <a:pt x="48" y="28"/>
                        </a:cubicBezTo>
                        <a:cubicBezTo>
                          <a:pt x="46" y="24"/>
                          <a:pt x="43" y="22"/>
                          <a:pt x="43" y="17"/>
                        </a:cubicBezTo>
                        <a:cubicBezTo>
                          <a:pt x="35" y="20"/>
                          <a:pt x="36" y="30"/>
                          <a:pt x="29" y="34"/>
                        </a:cubicBezTo>
                        <a:cubicBezTo>
                          <a:pt x="27" y="35"/>
                          <a:pt x="25" y="35"/>
                          <a:pt x="24" y="37"/>
                        </a:cubicBezTo>
                        <a:cubicBezTo>
                          <a:pt x="21" y="40"/>
                          <a:pt x="20" y="44"/>
                          <a:pt x="18" y="47"/>
                        </a:cubicBezTo>
                        <a:cubicBezTo>
                          <a:pt x="14" y="54"/>
                          <a:pt x="14" y="62"/>
                          <a:pt x="13" y="69"/>
                        </a:cubicBezTo>
                        <a:cubicBezTo>
                          <a:pt x="12" y="73"/>
                          <a:pt x="11" y="76"/>
                          <a:pt x="8" y="79"/>
                        </a:cubicBezTo>
                        <a:cubicBezTo>
                          <a:pt x="7" y="80"/>
                          <a:pt x="0" y="85"/>
                          <a:pt x="1" y="87"/>
                        </a:cubicBezTo>
                        <a:cubicBezTo>
                          <a:pt x="1" y="87"/>
                          <a:pt x="11" y="86"/>
                          <a:pt x="12" y="86"/>
                        </a:cubicBezTo>
                        <a:cubicBezTo>
                          <a:pt x="15" y="87"/>
                          <a:pt x="18" y="90"/>
                          <a:pt x="20" y="93"/>
                        </a:cubicBezTo>
                        <a:cubicBezTo>
                          <a:pt x="22" y="97"/>
                          <a:pt x="24" y="100"/>
                          <a:pt x="26" y="104"/>
                        </a:cubicBezTo>
                        <a:cubicBezTo>
                          <a:pt x="28" y="108"/>
                          <a:pt x="31" y="112"/>
                          <a:pt x="32" y="116"/>
                        </a:cubicBezTo>
                        <a:cubicBezTo>
                          <a:pt x="33" y="123"/>
                          <a:pt x="26" y="129"/>
                          <a:pt x="30" y="136"/>
                        </a:cubicBezTo>
                        <a:cubicBezTo>
                          <a:pt x="31" y="139"/>
                          <a:pt x="34" y="139"/>
                          <a:pt x="37" y="142"/>
                        </a:cubicBezTo>
                        <a:cubicBezTo>
                          <a:pt x="39" y="144"/>
                          <a:pt x="39" y="147"/>
                          <a:pt x="42" y="148"/>
                        </a:cubicBezTo>
                        <a:cubicBezTo>
                          <a:pt x="46" y="151"/>
                          <a:pt x="55" y="151"/>
                          <a:pt x="60" y="151"/>
                        </a:cubicBezTo>
                        <a:cubicBezTo>
                          <a:pt x="67" y="151"/>
                          <a:pt x="73" y="148"/>
                          <a:pt x="80" y="148"/>
                        </a:cubicBezTo>
                        <a:cubicBezTo>
                          <a:pt x="88" y="148"/>
                          <a:pt x="95" y="150"/>
                          <a:pt x="100" y="156"/>
                        </a:cubicBezTo>
                        <a:cubicBezTo>
                          <a:pt x="105" y="162"/>
                          <a:pt x="109" y="172"/>
                          <a:pt x="116" y="175"/>
                        </a:cubicBezTo>
                        <a:cubicBezTo>
                          <a:pt x="123" y="178"/>
                          <a:pt x="129" y="175"/>
                          <a:pt x="136" y="174"/>
                        </a:cubicBezTo>
                        <a:cubicBezTo>
                          <a:pt x="144" y="172"/>
                          <a:pt x="153" y="171"/>
                          <a:pt x="161" y="171"/>
                        </a:cubicBezTo>
                        <a:cubicBezTo>
                          <a:pt x="167" y="172"/>
                          <a:pt x="175" y="175"/>
                          <a:pt x="176" y="182"/>
                        </a:cubicBezTo>
                        <a:cubicBezTo>
                          <a:pt x="176" y="190"/>
                          <a:pt x="166" y="194"/>
                          <a:pt x="164" y="201"/>
                        </a:cubicBezTo>
                        <a:cubicBezTo>
                          <a:pt x="161" y="208"/>
                          <a:pt x="162" y="217"/>
                          <a:pt x="163" y="225"/>
                        </a:cubicBezTo>
                        <a:cubicBezTo>
                          <a:pt x="165" y="232"/>
                          <a:pt x="166" y="240"/>
                          <a:pt x="172" y="246"/>
                        </a:cubicBezTo>
                        <a:cubicBezTo>
                          <a:pt x="177" y="252"/>
                          <a:pt x="182" y="258"/>
                          <a:pt x="175" y="265"/>
                        </a:cubicBezTo>
                        <a:cubicBezTo>
                          <a:pt x="172" y="267"/>
                          <a:pt x="170" y="269"/>
                          <a:pt x="167" y="271"/>
                        </a:cubicBezTo>
                        <a:cubicBezTo>
                          <a:pt x="163" y="274"/>
                          <a:pt x="165" y="274"/>
                          <a:pt x="169" y="276"/>
                        </a:cubicBezTo>
                        <a:cubicBezTo>
                          <a:pt x="187" y="285"/>
                          <a:pt x="182" y="311"/>
                          <a:pt x="195" y="324"/>
                        </a:cubicBezTo>
                        <a:cubicBezTo>
                          <a:pt x="198" y="326"/>
                          <a:pt x="201" y="329"/>
                          <a:pt x="204" y="332"/>
                        </a:cubicBezTo>
                        <a:cubicBezTo>
                          <a:pt x="207" y="334"/>
                          <a:pt x="210" y="333"/>
                          <a:pt x="213" y="332"/>
                        </a:cubicBezTo>
                        <a:cubicBezTo>
                          <a:pt x="217" y="331"/>
                          <a:pt x="223" y="328"/>
                          <a:pt x="227" y="329"/>
                        </a:cubicBezTo>
                        <a:cubicBezTo>
                          <a:pt x="232" y="330"/>
                          <a:pt x="228" y="336"/>
                          <a:pt x="230" y="337"/>
                        </a:cubicBezTo>
                        <a:cubicBezTo>
                          <a:pt x="232" y="338"/>
                          <a:pt x="236" y="331"/>
                          <a:pt x="237" y="330"/>
                        </a:cubicBezTo>
                        <a:cubicBezTo>
                          <a:pt x="240" y="327"/>
                          <a:pt x="243" y="325"/>
                          <a:pt x="246" y="322"/>
                        </a:cubicBezTo>
                        <a:cubicBezTo>
                          <a:pt x="250" y="320"/>
                          <a:pt x="253" y="317"/>
                          <a:pt x="257" y="316"/>
                        </a:cubicBezTo>
                        <a:cubicBezTo>
                          <a:pt x="260" y="315"/>
                          <a:pt x="263" y="315"/>
                          <a:pt x="265" y="312"/>
                        </a:cubicBezTo>
                        <a:cubicBezTo>
                          <a:pt x="268" y="308"/>
                          <a:pt x="266" y="303"/>
                          <a:pt x="271" y="300"/>
                        </a:cubicBezTo>
                        <a:cubicBezTo>
                          <a:pt x="274" y="298"/>
                          <a:pt x="278" y="297"/>
                          <a:pt x="282" y="296"/>
                        </a:cubicBezTo>
                        <a:cubicBezTo>
                          <a:pt x="284" y="295"/>
                          <a:pt x="289" y="295"/>
                          <a:pt x="290" y="292"/>
                        </a:cubicBezTo>
                        <a:cubicBezTo>
                          <a:pt x="291" y="287"/>
                          <a:pt x="278" y="290"/>
                          <a:pt x="275" y="289"/>
                        </a:cubicBezTo>
                        <a:cubicBezTo>
                          <a:pt x="272" y="287"/>
                          <a:pt x="272" y="284"/>
                          <a:pt x="272" y="281"/>
                        </a:cubicBezTo>
                        <a:cubicBezTo>
                          <a:pt x="272" y="277"/>
                          <a:pt x="271" y="272"/>
                          <a:pt x="271" y="268"/>
                        </a:cubicBezTo>
                        <a:cubicBezTo>
                          <a:pt x="270" y="260"/>
                          <a:pt x="270" y="256"/>
                          <a:pt x="263" y="251"/>
                        </a:cubicBezTo>
                        <a:cubicBezTo>
                          <a:pt x="261" y="249"/>
                          <a:pt x="246" y="237"/>
                          <a:pt x="254" y="23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0" name="Freeform 308">
                    <a:extLst>
                      <a:ext uri="{FF2B5EF4-FFF2-40B4-BE49-F238E27FC236}">
                        <a16:creationId xmlns:a16="http://schemas.microsoft.com/office/drawing/2014/main" id="{24562E6A-EA59-4969-96D4-D850DBBE6CC8}"/>
                      </a:ext>
                    </a:extLst>
                  </p:cNvPr>
                  <p:cNvSpPr>
                    <a:spLocks/>
                  </p:cNvSpPr>
                  <p:nvPr/>
                </p:nvSpPr>
                <p:spPr bwMode="auto">
                  <a:xfrm>
                    <a:off x="3848105" y="4311704"/>
                    <a:ext cx="26988" cy="30163"/>
                  </a:xfrm>
                  <a:custGeom>
                    <a:avLst/>
                    <a:gdLst>
                      <a:gd name="T0" fmla="*/ 5 w 25"/>
                      <a:gd name="T1" fmla="*/ 19 h 27"/>
                      <a:gd name="T2" fmla="*/ 0 w 25"/>
                      <a:gd name="T3" fmla="*/ 22 h 27"/>
                      <a:gd name="T4" fmla="*/ 10 w 25"/>
                      <a:gd name="T5" fmla="*/ 22 h 27"/>
                      <a:gd name="T6" fmla="*/ 20 w 25"/>
                      <a:gd name="T7" fmla="*/ 22 h 27"/>
                      <a:gd name="T8" fmla="*/ 21 w 25"/>
                      <a:gd name="T9" fmla="*/ 12 h 27"/>
                      <a:gd name="T10" fmla="*/ 22 w 25"/>
                      <a:gd name="T11" fmla="*/ 8 h 27"/>
                      <a:gd name="T12" fmla="*/ 25 w 25"/>
                      <a:gd name="T13" fmla="*/ 3 h 27"/>
                      <a:gd name="T14" fmla="*/ 6 w 25"/>
                      <a:gd name="T15" fmla="*/ 5 h 27"/>
                      <a:gd name="T16" fmla="*/ 6 w 25"/>
                      <a:gd name="T17" fmla="*/ 5 h 27"/>
                      <a:gd name="T18" fmla="*/ 8 w 25"/>
                      <a:gd name="T19" fmla="*/ 9 h 27"/>
                      <a:gd name="T20" fmla="*/ 9 w 25"/>
                      <a:gd name="T21" fmla="*/ 15 h 27"/>
                      <a:gd name="T22" fmla="*/ 5 w 25"/>
                      <a:gd name="T2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5" y="19"/>
                        </a:moveTo>
                        <a:cubicBezTo>
                          <a:pt x="4" y="20"/>
                          <a:pt x="0" y="21"/>
                          <a:pt x="0" y="22"/>
                        </a:cubicBezTo>
                        <a:cubicBezTo>
                          <a:pt x="1" y="27"/>
                          <a:pt x="8" y="23"/>
                          <a:pt x="10" y="22"/>
                        </a:cubicBezTo>
                        <a:cubicBezTo>
                          <a:pt x="13" y="21"/>
                          <a:pt x="17" y="24"/>
                          <a:pt x="20" y="22"/>
                        </a:cubicBezTo>
                        <a:cubicBezTo>
                          <a:pt x="25" y="19"/>
                          <a:pt x="22" y="15"/>
                          <a:pt x="21" y="12"/>
                        </a:cubicBezTo>
                        <a:cubicBezTo>
                          <a:pt x="21" y="10"/>
                          <a:pt x="21" y="9"/>
                          <a:pt x="22" y="8"/>
                        </a:cubicBezTo>
                        <a:cubicBezTo>
                          <a:pt x="22" y="6"/>
                          <a:pt x="25" y="5"/>
                          <a:pt x="25" y="3"/>
                        </a:cubicBezTo>
                        <a:cubicBezTo>
                          <a:pt x="24" y="0"/>
                          <a:pt x="8" y="2"/>
                          <a:pt x="6" y="5"/>
                        </a:cubicBezTo>
                        <a:cubicBezTo>
                          <a:pt x="6" y="5"/>
                          <a:pt x="6" y="5"/>
                          <a:pt x="6" y="5"/>
                        </a:cubicBezTo>
                        <a:cubicBezTo>
                          <a:pt x="6" y="7"/>
                          <a:pt x="8" y="8"/>
                          <a:pt x="8" y="9"/>
                        </a:cubicBezTo>
                        <a:cubicBezTo>
                          <a:pt x="10" y="12"/>
                          <a:pt x="10" y="13"/>
                          <a:pt x="9" y="15"/>
                        </a:cubicBezTo>
                        <a:cubicBezTo>
                          <a:pt x="8" y="17"/>
                          <a:pt x="6" y="18"/>
                          <a:pt x="5" y="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1" name="Freeform 309">
                    <a:extLst>
                      <a:ext uri="{FF2B5EF4-FFF2-40B4-BE49-F238E27FC236}">
                        <a16:creationId xmlns:a16="http://schemas.microsoft.com/office/drawing/2014/main" id="{C257582E-1FFB-432D-BCDE-0A92F42B42BC}"/>
                      </a:ext>
                    </a:extLst>
                  </p:cNvPr>
                  <p:cNvSpPr>
                    <a:spLocks/>
                  </p:cNvSpPr>
                  <p:nvPr/>
                </p:nvSpPr>
                <p:spPr bwMode="auto">
                  <a:xfrm>
                    <a:off x="3854455" y="4318055"/>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2" name="Rectangle 310">
                    <a:extLst>
                      <a:ext uri="{FF2B5EF4-FFF2-40B4-BE49-F238E27FC236}">
                        <a16:creationId xmlns:a16="http://schemas.microsoft.com/office/drawing/2014/main" id="{2C8DD2D4-6C43-4ECE-A1D1-29B6EB06B446}"/>
                      </a:ext>
                    </a:extLst>
                  </p:cNvPr>
                  <p:cNvSpPr>
                    <a:spLocks noChangeArrowheads="1"/>
                  </p:cNvSpPr>
                  <p:nvPr/>
                </p:nvSpPr>
                <p:spPr bwMode="auto">
                  <a:xfrm>
                    <a:off x="3854455" y="4318055"/>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nvGrpSpPr>
              <p:cNvPr id="77" name="Group 76">
                <a:extLst>
                  <a:ext uri="{FF2B5EF4-FFF2-40B4-BE49-F238E27FC236}">
                    <a16:creationId xmlns:a16="http://schemas.microsoft.com/office/drawing/2014/main" id="{E03FCE14-569A-42E3-A228-4FA7F91CD1C0}"/>
                  </a:ext>
                </a:extLst>
              </p:cNvPr>
              <p:cNvGrpSpPr/>
              <p:nvPr/>
            </p:nvGrpSpPr>
            <p:grpSpPr>
              <a:xfrm>
                <a:off x="2046128" y="3396352"/>
                <a:ext cx="1617666" cy="830272"/>
                <a:chOff x="2046128" y="3396352"/>
                <a:chExt cx="1617666" cy="830272"/>
              </a:xfrm>
              <a:grpFill/>
            </p:grpSpPr>
            <p:sp>
              <p:nvSpPr>
                <p:cNvPr id="621" name="Freeform 46">
                  <a:extLst>
                    <a:ext uri="{FF2B5EF4-FFF2-40B4-BE49-F238E27FC236}">
                      <a16:creationId xmlns:a16="http://schemas.microsoft.com/office/drawing/2014/main" id="{744B2C35-674B-45AC-8C4F-D237BFB4E85F}"/>
                    </a:ext>
                  </a:extLst>
                </p:cNvPr>
                <p:cNvSpPr>
                  <a:spLocks/>
                </p:cNvSpPr>
                <p:nvPr/>
              </p:nvSpPr>
              <p:spPr bwMode="auto">
                <a:xfrm>
                  <a:off x="2046128" y="3396352"/>
                  <a:ext cx="954089" cy="596907"/>
                </a:xfrm>
                <a:custGeom>
                  <a:avLst/>
                  <a:gdLst>
                    <a:gd name="T0" fmla="*/ 771 w 885"/>
                    <a:gd name="T1" fmla="*/ 513 h 559"/>
                    <a:gd name="T2" fmla="*/ 758 w 885"/>
                    <a:gd name="T3" fmla="*/ 472 h 559"/>
                    <a:gd name="T4" fmla="*/ 820 w 885"/>
                    <a:gd name="T5" fmla="*/ 455 h 559"/>
                    <a:gd name="T6" fmla="*/ 847 w 885"/>
                    <a:gd name="T7" fmla="*/ 438 h 559"/>
                    <a:gd name="T8" fmla="*/ 862 w 885"/>
                    <a:gd name="T9" fmla="*/ 423 h 559"/>
                    <a:gd name="T10" fmla="*/ 858 w 885"/>
                    <a:gd name="T11" fmla="*/ 400 h 559"/>
                    <a:gd name="T12" fmla="*/ 882 w 885"/>
                    <a:gd name="T13" fmla="*/ 366 h 559"/>
                    <a:gd name="T14" fmla="*/ 830 w 885"/>
                    <a:gd name="T15" fmla="*/ 350 h 559"/>
                    <a:gd name="T16" fmla="*/ 775 w 885"/>
                    <a:gd name="T17" fmla="*/ 386 h 559"/>
                    <a:gd name="T18" fmla="*/ 753 w 885"/>
                    <a:gd name="T19" fmla="*/ 434 h 559"/>
                    <a:gd name="T20" fmla="*/ 733 w 885"/>
                    <a:gd name="T21" fmla="*/ 437 h 559"/>
                    <a:gd name="T22" fmla="*/ 698 w 885"/>
                    <a:gd name="T23" fmla="*/ 443 h 559"/>
                    <a:gd name="T24" fmla="*/ 621 w 885"/>
                    <a:gd name="T25" fmla="*/ 437 h 559"/>
                    <a:gd name="T26" fmla="*/ 607 w 885"/>
                    <a:gd name="T27" fmla="*/ 418 h 559"/>
                    <a:gd name="T28" fmla="*/ 574 w 885"/>
                    <a:gd name="T29" fmla="*/ 349 h 559"/>
                    <a:gd name="T30" fmla="*/ 562 w 885"/>
                    <a:gd name="T31" fmla="*/ 262 h 559"/>
                    <a:gd name="T32" fmla="*/ 572 w 885"/>
                    <a:gd name="T33" fmla="*/ 228 h 559"/>
                    <a:gd name="T34" fmla="*/ 526 w 885"/>
                    <a:gd name="T35" fmla="*/ 201 h 559"/>
                    <a:gd name="T36" fmla="*/ 490 w 885"/>
                    <a:gd name="T37" fmla="*/ 142 h 559"/>
                    <a:gd name="T38" fmla="*/ 419 w 885"/>
                    <a:gd name="T39" fmla="*/ 97 h 559"/>
                    <a:gd name="T40" fmla="*/ 365 w 885"/>
                    <a:gd name="T41" fmla="*/ 97 h 559"/>
                    <a:gd name="T42" fmla="*/ 296 w 885"/>
                    <a:gd name="T43" fmla="*/ 30 h 559"/>
                    <a:gd name="T44" fmla="*/ 255 w 885"/>
                    <a:gd name="T45" fmla="*/ 42 h 559"/>
                    <a:gd name="T46" fmla="*/ 90 w 885"/>
                    <a:gd name="T47" fmla="*/ 16 h 559"/>
                    <a:gd name="T48" fmla="*/ 53 w 885"/>
                    <a:gd name="T49" fmla="*/ 2 h 559"/>
                    <a:gd name="T50" fmla="*/ 12 w 885"/>
                    <a:gd name="T51" fmla="*/ 34 h 559"/>
                    <a:gd name="T52" fmla="*/ 36 w 885"/>
                    <a:gd name="T53" fmla="*/ 74 h 559"/>
                    <a:gd name="T54" fmla="*/ 82 w 885"/>
                    <a:gd name="T55" fmla="*/ 127 h 559"/>
                    <a:gd name="T56" fmla="*/ 82 w 885"/>
                    <a:gd name="T57" fmla="*/ 150 h 559"/>
                    <a:gd name="T58" fmla="*/ 90 w 885"/>
                    <a:gd name="T59" fmla="*/ 162 h 559"/>
                    <a:gd name="T60" fmla="*/ 61 w 885"/>
                    <a:gd name="T61" fmla="*/ 156 h 559"/>
                    <a:gd name="T62" fmla="*/ 105 w 885"/>
                    <a:gd name="T63" fmla="*/ 186 h 559"/>
                    <a:gd name="T64" fmla="*/ 128 w 885"/>
                    <a:gd name="T65" fmla="*/ 200 h 559"/>
                    <a:gd name="T66" fmla="*/ 144 w 885"/>
                    <a:gd name="T67" fmla="*/ 236 h 559"/>
                    <a:gd name="T68" fmla="*/ 204 w 885"/>
                    <a:gd name="T69" fmla="*/ 296 h 559"/>
                    <a:gd name="T70" fmla="*/ 220 w 885"/>
                    <a:gd name="T71" fmla="*/ 287 h 559"/>
                    <a:gd name="T72" fmla="*/ 197 w 885"/>
                    <a:gd name="T73" fmla="*/ 265 h 559"/>
                    <a:gd name="T74" fmla="*/ 172 w 885"/>
                    <a:gd name="T75" fmla="*/ 212 h 559"/>
                    <a:gd name="T76" fmla="*/ 151 w 885"/>
                    <a:gd name="T77" fmla="*/ 188 h 559"/>
                    <a:gd name="T78" fmla="*/ 126 w 885"/>
                    <a:gd name="T79" fmla="*/ 152 h 559"/>
                    <a:gd name="T80" fmla="*/ 80 w 885"/>
                    <a:gd name="T81" fmla="*/ 91 h 559"/>
                    <a:gd name="T82" fmla="*/ 63 w 885"/>
                    <a:gd name="T83" fmla="*/ 59 h 559"/>
                    <a:gd name="T84" fmla="*/ 74 w 885"/>
                    <a:gd name="T85" fmla="*/ 31 h 559"/>
                    <a:gd name="T86" fmla="*/ 116 w 885"/>
                    <a:gd name="T87" fmla="*/ 54 h 559"/>
                    <a:gd name="T88" fmla="*/ 140 w 885"/>
                    <a:gd name="T89" fmla="*/ 106 h 559"/>
                    <a:gd name="T90" fmla="*/ 189 w 885"/>
                    <a:gd name="T91" fmla="*/ 153 h 559"/>
                    <a:gd name="T92" fmla="*/ 204 w 885"/>
                    <a:gd name="T93" fmla="*/ 176 h 559"/>
                    <a:gd name="T94" fmla="*/ 229 w 885"/>
                    <a:gd name="T95" fmla="*/ 198 h 559"/>
                    <a:gd name="T96" fmla="*/ 228 w 885"/>
                    <a:gd name="T97" fmla="*/ 220 h 559"/>
                    <a:gd name="T98" fmla="*/ 265 w 885"/>
                    <a:gd name="T99" fmla="*/ 248 h 559"/>
                    <a:gd name="T100" fmla="*/ 285 w 885"/>
                    <a:gd name="T101" fmla="*/ 269 h 559"/>
                    <a:gd name="T102" fmla="*/ 331 w 885"/>
                    <a:gd name="T103" fmla="*/ 319 h 559"/>
                    <a:gd name="T104" fmla="*/ 339 w 885"/>
                    <a:gd name="T105" fmla="*/ 369 h 559"/>
                    <a:gd name="T106" fmla="*/ 347 w 885"/>
                    <a:gd name="T107" fmla="*/ 408 h 559"/>
                    <a:gd name="T108" fmla="*/ 389 w 885"/>
                    <a:gd name="T109" fmla="*/ 437 h 559"/>
                    <a:gd name="T110" fmla="*/ 437 w 885"/>
                    <a:gd name="T111" fmla="*/ 458 h 559"/>
                    <a:gd name="T112" fmla="*/ 514 w 885"/>
                    <a:gd name="T113" fmla="*/ 497 h 559"/>
                    <a:gd name="T114" fmla="*/ 583 w 885"/>
                    <a:gd name="T115" fmla="*/ 521 h 559"/>
                    <a:gd name="T116" fmla="*/ 639 w 885"/>
                    <a:gd name="T117" fmla="*/ 512 h 559"/>
                    <a:gd name="T118" fmla="*/ 684 w 885"/>
                    <a:gd name="T119" fmla="*/ 523 h 559"/>
                    <a:gd name="T120" fmla="*/ 730 w 885"/>
                    <a:gd name="T121" fmla="*/ 53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5" h="559">
                      <a:moveTo>
                        <a:pt x="730" y="538"/>
                      </a:moveTo>
                      <a:cubicBezTo>
                        <a:pt x="731" y="532"/>
                        <a:pt x="731" y="521"/>
                        <a:pt x="736" y="517"/>
                      </a:cubicBezTo>
                      <a:cubicBezTo>
                        <a:pt x="741" y="513"/>
                        <a:pt x="748" y="513"/>
                        <a:pt x="754" y="513"/>
                      </a:cubicBezTo>
                      <a:cubicBezTo>
                        <a:pt x="759" y="513"/>
                        <a:pt x="765" y="513"/>
                        <a:pt x="771" y="513"/>
                      </a:cubicBezTo>
                      <a:cubicBezTo>
                        <a:pt x="780" y="513"/>
                        <a:pt x="771" y="503"/>
                        <a:pt x="768" y="500"/>
                      </a:cubicBezTo>
                      <a:cubicBezTo>
                        <a:pt x="764" y="497"/>
                        <a:pt x="760" y="494"/>
                        <a:pt x="756" y="491"/>
                      </a:cubicBezTo>
                      <a:cubicBezTo>
                        <a:pt x="754" y="489"/>
                        <a:pt x="749" y="486"/>
                        <a:pt x="747" y="482"/>
                      </a:cubicBezTo>
                      <a:cubicBezTo>
                        <a:pt x="744" y="473"/>
                        <a:pt x="756" y="477"/>
                        <a:pt x="758" y="472"/>
                      </a:cubicBezTo>
                      <a:cubicBezTo>
                        <a:pt x="759" y="469"/>
                        <a:pt x="758" y="465"/>
                        <a:pt x="759" y="463"/>
                      </a:cubicBezTo>
                      <a:cubicBezTo>
                        <a:pt x="761" y="461"/>
                        <a:pt x="766" y="460"/>
                        <a:pt x="769" y="460"/>
                      </a:cubicBezTo>
                      <a:cubicBezTo>
                        <a:pt x="778" y="459"/>
                        <a:pt x="788" y="459"/>
                        <a:pt x="798" y="459"/>
                      </a:cubicBezTo>
                      <a:cubicBezTo>
                        <a:pt x="806" y="459"/>
                        <a:pt x="813" y="461"/>
                        <a:pt x="820" y="455"/>
                      </a:cubicBezTo>
                      <a:cubicBezTo>
                        <a:pt x="823" y="451"/>
                        <a:pt x="826" y="447"/>
                        <a:pt x="830" y="444"/>
                      </a:cubicBezTo>
                      <a:cubicBezTo>
                        <a:pt x="834" y="441"/>
                        <a:pt x="839" y="441"/>
                        <a:pt x="844" y="442"/>
                      </a:cubicBezTo>
                      <a:cubicBezTo>
                        <a:pt x="844" y="441"/>
                        <a:pt x="844" y="431"/>
                        <a:pt x="847" y="432"/>
                      </a:cubicBezTo>
                      <a:cubicBezTo>
                        <a:pt x="848" y="433"/>
                        <a:pt x="847" y="438"/>
                        <a:pt x="847" y="438"/>
                      </a:cubicBezTo>
                      <a:cubicBezTo>
                        <a:pt x="847" y="442"/>
                        <a:pt x="846" y="442"/>
                        <a:pt x="849" y="443"/>
                      </a:cubicBezTo>
                      <a:cubicBezTo>
                        <a:pt x="850" y="444"/>
                        <a:pt x="852" y="444"/>
                        <a:pt x="854" y="444"/>
                      </a:cubicBezTo>
                      <a:cubicBezTo>
                        <a:pt x="854" y="439"/>
                        <a:pt x="856" y="433"/>
                        <a:pt x="859" y="428"/>
                      </a:cubicBezTo>
                      <a:cubicBezTo>
                        <a:pt x="861" y="426"/>
                        <a:pt x="862" y="425"/>
                        <a:pt x="862" y="423"/>
                      </a:cubicBezTo>
                      <a:cubicBezTo>
                        <a:pt x="862" y="421"/>
                        <a:pt x="861" y="419"/>
                        <a:pt x="861" y="418"/>
                      </a:cubicBezTo>
                      <a:cubicBezTo>
                        <a:pt x="862" y="416"/>
                        <a:pt x="863" y="415"/>
                        <a:pt x="863" y="414"/>
                      </a:cubicBezTo>
                      <a:cubicBezTo>
                        <a:pt x="863" y="410"/>
                        <a:pt x="860" y="409"/>
                        <a:pt x="858" y="406"/>
                      </a:cubicBezTo>
                      <a:cubicBezTo>
                        <a:pt x="857" y="405"/>
                        <a:pt x="856" y="401"/>
                        <a:pt x="858" y="400"/>
                      </a:cubicBezTo>
                      <a:cubicBezTo>
                        <a:pt x="860" y="398"/>
                        <a:pt x="863" y="401"/>
                        <a:pt x="865" y="397"/>
                      </a:cubicBezTo>
                      <a:cubicBezTo>
                        <a:pt x="865" y="395"/>
                        <a:pt x="864" y="391"/>
                        <a:pt x="864" y="389"/>
                      </a:cubicBezTo>
                      <a:cubicBezTo>
                        <a:pt x="864" y="386"/>
                        <a:pt x="865" y="384"/>
                        <a:pt x="868" y="381"/>
                      </a:cubicBezTo>
                      <a:cubicBezTo>
                        <a:pt x="873" y="376"/>
                        <a:pt x="879" y="373"/>
                        <a:pt x="882" y="366"/>
                      </a:cubicBezTo>
                      <a:cubicBezTo>
                        <a:pt x="885" y="361"/>
                        <a:pt x="883" y="352"/>
                        <a:pt x="878" y="348"/>
                      </a:cubicBezTo>
                      <a:cubicBezTo>
                        <a:pt x="874" y="346"/>
                        <a:pt x="867" y="351"/>
                        <a:pt x="862" y="351"/>
                      </a:cubicBezTo>
                      <a:cubicBezTo>
                        <a:pt x="858" y="351"/>
                        <a:pt x="855" y="349"/>
                        <a:pt x="851" y="348"/>
                      </a:cubicBezTo>
                      <a:cubicBezTo>
                        <a:pt x="844" y="347"/>
                        <a:pt x="836" y="347"/>
                        <a:pt x="830" y="350"/>
                      </a:cubicBezTo>
                      <a:cubicBezTo>
                        <a:pt x="820" y="354"/>
                        <a:pt x="808" y="354"/>
                        <a:pt x="797" y="358"/>
                      </a:cubicBezTo>
                      <a:cubicBezTo>
                        <a:pt x="792" y="359"/>
                        <a:pt x="787" y="361"/>
                        <a:pt x="783" y="364"/>
                      </a:cubicBezTo>
                      <a:cubicBezTo>
                        <a:pt x="777" y="368"/>
                        <a:pt x="778" y="372"/>
                        <a:pt x="777" y="378"/>
                      </a:cubicBezTo>
                      <a:cubicBezTo>
                        <a:pt x="776" y="381"/>
                        <a:pt x="775" y="383"/>
                        <a:pt x="775" y="386"/>
                      </a:cubicBezTo>
                      <a:cubicBezTo>
                        <a:pt x="776" y="389"/>
                        <a:pt x="776" y="392"/>
                        <a:pt x="775" y="395"/>
                      </a:cubicBezTo>
                      <a:cubicBezTo>
                        <a:pt x="773" y="401"/>
                        <a:pt x="767" y="401"/>
                        <a:pt x="767" y="408"/>
                      </a:cubicBezTo>
                      <a:cubicBezTo>
                        <a:pt x="768" y="415"/>
                        <a:pt x="768" y="416"/>
                        <a:pt x="762" y="419"/>
                      </a:cubicBezTo>
                      <a:cubicBezTo>
                        <a:pt x="756" y="422"/>
                        <a:pt x="751" y="427"/>
                        <a:pt x="753" y="434"/>
                      </a:cubicBezTo>
                      <a:cubicBezTo>
                        <a:pt x="753" y="437"/>
                        <a:pt x="754" y="437"/>
                        <a:pt x="751" y="439"/>
                      </a:cubicBezTo>
                      <a:cubicBezTo>
                        <a:pt x="749" y="440"/>
                        <a:pt x="746" y="441"/>
                        <a:pt x="743" y="443"/>
                      </a:cubicBezTo>
                      <a:cubicBezTo>
                        <a:pt x="741" y="444"/>
                        <a:pt x="738" y="445"/>
                        <a:pt x="736" y="443"/>
                      </a:cubicBezTo>
                      <a:cubicBezTo>
                        <a:pt x="734" y="442"/>
                        <a:pt x="734" y="439"/>
                        <a:pt x="733" y="437"/>
                      </a:cubicBezTo>
                      <a:cubicBezTo>
                        <a:pt x="730" y="435"/>
                        <a:pt x="725" y="437"/>
                        <a:pt x="722" y="438"/>
                      </a:cubicBezTo>
                      <a:cubicBezTo>
                        <a:pt x="719" y="438"/>
                        <a:pt x="716" y="438"/>
                        <a:pt x="713" y="440"/>
                      </a:cubicBezTo>
                      <a:cubicBezTo>
                        <a:pt x="712" y="440"/>
                        <a:pt x="711" y="441"/>
                        <a:pt x="710" y="442"/>
                      </a:cubicBezTo>
                      <a:cubicBezTo>
                        <a:pt x="706" y="443"/>
                        <a:pt x="701" y="442"/>
                        <a:pt x="698" y="443"/>
                      </a:cubicBezTo>
                      <a:cubicBezTo>
                        <a:pt x="691" y="443"/>
                        <a:pt x="684" y="448"/>
                        <a:pt x="677" y="449"/>
                      </a:cubicBezTo>
                      <a:cubicBezTo>
                        <a:pt x="672" y="450"/>
                        <a:pt x="664" y="451"/>
                        <a:pt x="659" y="448"/>
                      </a:cubicBezTo>
                      <a:cubicBezTo>
                        <a:pt x="654" y="446"/>
                        <a:pt x="651" y="441"/>
                        <a:pt x="645" y="438"/>
                      </a:cubicBezTo>
                      <a:cubicBezTo>
                        <a:pt x="638" y="435"/>
                        <a:pt x="628" y="433"/>
                        <a:pt x="621" y="437"/>
                      </a:cubicBezTo>
                      <a:cubicBezTo>
                        <a:pt x="620" y="438"/>
                        <a:pt x="616" y="441"/>
                        <a:pt x="614" y="440"/>
                      </a:cubicBezTo>
                      <a:cubicBezTo>
                        <a:pt x="612" y="439"/>
                        <a:pt x="614" y="436"/>
                        <a:pt x="614" y="434"/>
                      </a:cubicBezTo>
                      <a:cubicBezTo>
                        <a:pt x="615" y="431"/>
                        <a:pt x="615" y="427"/>
                        <a:pt x="614" y="425"/>
                      </a:cubicBezTo>
                      <a:cubicBezTo>
                        <a:pt x="612" y="422"/>
                        <a:pt x="609" y="420"/>
                        <a:pt x="607" y="418"/>
                      </a:cubicBezTo>
                      <a:cubicBezTo>
                        <a:pt x="604" y="414"/>
                        <a:pt x="605" y="408"/>
                        <a:pt x="602" y="403"/>
                      </a:cubicBezTo>
                      <a:cubicBezTo>
                        <a:pt x="600" y="398"/>
                        <a:pt x="597" y="393"/>
                        <a:pt x="592" y="389"/>
                      </a:cubicBezTo>
                      <a:cubicBezTo>
                        <a:pt x="587" y="384"/>
                        <a:pt x="581" y="377"/>
                        <a:pt x="578" y="370"/>
                      </a:cubicBezTo>
                      <a:cubicBezTo>
                        <a:pt x="575" y="363"/>
                        <a:pt x="575" y="357"/>
                        <a:pt x="574" y="349"/>
                      </a:cubicBezTo>
                      <a:cubicBezTo>
                        <a:pt x="573" y="342"/>
                        <a:pt x="566" y="336"/>
                        <a:pt x="564" y="329"/>
                      </a:cubicBezTo>
                      <a:cubicBezTo>
                        <a:pt x="561" y="321"/>
                        <a:pt x="562" y="314"/>
                        <a:pt x="562" y="306"/>
                      </a:cubicBezTo>
                      <a:cubicBezTo>
                        <a:pt x="563" y="298"/>
                        <a:pt x="564" y="290"/>
                        <a:pt x="565" y="282"/>
                      </a:cubicBezTo>
                      <a:cubicBezTo>
                        <a:pt x="565" y="275"/>
                        <a:pt x="562" y="269"/>
                        <a:pt x="562" y="262"/>
                      </a:cubicBezTo>
                      <a:cubicBezTo>
                        <a:pt x="563" y="259"/>
                        <a:pt x="563" y="256"/>
                        <a:pt x="564" y="253"/>
                      </a:cubicBezTo>
                      <a:cubicBezTo>
                        <a:pt x="564" y="250"/>
                        <a:pt x="566" y="248"/>
                        <a:pt x="566" y="245"/>
                      </a:cubicBezTo>
                      <a:cubicBezTo>
                        <a:pt x="566" y="241"/>
                        <a:pt x="561" y="230"/>
                        <a:pt x="569" y="233"/>
                      </a:cubicBezTo>
                      <a:cubicBezTo>
                        <a:pt x="569" y="230"/>
                        <a:pt x="568" y="228"/>
                        <a:pt x="572" y="228"/>
                      </a:cubicBezTo>
                      <a:cubicBezTo>
                        <a:pt x="577" y="226"/>
                        <a:pt x="577" y="223"/>
                        <a:pt x="578" y="218"/>
                      </a:cubicBezTo>
                      <a:cubicBezTo>
                        <a:pt x="573" y="220"/>
                        <a:pt x="571" y="219"/>
                        <a:pt x="567" y="216"/>
                      </a:cubicBezTo>
                      <a:cubicBezTo>
                        <a:pt x="562" y="211"/>
                        <a:pt x="559" y="212"/>
                        <a:pt x="553" y="212"/>
                      </a:cubicBezTo>
                      <a:cubicBezTo>
                        <a:pt x="544" y="211"/>
                        <a:pt x="534" y="205"/>
                        <a:pt x="526" y="201"/>
                      </a:cubicBezTo>
                      <a:cubicBezTo>
                        <a:pt x="519" y="198"/>
                        <a:pt x="515" y="188"/>
                        <a:pt x="514" y="180"/>
                      </a:cubicBezTo>
                      <a:cubicBezTo>
                        <a:pt x="513" y="176"/>
                        <a:pt x="513" y="172"/>
                        <a:pt x="513" y="168"/>
                      </a:cubicBezTo>
                      <a:cubicBezTo>
                        <a:pt x="511" y="161"/>
                        <a:pt x="508" y="162"/>
                        <a:pt x="503" y="159"/>
                      </a:cubicBezTo>
                      <a:cubicBezTo>
                        <a:pt x="497" y="156"/>
                        <a:pt x="493" y="147"/>
                        <a:pt x="490" y="142"/>
                      </a:cubicBezTo>
                      <a:cubicBezTo>
                        <a:pt x="485" y="133"/>
                        <a:pt x="480" y="124"/>
                        <a:pt x="474" y="115"/>
                      </a:cubicBezTo>
                      <a:cubicBezTo>
                        <a:pt x="470" y="108"/>
                        <a:pt x="464" y="102"/>
                        <a:pt x="457" y="97"/>
                      </a:cubicBezTo>
                      <a:cubicBezTo>
                        <a:pt x="449" y="91"/>
                        <a:pt x="439" y="91"/>
                        <a:pt x="429" y="93"/>
                      </a:cubicBezTo>
                      <a:cubicBezTo>
                        <a:pt x="426" y="93"/>
                        <a:pt x="422" y="94"/>
                        <a:pt x="419" y="97"/>
                      </a:cubicBezTo>
                      <a:cubicBezTo>
                        <a:pt x="416" y="102"/>
                        <a:pt x="413" y="107"/>
                        <a:pt x="410" y="112"/>
                      </a:cubicBezTo>
                      <a:cubicBezTo>
                        <a:pt x="407" y="115"/>
                        <a:pt x="405" y="118"/>
                        <a:pt x="401" y="118"/>
                      </a:cubicBezTo>
                      <a:cubicBezTo>
                        <a:pt x="397" y="117"/>
                        <a:pt x="392" y="115"/>
                        <a:pt x="389" y="113"/>
                      </a:cubicBezTo>
                      <a:cubicBezTo>
                        <a:pt x="381" y="109"/>
                        <a:pt x="371" y="104"/>
                        <a:pt x="365" y="97"/>
                      </a:cubicBezTo>
                      <a:cubicBezTo>
                        <a:pt x="360" y="91"/>
                        <a:pt x="359" y="83"/>
                        <a:pt x="356" y="76"/>
                      </a:cubicBezTo>
                      <a:cubicBezTo>
                        <a:pt x="351" y="64"/>
                        <a:pt x="337" y="56"/>
                        <a:pt x="327" y="48"/>
                      </a:cubicBezTo>
                      <a:cubicBezTo>
                        <a:pt x="320" y="42"/>
                        <a:pt x="313" y="36"/>
                        <a:pt x="306" y="31"/>
                      </a:cubicBezTo>
                      <a:cubicBezTo>
                        <a:pt x="303" y="29"/>
                        <a:pt x="300" y="30"/>
                        <a:pt x="296" y="30"/>
                      </a:cubicBezTo>
                      <a:cubicBezTo>
                        <a:pt x="290" y="30"/>
                        <a:pt x="283" y="30"/>
                        <a:pt x="277" y="30"/>
                      </a:cubicBezTo>
                      <a:cubicBezTo>
                        <a:pt x="274" y="30"/>
                        <a:pt x="271" y="30"/>
                        <a:pt x="268" y="30"/>
                      </a:cubicBezTo>
                      <a:cubicBezTo>
                        <a:pt x="266" y="30"/>
                        <a:pt x="262" y="29"/>
                        <a:pt x="261" y="30"/>
                      </a:cubicBezTo>
                      <a:cubicBezTo>
                        <a:pt x="257" y="32"/>
                        <a:pt x="260" y="40"/>
                        <a:pt x="255" y="42"/>
                      </a:cubicBezTo>
                      <a:cubicBezTo>
                        <a:pt x="254" y="43"/>
                        <a:pt x="250" y="43"/>
                        <a:pt x="248" y="43"/>
                      </a:cubicBezTo>
                      <a:cubicBezTo>
                        <a:pt x="226" y="43"/>
                        <a:pt x="205" y="44"/>
                        <a:pt x="184" y="44"/>
                      </a:cubicBezTo>
                      <a:cubicBezTo>
                        <a:pt x="173" y="44"/>
                        <a:pt x="165" y="40"/>
                        <a:pt x="155" y="37"/>
                      </a:cubicBezTo>
                      <a:cubicBezTo>
                        <a:pt x="133" y="30"/>
                        <a:pt x="112" y="23"/>
                        <a:pt x="90" y="16"/>
                      </a:cubicBezTo>
                      <a:cubicBezTo>
                        <a:pt x="83" y="13"/>
                        <a:pt x="76" y="11"/>
                        <a:pt x="69" y="9"/>
                      </a:cubicBezTo>
                      <a:cubicBezTo>
                        <a:pt x="68" y="8"/>
                        <a:pt x="67" y="8"/>
                        <a:pt x="66" y="7"/>
                      </a:cubicBezTo>
                      <a:cubicBezTo>
                        <a:pt x="65" y="6"/>
                        <a:pt x="65" y="2"/>
                        <a:pt x="63" y="1"/>
                      </a:cubicBezTo>
                      <a:cubicBezTo>
                        <a:pt x="60" y="0"/>
                        <a:pt x="56" y="2"/>
                        <a:pt x="53" y="2"/>
                      </a:cubicBezTo>
                      <a:cubicBezTo>
                        <a:pt x="48" y="2"/>
                        <a:pt x="43" y="3"/>
                        <a:pt x="38" y="3"/>
                      </a:cubicBezTo>
                      <a:cubicBezTo>
                        <a:pt x="27" y="4"/>
                        <a:pt x="16" y="5"/>
                        <a:pt x="6" y="6"/>
                      </a:cubicBezTo>
                      <a:cubicBezTo>
                        <a:pt x="4" y="6"/>
                        <a:pt x="2" y="6"/>
                        <a:pt x="0" y="7"/>
                      </a:cubicBezTo>
                      <a:cubicBezTo>
                        <a:pt x="4" y="16"/>
                        <a:pt x="8" y="25"/>
                        <a:pt x="12" y="34"/>
                      </a:cubicBezTo>
                      <a:cubicBezTo>
                        <a:pt x="15" y="40"/>
                        <a:pt x="17" y="47"/>
                        <a:pt x="21" y="52"/>
                      </a:cubicBezTo>
                      <a:cubicBezTo>
                        <a:pt x="23" y="55"/>
                        <a:pt x="26" y="56"/>
                        <a:pt x="27" y="58"/>
                      </a:cubicBezTo>
                      <a:cubicBezTo>
                        <a:pt x="29" y="61"/>
                        <a:pt x="28" y="65"/>
                        <a:pt x="29" y="69"/>
                      </a:cubicBezTo>
                      <a:cubicBezTo>
                        <a:pt x="30" y="74"/>
                        <a:pt x="32" y="72"/>
                        <a:pt x="36" y="74"/>
                      </a:cubicBezTo>
                      <a:cubicBezTo>
                        <a:pt x="39" y="76"/>
                        <a:pt x="37" y="81"/>
                        <a:pt x="38" y="84"/>
                      </a:cubicBezTo>
                      <a:cubicBezTo>
                        <a:pt x="38" y="90"/>
                        <a:pt x="43" y="95"/>
                        <a:pt x="49" y="97"/>
                      </a:cubicBezTo>
                      <a:cubicBezTo>
                        <a:pt x="56" y="100"/>
                        <a:pt x="64" y="106"/>
                        <a:pt x="69" y="112"/>
                      </a:cubicBezTo>
                      <a:cubicBezTo>
                        <a:pt x="73" y="118"/>
                        <a:pt x="77" y="123"/>
                        <a:pt x="82" y="127"/>
                      </a:cubicBezTo>
                      <a:cubicBezTo>
                        <a:pt x="84" y="129"/>
                        <a:pt x="88" y="131"/>
                        <a:pt x="87" y="134"/>
                      </a:cubicBezTo>
                      <a:cubicBezTo>
                        <a:pt x="87" y="136"/>
                        <a:pt x="85" y="137"/>
                        <a:pt x="85" y="138"/>
                      </a:cubicBezTo>
                      <a:cubicBezTo>
                        <a:pt x="84" y="140"/>
                        <a:pt x="84" y="140"/>
                        <a:pt x="84" y="142"/>
                      </a:cubicBezTo>
                      <a:cubicBezTo>
                        <a:pt x="84" y="145"/>
                        <a:pt x="82" y="147"/>
                        <a:pt x="82" y="150"/>
                      </a:cubicBezTo>
                      <a:cubicBezTo>
                        <a:pt x="82" y="155"/>
                        <a:pt x="87" y="154"/>
                        <a:pt x="90" y="155"/>
                      </a:cubicBezTo>
                      <a:cubicBezTo>
                        <a:pt x="92" y="156"/>
                        <a:pt x="94" y="158"/>
                        <a:pt x="95" y="160"/>
                      </a:cubicBezTo>
                      <a:cubicBezTo>
                        <a:pt x="95" y="162"/>
                        <a:pt x="96" y="163"/>
                        <a:pt x="94" y="164"/>
                      </a:cubicBezTo>
                      <a:cubicBezTo>
                        <a:pt x="92" y="165"/>
                        <a:pt x="92" y="163"/>
                        <a:pt x="90" y="162"/>
                      </a:cubicBezTo>
                      <a:cubicBezTo>
                        <a:pt x="88" y="161"/>
                        <a:pt x="87" y="161"/>
                        <a:pt x="85" y="161"/>
                      </a:cubicBezTo>
                      <a:cubicBezTo>
                        <a:pt x="83" y="160"/>
                        <a:pt x="82" y="159"/>
                        <a:pt x="81" y="158"/>
                      </a:cubicBezTo>
                      <a:cubicBezTo>
                        <a:pt x="78" y="155"/>
                        <a:pt x="76" y="155"/>
                        <a:pt x="72" y="154"/>
                      </a:cubicBezTo>
                      <a:cubicBezTo>
                        <a:pt x="69" y="154"/>
                        <a:pt x="63" y="153"/>
                        <a:pt x="61" y="156"/>
                      </a:cubicBezTo>
                      <a:cubicBezTo>
                        <a:pt x="59" y="158"/>
                        <a:pt x="64" y="161"/>
                        <a:pt x="65" y="163"/>
                      </a:cubicBezTo>
                      <a:cubicBezTo>
                        <a:pt x="70" y="168"/>
                        <a:pt x="75" y="173"/>
                        <a:pt x="81" y="177"/>
                      </a:cubicBezTo>
                      <a:cubicBezTo>
                        <a:pt x="85" y="180"/>
                        <a:pt x="90" y="184"/>
                        <a:pt x="95" y="186"/>
                      </a:cubicBezTo>
                      <a:cubicBezTo>
                        <a:pt x="98" y="187"/>
                        <a:pt x="102" y="187"/>
                        <a:pt x="105" y="186"/>
                      </a:cubicBezTo>
                      <a:cubicBezTo>
                        <a:pt x="107" y="186"/>
                        <a:pt x="109" y="185"/>
                        <a:pt x="110" y="184"/>
                      </a:cubicBezTo>
                      <a:cubicBezTo>
                        <a:pt x="112" y="183"/>
                        <a:pt x="112" y="181"/>
                        <a:pt x="114" y="183"/>
                      </a:cubicBezTo>
                      <a:cubicBezTo>
                        <a:pt x="116" y="185"/>
                        <a:pt x="114" y="190"/>
                        <a:pt x="116" y="192"/>
                      </a:cubicBezTo>
                      <a:cubicBezTo>
                        <a:pt x="119" y="196"/>
                        <a:pt x="124" y="197"/>
                        <a:pt x="128" y="200"/>
                      </a:cubicBezTo>
                      <a:cubicBezTo>
                        <a:pt x="131" y="202"/>
                        <a:pt x="135" y="205"/>
                        <a:pt x="139" y="208"/>
                      </a:cubicBezTo>
                      <a:cubicBezTo>
                        <a:pt x="142" y="211"/>
                        <a:pt x="143" y="213"/>
                        <a:pt x="143" y="218"/>
                      </a:cubicBezTo>
                      <a:cubicBezTo>
                        <a:pt x="143" y="222"/>
                        <a:pt x="145" y="225"/>
                        <a:pt x="145" y="229"/>
                      </a:cubicBezTo>
                      <a:cubicBezTo>
                        <a:pt x="146" y="232"/>
                        <a:pt x="145" y="233"/>
                        <a:pt x="144" y="236"/>
                      </a:cubicBezTo>
                      <a:cubicBezTo>
                        <a:pt x="142" y="240"/>
                        <a:pt x="142" y="248"/>
                        <a:pt x="146" y="250"/>
                      </a:cubicBezTo>
                      <a:cubicBezTo>
                        <a:pt x="148" y="251"/>
                        <a:pt x="151" y="252"/>
                        <a:pt x="153" y="253"/>
                      </a:cubicBezTo>
                      <a:cubicBezTo>
                        <a:pt x="157" y="257"/>
                        <a:pt x="162" y="260"/>
                        <a:pt x="166" y="263"/>
                      </a:cubicBezTo>
                      <a:cubicBezTo>
                        <a:pt x="179" y="273"/>
                        <a:pt x="194" y="282"/>
                        <a:pt x="204" y="296"/>
                      </a:cubicBezTo>
                      <a:cubicBezTo>
                        <a:pt x="205" y="298"/>
                        <a:pt x="205" y="302"/>
                        <a:pt x="207" y="304"/>
                      </a:cubicBezTo>
                      <a:cubicBezTo>
                        <a:pt x="209" y="306"/>
                        <a:pt x="210" y="303"/>
                        <a:pt x="213" y="302"/>
                      </a:cubicBezTo>
                      <a:cubicBezTo>
                        <a:pt x="217" y="301"/>
                        <a:pt x="220" y="301"/>
                        <a:pt x="222" y="297"/>
                      </a:cubicBezTo>
                      <a:cubicBezTo>
                        <a:pt x="222" y="294"/>
                        <a:pt x="221" y="289"/>
                        <a:pt x="220" y="287"/>
                      </a:cubicBezTo>
                      <a:cubicBezTo>
                        <a:pt x="218" y="284"/>
                        <a:pt x="216" y="283"/>
                        <a:pt x="214" y="280"/>
                      </a:cubicBezTo>
                      <a:cubicBezTo>
                        <a:pt x="212" y="277"/>
                        <a:pt x="212" y="274"/>
                        <a:pt x="209" y="272"/>
                      </a:cubicBezTo>
                      <a:cubicBezTo>
                        <a:pt x="206" y="270"/>
                        <a:pt x="204" y="269"/>
                        <a:pt x="201" y="267"/>
                      </a:cubicBezTo>
                      <a:cubicBezTo>
                        <a:pt x="200" y="266"/>
                        <a:pt x="199" y="265"/>
                        <a:pt x="197" y="265"/>
                      </a:cubicBezTo>
                      <a:cubicBezTo>
                        <a:pt x="194" y="266"/>
                        <a:pt x="195" y="268"/>
                        <a:pt x="192" y="266"/>
                      </a:cubicBezTo>
                      <a:cubicBezTo>
                        <a:pt x="183" y="262"/>
                        <a:pt x="187" y="252"/>
                        <a:pt x="185" y="244"/>
                      </a:cubicBezTo>
                      <a:cubicBezTo>
                        <a:pt x="183" y="236"/>
                        <a:pt x="175" y="230"/>
                        <a:pt x="173" y="222"/>
                      </a:cubicBezTo>
                      <a:cubicBezTo>
                        <a:pt x="173" y="219"/>
                        <a:pt x="173" y="214"/>
                        <a:pt x="172" y="212"/>
                      </a:cubicBezTo>
                      <a:cubicBezTo>
                        <a:pt x="171" y="211"/>
                        <a:pt x="169" y="211"/>
                        <a:pt x="169" y="209"/>
                      </a:cubicBezTo>
                      <a:cubicBezTo>
                        <a:pt x="168" y="208"/>
                        <a:pt x="168" y="206"/>
                        <a:pt x="168" y="204"/>
                      </a:cubicBezTo>
                      <a:cubicBezTo>
                        <a:pt x="167" y="200"/>
                        <a:pt x="164" y="195"/>
                        <a:pt x="160" y="192"/>
                      </a:cubicBezTo>
                      <a:cubicBezTo>
                        <a:pt x="157" y="190"/>
                        <a:pt x="153" y="191"/>
                        <a:pt x="151" y="188"/>
                      </a:cubicBezTo>
                      <a:cubicBezTo>
                        <a:pt x="149" y="185"/>
                        <a:pt x="151" y="181"/>
                        <a:pt x="149" y="179"/>
                      </a:cubicBezTo>
                      <a:cubicBezTo>
                        <a:pt x="147" y="176"/>
                        <a:pt x="142" y="175"/>
                        <a:pt x="140" y="173"/>
                      </a:cubicBezTo>
                      <a:cubicBezTo>
                        <a:pt x="137" y="170"/>
                        <a:pt x="135" y="167"/>
                        <a:pt x="133" y="164"/>
                      </a:cubicBezTo>
                      <a:cubicBezTo>
                        <a:pt x="131" y="159"/>
                        <a:pt x="128" y="156"/>
                        <a:pt x="126" y="152"/>
                      </a:cubicBezTo>
                      <a:cubicBezTo>
                        <a:pt x="125" y="148"/>
                        <a:pt x="124" y="143"/>
                        <a:pt x="123" y="139"/>
                      </a:cubicBezTo>
                      <a:cubicBezTo>
                        <a:pt x="121" y="135"/>
                        <a:pt x="119" y="134"/>
                        <a:pt x="115" y="132"/>
                      </a:cubicBezTo>
                      <a:cubicBezTo>
                        <a:pt x="108" y="126"/>
                        <a:pt x="102" y="118"/>
                        <a:pt x="97" y="110"/>
                      </a:cubicBezTo>
                      <a:cubicBezTo>
                        <a:pt x="92" y="103"/>
                        <a:pt x="87" y="97"/>
                        <a:pt x="80" y="91"/>
                      </a:cubicBezTo>
                      <a:cubicBezTo>
                        <a:pt x="77" y="90"/>
                        <a:pt x="73" y="88"/>
                        <a:pt x="71" y="85"/>
                      </a:cubicBezTo>
                      <a:cubicBezTo>
                        <a:pt x="71" y="83"/>
                        <a:pt x="71" y="79"/>
                        <a:pt x="70" y="77"/>
                      </a:cubicBezTo>
                      <a:cubicBezTo>
                        <a:pt x="69" y="74"/>
                        <a:pt x="69" y="70"/>
                        <a:pt x="67" y="67"/>
                      </a:cubicBezTo>
                      <a:cubicBezTo>
                        <a:pt x="66" y="64"/>
                        <a:pt x="64" y="62"/>
                        <a:pt x="63" y="59"/>
                      </a:cubicBezTo>
                      <a:cubicBezTo>
                        <a:pt x="62" y="55"/>
                        <a:pt x="62" y="51"/>
                        <a:pt x="63" y="47"/>
                      </a:cubicBezTo>
                      <a:cubicBezTo>
                        <a:pt x="64" y="43"/>
                        <a:pt x="65" y="38"/>
                        <a:pt x="64" y="34"/>
                      </a:cubicBezTo>
                      <a:cubicBezTo>
                        <a:pt x="64" y="32"/>
                        <a:pt x="61" y="28"/>
                        <a:pt x="64" y="26"/>
                      </a:cubicBezTo>
                      <a:cubicBezTo>
                        <a:pt x="66" y="25"/>
                        <a:pt x="72" y="30"/>
                        <a:pt x="74" y="31"/>
                      </a:cubicBezTo>
                      <a:cubicBezTo>
                        <a:pt x="78" y="34"/>
                        <a:pt x="85" y="40"/>
                        <a:pt x="90" y="35"/>
                      </a:cubicBezTo>
                      <a:cubicBezTo>
                        <a:pt x="96" y="30"/>
                        <a:pt x="99" y="40"/>
                        <a:pt x="104" y="43"/>
                      </a:cubicBezTo>
                      <a:cubicBezTo>
                        <a:pt x="107" y="44"/>
                        <a:pt x="110" y="45"/>
                        <a:pt x="112" y="46"/>
                      </a:cubicBezTo>
                      <a:cubicBezTo>
                        <a:pt x="116" y="49"/>
                        <a:pt x="116" y="50"/>
                        <a:pt x="116" y="54"/>
                      </a:cubicBezTo>
                      <a:cubicBezTo>
                        <a:pt x="115" y="62"/>
                        <a:pt x="119" y="68"/>
                        <a:pt x="122" y="75"/>
                      </a:cubicBezTo>
                      <a:cubicBezTo>
                        <a:pt x="124" y="80"/>
                        <a:pt x="127" y="83"/>
                        <a:pt x="129" y="87"/>
                      </a:cubicBezTo>
                      <a:cubicBezTo>
                        <a:pt x="131" y="91"/>
                        <a:pt x="132" y="95"/>
                        <a:pt x="134" y="99"/>
                      </a:cubicBezTo>
                      <a:cubicBezTo>
                        <a:pt x="136" y="102"/>
                        <a:pt x="138" y="104"/>
                        <a:pt x="140" y="106"/>
                      </a:cubicBezTo>
                      <a:cubicBezTo>
                        <a:pt x="142" y="109"/>
                        <a:pt x="142" y="113"/>
                        <a:pt x="144" y="116"/>
                      </a:cubicBezTo>
                      <a:cubicBezTo>
                        <a:pt x="148" y="123"/>
                        <a:pt x="156" y="129"/>
                        <a:pt x="162" y="134"/>
                      </a:cubicBezTo>
                      <a:cubicBezTo>
                        <a:pt x="168" y="139"/>
                        <a:pt x="173" y="149"/>
                        <a:pt x="181" y="151"/>
                      </a:cubicBezTo>
                      <a:cubicBezTo>
                        <a:pt x="183" y="151"/>
                        <a:pt x="188" y="151"/>
                        <a:pt x="189" y="153"/>
                      </a:cubicBezTo>
                      <a:cubicBezTo>
                        <a:pt x="190" y="155"/>
                        <a:pt x="188" y="160"/>
                        <a:pt x="188" y="163"/>
                      </a:cubicBezTo>
                      <a:cubicBezTo>
                        <a:pt x="188" y="167"/>
                        <a:pt x="190" y="167"/>
                        <a:pt x="193" y="169"/>
                      </a:cubicBezTo>
                      <a:cubicBezTo>
                        <a:pt x="195" y="170"/>
                        <a:pt x="195" y="172"/>
                        <a:pt x="197" y="173"/>
                      </a:cubicBezTo>
                      <a:cubicBezTo>
                        <a:pt x="199" y="175"/>
                        <a:pt x="202" y="175"/>
                        <a:pt x="204" y="176"/>
                      </a:cubicBezTo>
                      <a:cubicBezTo>
                        <a:pt x="208" y="176"/>
                        <a:pt x="209" y="177"/>
                        <a:pt x="210" y="181"/>
                      </a:cubicBezTo>
                      <a:cubicBezTo>
                        <a:pt x="211" y="185"/>
                        <a:pt x="212" y="185"/>
                        <a:pt x="216" y="185"/>
                      </a:cubicBezTo>
                      <a:cubicBezTo>
                        <a:pt x="220" y="186"/>
                        <a:pt x="223" y="188"/>
                        <a:pt x="225" y="192"/>
                      </a:cubicBezTo>
                      <a:cubicBezTo>
                        <a:pt x="226" y="194"/>
                        <a:pt x="227" y="196"/>
                        <a:pt x="229" y="198"/>
                      </a:cubicBezTo>
                      <a:cubicBezTo>
                        <a:pt x="229" y="199"/>
                        <a:pt x="232" y="201"/>
                        <a:pt x="232" y="202"/>
                      </a:cubicBezTo>
                      <a:cubicBezTo>
                        <a:pt x="233" y="206"/>
                        <a:pt x="229" y="204"/>
                        <a:pt x="227" y="205"/>
                      </a:cubicBezTo>
                      <a:cubicBezTo>
                        <a:pt x="224" y="207"/>
                        <a:pt x="222" y="213"/>
                        <a:pt x="223" y="215"/>
                      </a:cubicBezTo>
                      <a:cubicBezTo>
                        <a:pt x="223" y="218"/>
                        <a:pt x="226" y="219"/>
                        <a:pt x="228" y="220"/>
                      </a:cubicBezTo>
                      <a:cubicBezTo>
                        <a:pt x="231" y="221"/>
                        <a:pt x="236" y="221"/>
                        <a:pt x="237" y="223"/>
                      </a:cubicBezTo>
                      <a:cubicBezTo>
                        <a:pt x="239" y="226"/>
                        <a:pt x="236" y="227"/>
                        <a:pt x="238" y="230"/>
                      </a:cubicBezTo>
                      <a:cubicBezTo>
                        <a:pt x="241" y="232"/>
                        <a:pt x="246" y="232"/>
                        <a:pt x="250" y="233"/>
                      </a:cubicBezTo>
                      <a:cubicBezTo>
                        <a:pt x="257" y="236"/>
                        <a:pt x="264" y="241"/>
                        <a:pt x="265" y="248"/>
                      </a:cubicBezTo>
                      <a:cubicBezTo>
                        <a:pt x="266" y="252"/>
                        <a:pt x="266" y="255"/>
                        <a:pt x="270" y="257"/>
                      </a:cubicBezTo>
                      <a:cubicBezTo>
                        <a:pt x="273" y="258"/>
                        <a:pt x="276" y="257"/>
                        <a:pt x="278" y="259"/>
                      </a:cubicBezTo>
                      <a:cubicBezTo>
                        <a:pt x="280" y="261"/>
                        <a:pt x="280" y="263"/>
                        <a:pt x="281" y="264"/>
                      </a:cubicBezTo>
                      <a:cubicBezTo>
                        <a:pt x="282" y="266"/>
                        <a:pt x="284" y="267"/>
                        <a:pt x="285" y="269"/>
                      </a:cubicBezTo>
                      <a:cubicBezTo>
                        <a:pt x="288" y="272"/>
                        <a:pt x="292" y="275"/>
                        <a:pt x="295" y="278"/>
                      </a:cubicBezTo>
                      <a:cubicBezTo>
                        <a:pt x="298" y="282"/>
                        <a:pt x="299" y="286"/>
                        <a:pt x="302" y="289"/>
                      </a:cubicBezTo>
                      <a:cubicBezTo>
                        <a:pt x="305" y="292"/>
                        <a:pt x="308" y="295"/>
                        <a:pt x="311" y="298"/>
                      </a:cubicBezTo>
                      <a:cubicBezTo>
                        <a:pt x="317" y="305"/>
                        <a:pt x="325" y="312"/>
                        <a:pt x="331" y="319"/>
                      </a:cubicBezTo>
                      <a:cubicBezTo>
                        <a:pt x="335" y="325"/>
                        <a:pt x="332" y="334"/>
                        <a:pt x="334" y="340"/>
                      </a:cubicBezTo>
                      <a:cubicBezTo>
                        <a:pt x="336" y="344"/>
                        <a:pt x="339" y="345"/>
                        <a:pt x="341" y="348"/>
                      </a:cubicBezTo>
                      <a:cubicBezTo>
                        <a:pt x="345" y="352"/>
                        <a:pt x="344" y="355"/>
                        <a:pt x="343" y="359"/>
                      </a:cubicBezTo>
                      <a:cubicBezTo>
                        <a:pt x="342" y="363"/>
                        <a:pt x="340" y="365"/>
                        <a:pt x="339" y="369"/>
                      </a:cubicBezTo>
                      <a:cubicBezTo>
                        <a:pt x="337" y="373"/>
                        <a:pt x="339" y="373"/>
                        <a:pt x="342" y="375"/>
                      </a:cubicBezTo>
                      <a:cubicBezTo>
                        <a:pt x="345" y="378"/>
                        <a:pt x="342" y="379"/>
                        <a:pt x="340" y="381"/>
                      </a:cubicBezTo>
                      <a:cubicBezTo>
                        <a:pt x="337" y="382"/>
                        <a:pt x="333" y="382"/>
                        <a:pt x="334" y="387"/>
                      </a:cubicBezTo>
                      <a:cubicBezTo>
                        <a:pt x="335" y="394"/>
                        <a:pt x="342" y="403"/>
                        <a:pt x="347" y="408"/>
                      </a:cubicBezTo>
                      <a:cubicBezTo>
                        <a:pt x="349" y="411"/>
                        <a:pt x="351" y="416"/>
                        <a:pt x="354" y="418"/>
                      </a:cubicBezTo>
                      <a:cubicBezTo>
                        <a:pt x="357" y="421"/>
                        <a:pt x="361" y="421"/>
                        <a:pt x="365" y="423"/>
                      </a:cubicBezTo>
                      <a:cubicBezTo>
                        <a:pt x="369" y="425"/>
                        <a:pt x="373" y="428"/>
                        <a:pt x="378" y="429"/>
                      </a:cubicBezTo>
                      <a:cubicBezTo>
                        <a:pt x="382" y="431"/>
                        <a:pt x="386" y="433"/>
                        <a:pt x="389" y="437"/>
                      </a:cubicBezTo>
                      <a:cubicBezTo>
                        <a:pt x="391" y="439"/>
                        <a:pt x="391" y="441"/>
                        <a:pt x="392" y="443"/>
                      </a:cubicBezTo>
                      <a:cubicBezTo>
                        <a:pt x="395" y="447"/>
                        <a:pt x="399" y="448"/>
                        <a:pt x="403" y="449"/>
                      </a:cubicBezTo>
                      <a:cubicBezTo>
                        <a:pt x="411" y="452"/>
                        <a:pt x="417" y="456"/>
                        <a:pt x="425" y="458"/>
                      </a:cubicBezTo>
                      <a:cubicBezTo>
                        <a:pt x="429" y="459"/>
                        <a:pt x="432" y="459"/>
                        <a:pt x="437" y="458"/>
                      </a:cubicBezTo>
                      <a:cubicBezTo>
                        <a:pt x="441" y="457"/>
                        <a:pt x="442" y="460"/>
                        <a:pt x="446" y="463"/>
                      </a:cubicBezTo>
                      <a:cubicBezTo>
                        <a:pt x="452" y="469"/>
                        <a:pt x="460" y="474"/>
                        <a:pt x="468" y="478"/>
                      </a:cubicBezTo>
                      <a:cubicBezTo>
                        <a:pt x="476" y="483"/>
                        <a:pt x="482" y="485"/>
                        <a:pt x="491" y="488"/>
                      </a:cubicBezTo>
                      <a:cubicBezTo>
                        <a:pt x="499" y="490"/>
                        <a:pt x="505" y="496"/>
                        <a:pt x="514" y="497"/>
                      </a:cubicBezTo>
                      <a:cubicBezTo>
                        <a:pt x="523" y="498"/>
                        <a:pt x="531" y="499"/>
                        <a:pt x="537" y="506"/>
                      </a:cubicBezTo>
                      <a:cubicBezTo>
                        <a:pt x="540" y="509"/>
                        <a:pt x="542" y="509"/>
                        <a:pt x="547" y="510"/>
                      </a:cubicBezTo>
                      <a:cubicBezTo>
                        <a:pt x="552" y="511"/>
                        <a:pt x="555" y="514"/>
                        <a:pt x="559" y="516"/>
                      </a:cubicBezTo>
                      <a:cubicBezTo>
                        <a:pt x="566" y="521"/>
                        <a:pt x="575" y="517"/>
                        <a:pt x="583" y="521"/>
                      </a:cubicBezTo>
                      <a:cubicBezTo>
                        <a:pt x="587" y="523"/>
                        <a:pt x="590" y="525"/>
                        <a:pt x="594" y="527"/>
                      </a:cubicBezTo>
                      <a:cubicBezTo>
                        <a:pt x="598" y="528"/>
                        <a:pt x="602" y="527"/>
                        <a:pt x="606" y="525"/>
                      </a:cubicBezTo>
                      <a:cubicBezTo>
                        <a:pt x="614" y="523"/>
                        <a:pt x="622" y="520"/>
                        <a:pt x="629" y="516"/>
                      </a:cubicBezTo>
                      <a:cubicBezTo>
                        <a:pt x="632" y="515"/>
                        <a:pt x="635" y="513"/>
                        <a:pt x="639" y="512"/>
                      </a:cubicBezTo>
                      <a:cubicBezTo>
                        <a:pt x="641" y="510"/>
                        <a:pt x="645" y="507"/>
                        <a:pt x="648" y="506"/>
                      </a:cubicBezTo>
                      <a:cubicBezTo>
                        <a:pt x="652" y="506"/>
                        <a:pt x="652" y="510"/>
                        <a:pt x="655" y="511"/>
                      </a:cubicBezTo>
                      <a:cubicBezTo>
                        <a:pt x="658" y="512"/>
                        <a:pt x="662" y="510"/>
                        <a:pt x="664" y="510"/>
                      </a:cubicBezTo>
                      <a:cubicBezTo>
                        <a:pt x="672" y="511"/>
                        <a:pt x="679" y="518"/>
                        <a:pt x="684" y="523"/>
                      </a:cubicBezTo>
                      <a:cubicBezTo>
                        <a:pt x="691" y="529"/>
                        <a:pt x="699" y="533"/>
                        <a:pt x="706" y="539"/>
                      </a:cubicBezTo>
                      <a:cubicBezTo>
                        <a:pt x="713" y="544"/>
                        <a:pt x="717" y="552"/>
                        <a:pt x="723" y="559"/>
                      </a:cubicBezTo>
                      <a:cubicBezTo>
                        <a:pt x="726" y="552"/>
                        <a:pt x="728" y="545"/>
                        <a:pt x="730" y="538"/>
                      </a:cubicBezTo>
                      <a:cubicBezTo>
                        <a:pt x="730" y="538"/>
                        <a:pt x="730" y="538"/>
                        <a:pt x="730" y="53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2" name="Freeform 47">
                  <a:extLst>
                    <a:ext uri="{FF2B5EF4-FFF2-40B4-BE49-F238E27FC236}">
                      <a16:creationId xmlns:a16="http://schemas.microsoft.com/office/drawing/2014/main" id="{882BCA85-7A9D-496C-8554-2AEC3CC2DEC9}"/>
                    </a:ext>
                  </a:extLst>
                </p:cNvPr>
                <p:cNvSpPr>
                  <a:spLocks/>
                </p:cNvSpPr>
                <p:nvPr/>
              </p:nvSpPr>
              <p:spPr bwMode="auto">
                <a:xfrm>
                  <a:off x="2833529" y="3964684"/>
                  <a:ext cx="0" cy="4763"/>
                </a:xfrm>
                <a:custGeom>
                  <a:avLst/>
                  <a:gdLst>
                    <a:gd name="T0" fmla="*/ 0 w 1"/>
                    <a:gd name="T1" fmla="*/ 5 h 5"/>
                    <a:gd name="T2" fmla="*/ 0 w 1"/>
                    <a:gd name="T3" fmla="*/ 5 h 5"/>
                    <a:gd name="T4" fmla="*/ 0 w 1"/>
                    <a:gd name="T5" fmla="*/ 5 h 5"/>
                  </a:gdLst>
                  <a:ahLst/>
                  <a:cxnLst>
                    <a:cxn ang="0">
                      <a:pos x="T0" y="T1"/>
                    </a:cxn>
                    <a:cxn ang="0">
                      <a:pos x="T2" y="T3"/>
                    </a:cxn>
                    <a:cxn ang="0">
                      <a:pos x="T4" y="T5"/>
                    </a:cxn>
                  </a:cxnLst>
                  <a:rect l="0" t="0" r="r" b="b"/>
                  <a:pathLst>
                    <a:path w="1" h="5">
                      <a:moveTo>
                        <a:pt x="0" y="5"/>
                      </a:moveTo>
                      <a:cubicBezTo>
                        <a:pt x="0" y="5"/>
                        <a:pt x="0" y="5"/>
                        <a:pt x="0" y="5"/>
                      </a:cubicBezTo>
                      <a:cubicBezTo>
                        <a:pt x="1" y="0"/>
                        <a:pt x="0" y="3"/>
                        <a:pt x="0" y="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3" name="Freeform 48">
                  <a:extLst>
                    <a:ext uri="{FF2B5EF4-FFF2-40B4-BE49-F238E27FC236}">
                      <a16:creationId xmlns:a16="http://schemas.microsoft.com/office/drawing/2014/main" id="{0D420CEA-FD36-4FC5-A7A0-FF99B7363B21}"/>
                    </a:ext>
                  </a:extLst>
                </p:cNvPr>
                <p:cNvSpPr>
                  <a:spLocks/>
                </p:cNvSpPr>
                <p:nvPr/>
              </p:nvSpPr>
              <p:spPr bwMode="auto">
                <a:xfrm>
                  <a:off x="2831942" y="3969446"/>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1"/>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4" name="Freeform 59">
                  <a:extLst>
                    <a:ext uri="{FF2B5EF4-FFF2-40B4-BE49-F238E27FC236}">
                      <a16:creationId xmlns:a16="http://schemas.microsoft.com/office/drawing/2014/main" id="{3D436919-EB61-4EA1-A238-22D4AEB2EA69}"/>
                    </a:ext>
                  </a:extLst>
                </p:cNvPr>
                <p:cNvSpPr>
                  <a:spLocks/>
                </p:cNvSpPr>
                <p:nvPr/>
              </p:nvSpPr>
              <p:spPr bwMode="auto">
                <a:xfrm>
                  <a:off x="2957354" y="3872608"/>
                  <a:ext cx="9525" cy="12700"/>
                </a:xfrm>
                <a:custGeom>
                  <a:avLst/>
                  <a:gdLst>
                    <a:gd name="T0" fmla="*/ 0 w 8"/>
                    <a:gd name="T1" fmla="*/ 1 h 12"/>
                    <a:gd name="T2" fmla="*/ 5 w 8"/>
                    <a:gd name="T3" fmla="*/ 9 h 12"/>
                    <a:gd name="T4" fmla="*/ 7 w 8"/>
                    <a:gd name="T5" fmla="*/ 2 h 12"/>
                    <a:gd name="T6" fmla="*/ 0 w 8"/>
                    <a:gd name="T7" fmla="*/ 1 h 12"/>
                  </a:gdLst>
                  <a:ahLst/>
                  <a:cxnLst>
                    <a:cxn ang="0">
                      <a:pos x="T0" y="T1"/>
                    </a:cxn>
                    <a:cxn ang="0">
                      <a:pos x="T2" y="T3"/>
                    </a:cxn>
                    <a:cxn ang="0">
                      <a:pos x="T4" y="T5"/>
                    </a:cxn>
                    <a:cxn ang="0">
                      <a:pos x="T6" y="T7"/>
                    </a:cxn>
                  </a:cxnLst>
                  <a:rect l="0" t="0" r="r" b="b"/>
                  <a:pathLst>
                    <a:path w="8" h="12">
                      <a:moveTo>
                        <a:pt x="0" y="1"/>
                      </a:moveTo>
                      <a:cubicBezTo>
                        <a:pt x="0" y="3"/>
                        <a:pt x="0" y="12"/>
                        <a:pt x="5" y="9"/>
                      </a:cubicBezTo>
                      <a:cubicBezTo>
                        <a:pt x="6" y="9"/>
                        <a:pt x="8" y="3"/>
                        <a:pt x="7" y="2"/>
                      </a:cubicBezTo>
                      <a:cubicBezTo>
                        <a:pt x="7" y="1"/>
                        <a:pt x="1"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5" name="Freeform 60">
                  <a:extLst>
                    <a:ext uri="{FF2B5EF4-FFF2-40B4-BE49-F238E27FC236}">
                      <a16:creationId xmlns:a16="http://schemas.microsoft.com/office/drawing/2014/main" id="{B98D20D0-8AF0-4EA4-9417-EE5B2FF53107}"/>
                    </a:ext>
                  </a:extLst>
                </p:cNvPr>
                <p:cNvSpPr>
                  <a:spLocks/>
                </p:cNvSpPr>
                <p:nvPr/>
              </p:nvSpPr>
              <p:spPr bwMode="auto">
                <a:xfrm>
                  <a:off x="2954179" y="3880545"/>
                  <a:ext cx="1588" cy="4763"/>
                </a:xfrm>
                <a:custGeom>
                  <a:avLst/>
                  <a:gdLst>
                    <a:gd name="T0" fmla="*/ 0 w 1"/>
                    <a:gd name="T1" fmla="*/ 0 h 4"/>
                    <a:gd name="T2" fmla="*/ 0 w 1"/>
                    <a:gd name="T3" fmla="*/ 0 h 4"/>
                    <a:gd name="T4" fmla="*/ 0 w 1"/>
                    <a:gd name="T5" fmla="*/ 0 h 4"/>
                  </a:gdLst>
                  <a:ahLst/>
                  <a:cxnLst>
                    <a:cxn ang="0">
                      <a:pos x="T0" y="T1"/>
                    </a:cxn>
                    <a:cxn ang="0">
                      <a:pos x="T2" y="T3"/>
                    </a:cxn>
                    <a:cxn ang="0">
                      <a:pos x="T4" y="T5"/>
                    </a:cxn>
                  </a:cxnLst>
                  <a:rect l="0" t="0" r="r" b="b"/>
                  <a:pathLst>
                    <a:path w="1" h="4">
                      <a:moveTo>
                        <a:pt x="0" y="0"/>
                      </a:moveTo>
                      <a:cubicBezTo>
                        <a:pt x="0" y="0"/>
                        <a:pt x="0" y="0"/>
                        <a:pt x="0" y="0"/>
                      </a:cubicBezTo>
                      <a:cubicBezTo>
                        <a:pt x="0" y="1"/>
                        <a:pt x="1" y="4"/>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6" name="Freeform 61">
                  <a:extLst>
                    <a:ext uri="{FF2B5EF4-FFF2-40B4-BE49-F238E27FC236}">
                      <a16:creationId xmlns:a16="http://schemas.microsoft.com/office/drawing/2014/main" id="{E77FE9B1-3019-41A5-805B-95F054E34EEF}"/>
                    </a:ext>
                  </a:extLst>
                </p:cNvPr>
                <p:cNvSpPr>
                  <a:spLocks/>
                </p:cNvSpPr>
                <p:nvPr/>
              </p:nvSpPr>
              <p:spPr bwMode="auto">
                <a:xfrm>
                  <a:off x="2920842" y="3871020"/>
                  <a:ext cx="36513" cy="77788"/>
                </a:xfrm>
                <a:custGeom>
                  <a:avLst/>
                  <a:gdLst>
                    <a:gd name="T0" fmla="*/ 31 w 33"/>
                    <a:gd name="T1" fmla="*/ 9 h 73"/>
                    <a:gd name="T2" fmla="*/ 31 w 33"/>
                    <a:gd name="T3" fmla="*/ 4 h 73"/>
                    <a:gd name="T4" fmla="*/ 29 w 33"/>
                    <a:gd name="T5" fmla="*/ 0 h 73"/>
                    <a:gd name="T6" fmla="*/ 20 w 33"/>
                    <a:gd name="T7" fmla="*/ 2 h 73"/>
                    <a:gd name="T8" fmla="*/ 12 w 33"/>
                    <a:gd name="T9" fmla="*/ 10 h 73"/>
                    <a:gd name="T10" fmla="*/ 4 w 33"/>
                    <a:gd name="T11" fmla="*/ 17 h 73"/>
                    <a:gd name="T12" fmla="*/ 2 w 33"/>
                    <a:gd name="T13" fmla="*/ 27 h 73"/>
                    <a:gd name="T14" fmla="*/ 2 w 33"/>
                    <a:gd name="T15" fmla="*/ 43 h 73"/>
                    <a:gd name="T16" fmla="*/ 1 w 33"/>
                    <a:gd name="T17" fmla="*/ 59 h 73"/>
                    <a:gd name="T18" fmla="*/ 1 w 33"/>
                    <a:gd name="T19" fmla="*/ 70 h 73"/>
                    <a:gd name="T20" fmla="*/ 1 w 33"/>
                    <a:gd name="T21" fmla="*/ 72 h 73"/>
                    <a:gd name="T22" fmla="*/ 12 w 33"/>
                    <a:gd name="T23" fmla="*/ 71 h 73"/>
                    <a:gd name="T24" fmla="*/ 14 w 33"/>
                    <a:gd name="T25" fmla="*/ 67 h 73"/>
                    <a:gd name="T26" fmla="*/ 17 w 33"/>
                    <a:gd name="T27" fmla="*/ 63 h 73"/>
                    <a:gd name="T28" fmla="*/ 22 w 33"/>
                    <a:gd name="T29" fmla="*/ 58 h 73"/>
                    <a:gd name="T30" fmla="*/ 28 w 33"/>
                    <a:gd name="T31" fmla="*/ 50 h 73"/>
                    <a:gd name="T32" fmla="*/ 28 w 33"/>
                    <a:gd name="T33" fmla="*/ 39 h 73"/>
                    <a:gd name="T34" fmla="*/ 31 w 33"/>
                    <a:gd name="T35" fmla="*/ 9 h 73"/>
                    <a:gd name="T36" fmla="*/ 31 w 33"/>
                    <a:gd name="T37"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73">
                      <a:moveTo>
                        <a:pt x="31" y="9"/>
                      </a:moveTo>
                      <a:cubicBezTo>
                        <a:pt x="31" y="7"/>
                        <a:pt x="31" y="6"/>
                        <a:pt x="31" y="4"/>
                      </a:cubicBezTo>
                      <a:cubicBezTo>
                        <a:pt x="31" y="1"/>
                        <a:pt x="32" y="1"/>
                        <a:pt x="29" y="0"/>
                      </a:cubicBezTo>
                      <a:cubicBezTo>
                        <a:pt x="26" y="0"/>
                        <a:pt x="23" y="0"/>
                        <a:pt x="20" y="2"/>
                      </a:cubicBezTo>
                      <a:cubicBezTo>
                        <a:pt x="17" y="4"/>
                        <a:pt x="15" y="8"/>
                        <a:pt x="12" y="10"/>
                      </a:cubicBezTo>
                      <a:cubicBezTo>
                        <a:pt x="10" y="13"/>
                        <a:pt x="6" y="15"/>
                        <a:pt x="4" y="17"/>
                      </a:cubicBezTo>
                      <a:cubicBezTo>
                        <a:pt x="2" y="19"/>
                        <a:pt x="2" y="24"/>
                        <a:pt x="2" y="27"/>
                      </a:cubicBezTo>
                      <a:cubicBezTo>
                        <a:pt x="2" y="32"/>
                        <a:pt x="2" y="38"/>
                        <a:pt x="2" y="43"/>
                      </a:cubicBezTo>
                      <a:cubicBezTo>
                        <a:pt x="2" y="48"/>
                        <a:pt x="1" y="54"/>
                        <a:pt x="1" y="59"/>
                      </a:cubicBezTo>
                      <a:cubicBezTo>
                        <a:pt x="1" y="62"/>
                        <a:pt x="0" y="67"/>
                        <a:pt x="1" y="70"/>
                      </a:cubicBezTo>
                      <a:cubicBezTo>
                        <a:pt x="1" y="71"/>
                        <a:pt x="1" y="72"/>
                        <a:pt x="1" y="72"/>
                      </a:cubicBezTo>
                      <a:cubicBezTo>
                        <a:pt x="2" y="73"/>
                        <a:pt x="11" y="72"/>
                        <a:pt x="12" y="71"/>
                      </a:cubicBezTo>
                      <a:cubicBezTo>
                        <a:pt x="13" y="71"/>
                        <a:pt x="14" y="68"/>
                        <a:pt x="14" y="67"/>
                      </a:cubicBezTo>
                      <a:cubicBezTo>
                        <a:pt x="15" y="65"/>
                        <a:pt x="16" y="64"/>
                        <a:pt x="17" y="63"/>
                      </a:cubicBezTo>
                      <a:cubicBezTo>
                        <a:pt x="19" y="61"/>
                        <a:pt x="21" y="60"/>
                        <a:pt x="22" y="58"/>
                      </a:cubicBezTo>
                      <a:cubicBezTo>
                        <a:pt x="25" y="56"/>
                        <a:pt x="27" y="53"/>
                        <a:pt x="28" y="50"/>
                      </a:cubicBezTo>
                      <a:cubicBezTo>
                        <a:pt x="30" y="46"/>
                        <a:pt x="29" y="43"/>
                        <a:pt x="28" y="39"/>
                      </a:cubicBezTo>
                      <a:cubicBezTo>
                        <a:pt x="27" y="29"/>
                        <a:pt x="33" y="20"/>
                        <a:pt x="31" y="9"/>
                      </a:cubicBezTo>
                      <a:cubicBezTo>
                        <a:pt x="31" y="8"/>
                        <a:pt x="31" y="8"/>
                        <a:pt x="31" y="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7" name="Freeform 62">
                  <a:extLst>
                    <a:ext uri="{FF2B5EF4-FFF2-40B4-BE49-F238E27FC236}">
                      <a16:creationId xmlns:a16="http://schemas.microsoft.com/office/drawing/2014/main" id="{773F8101-F3C9-4C39-AD5B-7D06FF71F453}"/>
                    </a:ext>
                  </a:extLst>
                </p:cNvPr>
                <p:cNvSpPr>
                  <a:spLocks/>
                </p:cNvSpPr>
                <p:nvPr/>
              </p:nvSpPr>
              <p:spPr bwMode="auto">
                <a:xfrm>
                  <a:off x="2827179" y="3890070"/>
                  <a:ext cx="123825" cy="128589"/>
                </a:xfrm>
                <a:custGeom>
                  <a:avLst/>
                  <a:gdLst>
                    <a:gd name="T0" fmla="*/ 73 w 115"/>
                    <a:gd name="T1" fmla="*/ 105 h 120"/>
                    <a:gd name="T2" fmla="*/ 73 w 115"/>
                    <a:gd name="T3" fmla="*/ 105 h 120"/>
                    <a:gd name="T4" fmla="*/ 73 w 115"/>
                    <a:gd name="T5" fmla="*/ 105 h 120"/>
                    <a:gd name="T6" fmla="*/ 74 w 115"/>
                    <a:gd name="T7" fmla="*/ 104 h 120"/>
                    <a:gd name="T8" fmla="*/ 73 w 115"/>
                    <a:gd name="T9" fmla="*/ 105 h 120"/>
                    <a:gd name="T10" fmla="*/ 80 w 115"/>
                    <a:gd name="T11" fmla="*/ 101 h 120"/>
                    <a:gd name="T12" fmla="*/ 87 w 115"/>
                    <a:gd name="T13" fmla="*/ 96 h 120"/>
                    <a:gd name="T14" fmla="*/ 89 w 115"/>
                    <a:gd name="T15" fmla="*/ 83 h 120"/>
                    <a:gd name="T16" fmla="*/ 99 w 115"/>
                    <a:gd name="T17" fmla="*/ 74 h 120"/>
                    <a:gd name="T18" fmla="*/ 115 w 115"/>
                    <a:gd name="T19" fmla="*/ 59 h 120"/>
                    <a:gd name="T20" fmla="*/ 108 w 115"/>
                    <a:gd name="T21" fmla="*/ 59 h 120"/>
                    <a:gd name="T22" fmla="*/ 102 w 115"/>
                    <a:gd name="T23" fmla="*/ 59 h 120"/>
                    <a:gd name="T24" fmla="*/ 99 w 115"/>
                    <a:gd name="T25" fmla="*/ 57 h 120"/>
                    <a:gd name="T26" fmla="*/ 95 w 115"/>
                    <a:gd name="T27" fmla="*/ 57 h 120"/>
                    <a:gd name="T28" fmla="*/ 88 w 115"/>
                    <a:gd name="T29" fmla="*/ 58 h 120"/>
                    <a:gd name="T30" fmla="*/ 85 w 115"/>
                    <a:gd name="T31" fmla="*/ 45 h 120"/>
                    <a:gd name="T32" fmla="*/ 86 w 115"/>
                    <a:gd name="T33" fmla="*/ 0 h 120"/>
                    <a:gd name="T34" fmla="*/ 50 w 115"/>
                    <a:gd name="T35" fmla="*/ 0 h 120"/>
                    <a:gd name="T36" fmla="*/ 38 w 115"/>
                    <a:gd name="T37" fmla="*/ 1 h 120"/>
                    <a:gd name="T38" fmla="*/ 37 w 115"/>
                    <a:gd name="T39" fmla="*/ 9 h 120"/>
                    <a:gd name="T40" fmla="*/ 32 w 115"/>
                    <a:gd name="T41" fmla="*/ 15 h 120"/>
                    <a:gd name="T42" fmla="*/ 26 w 115"/>
                    <a:gd name="T43" fmla="*/ 18 h 120"/>
                    <a:gd name="T44" fmla="*/ 38 w 115"/>
                    <a:gd name="T45" fmla="*/ 28 h 120"/>
                    <a:gd name="T46" fmla="*/ 53 w 115"/>
                    <a:gd name="T47" fmla="*/ 51 h 120"/>
                    <a:gd name="T48" fmla="*/ 30 w 115"/>
                    <a:gd name="T49" fmla="*/ 54 h 120"/>
                    <a:gd name="T50" fmla="*/ 12 w 115"/>
                    <a:gd name="T51" fmla="*/ 61 h 120"/>
                    <a:gd name="T52" fmla="*/ 2 w 115"/>
                    <a:gd name="T53" fmla="*/ 95 h 120"/>
                    <a:gd name="T54" fmla="*/ 2 w 115"/>
                    <a:gd name="T55" fmla="*/ 100 h 120"/>
                    <a:gd name="T56" fmla="*/ 9 w 115"/>
                    <a:gd name="T57" fmla="*/ 106 h 120"/>
                    <a:gd name="T58" fmla="*/ 20 w 115"/>
                    <a:gd name="T59" fmla="*/ 113 h 120"/>
                    <a:gd name="T60" fmla="*/ 45 w 115"/>
                    <a:gd name="T61" fmla="*/ 116 h 120"/>
                    <a:gd name="T62" fmla="*/ 52 w 115"/>
                    <a:gd name="T63" fmla="*/ 117 h 120"/>
                    <a:gd name="T64" fmla="*/ 58 w 115"/>
                    <a:gd name="T65" fmla="*/ 120 h 120"/>
                    <a:gd name="T66" fmla="*/ 66 w 115"/>
                    <a:gd name="T67" fmla="*/ 112 h 120"/>
                    <a:gd name="T68" fmla="*/ 73 w 115"/>
                    <a:gd name="T69" fmla="*/ 10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5" h="120">
                      <a:moveTo>
                        <a:pt x="73" y="105"/>
                      </a:moveTo>
                      <a:cubicBezTo>
                        <a:pt x="73" y="105"/>
                        <a:pt x="73" y="105"/>
                        <a:pt x="73" y="105"/>
                      </a:cubicBezTo>
                      <a:cubicBezTo>
                        <a:pt x="73" y="105"/>
                        <a:pt x="73" y="105"/>
                        <a:pt x="73" y="105"/>
                      </a:cubicBezTo>
                      <a:cubicBezTo>
                        <a:pt x="74" y="105"/>
                        <a:pt x="74" y="104"/>
                        <a:pt x="74" y="104"/>
                      </a:cubicBezTo>
                      <a:cubicBezTo>
                        <a:pt x="73" y="105"/>
                        <a:pt x="73" y="105"/>
                        <a:pt x="73" y="105"/>
                      </a:cubicBezTo>
                      <a:cubicBezTo>
                        <a:pt x="75" y="104"/>
                        <a:pt x="78" y="102"/>
                        <a:pt x="80" y="101"/>
                      </a:cubicBezTo>
                      <a:cubicBezTo>
                        <a:pt x="82" y="99"/>
                        <a:pt x="85" y="98"/>
                        <a:pt x="87" y="96"/>
                      </a:cubicBezTo>
                      <a:cubicBezTo>
                        <a:pt x="89" y="94"/>
                        <a:pt x="88" y="87"/>
                        <a:pt x="89" y="83"/>
                      </a:cubicBezTo>
                      <a:cubicBezTo>
                        <a:pt x="91" y="79"/>
                        <a:pt x="95" y="76"/>
                        <a:pt x="99" y="74"/>
                      </a:cubicBezTo>
                      <a:cubicBezTo>
                        <a:pt x="105" y="69"/>
                        <a:pt x="110" y="64"/>
                        <a:pt x="115" y="59"/>
                      </a:cubicBezTo>
                      <a:cubicBezTo>
                        <a:pt x="112" y="58"/>
                        <a:pt x="111" y="58"/>
                        <a:pt x="108" y="59"/>
                      </a:cubicBezTo>
                      <a:cubicBezTo>
                        <a:pt x="106" y="60"/>
                        <a:pt x="104" y="60"/>
                        <a:pt x="102" y="59"/>
                      </a:cubicBezTo>
                      <a:cubicBezTo>
                        <a:pt x="101" y="59"/>
                        <a:pt x="100" y="57"/>
                        <a:pt x="99" y="57"/>
                      </a:cubicBezTo>
                      <a:cubicBezTo>
                        <a:pt x="98" y="57"/>
                        <a:pt x="96" y="57"/>
                        <a:pt x="95" y="57"/>
                      </a:cubicBezTo>
                      <a:cubicBezTo>
                        <a:pt x="93" y="58"/>
                        <a:pt x="89" y="59"/>
                        <a:pt x="88" y="58"/>
                      </a:cubicBezTo>
                      <a:cubicBezTo>
                        <a:pt x="85" y="56"/>
                        <a:pt x="86" y="47"/>
                        <a:pt x="85" y="45"/>
                      </a:cubicBezTo>
                      <a:cubicBezTo>
                        <a:pt x="85" y="30"/>
                        <a:pt x="85" y="15"/>
                        <a:pt x="86" y="0"/>
                      </a:cubicBezTo>
                      <a:cubicBezTo>
                        <a:pt x="74" y="0"/>
                        <a:pt x="62" y="0"/>
                        <a:pt x="50" y="0"/>
                      </a:cubicBezTo>
                      <a:cubicBezTo>
                        <a:pt x="48" y="0"/>
                        <a:pt x="39" y="0"/>
                        <a:pt x="38" y="1"/>
                      </a:cubicBezTo>
                      <a:cubicBezTo>
                        <a:pt x="37" y="2"/>
                        <a:pt x="37" y="7"/>
                        <a:pt x="37" y="9"/>
                      </a:cubicBezTo>
                      <a:cubicBezTo>
                        <a:pt x="36" y="11"/>
                        <a:pt x="35" y="14"/>
                        <a:pt x="32" y="15"/>
                      </a:cubicBezTo>
                      <a:cubicBezTo>
                        <a:pt x="30" y="16"/>
                        <a:pt x="25" y="14"/>
                        <a:pt x="26" y="18"/>
                      </a:cubicBezTo>
                      <a:cubicBezTo>
                        <a:pt x="27" y="22"/>
                        <a:pt x="35" y="26"/>
                        <a:pt x="38" y="28"/>
                      </a:cubicBezTo>
                      <a:cubicBezTo>
                        <a:pt x="43" y="32"/>
                        <a:pt x="58" y="42"/>
                        <a:pt x="53" y="51"/>
                      </a:cubicBezTo>
                      <a:cubicBezTo>
                        <a:pt x="49" y="56"/>
                        <a:pt x="35" y="54"/>
                        <a:pt x="30" y="54"/>
                      </a:cubicBezTo>
                      <a:cubicBezTo>
                        <a:pt x="23" y="54"/>
                        <a:pt x="14" y="53"/>
                        <a:pt x="12" y="61"/>
                      </a:cubicBezTo>
                      <a:cubicBezTo>
                        <a:pt x="8" y="72"/>
                        <a:pt x="8" y="84"/>
                        <a:pt x="2" y="95"/>
                      </a:cubicBezTo>
                      <a:cubicBezTo>
                        <a:pt x="1" y="97"/>
                        <a:pt x="0" y="98"/>
                        <a:pt x="2" y="100"/>
                      </a:cubicBezTo>
                      <a:cubicBezTo>
                        <a:pt x="5" y="102"/>
                        <a:pt x="7" y="104"/>
                        <a:pt x="9" y="106"/>
                      </a:cubicBezTo>
                      <a:cubicBezTo>
                        <a:pt x="13" y="108"/>
                        <a:pt x="16" y="111"/>
                        <a:pt x="20" y="113"/>
                      </a:cubicBezTo>
                      <a:cubicBezTo>
                        <a:pt x="26" y="117"/>
                        <a:pt x="38" y="116"/>
                        <a:pt x="45" y="116"/>
                      </a:cubicBezTo>
                      <a:cubicBezTo>
                        <a:pt x="47" y="116"/>
                        <a:pt x="50" y="117"/>
                        <a:pt x="52" y="117"/>
                      </a:cubicBezTo>
                      <a:cubicBezTo>
                        <a:pt x="53" y="118"/>
                        <a:pt x="57" y="120"/>
                        <a:pt x="58" y="120"/>
                      </a:cubicBezTo>
                      <a:cubicBezTo>
                        <a:pt x="60" y="119"/>
                        <a:pt x="64" y="113"/>
                        <a:pt x="66" y="112"/>
                      </a:cubicBezTo>
                      <a:cubicBezTo>
                        <a:pt x="68" y="110"/>
                        <a:pt x="70" y="107"/>
                        <a:pt x="73" y="10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8" name="Freeform 64">
                  <a:extLst>
                    <a:ext uri="{FF2B5EF4-FFF2-40B4-BE49-F238E27FC236}">
                      <a16:creationId xmlns:a16="http://schemas.microsoft.com/office/drawing/2014/main" id="{2485429D-67BB-4F2C-B299-2FD16449ACD9}"/>
                    </a:ext>
                  </a:extLst>
                </p:cNvPr>
                <p:cNvSpPr>
                  <a:spLocks/>
                </p:cNvSpPr>
                <p:nvPr/>
              </p:nvSpPr>
              <p:spPr bwMode="auto">
                <a:xfrm>
                  <a:off x="2924017" y="3947221"/>
                  <a:ext cx="180975" cy="93664"/>
                </a:xfrm>
                <a:custGeom>
                  <a:avLst/>
                  <a:gdLst>
                    <a:gd name="T0" fmla="*/ 46 w 167"/>
                    <a:gd name="T1" fmla="*/ 76 h 89"/>
                    <a:gd name="T2" fmla="*/ 48 w 167"/>
                    <a:gd name="T3" fmla="*/ 82 h 89"/>
                    <a:gd name="T4" fmla="*/ 54 w 167"/>
                    <a:gd name="T5" fmla="*/ 88 h 89"/>
                    <a:gd name="T6" fmla="*/ 63 w 167"/>
                    <a:gd name="T7" fmla="*/ 84 h 89"/>
                    <a:gd name="T8" fmla="*/ 67 w 167"/>
                    <a:gd name="T9" fmla="*/ 75 h 89"/>
                    <a:gd name="T10" fmla="*/ 69 w 167"/>
                    <a:gd name="T11" fmla="*/ 64 h 89"/>
                    <a:gd name="T12" fmla="*/ 80 w 167"/>
                    <a:gd name="T13" fmla="*/ 65 h 89"/>
                    <a:gd name="T14" fmla="*/ 88 w 167"/>
                    <a:gd name="T15" fmla="*/ 59 h 89"/>
                    <a:gd name="T16" fmla="*/ 98 w 167"/>
                    <a:gd name="T17" fmla="*/ 63 h 89"/>
                    <a:gd name="T18" fmla="*/ 106 w 167"/>
                    <a:gd name="T19" fmla="*/ 59 h 89"/>
                    <a:gd name="T20" fmla="*/ 115 w 167"/>
                    <a:gd name="T21" fmla="*/ 50 h 89"/>
                    <a:gd name="T22" fmla="*/ 115 w 167"/>
                    <a:gd name="T23" fmla="*/ 43 h 89"/>
                    <a:gd name="T24" fmla="*/ 119 w 167"/>
                    <a:gd name="T25" fmla="*/ 39 h 89"/>
                    <a:gd name="T26" fmla="*/ 129 w 167"/>
                    <a:gd name="T27" fmla="*/ 34 h 89"/>
                    <a:gd name="T28" fmla="*/ 139 w 167"/>
                    <a:gd name="T29" fmla="*/ 40 h 89"/>
                    <a:gd name="T30" fmla="*/ 150 w 167"/>
                    <a:gd name="T31" fmla="*/ 38 h 89"/>
                    <a:gd name="T32" fmla="*/ 164 w 167"/>
                    <a:gd name="T33" fmla="*/ 33 h 89"/>
                    <a:gd name="T34" fmla="*/ 167 w 167"/>
                    <a:gd name="T35" fmla="*/ 31 h 89"/>
                    <a:gd name="T36" fmla="*/ 164 w 167"/>
                    <a:gd name="T37" fmla="*/ 27 h 89"/>
                    <a:gd name="T38" fmla="*/ 156 w 167"/>
                    <a:gd name="T39" fmla="*/ 23 h 89"/>
                    <a:gd name="T40" fmla="*/ 152 w 167"/>
                    <a:gd name="T41" fmla="*/ 21 h 89"/>
                    <a:gd name="T42" fmla="*/ 151 w 167"/>
                    <a:gd name="T43" fmla="*/ 17 h 89"/>
                    <a:gd name="T44" fmla="*/ 152 w 167"/>
                    <a:gd name="T45" fmla="*/ 14 h 89"/>
                    <a:gd name="T46" fmla="*/ 148 w 167"/>
                    <a:gd name="T47" fmla="*/ 12 h 89"/>
                    <a:gd name="T48" fmla="*/ 139 w 167"/>
                    <a:gd name="T49" fmla="*/ 6 h 89"/>
                    <a:gd name="T50" fmla="*/ 130 w 167"/>
                    <a:gd name="T51" fmla="*/ 5 h 89"/>
                    <a:gd name="T52" fmla="*/ 117 w 167"/>
                    <a:gd name="T53" fmla="*/ 0 h 89"/>
                    <a:gd name="T54" fmla="*/ 107 w 167"/>
                    <a:gd name="T55" fmla="*/ 2 h 89"/>
                    <a:gd name="T56" fmla="*/ 95 w 167"/>
                    <a:gd name="T57" fmla="*/ 1 h 89"/>
                    <a:gd name="T58" fmla="*/ 80 w 167"/>
                    <a:gd name="T59" fmla="*/ 5 h 89"/>
                    <a:gd name="T60" fmla="*/ 56 w 167"/>
                    <a:gd name="T61" fmla="*/ 5 h 89"/>
                    <a:gd name="T62" fmla="*/ 46 w 167"/>
                    <a:gd name="T63" fmla="*/ 3 h 89"/>
                    <a:gd name="T64" fmla="*/ 36 w 167"/>
                    <a:gd name="T65" fmla="*/ 5 h 89"/>
                    <a:gd name="T66" fmla="*/ 30 w 167"/>
                    <a:gd name="T67" fmla="*/ 6 h 89"/>
                    <a:gd name="T68" fmla="*/ 26 w 167"/>
                    <a:gd name="T69" fmla="*/ 10 h 89"/>
                    <a:gd name="T70" fmla="*/ 14 w 167"/>
                    <a:gd name="T71" fmla="*/ 21 h 89"/>
                    <a:gd name="T72" fmla="*/ 2 w 167"/>
                    <a:gd name="T73" fmla="*/ 36 h 89"/>
                    <a:gd name="T74" fmla="*/ 3 w 167"/>
                    <a:gd name="T75" fmla="*/ 46 h 89"/>
                    <a:gd name="T76" fmla="*/ 13 w 167"/>
                    <a:gd name="T77" fmla="*/ 57 h 89"/>
                    <a:gd name="T78" fmla="*/ 24 w 167"/>
                    <a:gd name="T79" fmla="*/ 61 h 89"/>
                    <a:gd name="T80" fmla="*/ 35 w 167"/>
                    <a:gd name="T81" fmla="*/ 60 h 89"/>
                    <a:gd name="T82" fmla="*/ 42 w 167"/>
                    <a:gd name="T83" fmla="*/ 67 h 89"/>
                    <a:gd name="T84" fmla="*/ 43 w 167"/>
                    <a:gd name="T85" fmla="*/ 73 h 89"/>
                    <a:gd name="T86" fmla="*/ 46 w 167"/>
                    <a:gd name="T87" fmla="*/ 7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 h="89">
                      <a:moveTo>
                        <a:pt x="46" y="76"/>
                      </a:moveTo>
                      <a:cubicBezTo>
                        <a:pt x="51" y="76"/>
                        <a:pt x="48" y="80"/>
                        <a:pt x="48" y="82"/>
                      </a:cubicBezTo>
                      <a:cubicBezTo>
                        <a:pt x="47" y="85"/>
                        <a:pt x="51" y="87"/>
                        <a:pt x="54" y="88"/>
                      </a:cubicBezTo>
                      <a:cubicBezTo>
                        <a:pt x="58" y="89"/>
                        <a:pt x="60" y="86"/>
                        <a:pt x="63" y="84"/>
                      </a:cubicBezTo>
                      <a:cubicBezTo>
                        <a:pt x="67" y="81"/>
                        <a:pt x="68" y="80"/>
                        <a:pt x="67" y="75"/>
                      </a:cubicBezTo>
                      <a:cubicBezTo>
                        <a:pt x="66" y="71"/>
                        <a:pt x="65" y="66"/>
                        <a:pt x="69" y="64"/>
                      </a:cubicBezTo>
                      <a:cubicBezTo>
                        <a:pt x="72" y="63"/>
                        <a:pt x="76" y="66"/>
                        <a:pt x="80" y="65"/>
                      </a:cubicBezTo>
                      <a:cubicBezTo>
                        <a:pt x="83" y="64"/>
                        <a:pt x="85" y="60"/>
                        <a:pt x="88" y="59"/>
                      </a:cubicBezTo>
                      <a:cubicBezTo>
                        <a:pt x="93" y="56"/>
                        <a:pt x="94" y="62"/>
                        <a:pt x="98" y="63"/>
                      </a:cubicBezTo>
                      <a:cubicBezTo>
                        <a:pt x="101" y="63"/>
                        <a:pt x="104" y="60"/>
                        <a:pt x="106" y="59"/>
                      </a:cubicBezTo>
                      <a:cubicBezTo>
                        <a:pt x="109" y="56"/>
                        <a:pt x="114" y="54"/>
                        <a:pt x="115" y="50"/>
                      </a:cubicBezTo>
                      <a:cubicBezTo>
                        <a:pt x="115" y="47"/>
                        <a:pt x="114" y="45"/>
                        <a:pt x="115" y="43"/>
                      </a:cubicBezTo>
                      <a:cubicBezTo>
                        <a:pt x="116" y="41"/>
                        <a:pt x="118" y="40"/>
                        <a:pt x="119" y="39"/>
                      </a:cubicBezTo>
                      <a:cubicBezTo>
                        <a:pt x="122" y="35"/>
                        <a:pt x="125" y="33"/>
                        <a:pt x="129" y="34"/>
                      </a:cubicBezTo>
                      <a:cubicBezTo>
                        <a:pt x="133" y="36"/>
                        <a:pt x="136" y="39"/>
                        <a:pt x="139" y="40"/>
                      </a:cubicBezTo>
                      <a:cubicBezTo>
                        <a:pt x="143" y="40"/>
                        <a:pt x="147" y="38"/>
                        <a:pt x="150" y="38"/>
                      </a:cubicBezTo>
                      <a:cubicBezTo>
                        <a:pt x="154" y="36"/>
                        <a:pt x="159" y="35"/>
                        <a:pt x="164" y="33"/>
                      </a:cubicBezTo>
                      <a:cubicBezTo>
                        <a:pt x="166" y="32"/>
                        <a:pt x="167" y="33"/>
                        <a:pt x="167" y="31"/>
                      </a:cubicBezTo>
                      <a:cubicBezTo>
                        <a:pt x="167" y="29"/>
                        <a:pt x="165" y="27"/>
                        <a:pt x="164" y="27"/>
                      </a:cubicBezTo>
                      <a:cubicBezTo>
                        <a:pt x="161" y="25"/>
                        <a:pt x="158" y="25"/>
                        <a:pt x="156" y="23"/>
                      </a:cubicBezTo>
                      <a:cubicBezTo>
                        <a:pt x="154" y="23"/>
                        <a:pt x="153" y="22"/>
                        <a:pt x="152" y="21"/>
                      </a:cubicBezTo>
                      <a:cubicBezTo>
                        <a:pt x="150" y="19"/>
                        <a:pt x="151" y="19"/>
                        <a:pt x="151" y="17"/>
                      </a:cubicBezTo>
                      <a:cubicBezTo>
                        <a:pt x="152" y="16"/>
                        <a:pt x="152" y="16"/>
                        <a:pt x="152" y="14"/>
                      </a:cubicBezTo>
                      <a:cubicBezTo>
                        <a:pt x="151" y="13"/>
                        <a:pt x="149" y="13"/>
                        <a:pt x="148" y="12"/>
                      </a:cubicBezTo>
                      <a:cubicBezTo>
                        <a:pt x="145" y="9"/>
                        <a:pt x="142" y="7"/>
                        <a:pt x="139" y="6"/>
                      </a:cubicBezTo>
                      <a:cubicBezTo>
                        <a:pt x="136" y="5"/>
                        <a:pt x="133" y="5"/>
                        <a:pt x="130" y="5"/>
                      </a:cubicBezTo>
                      <a:cubicBezTo>
                        <a:pt x="125" y="4"/>
                        <a:pt x="122" y="0"/>
                        <a:pt x="117" y="0"/>
                      </a:cubicBezTo>
                      <a:cubicBezTo>
                        <a:pt x="114" y="0"/>
                        <a:pt x="110" y="2"/>
                        <a:pt x="107" y="2"/>
                      </a:cubicBezTo>
                      <a:cubicBezTo>
                        <a:pt x="103" y="2"/>
                        <a:pt x="99" y="1"/>
                        <a:pt x="95" y="1"/>
                      </a:cubicBezTo>
                      <a:cubicBezTo>
                        <a:pt x="90" y="1"/>
                        <a:pt x="85" y="3"/>
                        <a:pt x="80" y="5"/>
                      </a:cubicBezTo>
                      <a:cubicBezTo>
                        <a:pt x="73" y="8"/>
                        <a:pt x="63" y="7"/>
                        <a:pt x="56" y="5"/>
                      </a:cubicBezTo>
                      <a:cubicBezTo>
                        <a:pt x="53" y="5"/>
                        <a:pt x="50" y="3"/>
                        <a:pt x="46" y="3"/>
                      </a:cubicBezTo>
                      <a:cubicBezTo>
                        <a:pt x="43" y="2"/>
                        <a:pt x="39" y="4"/>
                        <a:pt x="36" y="5"/>
                      </a:cubicBezTo>
                      <a:cubicBezTo>
                        <a:pt x="34" y="5"/>
                        <a:pt x="31" y="6"/>
                        <a:pt x="30" y="6"/>
                      </a:cubicBezTo>
                      <a:cubicBezTo>
                        <a:pt x="29" y="7"/>
                        <a:pt x="27" y="9"/>
                        <a:pt x="26" y="10"/>
                      </a:cubicBezTo>
                      <a:cubicBezTo>
                        <a:pt x="22" y="14"/>
                        <a:pt x="18" y="18"/>
                        <a:pt x="14" y="21"/>
                      </a:cubicBezTo>
                      <a:cubicBezTo>
                        <a:pt x="9" y="26"/>
                        <a:pt x="3" y="28"/>
                        <a:pt x="2" y="36"/>
                      </a:cubicBezTo>
                      <a:cubicBezTo>
                        <a:pt x="2" y="40"/>
                        <a:pt x="0" y="43"/>
                        <a:pt x="3" y="46"/>
                      </a:cubicBezTo>
                      <a:cubicBezTo>
                        <a:pt x="5" y="50"/>
                        <a:pt x="9" y="54"/>
                        <a:pt x="13" y="57"/>
                      </a:cubicBezTo>
                      <a:cubicBezTo>
                        <a:pt x="17" y="59"/>
                        <a:pt x="19" y="62"/>
                        <a:pt x="24" y="61"/>
                      </a:cubicBezTo>
                      <a:cubicBezTo>
                        <a:pt x="28" y="60"/>
                        <a:pt x="31" y="58"/>
                        <a:pt x="35" y="60"/>
                      </a:cubicBezTo>
                      <a:cubicBezTo>
                        <a:pt x="39" y="62"/>
                        <a:pt x="41" y="63"/>
                        <a:pt x="42" y="67"/>
                      </a:cubicBezTo>
                      <a:cubicBezTo>
                        <a:pt x="43" y="69"/>
                        <a:pt x="43" y="71"/>
                        <a:pt x="43" y="73"/>
                      </a:cubicBezTo>
                      <a:cubicBezTo>
                        <a:pt x="43" y="77"/>
                        <a:pt x="43" y="76"/>
                        <a:pt x="46" y="7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9" name="Freeform 65">
                  <a:extLst>
                    <a:ext uri="{FF2B5EF4-FFF2-40B4-BE49-F238E27FC236}">
                      <a16:creationId xmlns:a16="http://schemas.microsoft.com/office/drawing/2014/main" id="{69D35021-0F13-4C4E-8B59-F4D2C95E817A}"/>
                    </a:ext>
                  </a:extLst>
                </p:cNvPr>
                <p:cNvSpPr>
                  <a:spLocks/>
                </p:cNvSpPr>
                <p:nvPr/>
              </p:nvSpPr>
              <p:spPr bwMode="auto">
                <a:xfrm>
                  <a:off x="2971642" y="3983734"/>
                  <a:ext cx="141288" cy="128589"/>
                </a:xfrm>
                <a:custGeom>
                  <a:avLst/>
                  <a:gdLst>
                    <a:gd name="T0" fmla="*/ 59 w 131"/>
                    <a:gd name="T1" fmla="*/ 108 h 120"/>
                    <a:gd name="T2" fmla="*/ 59 w 131"/>
                    <a:gd name="T3" fmla="*/ 108 h 120"/>
                    <a:gd name="T4" fmla="*/ 84 w 131"/>
                    <a:gd name="T5" fmla="*/ 115 h 120"/>
                    <a:gd name="T6" fmla="*/ 93 w 131"/>
                    <a:gd name="T7" fmla="*/ 113 h 120"/>
                    <a:gd name="T8" fmla="*/ 105 w 131"/>
                    <a:gd name="T9" fmla="*/ 119 h 120"/>
                    <a:gd name="T10" fmla="*/ 115 w 131"/>
                    <a:gd name="T11" fmla="*/ 115 h 120"/>
                    <a:gd name="T12" fmla="*/ 114 w 131"/>
                    <a:gd name="T13" fmla="*/ 104 h 120"/>
                    <a:gd name="T14" fmla="*/ 117 w 131"/>
                    <a:gd name="T15" fmla="*/ 97 h 120"/>
                    <a:gd name="T16" fmla="*/ 114 w 131"/>
                    <a:gd name="T17" fmla="*/ 87 h 120"/>
                    <a:gd name="T18" fmla="*/ 116 w 131"/>
                    <a:gd name="T19" fmla="*/ 78 h 120"/>
                    <a:gd name="T20" fmla="*/ 117 w 131"/>
                    <a:gd name="T21" fmla="*/ 67 h 120"/>
                    <a:gd name="T22" fmla="*/ 120 w 131"/>
                    <a:gd name="T23" fmla="*/ 59 h 120"/>
                    <a:gd name="T24" fmla="*/ 120 w 131"/>
                    <a:gd name="T25" fmla="*/ 47 h 120"/>
                    <a:gd name="T26" fmla="*/ 128 w 131"/>
                    <a:gd name="T27" fmla="*/ 27 h 120"/>
                    <a:gd name="T28" fmla="*/ 128 w 131"/>
                    <a:gd name="T29" fmla="*/ 6 h 120"/>
                    <a:gd name="T30" fmla="*/ 126 w 131"/>
                    <a:gd name="T31" fmla="*/ 2 h 120"/>
                    <a:gd name="T32" fmla="*/ 124 w 131"/>
                    <a:gd name="T33" fmla="*/ 1 h 120"/>
                    <a:gd name="T34" fmla="*/ 110 w 131"/>
                    <a:gd name="T35" fmla="*/ 5 h 120"/>
                    <a:gd name="T36" fmla="*/ 90 w 131"/>
                    <a:gd name="T37" fmla="*/ 6 h 120"/>
                    <a:gd name="T38" fmla="*/ 83 w 131"/>
                    <a:gd name="T39" fmla="*/ 3 h 120"/>
                    <a:gd name="T40" fmla="*/ 76 w 131"/>
                    <a:gd name="T41" fmla="*/ 11 h 120"/>
                    <a:gd name="T42" fmla="*/ 74 w 131"/>
                    <a:gd name="T43" fmla="*/ 19 h 120"/>
                    <a:gd name="T44" fmla="*/ 64 w 131"/>
                    <a:gd name="T45" fmla="*/ 28 h 120"/>
                    <a:gd name="T46" fmla="*/ 56 w 131"/>
                    <a:gd name="T47" fmla="*/ 32 h 120"/>
                    <a:gd name="T48" fmla="*/ 47 w 131"/>
                    <a:gd name="T49" fmla="*/ 27 h 120"/>
                    <a:gd name="T50" fmla="*/ 39 w 131"/>
                    <a:gd name="T51" fmla="*/ 34 h 120"/>
                    <a:gd name="T52" fmla="*/ 29 w 131"/>
                    <a:gd name="T53" fmla="*/ 33 h 120"/>
                    <a:gd name="T54" fmla="*/ 28 w 131"/>
                    <a:gd name="T55" fmla="*/ 40 h 120"/>
                    <a:gd name="T56" fmla="*/ 27 w 131"/>
                    <a:gd name="T57" fmla="*/ 48 h 120"/>
                    <a:gd name="T58" fmla="*/ 8 w 131"/>
                    <a:gd name="T59" fmla="*/ 56 h 120"/>
                    <a:gd name="T60" fmla="*/ 0 w 131"/>
                    <a:gd name="T61" fmla="*/ 57 h 120"/>
                    <a:gd name="T62" fmla="*/ 6 w 131"/>
                    <a:gd name="T63" fmla="*/ 64 h 120"/>
                    <a:gd name="T64" fmla="*/ 27 w 131"/>
                    <a:gd name="T65" fmla="*/ 80 h 120"/>
                    <a:gd name="T66" fmla="*/ 32 w 131"/>
                    <a:gd name="T67" fmla="*/ 91 h 120"/>
                    <a:gd name="T68" fmla="*/ 42 w 131"/>
                    <a:gd name="T69" fmla="*/ 99 h 120"/>
                    <a:gd name="T70" fmla="*/ 51 w 131"/>
                    <a:gd name="T71" fmla="*/ 106 h 120"/>
                    <a:gd name="T72" fmla="*/ 53 w 131"/>
                    <a:gd name="T73" fmla="*/ 109 h 120"/>
                    <a:gd name="T74" fmla="*/ 59 w 131"/>
                    <a:gd name="T7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1" h="120">
                      <a:moveTo>
                        <a:pt x="59" y="108"/>
                      </a:moveTo>
                      <a:cubicBezTo>
                        <a:pt x="56" y="108"/>
                        <a:pt x="63" y="108"/>
                        <a:pt x="59" y="108"/>
                      </a:cubicBezTo>
                      <a:cubicBezTo>
                        <a:pt x="68" y="109"/>
                        <a:pt x="75" y="118"/>
                        <a:pt x="84" y="115"/>
                      </a:cubicBezTo>
                      <a:cubicBezTo>
                        <a:pt x="87" y="114"/>
                        <a:pt x="90" y="112"/>
                        <a:pt x="93" y="113"/>
                      </a:cubicBezTo>
                      <a:cubicBezTo>
                        <a:pt x="98" y="114"/>
                        <a:pt x="101" y="118"/>
                        <a:pt x="105" y="119"/>
                      </a:cubicBezTo>
                      <a:cubicBezTo>
                        <a:pt x="108" y="120"/>
                        <a:pt x="113" y="118"/>
                        <a:pt x="115" y="115"/>
                      </a:cubicBezTo>
                      <a:cubicBezTo>
                        <a:pt x="116" y="112"/>
                        <a:pt x="112" y="107"/>
                        <a:pt x="114" y="104"/>
                      </a:cubicBezTo>
                      <a:cubicBezTo>
                        <a:pt x="115" y="101"/>
                        <a:pt x="117" y="100"/>
                        <a:pt x="117" y="97"/>
                      </a:cubicBezTo>
                      <a:cubicBezTo>
                        <a:pt x="117" y="94"/>
                        <a:pt x="114" y="90"/>
                        <a:pt x="114" y="87"/>
                      </a:cubicBezTo>
                      <a:cubicBezTo>
                        <a:pt x="113" y="83"/>
                        <a:pt x="115" y="82"/>
                        <a:pt x="116" y="78"/>
                      </a:cubicBezTo>
                      <a:cubicBezTo>
                        <a:pt x="117" y="74"/>
                        <a:pt x="115" y="71"/>
                        <a:pt x="117" y="67"/>
                      </a:cubicBezTo>
                      <a:cubicBezTo>
                        <a:pt x="119" y="64"/>
                        <a:pt x="120" y="62"/>
                        <a:pt x="120" y="59"/>
                      </a:cubicBezTo>
                      <a:cubicBezTo>
                        <a:pt x="120" y="55"/>
                        <a:pt x="119" y="51"/>
                        <a:pt x="120" y="47"/>
                      </a:cubicBezTo>
                      <a:cubicBezTo>
                        <a:pt x="121" y="40"/>
                        <a:pt x="126" y="34"/>
                        <a:pt x="128" y="27"/>
                      </a:cubicBezTo>
                      <a:cubicBezTo>
                        <a:pt x="130" y="21"/>
                        <a:pt x="131" y="13"/>
                        <a:pt x="128" y="6"/>
                      </a:cubicBezTo>
                      <a:cubicBezTo>
                        <a:pt x="128" y="5"/>
                        <a:pt x="127" y="3"/>
                        <a:pt x="126" y="2"/>
                      </a:cubicBezTo>
                      <a:cubicBezTo>
                        <a:pt x="124" y="0"/>
                        <a:pt x="126" y="1"/>
                        <a:pt x="124" y="1"/>
                      </a:cubicBezTo>
                      <a:cubicBezTo>
                        <a:pt x="119" y="2"/>
                        <a:pt x="114" y="4"/>
                        <a:pt x="110" y="5"/>
                      </a:cubicBezTo>
                      <a:cubicBezTo>
                        <a:pt x="103" y="7"/>
                        <a:pt x="97" y="10"/>
                        <a:pt x="90" y="6"/>
                      </a:cubicBezTo>
                      <a:cubicBezTo>
                        <a:pt x="88" y="5"/>
                        <a:pt x="85" y="2"/>
                        <a:pt x="83" y="3"/>
                      </a:cubicBezTo>
                      <a:cubicBezTo>
                        <a:pt x="80" y="3"/>
                        <a:pt x="76" y="8"/>
                        <a:pt x="76" y="11"/>
                      </a:cubicBezTo>
                      <a:cubicBezTo>
                        <a:pt x="75" y="14"/>
                        <a:pt x="76" y="17"/>
                        <a:pt x="74" y="19"/>
                      </a:cubicBezTo>
                      <a:cubicBezTo>
                        <a:pt x="72" y="23"/>
                        <a:pt x="67" y="26"/>
                        <a:pt x="64" y="28"/>
                      </a:cubicBezTo>
                      <a:cubicBezTo>
                        <a:pt x="61" y="29"/>
                        <a:pt x="59" y="32"/>
                        <a:pt x="56" y="32"/>
                      </a:cubicBezTo>
                      <a:cubicBezTo>
                        <a:pt x="52" y="32"/>
                        <a:pt x="50" y="26"/>
                        <a:pt x="47" y="27"/>
                      </a:cubicBezTo>
                      <a:cubicBezTo>
                        <a:pt x="44" y="27"/>
                        <a:pt x="42" y="33"/>
                        <a:pt x="39" y="34"/>
                      </a:cubicBezTo>
                      <a:cubicBezTo>
                        <a:pt x="36" y="35"/>
                        <a:pt x="32" y="32"/>
                        <a:pt x="29" y="33"/>
                      </a:cubicBezTo>
                      <a:cubicBezTo>
                        <a:pt x="26" y="33"/>
                        <a:pt x="27" y="37"/>
                        <a:pt x="28" y="40"/>
                      </a:cubicBezTo>
                      <a:cubicBezTo>
                        <a:pt x="28" y="43"/>
                        <a:pt x="29" y="45"/>
                        <a:pt x="27" y="48"/>
                      </a:cubicBezTo>
                      <a:cubicBezTo>
                        <a:pt x="22" y="54"/>
                        <a:pt x="16" y="58"/>
                        <a:pt x="8" y="56"/>
                      </a:cubicBezTo>
                      <a:cubicBezTo>
                        <a:pt x="5" y="55"/>
                        <a:pt x="0" y="52"/>
                        <a:pt x="0" y="57"/>
                      </a:cubicBezTo>
                      <a:cubicBezTo>
                        <a:pt x="0" y="60"/>
                        <a:pt x="3" y="63"/>
                        <a:pt x="6" y="64"/>
                      </a:cubicBezTo>
                      <a:cubicBezTo>
                        <a:pt x="12" y="69"/>
                        <a:pt x="23" y="73"/>
                        <a:pt x="27" y="80"/>
                      </a:cubicBezTo>
                      <a:cubicBezTo>
                        <a:pt x="29" y="84"/>
                        <a:pt x="30" y="88"/>
                        <a:pt x="32" y="91"/>
                      </a:cubicBezTo>
                      <a:cubicBezTo>
                        <a:pt x="35" y="94"/>
                        <a:pt x="39" y="96"/>
                        <a:pt x="42" y="99"/>
                      </a:cubicBezTo>
                      <a:cubicBezTo>
                        <a:pt x="45" y="101"/>
                        <a:pt x="48" y="104"/>
                        <a:pt x="51" y="106"/>
                      </a:cubicBezTo>
                      <a:cubicBezTo>
                        <a:pt x="51" y="107"/>
                        <a:pt x="53" y="108"/>
                        <a:pt x="53" y="109"/>
                      </a:cubicBezTo>
                      <a:cubicBezTo>
                        <a:pt x="54" y="109"/>
                        <a:pt x="57" y="108"/>
                        <a:pt x="59" y="10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0" name="Freeform 66">
                  <a:extLst>
                    <a:ext uri="{FF2B5EF4-FFF2-40B4-BE49-F238E27FC236}">
                      <a16:creationId xmlns:a16="http://schemas.microsoft.com/office/drawing/2014/main" id="{E47F1690-130D-4297-AC10-E1EB94B5D1A4}"/>
                    </a:ext>
                  </a:extLst>
                </p:cNvPr>
                <p:cNvSpPr>
                  <a:spLocks/>
                </p:cNvSpPr>
                <p:nvPr/>
              </p:nvSpPr>
              <p:spPr bwMode="auto">
                <a:xfrm>
                  <a:off x="3027205" y="4099623"/>
                  <a:ext cx="98425" cy="98426"/>
                </a:xfrm>
                <a:custGeom>
                  <a:avLst/>
                  <a:gdLst>
                    <a:gd name="T0" fmla="*/ 89 w 91"/>
                    <a:gd name="T1" fmla="*/ 70 h 92"/>
                    <a:gd name="T2" fmla="*/ 89 w 91"/>
                    <a:gd name="T3" fmla="*/ 70 h 92"/>
                    <a:gd name="T4" fmla="*/ 91 w 91"/>
                    <a:gd name="T5" fmla="*/ 67 h 92"/>
                    <a:gd name="T6" fmla="*/ 83 w 91"/>
                    <a:gd name="T7" fmla="*/ 57 h 92"/>
                    <a:gd name="T8" fmla="*/ 91 w 91"/>
                    <a:gd name="T9" fmla="*/ 44 h 92"/>
                    <a:gd name="T10" fmla="*/ 76 w 91"/>
                    <a:gd name="T11" fmla="*/ 29 h 92"/>
                    <a:gd name="T12" fmla="*/ 70 w 91"/>
                    <a:gd name="T13" fmla="*/ 21 h 92"/>
                    <a:gd name="T14" fmla="*/ 66 w 91"/>
                    <a:gd name="T15" fmla="*/ 10 h 92"/>
                    <a:gd name="T16" fmla="*/ 50 w 91"/>
                    <a:gd name="T17" fmla="*/ 14 h 92"/>
                    <a:gd name="T18" fmla="*/ 42 w 91"/>
                    <a:gd name="T19" fmla="*/ 9 h 92"/>
                    <a:gd name="T20" fmla="*/ 33 w 91"/>
                    <a:gd name="T21" fmla="*/ 10 h 92"/>
                    <a:gd name="T22" fmla="*/ 16 w 91"/>
                    <a:gd name="T23" fmla="*/ 7 h 92"/>
                    <a:gd name="T24" fmla="*/ 2 w 91"/>
                    <a:gd name="T25" fmla="*/ 6 h 92"/>
                    <a:gd name="T26" fmla="*/ 7 w 91"/>
                    <a:gd name="T27" fmla="*/ 15 h 92"/>
                    <a:gd name="T28" fmla="*/ 6 w 91"/>
                    <a:gd name="T29" fmla="*/ 20 h 92"/>
                    <a:gd name="T30" fmla="*/ 1 w 91"/>
                    <a:gd name="T31" fmla="*/ 23 h 92"/>
                    <a:gd name="T32" fmla="*/ 4 w 91"/>
                    <a:gd name="T33" fmla="*/ 30 h 92"/>
                    <a:gd name="T34" fmla="*/ 6 w 91"/>
                    <a:gd name="T35" fmla="*/ 37 h 92"/>
                    <a:gd name="T36" fmla="*/ 18 w 91"/>
                    <a:gd name="T37" fmla="*/ 43 h 92"/>
                    <a:gd name="T38" fmla="*/ 22 w 91"/>
                    <a:gd name="T39" fmla="*/ 47 h 92"/>
                    <a:gd name="T40" fmla="*/ 28 w 91"/>
                    <a:gd name="T41" fmla="*/ 42 h 92"/>
                    <a:gd name="T42" fmla="*/ 25 w 91"/>
                    <a:gd name="T43" fmla="*/ 39 h 92"/>
                    <a:gd name="T44" fmla="*/ 21 w 91"/>
                    <a:gd name="T45" fmla="*/ 34 h 92"/>
                    <a:gd name="T46" fmla="*/ 16 w 91"/>
                    <a:gd name="T47" fmla="*/ 31 h 92"/>
                    <a:gd name="T48" fmla="*/ 17 w 91"/>
                    <a:gd name="T49" fmla="*/ 28 h 92"/>
                    <a:gd name="T50" fmla="*/ 23 w 91"/>
                    <a:gd name="T51" fmla="*/ 30 h 92"/>
                    <a:gd name="T52" fmla="*/ 31 w 91"/>
                    <a:gd name="T53" fmla="*/ 35 h 92"/>
                    <a:gd name="T54" fmla="*/ 35 w 91"/>
                    <a:gd name="T55" fmla="*/ 42 h 92"/>
                    <a:gd name="T56" fmla="*/ 36 w 91"/>
                    <a:gd name="T57" fmla="*/ 46 h 92"/>
                    <a:gd name="T58" fmla="*/ 43 w 91"/>
                    <a:gd name="T59" fmla="*/ 48 h 92"/>
                    <a:gd name="T60" fmla="*/ 52 w 91"/>
                    <a:gd name="T61" fmla="*/ 53 h 92"/>
                    <a:gd name="T62" fmla="*/ 65 w 91"/>
                    <a:gd name="T63" fmla="*/ 66 h 92"/>
                    <a:gd name="T64" fmla="*/ 66 w 91"/>
                    <a:gd name="T65" fmla="*/ 79 h 92"/>
                    <a:gd name="T66" fmla="*/ 71 w 91"/>
                    <a:gd name="T67" fmla="*/ 79 h 92"/>
                    <a:gd name="T68" fmla="*/ 71 w 91"/>
                    <a:gd name="T69" fmla="*/ 73 h 92"/>
                    <a:gd name="T70" fmla="*/ 82 w 91"/>
                    <a:gd name="T71" fmla="*/ 78 h 92"/>
                    <a:gd name="T72" fmla="*/ 84 w 91"/>
                    <a:gd name="T73" fmla="*/ 92 h 92"/>
                    <a:gd name="T74" fmla="*/ 89 w 91"/>
                    <a:gd name="T75"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92">
                      <a:moveTo>
                        <a:pt x="89" y="70"/>
                      </a:moveTo>
                      <a:cubicBezTo>
                        <a:pt x="88" y="71"/>
                        <a:pt x="89" y="70"/>
                        <a:pt x="89" y="70"/>
                      </a:cubicBezTo>
                      <a:cubicBezTo>
                        <a:pt x="89" y="69"/>
                        <a:pt x="91" y="66"/>
                        <a:pt x="91" y="67"/>
                      </a:cubicBezTo>
                      <a:cubicBezTo>
                        <a:pt x="87" y="65"/>
                        <a:pt x="83" y="63"/>
                        <a:pt x="83" y="57"/>
                      </a:cubicBezTo>
                      <a:cubicBezTo>
                        <a:pt x="84" y="52"/>
                        <a:pt x="87" y="46"/>
                        <a:pt x="91" y="44"/>
                      </a:cubicBezTo>
                      <a:cubicBezTo>
                        <a:pt x="86" y="40"/>
                        <a:pt x="81" y="34"/>
                        <a:pt x="76" y="29"/>
                      </a:cubicBezTo>
                      <a:cubicBezTo>
                        <a:pt x="74" y="26"/>
                        <a:pt x="72" y="24"/>
                        <a:pt x="70" y="21"/>
                      </a:cubicBezTo>
                      <a:cubicBezTo>
                        <a:pt x="68" y="17"/>
                        <a:pt x="68" y="13"/>
                        <a:pt x="66" y="10"/>
                      </a:cubicBezTo>
                      <a:cubicBezTo>
                        <a:pt x="61" y="14"/>
                        <a:pt x="56" y="17"/>
                        <a:pt x="50" y="14"/>
                      </a:cubicBezTo>
                      <a:cubicBezTo>
                        <a:pt x="47" y="13"/>
                        <a:pt x="45" y="10"/>
                        <a:pt x="42" y="9"/>
                      </a:cubicBezTo>
                      <a:cubicBezTo>
                        <a:pt x="39" y="7"/>
                        <a:pt x="37" y="9"/>
                        <a:pt x="33" y="10"/>
                      </a:cubicBezTo>
                      <a:cubicBezTo>
                        <a:pt x="27" y="12"/>
                        <a:pt x="22" y="10"/>
                        <a:pt x="16" y="7"/>
                      </a:cubicBezTo>
                      <a:cubicBezTo>
                        <a:pt x="13" y="6"/>
                        <a:pt x="4" y="0"/>
                        <a:pt x="2" y="6"/>
                      </a:cubicBezTo>
                      <a:cubicBezTo>
                        <a:pt x="0" y="10"/>
                        <a:pt x="6" y="12"/>
                        <a:pt x="7" y="15"/>
                      </a:cubicBezTo>
                      <a:cubicBezTo>
                        <a:pt x="7" y="17"/>
                        <a:pt x="7" y="19"/>
                        <a:pt x="6" y="20"/>
                      </a:cubicBezTo>
                      <a:cubicBezTo>
                        <a:pt x="3" y="21"/>
                        <a:pt x="1" y="19"/>
                        <a:pt x="1" y="23"/>
                      </a:cubicBezTo>
                      <a:cubicBezTo>
                        <a:pt x="1" y="26"/>
                        <a:pt x="3" y="28"/>
                        <a:pt x="4" y="30"/>
                      </a:cubicBezTo>
                      <a:cubicBezTo>
                        <a:pt x="5" y="32"/>
                        <a:pt x="5" y="35"/>
                        <a:pt x="6" y="37"/>
                      </a:cubicBezTo>
                      <a:cubicBezTo>
                        <a:pt x="9" y="40"/>
                        <a:pt x="15" y="40"/>
                        <a:pt x="18" y="43"/>
                      </a:cubicBezTo>
                      <a:cubicBezTo>
                        <a:pt x="19" y="45"/>
                        <a:pt x="20" y="47"/>
                        <a:pt x="22" y="47"/>
                      </a:cubicBezTo>
                      <a:cubicBezTo>
                        <a:pt x="24" y="46"/>
                        <a:pt x="27" y="43"/>
                        <a:pt x="28" y="42"/>
                      </a:cubicBezTo>
                      <a:cubicBezTo>
                        <a:pt x="28" y="40"/>
                        <a:pt x="27" y="40"/>
                        <a:pt x="25" y="39"/>
                      </a:cubicBezTo>
                      <a:cubicBezTo>
                        <a:pt x="23" y="37"/>
                        <a:pt x="23" y="35"/>
                        <a:pt x="21" y="34"/>
                      </a:cubicBezTo>
                      <a:cubicBezTo>
                        <a:pt x="19" y="33"/>
                        <a:pt x="17" y="33"/>
                        <a:pt x="16" y="31"/>
                      </a:cubicBezTo>
                      <a:cubicBezTo>
                        <a:pt x="15" y="30"/>
                        <a:pt x="15" y="28"/>
                        <a:pt x="17" y="28"/>
                      </a:cubicBezTo>
                      <a:cubicBezTo>
                        <a:pt x="18" y="28"/>
                        <a:pt x="21" y="30"/>
                        <a:pt x="23" y="30"/>
                      </a:cubicBezTo>
                      <a:cubicBezTo>
                        <a:pt x="26" y="31"/>
                        <a:pt x="29" y="33"/>
                        <a:pt x="31" y="35"/>
                      </a:cubicBezTo>
                      <a:cubicBezTo>
                        <a:pt x="33" y="37"/>
                        <a:pt x="34" y="39"/>
                        <a:pt x="35" y="42"/>
                      </a:cubicBezTo>
                      <a:cubicBezTo>
                        <a:pt x="35" y="44"/>
                        <a:pt x="35" y="45"/>
                        <a:pt x="36" y="46"/>
                      </a:cubicBezTo>
                      <a:cubicBezTo>
                        <a:pt x="38" y="47"/>
                        <a:pt x="41" y="48"/>
                        <a:pt x="43" y="48"/>
                      </a:cubicBezTo>
                      <a:cubicBezTo>
                        <a:pt x="46" y="50"/>
                        <a:pt x="49" y="52"/>
                        <a:pt x="52" y="53"/>
                      </a:cubicBezTo>
                      <a:cubicBezTo>
                        <a:pt x="56" y="56"/>
                        <a:pt x="65" y="60"/>
                        <a:pt x="65" y="66"/>
                      </a:cubicBezTo>
                      <a:cubicBezTo>
                        <a:pt x="65" y="71"/>
                        <a:pt x="60" y="75"/>
                        <a:pt x="66" y="79"/>
                      </a:cubicBezTo>
                      <a:cubicBezTo>
                        <a:pt x="68" y="81"/>
                        <a:pt x="71" y="81"/>
                        <a:pt x="71" y="79"/>
                      </a:cubicBezTo>
                      <a:cubicBezTo>
                        <a:pt x="72" y="77"/>
                        <a:pt x="69" y="75"/>
                        <a:pt x="71" y="73"/>
                      </a:cubicBezTo>
                      <a:cubicBezTo>
                        <a:pt x="74" y="71"/>
                        <a:pt x="81" y="76"/>
                        <a:pt x="82" y="78"/>
                      </a:cubicBezTo>
                      <a:cubicBezTo>
                        <a:pt x="83" y="82"/>
                        <a:pt x="78" y="90"/>
                        <a:pt x="84" y="92"/>
                      </a:cubicBezTo>
                      <a:cubicBezTo>
                        <a:pt x="84" y="85"/>
                        <a:pt x="84" y="76"/>
                        <a:pt x="89" y="7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1" name="Rectangle 67">
                  <a:extLst>
                    <a:ext uri="{FF2B5EF4-FFF2-40B4-BE49-F238E27FC236}">
                      <a16:creationId xmlns:a16="http://schemas.microsoft.com/office/drawing/2014/main" id="{4C4C6F14-D38F-4DB9-9AEA-E125B5B3918A}"/>
                    </a:ext>
                  </a:extLst>
                </p:cNvPr>
                <p:cNvSpPr>
                  <a:spLocks noChangeArrowheads="1"/>
                </p:cNvSpPr>
                <p:nvPr/>
              </p:nvSpPr>
              <p:spPr bwMode="auto">
                <a:xfrm>
                  <a:off x="3122455" y="4174236"/>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2" name="Freeform 68">
                  <a:extLst>
                    <a:ext uri="{FF2B5EF4-FFF2-40B4-BE49-F238E27FC236}">
                      <a16:creationId xmlns:a16="http://schemas.microsoft.com/office/drawing/2014/main" id="{8F06725C-EAEF-431E-9E5F-133495185CF5}"/>
                    </a:ext>
                  </a:extLst>
                </p:cNvPr>
                <p:cNvSpPr>
                  <a:spLocks/>
                </p:cNvSpPr>
                <p:nvPr/>
              </p:nvSpPr>
              <p:spPr bwMode="auto">
                <a:xfrm>
                  <a:off x="3120867" y="4145661"/>
                  <a:ext cx="179388" cy="80963"/>
                </a:xfrm>
                <a:custGeom>
                  <a:avLst/>
                  <a:gdLst>
                    <a:gd name="T0" fmla="*/ 49 w 167"/>
                    <a:gd name="T1" fmla="*/ 57 h 77"/>
                    <a:gd name="T2" fmla="*/ 49 w 167"/>
                    <a:gd name="T3" fmla="*/ 56 h 77"/>
                    <a:gd name="T4" fmla="*/ 55 w 167"/>
                    <a:gd name="T5" fmla="*/ 57 h 77"/>
                    <a:gd name="T6" fmla="*/ 57 w 167"/>
                    <a:gd name="T7" fmla="*/ 70 h 77"/>
                    <a:gd name="T8" fmla="*/ 73 w 167"/>
                    <a:gd name="T9" fmla="*/ 69 h 77"/>
                    <a:gd name="T10" fmla="*/ 81 w 167"/>
                    <a:gd name="T11" fmla="*/ 63 h 77"/>
                    <a:gd name="T12" fmla="*/ 75 w 167"/>
                    <a:gd name="T13" fmla="*/ 55 h 77"/>
                    <a:gd name="T14" fmla="*/ 69 w 167"/>
                    <a:gd name="T15" fmla="*/ 46 h 77"/>
                    <a:gd name="T16" fmla="*/ 78 w 167"/>
                    <a:gd name="T17" fmla="*/ 40 h 77"/>
                    <a:gd name="T18" fmla="*/ 91 w 167"/>
                    <a:gd name="T19" fmla="*/ 31 h 77"/>
                    <a:gd name="T20" fmla="*/ 96 w 167"/>
                    <a:gd name="T21" fmla="*/ 24 h 77"/>
                    <a:gd name="T22" fmla="*/ 108 w 167"/>
                    <a:gd name="T23" fmla="*/ 18 h 77"/>
                    <a:gd name="T24" fmla="*/ 116 w 167"/>
                    <a:gd name="T25" fmla="*/ 23 h 77"/>
                    <a:gd name="T26" fmla="*/ 125 w 167"/>
                    <a:gd name="T27" fmla="*/ 31 h 77"/>
                    <a:gd name="T28" fmla="*/ 135 w 167"/>
                    <a:gd name="T29" fmla="*/ 36 h 77"/>
                    <a:gd name="T30" fmla="*/ 145 w 167"/>
                    <a:gd name="T31" fmla="*/ 40 h 77"/>
                    <a:gd name="T32" fmla="*/ 143 w 167"/>
                    <a:gd name="T33" fmla="*/ 45 h 77"/>
                    <a:gd name="T34" fmla="*/ 133 w 167"/>
                    <a:gd name="T35" fmla="*/ 45 h 77"/>
                    <a:gd name="T36" fmla="*/ 142 w 167"/>
                    <a:gd name="T37" fmla="*/ 71 h 77"/>
                    <a:gd name="T38" fmla="*/ 152 w 167"/>
                    <a:gd name="T39" fmla="*/ 58 h 77"/>
                    <a:gd name="T40" fmla="*/ 156 w 167"/>
                    <a:gd name="T41" fmla="*/ 60 h 77"/>
                    <a:gd name="T42" fmla="*/ 164 w 167"/>
                    <a:gd name="T43" fmla="*/ 53 h 77"/>
                    <a:gd name="T44" fmla="*/ 159 w 167"/>
                    <a:gd name="T45" fmla="*/ 39 h 77"/>
                    <a:gd name="T46" fmla="*/ 158 w 167"/>
                    <a:gd name="T47" fmla="*/ 35 h 77"/>
                    <a:gd name="T48" fmla="*/ 159 w 167"/>
                    <a:gd name="T49" fmla="*/ 31 h 77"/>
                    <a:gd name="T50" fmla="*/ 153 w 167"/>
                    <a:gd name="T51" fmla="*/ 25 h 77"/>
                    <a:gd name="T52" fmla="*/ 143 w 167"/>
                    <a:gd name="T53" fmla="*/ 17 h 77"/>
                    <a:gd name="T54" fmla="*/ 128 w 167"/>
                    <a:gd name="T55" fmla="*/ 11 h 77"/>
                    <a:gd name="T56" fmla="*/ 101 w 167"/>
                    <a:gd name="T57" fmla="*/ 5 h 77"/>
                    <a:gd name="T58" fmla="*/ 87 w 167"/>
                    <a:gd name="T59" fmla="*/ 11 h 77"/>
                    <a:gd name="T60" fmla="*/ 73 w 167"/>
                    <a:gd name="T61" fmla="*/ 19 h 77"/>
                    <a:gd name="T62" fmla="*/ 45 w 167"/>
                    <a:gd name="T63" fmla="*/ 26 h 77"/>
                    <a:gd name="T64" fmla="*/ 34 w 167"/>
                    <a:gd name="T65" fmla="*/ 19 h 77"/>
                    <a:gd name="T66" fmla="*/ 30 w 167"/>
                    <a:gd name="T67" fmla="*/ 21 h 77"/>
                    <a:gd name="T68" fmla="*/ 24 w 167"/>
                    <a:gd name="T69" fmla="*/ 24 h 77"/>
                    <a:gd name="T70" fmla="*/ 21 w 167"/>
                    <a:gd name="T71" fmla="*/ 18 h 77"/>
                    <a:gd name="T72" fmla="*/ 24 w 167"/>
                    <a:gd name="T73" fmla="*/ 15 h 77"/>
                    <a:gd name="T74" fmla="*/ 21 w 167"/>
                    <a:gd name="T75" fmla="*/ 11 h 77"/>
                    <a:gd name="T76" fmla="*/ 15 w 167"/>
                    <a:gd name="T77" fmla="*/ 11 h 77"/>
                    <a:gd name="T78" fmla="*/ 3 w 167"/>
                    <a:gd name="T79" fmla="*/ 6 h 77"/>
                    <a:gd name="T80" fmla="*/ 0 w 167"/>
                    <a:gd name="T81" fmla="*/ 14 h 77"/>
                    <a:gd name="T82" fmla="*/ 5 w 167"/>
                    <a:gd name="T83" fmla="*/ 20 h 77"/>
                    <a:gd name="T84" fmla="*/ 4 w 167"/>
                    <a:gd name="T85" fmla="*/ 30 h 77"/>
                    <a:gd name="T86" fmla="*/ 1 w 167"/>
                    <a:gd name="T87" fmla="*/ 49 h 77"/>
                    <a:gd name="T88" fmla="*/ 5 w 167"/>
                    <a:gd name="T89" fmla="*/ 42 h 77"/>
                    <a:gd name="T90" fmla="*/ 14 w 167"/>
                    <a:gd name="T91" fmla="*/ 42 h 77"/>
                    <a:gd name="T92" fmla="*/ 21 w 167"/>
                    <a:gd name="T93" fmla="*/ 44 h 77"/>
                    <a:gd name="T94" fmla="*/ 25 w 167"/>
                    <a:gd name="T95" fmla="*/ 46 h 77"/>
                    <a:gd name="T96" fmla="*/ 28 w 167"/>
                    <a:gd name="T97" fmla="*/ 45 h 77"/>
                    <a:gd name="T98" fmla="*/ 36 w 167"/>
                    <a:gd name="T99" fmla="*/ 50 h 77"/>
                    <a:gd name="T100" fmla="*/ 39 w 167"/>
                    <a:gd name="T101" fmla="*/ 58 h 77"/>
                    <a:gd name="T102" fmla="*/ 45 w 167"/>
                    <a:gd name="T103" fmla="*/ 62 h 77"/>
                    <a:gd name="T104" fmla="*/ 49 w 167"/>
                    <a:gd name="T105"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7" h="77">
                      <a:moveTo>
                        <a:pt x="49" y="57"/>
                      </a:moveTo>
                      <a:cubicBezTo>
                        <a:pt x="49" y="57"/>
                        <a:pt x="49" y="55"/>
                        <a:pt x="49" y="56"/>
                      </a:cubicBezTo>
                      <a:cubicBezTo>
                        <a:pt x="48" y="51"/>
                        <a:pt x="54" y="54"/>
                        <a:pt x="55" y="57"/>
                      </a:cubicBezTo>
                      <a:cubicBezTo>
                        <a:pt x="56" y="61"/>
                        <a:pt x="55" y="67"/>
                        <a:pt x="57" y="70"/>
                      </a:cubicBezTo>
                      <a:cubicBezTo>
                        <a:pt x="60" y="77"/>
                        <a:pt x="69" y="71"/>
                        <a:pt x="73" y="69"/>
                      </a:cubicBezTo>
                      <a:cubicBezTo>
                        <a:pt x="76" y="68"/>
                        <a:pt x="81" y="67"/>
                        <a:pt x="81" y="63"/>
                      </a:cubicBezTo>
                      <a:cubicBezTo>
                        <a:pt x="81" y="60"/>
                        <a:pt x="77" y="57"/>
                        <a:pt x="75" y="55"/>
                      </a:cubicBezTo>
                      <a:cubicBezTo>
                        <a:pt x="72" y="53"/>
                        <a:pt x="68" y="49"/>
                        <a:pt x="69" y="46"/>
                      </a:cubicBezTo>
                      <a:cubicBezTo>
                        <a:pt x="70" y="42"/>
                        <a:pt x="75" y="41"/>
                        <a:pt x="78" y="40"/>
                      </a:cubicBezTo>
                      <a:cubicBezTo>
                        <a:pt x="83" y="39"/>
                        <a:pt x="90" y="37"/>
                        <a:pt x="91" y="31"/>
                      </a:cubicBezTo>
                      <a:cubicBezTo>
                        <a:pt x="91" y="26"/>
                        <a:pt x="91" y="26"/>
                        <a:pt x="96" y="24"/>
                      </a:cubicBezTo>
                      <a:cubicBezTo>
                        <a:pt x="100" y="22"/>
                        <a:pt x="103" y="19"/>
                        <a:pt x="108" y="18"/>
                      </a:cubicBezTo>
                      <a:cubicBezTo>
                        <a:pt x="112" y="18"/>
                        <a:pt x="114" y="19"/>
                        <a:pt x="116" y="23"/>
                      </a:cubicBezTo>
                      <a:cubicBezTo>
                        <a:pt x="118" y="26"/>
                        <a:pt x="122" y="28"/>
                        <a:pt x="125" y="31"/>
                      </a:cubicBezTo>
                      <a:cubicBezTo>
                        <a:pt x="127" y="34"/>
                        <a:pt x="132" y="36"/>
                        <a:pt x="135" y="36"/>
                      </a:cubicBezTo>
                      <a:cubicBezTo>
                        <a:pt x="140" y="36"/>
                        <a:pt x="142" y="36"/>
                        <a:pt x="145" y="40"/>
                      </a:cubicBezTo>
                      <a:cubicBezTo>
                        <a:pt x="147" y="43"/>
                        <a:pt x="150" y="49"/>
                        <a:pt x="143" y="45"/>
                      </a:cubicBezTo>
                      <a:cubicBezTo>
                        <a:pt x="140" y="43"/>
                        <a:pt x="136" y="42"/>
                        <a:pt x="133" y="45"/>
                      </a:cubicBezTo>
                      <a:cubicBezTo>
                        <a:pt x="125" y="52"/>
                        <a:pt x="137" y="66"/>
                        <a:pt x="142" y="71"/>
                      </a:cubicBezTo>
                      <a:cubicBezTo>
                        <a:pt x="144" y="66"/>
                        <a:pt x="146" y="58"/>
                        <a:pt x="152" y="58"/>
                      </a:cubicBezTo>
                      <a:cubicBezTo>
                        <a:pt x="154" y="58"/>
                        <a:pt x="155" y="60"/>
                        <a:pt x="156" y="60"/>
                      </a:cubicBezTo>
                      <a:cubicBezTo>
                        <a:pt x="158" y="60"/>
                        <a:pt x="163" y="55"/>
                        <a:pt x="164" y="53"/>
                      </a:cubicBezTo>
                      <a:cubicBezTo>
                        <a:pt x="167" y="49"/>
                        <a:pt x="160" y="43"/>
                        <a:pt x="159" y="39"/>
                      </a:cubicBezTo>
                      <a:cubicBezTo>
                        <a:pt x="159" y="38"/>
                        <a:pt x="158" y="36"/>
                        <a:pt x="158" y="35"/>
                      </a:cubicBezTo>
                      <a:cubicBezTo>
                        <a:pt x="158" y="34"/>
                        <a:pt x="159" y="32"/>
                        <a:pt x="159" y="31"/>
                      </a:cubicBezTo>
                      <a:cubicBezTo>
                        <a:pt x="158" y="29"/>
                        <a:pt x="154" y="26"/>
                        <a:pt x="153" y="25"/>
                      </a:cubicBezTo>
                      <a:cubicBezTo>
                        <a:pt x="150" y="22"/>
                        <a:pt x="147" y="19"/>
                        <a:pt x="143" y="17"/>
                      </a:cubicBezTo>
                      <a:cubicBezTo>
                        <a:pt x="139" y="15"/>
                        <a:pt x="133" y="14"/>
                        <a:pt x="128" y="11"/>
                      </a:cubicBezTo>
                      <a:cubicBezTo>
                        <a:pt x="120" y="8"/>
                        <a:pt x="110" y="4"/>
                        <a:pt x="101" y="5"/>
                      </a:cubicBezTo>
                      <a:cubicBezTo>
                        <a:pt x="96" y="5"/>
                        <a:pt x="91" y="8"/>
                        <a:pt x="87" y="11"/>
                      </a:cubicBezTo>
                      <a:cubicBezTo>
                        <a:pt x="83" y="16"/>
                        <a:pt x="79" y="17"/>
                        <a:pt x="73" y="19"/>
                      </a:cubicBezTo>
                      <a:cubicBezTo>
                        <a:pt x="64" y="22"/>
                        <a:pt x="55" y="30"/>
                        <a:pt x="45" y="26"/>
                      </a:cubicBezTo>
                      <a:cubicBezTo>
                        <a:pt x="42" y="24"/>
                        <a:pt x="38" y="19"/>
                        <a:pt x="34" y="19"/>
                      </a:cubicBezTo>
                      <a:cubicBezTo>
                        <a:pt x="33" y="19"/>
                        <a:pt x="31" y="20"/>
                        <a:pt x="30" y="21"/>
                      </a:cubicBezTo>
                      <a:cubicBezTo>
                        <a:pt x="29" y="23"/>
                        <a:pt x="28" y="25"/>
                        <a:pt x="24" y="24"/>
                      </a:cubicBezTo>
                      <a:cubicBezTo>
                        <a:pt x="22" y="23"/>
                        <a:pt x="20" y="21"/>
                        <a:pt x="21" y="18"/>
                      </a:cubicBezTo>
                      <a:cubicBezTo>
                        <a:pt x="21" y="16"/>
                        <a:pt x="23" y="17"/>
                        <a:pt x="24" y="15"/>
                      </a:cubicBezTo>
                      <a:cubicBezTo>
                        <a:pt x="24" y="13"/>
                        <a:pt x="23" y="12"/>
                        <a:pt x="21" y="11"/>
                      </a:cubicBezTo>
                      <a:cubicBezTo>
                        <a:pt x="18" y="9"/>
                        <a:pt x="18" y="12"/>
                        <a:pt x="15" y="11"/>
                      </a:cubicBezTo>
                      <a:cubicBezTo>
                        <a:pt x="10" y="11"/>
                        <a:pt x="9" y="0"/>
                        <a:pt x="3" y="6"/>
                      </a:cubicBezTo>
                      <a:cubicBezTo>
                        <a:pt x="2" y="7"/>
                        <a:pt x="0" y="12"/>
                        <a:pt x="0" y="14"/>
                      </a:cubicBezTo>
                      <a:cubicBezTo>
                        <a:pt x="0" y="17"/>
                        <a:pt x="2" y="19"/>
                        <a:pt x="5" y="20"/>
                      </a:cubicBezTo>
                      <a:cubicBezTo>
                        <a:pt x="10" y="23"/>
                        <a:pt x="7" y="26"/>
                        <a:pt x="4" y="30"/>
                      </a:cubicBezTo>
                      <a:cubicBezTo>
                        <a:pt x="1" y="36"/>
                        <a:pt x="1" y="43"/>
                        <a:pt x="1" y="49"/>
                      </a:cubicBezTo>
                      <a:cubicBezTo>
                        <a:pt x="3" y="47"/>
                        <a:pt x="2" y="44"/>
                        <a:pt x="5" y="42"/>
                      </a:cubicBezTo>
                      <a:cubicBezTo>
                        <a:pt x="8" y="41"/>
                        <a:pt x="12" y="42"/>
                        <a:pt x="14" y="42"/>
                      </a:cubicBezTo>
                      <a:cubicBezTo>
                        <a:pt x="17" y="42"/>
                        <a:pt x="19" y="42"/>
                        <a:pt x="21" y="44"/>
                      </a:cubicBezTo>
                      <a:cubicBezTo>
                        <a:pt x="23" y="45"/>
                        <a:pt x="22" y="46"/>
                        <a:pt x="25" y="46"/>
                      </a:cubicBezTo>
                      <a:cubicBezTo>
                        <a:pt x="26" y="46"/>
                        <a:pt x="27" y="45"/>
                        <a:pt x="28" y="45"/>
                      </a:cubicBezTo>
                      <a:cubicBezTo>
                        <a:pt x="32" y="45"/>
                        <a:pt x="34" y="47"/>
                        <a:pt x="36" y="50"/>
                      </a:cubicBezTo>
                      <a:cubicBezTo>
                        <a:pt x="38" y="53"/>
                        <a:pt x="38" y="56"/>
                        <a:pt x="39" y="58"/>
                      </a:cubicBezTo>
                      <a:cubicBezTo>
                        <a:pt x="40" y="60"/>
                        <a:pt x="43" y="62"/>
                        <a:pt x="45" y="62"/>
                      </a:cubicBezTo>
                      <a:cubicBezTo>
                        <a:pt x="49" y="62"/>
                        <a:pt x="49" y="60"/>
                        <a:pt x="49" y="5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3" name="Rectangle 119">
                  <a:extLst>
                    <a:ext uri="{FF2B5EF4-FFF2-40B4-BE49-F238E27FC236}">
                      <a16:creationId xmlns:a16="http://schemas.microsoft.com/office/drawing/2014/main" id="{89E95D8C-C2C3-4F2F-85C1-D38BCDD5141E}"/>
                    </a:ext>
                  </a:extLst>
                </p:cNvPr>
                <p:cNvSpPr>
                  <a:spLocks noChangeArrowheads="1"/>
                </p:cNvSpPr>
                <p:nvPr/>
              </p:nvSpPr>
              <p:spPr bwMode="auto">
                <a:xfrm>
                  <a:off x="2965292" y="4017072"/>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4" name="Freeform 120">
                  <a:extLst>
                    <a:ext uri="{FF2B5EF4-FFF2-40B4-BE49-F238E27FC236}">
                      <a16:creationId xmlns:a16="http://schemas.microsoft.com/office/drawing/2014/main" id="{2D88C045-1F76-4AAC-AF5E-015C641B6507}"/>
                    </a:ext>
                  </a:extLst>
                </p:cNvPr>
                <p:cNvSpPr>
                  <a:spLocks/>
                </p:cNvSpPr>
                <p:nvPr/>
              </p:nvSpPr>
              <p:spPr bwMode="auto">
                <a:xfrm>
                  <a:off x="2893854" y="3996434"/>
                  <a:ext cx="73025" cy="41275"/>
                </a:xfrm>
                <a:custGeom>
                  <a:avLst/>
                  <a:gdLst>
                    <a:gd name="T0" fmla="*/ 66 w 67"/>
                    <a:gd name="T1" fmla="*/ 19 h 39"/>
                    <a:gd name="T2" fmla="*/ 66 w 67"/>
                    <a:gd name="T3" fmla="*/ 19 h 39"/>
                    <a:gd name="T4" fmla="*/ 58 w 67"/>
                    <a:gd name="T5" fmla="*/ 16 h 39"/>
                    <a:gd name="T6" fmla="*/ 49 w 67"/>
                    <a:gd name="T7" fmla="*/ 18 h 39"/>
                    <a:gd name="T8" fmla="*/ 32 w 67"/>
                    <a:gd name="T9" fmla="*/ 7 h 39"/>
                    <a:gd name="T10" fmla="*/ 29 w 67"/>
                    <a:gd name="T11" fmla="*/ 3 h 39"/>
                    <a:gd name="T12" fmla="*/ 25 w 67"/>
                    <a:gd name="T13" fmla="*/ 0 h 39"/>
                    <a:gd name="T14" fmla="*/ 18 w 67"/>
                    <a:gd name="T15" fmla="*/ 5 h 39"/>
                    <a:gd name="T16" fmla="*/ 0 w 67"/>
                    <a:gd name="T17" fmla="*/ 21 h 39"/>
                    <a:gd name="T18" fmla="*/ 12 w 67"/>
                    <a:gd name="T19" fmla="*/ 27 h 39"/>
                    <a:gd name="T20" fmla="*/ 22 w 67"/>
                    <a:gd name="T21" fmla="*/ 29 h 39"/>
                    <a:gd name="T22" fmla="*/ 46 w 67"/>
                    <a:gd name="T23" fmla="*/ 37 h 39"/>
                    <a:gd name="T24" fmla="*/ 63 w 67"/>
                    <a:gd name="T25" fmla="*/ 38 h 39"/>
                    <a:gd name="T26" fmla="*/ 65 w 67"/>
                    <a:gd name="T27" fmla="*/ 34 h 39"/>
                    <a:gd name="T28" fmla="*/ 67 w 67"/>
                    <a:gd name="T29" fmla="*/ 28 h 39"/>
                    <a:gd name="T30" fmla="*/ 66 w 67"/>
                    <a:gd name="T3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9">
                      <a:moveTo>
                        <a:pt x="66" y="19"/>
                      </a:moveTo>
                      <a:cubicBezTo>
                        <a:pt x="65" y="19"/>
                        <a:pt x="66" y="19"/>
                        <a:pt x="66" y="19"/>
                      </a:cubicBezTo>
                      <a:cubicBezTo>
                        <a:pt x="63" y="18"/>
                        <a:pt x="62" y="16"/>
                        <a:pt x="58" y="16"/>
                      </a:cubicBezTo>
                      <a:cubicBezTo>
                        <a:pt x="55" y="16"/>
                        <a:pt x="52" y="18"/>
                        <a:pt x="49" y="18"/>
                      </a:cubicBezTo>
                      <a:cubicBezTo>
                        <a:pt x="43" y="18"/>
                        <a:pt x="36" y="11"/>
                        <a:pt x="32" y="7"/>
                      </a:cubicBezTo>
                      <a:cubicBezTo>
                        <a:pt x="31" y="5"/>
                        <a:pt x="30" y="4"/>
                        <a:pt x="29" y="3"/>
                      </a:cubicBezTo>
                      <a:cubicBezTo>
                        <a:pt x="27" y="0"/>
                        <a:pt x="28" y="0"/>
                        <a:pt x="25" y="0"/>
                      </a:cubicBezTo>
                      <a:cubicBezTo>
                        <a:pt x="23" y="1"/>
                        <a:pt x="20" y="4"/>
                        <a:pt x="18" y="5"/>
                      </a:cubicBezTo>
                      <a:cubicBezTo>
                        <a:pt x="11" y="10"/>
                        <a:pt x="5" y="15"/>
                        <a:pt x="0" y="21"/>
                      </a:cubicBezTo>
                      <a:cubicBezTo>
                        <a:pt x="4" y="23"/>
                        <a:pt x="8" y="26"/>
                        <a:pt x="12" y="27"/>
                      </a:cubicBezTo>
                      <a:cubicBezTo>
                        <a:pt x="16" y="28"/>
                        <a:pt x="19" y="28"/>
                        <a:pt x="22" y="29"/>
                      </a:cubicBezTo>
                      <a:cubicBezTo>
                        <a:pt x="30" y="32"/>
                        <a:pt x="37" y="36"/>
                        <a:pt x="46" y="37"/>
                      </a:cubicBezTo>
                      <a:cubicBezTo>
                        <a:pt x="51" y="38"/>
                        <a:pt x="57" y="39"/>
                        <a:pt x="63" y="38"/>
                      </a:cubicBezTo>
                      <a:cubicBezTo>
                        <a:pt x="66" y="37"/>
                        <a:pt x="65" y="37"/>
                        <a:pt x="65" y="34"/>
                      </a:cubicBezTo>
                      <a:cubicBezTo>
                        <a:pt x="65" y="32"/>
                        <a:pt x="64" y="27"/>
                        <a:pt x="67" y="28"/>
                      </a:cubicBezTo>
                      <a:cubicBezTo>
                        <a:pt x="67" y="26"/>
                        <a:pt x="67" y="20"/>
                        <a:pt x="66" y="1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5" name="Freeform 311">
                  <a:extLst>
                    <a:ext uri="{FF2B5EF4-FFF2-40B4-BE49-F238E27FC236}">
                      <a16:creationId xmlns:a16="http://schemas.microsoft.com/office/drawing/2014/main" id="{80E00F89-14D5-4D5E-92FC-A7E23D28F2C2}"/>
                    </a:ext>
                  </a:extLst>
                </p:cNvPr>
                <p:cNvSpPr>
                  <a:spLocks/>
                </p:cNvSpPr>
                <p:nvPr/>
              </p:nvSpPr>
              <p:spPr bwMode="auto">
                <a:xfrm>
                  <a:off x="3274855" y="3878957"/>
                  <a:ext cx="1588" cy="3175"/>
                </a:xfrm>
                <a:custGeom>
                  <a:avLst/>
                  <a:gdLst>
                    <a:gd name="T0" fmla="*/ 0 w 2"/>
                    <a:gd name="T1" fmla="*/ 0 h 2"/>
                    <a:gd name="T2" fmla="*/ 0 w 2"/>
                    <a:gd name="T3" fmla="*/ 0 h 2"/>
                    <a:gd name="T4" fmla="*/ 0 w 2"/>
                    <a:gd name="T5" fmla="*/ 0 h 2"/>
                  </a:gdLst>
                  <a:ahLst/>
                  <a:cxnLst>
                    <a:cxn ang="0">
                      <a:pos x="T0" y="T1"/>
                    </a:cxn>
                    <a:cxn ang="0">
                      <a:pos x="T2" y="T3"/>
                    </a:cxn>
                    <a:cxn ang="0">
                      <a:pos x="T4" y="T5"/>
                    </a:cxn>
                  </a:cxnLst>
                  <a:rect l="0" t="0" r="r" b="b"/>
                  <a:pathLst>
                    <a:path w="2" h="2">
                      <a:moveTo>
                        <a:pt x="0" y="0"/>
                      </a:moveTo>
                      <a:cubicBezTo>
                        <a:pt x="0" y="0"/>
                        <a:pt x="0" y="0"/>
                        <a:pt x="0" y="0"/>
                      </a:cubicBezTo>
                      <a:cubicBezTo>
                        <a:pt x="2" y="2"/>
                        <a:pt x="1"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6" name="Freeform 312">
                  <a:extLst>
                    <a:ext uri="{FF2B5EF4-FFF2-40B4-BE49-F238E27FC236}">
                      <a16:creationId xmlns:a16="http://schemas.microsoft.com/office/drawing/2014/main" id="{B37A6DCE-EC8F-4D7A-A0C4-994F5732EBF3}"/>
                    </a:ext>
                  </a:extLst>
                </p:cNvPr>
                <p:cNvSpPr>
                  <a:spLocks/>
                </p:cNvSpPr>
                <p:nvPr/>
              </p:nvSpPr>
              <p:spPr bwMode="auto">
                <a:xfrm>
                  <a:off x="3260568" y="3866257"/>
                  <a:ext cx="71438" cy="25400"/>
                </a:xfrm>
                <a:custGeom>
                  <a:avLst/>
                  <a:gdLst>
                    <a:gd name="T0" fmla="*/ 37 w 67"/>
                    <a:gd name="T1" fmla="*/ 23 h 24"/>
                    <a:gd name="T2" fmla="*/ 40 w 67"/>
                    <a:gd name="T3" fmla="*/ 18 h 24"/>
                    <a:gd name="T4" fmla="*/ 60 w 67"/>
                    <a:gd name="T5" fmla="*/ 19 h 24"/>
                    <a:gd name="T6" fmla="*/ 66 w 67"/>
                    <a:gd name="T7" fmla="*/ 18 h 24"/>
                    <a:gd name="T8" fmla="*/ 63 w 67"/>
                    <a:gd name="T9" fmla="*/ 13 h 24"/>
                    <a:gd name="T10" fmla="*/ 45 w 67"/>
                    <a:gd name="T11" fmla="*/ 5 h 24"/>
                    <a:gd name="T12" fmla="*/ 25 w 67"/>
                    <a:gd name="T13" fmla="*/ 0 h 24"/>
                    <a:gd name="T14" fmla="*/ 6 w 67"/>
                    <a:gd name="T15" fmla="*/ 5 h 24"/>
                    <a:gd name="T16" fmla="*/ 14 w 67"/>
                    <a:gd name="T17" fmla="*/ 12 h 24"/>
                    <a:gd name="T18" fmla="*/ 12 w 67"/>
                    <a:gd name="T19" fmla="*/ 11 h 24"/>
                    <a:gd name="T20" fmla="*/ 14 w 67"/>
                    <a:gd name="T21" fmla="*/ 12 h 24"/>
                    <a:gd name="T22" fmla="*/ 30 w 67"/>
                    <a:gd name="T23" fmla="*/ 20 h 24"/>
                    <a:gd name="T24" fmla="*/ 37 w 67"/>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24">
                      <a:moveTo>
                        <a:pt x="37" y="23"/>
                      </a:moveTo>
                      <a:cubicBezTo>
                        <a:pt x="41" y="24"/>
                        <a:pt x="39" y="20"/>
                        <a:pt x="40" y="18"/>
                      </a:cubicBezTo>
                      <a:cubicBezTo>
                        <a:pt x="43" y="14"/>
                        <a:pt x="55" y="18"/>
                        <a:pt x="60" y="19"/>
                      </a:cubicBezTo>
                      <a:cubicBezTo>
                        <a:pt x="61" y="19"/>
                        <a:pt x="65" y="20"/>
                        <a:pt x="66" y="18"/>
                      </a:cubicBezTo>
                      <a:cubicBezTo>
                        <a:pt x="67" y="16"/>
                        <a:pt x="65" y="14"/>
                        <a:pt x="63" y="13"/>
                      </a:cubicBezTo>
                      <a:cubicBezTo>
                        <a:pt x="58" y="10"/>
                        <a:pt x="51" y="8"/>
                        <a:pt x="45" y="5"/>
                      </a:cubicBezTo>
                      <a:cubicBezTo>
                        <a:pt x="39" y="1"/>
                        <a:pt x="32" y="0"/>
                        <a:pt x="25" y="0"/>
                      </a:cubicBezTo>
                      <a:cubicBezTo>
                        <a:pt x="20" y="1"/>
                        <a:pt x="11" y="2"/>
                        <a:pt x="6" y="5"/>
                      </a:cubicBezTo>
                      <a:cubicBezTo>
                        <a:pt x="0" y="9"/>
                        <a:pt x="11" y="10"/>
                        <a:pt x="14" y="12"/>
                      </a:cubicBezTo>
                      <a:cubicBezTo>
                        <a:pt x="13" y="12"/>
                        <a:pt x="13" y="12"/>
                        <a:pt x="12" y="11"/>
                      </a:cubicBezTo>
                      <a:cubicBezTo>
                        <a:pt x="13" y="12"/>
                        <a:pt x="13" y="12"/>
                        <a:pt x="14" y="12"/>
                      </a:cubicBezTo>
                      <a:cubicBezTo>
                        <a:pt x="19" y="17"/>
                        <a:pt x="23" y="18"/>
                        <a:pt x="30" y="20"/>
                      </a:cubicBezTo>
                      <a:cubicBezTo>
                        <a:pt x="32" y="20"/>
                        <a:pt x="35" y="23"/>
                        <a:pt x="37" y="2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637" name="Group 636">
                  <a:extLst>
                    <a:ext uri="{FF2B5EF4-FFF2-40B4-BE49-F238E27FC236}">
                      <a16:creationId xmlns:a16="http://schemas.microsoft.com/office/drawing/2014/main" id="{E35F62E7-BBCC-4E35-B0A9-839B338C7D9A}"/>
                    </a:ext>
                  </a:extLst>
                </p:cNvPr>
                <p:cNvGrpSpPr/>
                <p:nvPr/>
              </p:nvGrpSpPr>
              <p:grpSpPr>
                <a:xfrm>
                  <a:off x="3611406" y="3866257"/>
                  <a:ext cx="52388" cy="20638"/>
                  <a:chOff x="3675067" y="4068814"/>
                  <a:chExt cx="52388" cy="20638"/>
                </a:xfrm>
                <a:grpFill/>
              </p:grpSpPr>
              <p:sp>
                <p:nvSpPr>
                  <p:cNvPr id="645" name="Freeform 313">
                    <a:extLst>
                      <a:ext uri="{FF2B5EF4-FFF2-40B4-BE49-F238E27FC236}">
                        <a16:creationId xmlns:a16="http://schemas.microsoft.com/office/drawing/2014/main" id="{D7CA57A5-8D62-493B-B105-4D4F52D0C9CF}"/>
                      </a:ext>
                    </a:extLst>
                  </p:cNvPr>
                  <p:cNvSpPr>
                    <a:spLocks/>
                  </p:cNvSpPr>
                  <p:nvPr/>
                </p:nvSpPr>
                <p:spPr bwMode="auto">
                  <a:xfrm>
                    <a:off x="3695705" y="4086277"/>
                    <a:ext cx="0"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6" name="Freeform 314">
                    <a:extLst>
                      <a:ext uri="{FF2B5EF4-FFF2-40B4-BE49-F238E27FC236}">
                        <a16:creationId xmlns:a16="http://schemas.microsoft.com/office/drawing/2014/main" id="{C23EE7FB-A67F-4074-8BDB-367B87E7313D}"/>
                      </a:ext>
                    </a:extLst>
                  </p:cNvPr>
                  <p:cNvSpPr>
                    <a:spLocks/>
                  </p:cNvSpPr>
                  <p:nvPr/>
                </p:nvSpPr>
                <p:spPr bwMode="auto">
                  <a:xfrm>
                    <a:off x="3675067" y="4068814"/>
                    <a:ext cx="52388" cy="20638"/>
                  </a:xfrm>
                  <a:custGeom>
                    <a:avLst/>
                    <a:gdLst>
                      <a:gd name="T0" fmla="*/ 20 w 49"/>
                      <a:gd name="T1" fmla="*/ 16 h 19"/>
                      <a:gd name="T2" fmla="*/ 37 w 49"/>
                      <a:gd name="T3" fmla="*/ 17 h 19"/>
                      <a:gd name="T4" fmla="*/ 48 w 49"/>
                      <a:gd name="T5" fmla="*/ 8 h 19"/>
                      <a:gd name="T6" fmla="*/ 46 w 49"/>
                      <a:gd name="T7" fmla="*/ 2 h 19"/>
                      <a:gd name="T8" fmla="*/ 39 w 49"/>
                      <a:gd name="T9" fmla="*/ 3 h 19"/>
                      <a:gd name="T10" fmla="*/ 31 w 49"/>
                      <a:gd name="T11" fmla="*/ 1 h 19"/>
                      <a:gd name="T12" fmla="*/ 16 w 49"/>
                      <a:gd name="T13" fmla="*/ 1 h 19"/>
                      <a:gd name="T14" fmla="*/ 4 w 49"/>
                      <a:gd name="T15" fmla="*/ 4 h 19"/>
                      <a:gd name="T16" fmla="*/ 4 w 49"/>
                      <a:gd name="T17" fmla="*/ 15 h 19"/>
                      <a:gd name="T18" fmla="*/ 20 w 49"/>
                      <a:gd name="T19" fmla="*/ 16 h 19"/>
                      <a:gd name="T20" fmla="*/ 20 w 49"/>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19">
                        <a:moveTo>
                          <a:pt x="20" y="16"/>
                        </a:moveTo>
                        <a:cubicBezTo>
                          <a:pt x="26" y="14"/>
                          <a:pt x="32" y="18"/>
                          <a:pt x="37" y="17"/>
                        </a:cubicBezTo>
                        <a:cubicBezTo>
                          <a:pt x="41" y="16"/>
                          <a:pt x="46" y="12"/>
                          <a:pt x="48" y="8"/>
                        </a:cubicBezTo>
                        <a:cubicBezTo>
                          <a:pt x="49" y="5"/>
                          <a:pt x="49" y="3"/>
                          <a:pt x="46" y="2"/>
                        </a:cubicBezTo>
                        <a:cubicBezTo>
                          <a:pt x="44" y="2"/>
                          <a:pt x="41" y="3"/>
                          <a:pt x="39" y="3"/>
                        </a:cubicBezTo>
                        <a:cubicBezTo>
                          <a:pt x="37" y="2"/>
                          <a:pt x="34" y="2"/>
                          <a:pt x="31" y="1"/>
                        </a:cubicBezTo>
                        <a:cubicBezTo>
                          <a:pt x="26" y="1"/>
                          <a:pt x="21" y="1"/>
                          <a:pt x="16" y="1"/>
                        </a:cubicBezTo>
                        <a:cubicBezTo>
                          <a:pt x="12" y="1"/>
                          <a:pt x="6" y="0"/>
                          <a:pt x="4" y="4"/>
                        </a:cubicBezTo>
                        <a:cubicBezTo>
                          <a:pt x="1" y="8"/>
                          <a:pt x="0" y="12"/>
                          <a:pt x="4" y="15"/>
                        </a:cubicBezTo>
                        <a:cubicBezTo>
                          <a:pt x="9" y="19"/>
                          <a:pt x="14" y="19"/>
                          <a:pt x="20" y="16"/>
                        </a:cubicBezTo>
                        <a:cubicBezTo>
                          <a:pt x="22" y="16"/>
                          <a:pt x="21" y="16"/>
                          <a:pt x="20" y="1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638" name="Freeform 315">
                  <a:extLst>
                    <a:ext uri="{FF2B5EF4-FFF2-40B4-BE49-F238E27FC236}">
                      <a16:creationId xmlns:a16="http://schemas.microsoft.com/office/drawing/2014/main" id="{DCE9F29C-1AF7-4D6B-A58C-E48C4B36B2D0}"/>
                    </a:ext>
                  </a:extLst>
                </p:cNvPr>
                <p:cNvSpPr>
                  <a:spLocks/>
                </p:cNvSpPr>
                <p:nvPr/>
              </p:nvSpPr>
              <p:spPr bwMode="auto">
                <a:xfrm>
                  <a:off x="3417731" y="3874195"/>
                  <a:ext cx="6350" cy="3175"/>
                </a:xfrm>
                <a:custGeom>
                  <a:avLst/>
                  <a:gdLst>
                    <a:gd name="T0" fmla="*/ 3 w 7"/>
                    <a:gd name="T1" fmla="*/ 1 h 3"/>
                    <a:gd name="T2" fmla="*/ 3 w 7"/>
                    <a:gd name="T3" fmla="*/ 1 h 3"/>
                  </a:gdLst>
                  <a:ahLst/>
                  <a:cxnLst>
                    <a:cxn ang="0">
                      <a:pos x="T0" y="T1"/>
                    </a:cxn>
                    <a:cxn ang="0">
                      <a:pos x="T2" y="T3"/>
                    </a:cxn>
                  </a:cxnLst>
                  <a:rect l="0" t="0" r="r" b="b"/>
                  <a:pathLst>
                    <a:path w="7" h="3">
                      <a:moveTo>
                        <a:pt x="3" y="1"/>
                      </a:moveTo>
                      <a:cubicBezTo>
                        <a:pt x="0" y="0"/>
                        <a:pt x="7" y="3"/>
                        <a:pt x="3"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9" name="Freeform 316">
                  <a:extLst>
                    <a:ext uri="{FF2B5EF4-FFF2-40B4-BE49-F238E27FC236}">
                      <a16:creationId xmlns:a16="http://schemas.microsoft.com/office/drawing/2014/main" id="{A11BAF8D-F422-4AB1-A641-8F963CB3CBAD}"/>
                    </a:ext>
                  </a:extLst>
                </p:cNvPr>
                <p:cNvSpPr>
                  <a:spLocks/>
                </p:cNvSpPr>
                <p:nvPr/>
              </p:nvSpPr>
              <p:spPr bwMode="auto">
                <a:xfrm>
                  <a:off x="3382806" y="3812281"/>
                  <a:ext cx="87313" cy="69851"/>
                </a:xfrm>
                <a:custGeom>
                  <a:avLst/>
                  <a:gdLst>
                    <a:gd name="T0" fmla="*/ 3 w 81"/>
                    <a:gd name="T1" fmla="*/ 48 h 66"/>
                    <a:gd name="T2" fmla="*/ 5 w 81"/>
                    <a:gd name="T3" fmla="*/ 58 h 66"/>
                    <a:gd name="T4" fmla="*/ 16 w 81"/>
                    <a:gd name="T5" fmla="*/ 62 h 66"/>
                    <a:gd name="T6" fmla="*/ 18 w 81"/>
                    <a:gd name="T7" fmla="*/ 65 h 66"/>
                    <a:gd name="T8" fmla="*/ 23 w 81"/>
                    <a:gd name="T9" fmla="*/ 63 h 66"/>
                    <a:gd name="T10" fmla="*/ 27 w 81"/>
                    <a:gd name="T11" fmla="*/ 64 h 66"/>
                    <a:gd name="T12" fmla="*/ 24 w 81"/>
                    <a:gd name="T13" fmla="*/ 60 h 66"/>
                    <a:gd name="T14" fmla="*/ 35 w 81"/>
                    <a:gd name="T15" fmla="*/ 59 h 66"/>
                    <a:gd name="T16" fmla="*/ 46 w 81"/>
                    <a:gd name="T17" fmla="*/ 61 h 66"/>
                    <a:gd name="T18" fmla="*/ 57 w 81"/>
                    <a:gd name="T19" fmla="*/ 61 h 66"/>
                    <a:gd name="T20" fmla="*/ 80 w 81"/>
                    <a:gd name="T21" fmla="*/ 62 h 66"/>
                    <a:gd name="T22" fmla="*/ 73 w 81"/>
                    <a:gd name="T23" fmla="*/ 51 h 66"/>
                    <a:gd name="T24" fmla="*/ 78 w 81"/>
                    <a:gd name="T25" fmla="*/ 42 h 66"/>
                    <a:gd name="T26" fmla="*/ 79 w 81"/>
                    <a:gd name="T27" fmla="*/ 32 h 66"/>
                    <a:gd name="T28" fmla="*/ 78 w 81"/>
                    <a:gd name="T29" fmla="*/ 14 h 66"/>
                    <a:gd name="T30" fmla="*/ 66 w 81"/>
                    <a:gd name="T31" fmla="*/ 14 h 66"/>
                    <a:gd name="T32" fmla="*/ 60 w 81"/>
                    <a:gd name="T33" fmla="*/ 7 h 66"/>
                    <a:gd name="T34" fmla="*/ 48 w 81"/>
                    <a:gd name="T35" fmla="*/ 3 h 66"/>
                    <a:gd name="T36" fmla="*/ 47 w 81"/>
                    <a:gd name="T37" fmla="*/ 5 h 66"/>
                    <a:gd name="T38" fmla="*/ 47 w 81"/>
                    <a:gd name="T39" fmla="*/ 8 h 66"/>
                    <a:gd name="T40" fmla="*/ 35 w 81"/>
                    <a:gd name="T41" fmla="*/ 11 h 66"/>
                    <a:gd name="T42" fmla="*/ 39 w 81"/>
                    <a:gd name="T43" fmla="*/ 19 h 66"/>
                    <a:gd name="T44" fmla="*/ 51 w 81"/>
                    <a:gd name="T45" fmla="*/ 20 h 66"/>
                    <a:gd name="T46" fmla="*/ 55 w 81"/>
                    <a:gd name="T47" fmla="*/ 26 h 66"/>
                    <a:gd name="T48" fmla="*/ 52 w 81"/>
                    <a:gd name="T49" fmla="*/ 32 h 66"/>
                    <a:gd name="T50" fmla="*/ 54 w 81"/>
                    <a:gd name="T51" fmla="*/ 35 h 66"/>
                    <a:gd name="T52" fmla="*/ 55 w 81"/>
                    <a:gd name="T53" fmla="*/ 39 h 66"/>
                    <a:gd name="T54" fmla="*/ 66 w 81"/>
                    <a:gd name="T55" fmla="*/ 46 h 66"/>
                    <a:gd name="T56" fmla="*/ 59 w 81"/>
                    <a:gd name="T57" fmla="*/ 49 h 66"/>
                    <a:gd name="T58" fmla="*/ 55 w 81"/>
                    <a:gd name="T59" fmla="*/ 52 h 66"/>
                    <a:gd name="T60" fmla="*/ 47 w 81"/>
                    <a:gd name="T61" fmla="*/ 53 h 66"/>
                    <a:gd name="T62" fmla="*/ 39 w 81"/>
                    <a:gd name="T63" fmla="*/ 51 h 66"/>
                    <a:gd name="T64" fmla="*/ 32 w 81"/>
                    <a:gd name="T65" fmla="*/ 52 h 66"/>
                    <a:gd name="T66" fmla="*/ 17 w 81"/>
                    <a:gd name="T67" fmla="*/ 48 h 66"/>
                    <a:gd name="T68" fmla="*/ 3 w 81"/>
                    <a:gd name="T69"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66">
                      <a:moveTo>
                        <a:pt x="3" y="48"/>
                      </a:moveTo>
                      <a:cubicBezTo>
                        <a:pt x="0" y="51"/>
                        <a:pt x="2" y="56"/>
                        <a:pt x="5" y="58"/>
                      </a:cubicBezTo>
                      <a:cubicBezTo>
                        <a:pt x="9" y="59"/>
                        <a:pt x="15" y="58"/>
                        <a:pt x="16" y="62"/>
                      </a:cubicBezTo>
                      <a:cubicBezTo>
                        <a:pt x="17" y="63"/>
                        <a:pt x="14" y="65"/>
                        <a:pt x="18" y="65"/>
                      </a:cubicBezTo>
                      <a:cubicBezTo>
                        <a:pt x="20" y="65"/>
                        <a:pt x="21" y="63"/>
                        <a:pt x="23" y="63"/>
                      </a:cubicBezTo>
                      <a:cubicBezTo>
                        <a:pt x="24" y="63"/>
                        <a:pt x="26" y="66"/>
                        <a:pt x="27" y="64"/>
                      </a:cubicBezTo>
                      <a:cubicBezTo>
                        <a:pt x="27" y="63"/>
                        <a:pt x="24" y="61"/>
                        <a:pt x="24" y="60"/>
                      </a:cubicBezTo>
                      <a:cubicBezTo>
                        <a:pt x="24" y="54"/>
                        <a:pt x="33" y="58"/>
                        <a:pt x="35" y="59"/>
                      </a:cubicBezTo>
                      <a:cubicBezTo>
                        <a:pt x="39" y="61"/>
                        <a:pt x="43" y="60"/>
                        <a:pt x="46" y="61"/>
                      </a:cubicBezTo>
                      <a:cubicBezTo>
                        <a:pt x="50" y="61"/>
                        <a:pt x="53" y="62"/>
                        <a:pt x="57" y="61"/>
                      </a:cubicBezTo>
                      <a:cubicBezTo>
                        <a:pt x="63" y="58"/>
                        <a:pt x="74" y="61"/>
                        <a:pt x="80" y="62"/>
                      </a:cubicBezTo>
                      <a:cubicBezTo>
                        <a:pt x="80" y="57"/>
                        <a:pt x="74" y="56"/>
                        <a:pt x="73" y="51"/>
                      </a:cubicBezTo>
                      <a:cubicBezTo>
                        <a:pt x="72" y="46"/>
                        <a:pt x="76" y="45"/>
                        <a:pt x="78" y="42"/>
                      </a:cubicBezTo>
                      <a:cubicBezTo>
                        <a:pt x="81" y="39"/>
                        <a:pt x="79" y="35"/>
                        <a:pt x="79" y="32"/>
                      </a:cubicBezTo>
                      <a:cubicBezTo>
                        <a:pt x="79" y="26"/>
                        <a:pt x="79" y="20"/>
                        <a:pt x="78" y="14"/>
                      </a:cubicBezTo>
                      <a:cubicBezTo>
                        <a:pt x="74" y="16"/>
                        <a:pt x="71" y="16"/>
                        <a:pt x="66" y="14"/>
                      </a:cubicBezTo>
                      <a:cubicBezTo>
                        <a:pt x="62" y="13"/>
                        <a:pt x="63" y="9"/>
                        <a:pt x="60" y="7"/>
                      </a:cubicBezTo>
                      <a:cubicBezTo>
                        <a:pt x="56" y="5"/>
                        <a:pt x="52" y="0"/>
                        <a:pt x="48" y="3"/>
                      </a:cubicBezTo>
                      <a:cubicBezTo>
                        <a:pt x="46" y="4"/>
                        <a:pt x="47" y="3"/>
                        <a:pt x="47" y="5"/>
                      </a:cubicBezTo>
                      <a:cubicBezTo>
                        <a:pt x="49" y="8"/>
                        <a:pt x="50" y="7"/>
                        <a:pt x="47" y="8"/>
                      </a:cubicBezTo>
                      <a:cubicBezTo>
                        <a:pt x="44" y="10"/>
                        <a:pt x="39" y="9"/>
                        <a:pt x="35" y="11"/>
                      </a:cubicBezTo>
                      <a:cubicBezTo>
                        <a:pt x="29" y="14"/>
                        <a:pt x="35" y="18"/>
                        <a:pt x="39" y="19"/>
                      </a:cubicBezTo>
                      <a:cubicBezTo>
                        <a:pt x="44" y="19"/>
                        <a:pt x="47" y="18"/>
                        <a:pt x="51" y="20"/>
                      </a:cubicBezTo>
                      <a:cubicBezTo>
                        <a:pt x="52" y="21"/>
                        <a:pt x="55" y="24"/>
                        <a:pt x="55" y="26"/>
                      </a:cubicBezTo>
                      <a:cubicBezTo>
                        <a:pt x="55" y="28"/>
                        <a:pt x="52" y="30"/>
                        <a:pt x="52" y="32"/>
                      </a:cubicBezTo>
                      <a:cubicBezTo>
                        <a:pt x="52" y="34"/>
                        <a:pt x="53" y="34"/>
                        <a:pt x="54" y="35"/>
                      </a:cubicBezTo>
                      <a:cubicBezTo>
                        <a:pt x="55" y="37"/>
                        <a:pt x="55" y="38"/>
                        <a:pt x="55" y="39"/>
                      </a:cubicBezTo>
                      <a:cubicBezTo>
                        <a:pt x="57" y="43"/>
                        <a:pt x="64" y="42"/>
                        <a:pt x="66" y="46"/>
                      </a:cubicBezTo>
                      <a:cubicBezTo>
                        <a:pt x="68" y="51"/>
                        <a:pt x="61" y="48"/>
                        <a:pt x="59" y="49"/>
                      </a:cubicBezTo>
                      <a:cubicBezTo>
                        <a:pt x="57" y="50"/>
                        <a:pt x="56" y="51"/>
                        <a:pt x="55" y="52"/>
                      </a:cubicBezTo>
                      <a:cubicBezTo>
                        <a:pt x="53" y="53"/>
                        <a:pt x="50" y="54"/>
                        <a:pt x="47" y="53"/>
                      </a:cubicBezTo>
                      <a:cubicBezTo>
                        <a:pt x="44" y="53"/>
                        <a:pt x="42" y="51"/>
                        <a:pt x="39" y="51"/>
                      </a:cubicBezTo>
                      <a:cubicBezTo>
                        <a:pt x="37" y="51"/>
                        <a:pt x="34" y="52"/>
                        <a:pt x="32" y="52"/>
                      </a:cubicBezTo>
                      <a:cubicBezTo>
                        <a:pt x="26" y="51"/>
                        <a:pt x="22" y="50"/>
                        <a:pt x="17" y="48"/>
                      </a:cubicBezTo>
                      <a:cubicBezTo>
                        <a:pt x="14" y="47"/>
                        <a:pt x="5" y="46"/>
                        <a:pt x="3" y="4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0" name="Freeform 317">
                  <a:extLst>
                    <a:ext uri="{FF2B5EF4-FFF2-40B4-BE49-F238E27FC236}">
                      <a16:creationId xmlns:a16="http://schemas.microsoft.com/office/drawing/2014/main" id="{C7765D8F-B787-41C0-8984-E17702CC768D}"/>
                    </a:ext>
                  </a:extLst>
                </p:cNvPr>
                <p:cNvSpPr>
                  <a:spLocks/>
                </p:cNvSpPr>
                <p:nvPr/>
              </p:nvSpPr>
              <p:spPr bwMode="auto">
                <a:xfrm>
                  <a:off x="3493931" y="3820219"/>
                  <a:ext cx="0"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0" y="0"/>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1" name="Freeform 318">
                  <a:extLst>
                    <a:ext uri="{FF2B5EF4-FFF2-40B4-BE49-F238E27FC236}">
                      <a16:creationId xmlns:a16="http://schemas.microsoft.com/office/drawing/2014/main" id="{2683CE3F-6BF5-45BE-9915-6FD47CD62DB6}"/>
                    </a:ext>
                  </a:extLst>
                </p:cNvPr>
                <p:cNvSpPr>
                  <a:spLocks/>
                </p:cNvSpPr>
                <p:nvPr/>
              </p:nvSpPr>
              <p:spPr bwMode="auto">
                <a:xfrm>
                  <a:off x="3465356" y="3820219"/>
                  <a:ext cx="115888" cy="74613"/>
                </a:xfrm>
                <a:custGeom>
                  <a:avLst/>
                  <a:gdLst>
                    <a:gd name="T0" fmla="*/ 0 w 107"/>
                    <a:gd name="T1" fmla="*/ 43 h 71"/>
                    <a:gd name="T2" fmla="*/ 5 w 107"/>
                    <a:gd name="T3" fmla="*/ 50 h 71"/>
                    <a:gd name="T4" fmla="*/ 7 w 107"/>
                    <a:gd name="T5" fmla="*/ 59 h 71"/>
                    <a:gd name="T6" fmla="*/ 11 w 107"/>
                    <a:gd name="T7" fmla="*/ 67 h 71"/>
                    <a:gd name="T8" fmla="*/ 17 w 107"/>
                    <a:gd name="T9" fmla="*/ 69 h 71"/>
                    <a:gd name="T10" fmla="*/ 22 w 107"/>
                    <a:gd name="T11" fmla="*/ 53 h 71"/>
                    <a:gd name="T12" fmla="*/ 30 w 107"/>
                    <a:gd name="T13" fmla="*/ 51 h 71"/>
                    <a:gd name="T14" fmla="*/ 36 w 107"/>
                    <a:gd name="T15" fmla="*/ 48 h 71"/>
                    <a:gd name="T16" fmla="*/ 39 w 107"/>
                    <a:gd name="T17" fmla="*/ 52 h 71"/>
                    <a:gd name="T18" fmla="*/ 44 w 107"/>
                    <a:gd name="T19" fmla="*/ 54 h 71"/>
                    <a:gd name="T20" fmla="*/ 56 w 107"/>
                    <a:gd name="T21" fmla="*/ 49 h 71"/>
                    <a:gd name="T22" fmla="*/ 64 w 107"/>
                    <a:gd name="T23" fmla="*/ 46 h 71"/>
                    <a:gd name="T24" fmla="*/ 72 w 107"/>
                    <a:gd name="T25" fmla="*/ 49 h 71"/>
                    <a:gd name="T26" fmla="*/ 81 w 107"/>
                    <a:gd name="T27" fmla="*/ 48 h 71"/>
                    <a:gd name="T28" fmla="*/ 90 w 107"/>
                    <a:gd name="T29" fmla="*/ 48 h 71"/>
                    <a:gd name="T30" fmla="*/ 94 w 107"/>
                    <a:gd name="T31" fmla="*/ 54 h 71"/>
                    <a:gd name="T32" fmla="*/ 97 w 107"/>
                    <a:gd name="T33" fmla="*/ 50 h 71"/>
                    <a:gd name="T34" fmla="*/ 103 w 107"/>
                    <a:gd name="T35" fmla="*/ 37 h 71"/>
                    <a:gd name="T36" fmla="*/ 100 w 107"/>
                    <a:gd name="T37" fmla="*/ 36 h 71"/>
                    <a:gd name="T38" fmla="*/ 97 w 107"/>
                    <a:gd name="T39" fmla="*/ 33 h 71"/>
                    <a:gd name="T40" fmla="*/ 89 w 107"/>
                    <a:gd name="T41" fmla="*/ 31 h 71"/>
                    <a:gd name="T42" fmla="*/ 81 w 107"/>
                    <a:gd name="T43" fmla="*/ 28 h 71"/>
                    <a:gd name="T44" fmla="*/ 71 w 107"/>
                    <a:gd name="T45" fmla="*/ 28 h 71"/>
                    <a:gd name="T46" fmla="*/ 67 w 107"/>
                    <a:gd name="T47" fmla="*/ 24 h 71"/>
                    <a:gd name="T48" fmla="*/ 73 w 107"/>
                    <a:gd name="T49" fmla="*/ 22 h 71"/>
                    <a:gd name="T50" fmla="*/ 69 w 107"/>
                    <a:gd name="T51" fmla="*/ 20 h 71"/>
                    <a:gd name="T52" fmla="*/ 60 w 107"/>
                    <a:gd name="T53" fmla="*/ 14 h 71"/>
                    <a:gd name="T54" fmla="*/ 58 w 107"/>
                    <a:gd name="T55" fmla="*/ 7 h 71"/>
                    <a:gd name="T56" fmla="*/ 47 w 107"/>
                    <a:gd name="T57" fmla="*/ 7 h 71"/>
                    <a:gd name="T58" fmla="*/ 36 w 107"/>
                    <a:gd name="T59" fmla="*/ 3 h 71"/>
                    <a:gd name="T60" fmla="*/ 26 w 107"/>
                    <a:gd name="T61" fmla="*/ 1 h 71"/>
                    <a:gd name="T62" fmla="*/ 19 w 107"/>
                    <a:gd name="T63" fmla="*/ 4 h 71"/>
                    <a:gd name="T64" fmla="*/ 13 w 107"/>
                    <a:gd name="T65" fmla="*/ 4 h 71"/>
                    <a:gd name="T66" fmla="*/ 5 w 107"/>
                    <a:gd name="T67" fmla="*/ 4 h 71"/>
                    <a:gd name="T68" fmla="*/ 6 w 107"/>
                    <a:gd name="T69" fmla="*/ 14 h 71"/>
                    <a:gd name="T70" fmla="*/ 6 w 107"/>
                    <a:gd name="T71" fmla="*/ 24 h 71"/>
                    <a:gd name="T72" fmla="*/ 7 w 107"/>
                    <a:gd name="T73" fmla="*/ 31 h 71"/>
                    <a:gd name="T74" fmla="*/ 3 w 107"/>
                    <a:gd name="T75" fmla="*/ 38 h 71"/>
                    <a:gd name="T76" fmla="*/ 0 w 107"/>
                    <a:gd name="T77" fmla="*/ 4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7" h="71">
                      <a:moveTo>
                        <a:pt x="0" y="43"/>
                      </a:moveTo>
                      <a:cubicBezTo>
                        <a:pt x="0" y="46"/>
                        <a:pt x="4" y="48"/>
                        <a:pt x="5" y="50"/>
                      </a:cubicBezTo>
                      <a:cubicBezTo>
                        <a:pt x="7" y="53"/>
                        <a:pt x="7" y="56"/>
                        <a:pt x="7" y="59"/>
                      </a:cubicBezTo>
                      <a:cubicBezTo>
                        <a:pt x="7" y="63"/>
                        <a:pt x="8" y="64"/>
                        <a:pt x="11" y="67"/>
                      </a:cubicBezTo>
                      <a:cubicBezTo>
                        <a:pt x="13" y="68"/>
                        <a:pt x="14" y="71"/>
                        <a:pt x="17" y="69"/>
                      </a:cubicBezTo>
                      <a:cubicBezTo>
                        <a:pt x="22" y="65"/>
                        <a:pt x="18" y="57"/>
                        <a:pt x="22" y="53"/>
                      </a:cubicBezTo>
                      <a:cubicBezTo>
                        <a:pt x="24" y="51"/>
                        <a:pt x="27" y="52"/>
                        <a:pt x="30" y="51"/>
                      </a:cubicBezTo>
                      <a:cubicBezTo>
                        <a:pt x="32" y="51"/>
                        <a:pt x="33" y="48"/>
                        <a:pt x="36" y="48"/>
                      </a:cubicBezTo>
                      <a:cubicBezTo>
                        <a:pt x="39" y="48"/>
                        <a:pt x="38" y="50"/>
                        <a:pt x="39" y="52"/>
                      </a:cubicBezTo>
                      <a:cubicBezTo>
                        <a:pt x="40" y="54"/>
                        <a:pt x="42" y="54"/>
                        <a:pt x="44" y="54"/>
                      </a:cubicBezTo>
                      <a:cubicBezTo>
                        <a:pt x="50" y="55"/>
                        <a:pt x="52" y="54"/>
                        <a:pt x="56" y="49"/>
                      </a:cubicBezTo>
                      <a:cubicBezTo>
                        <a:pt x="58" y="46"/>
                        <a:pt x="60" y="44"/>
                        <a:pt x="64" y="46"/>
                      </a:cubicBezTo>
                      <a:cubicBezTo>
                        <a:pt x="67" y="47"/>
                        <a:pt x="68" y="49"/>
                        <a:pt x="72" y="49"/>
                      </a:cubicBezTo>
                      <a:cubicBezTo>
                        <a:pt x="75" y="48"/>
                        <a:pt x="78" y="48"/>
                        <a:pt x="81" y="48"/>
                      </a:cubicBezTo>
                      <a:cubicBezTo>
                        <a:pt x="84" y="47"/>
                        <a:pt x="88" y="46"/>
                        <a:pt x="90" y="48"/>
                      </a:cubicBezTo>
                      <a:cubicBezTo>
                        <a:pt x="93" y="49"/>
                        <a:pt x="92" y="53"/>
                        <a:pt x="94" y="54"/>
                      </a:cubicBezTo>
                      <a:cubicBezTo>
                        <a:pt x="96" y="56"/>
                        <a:pt x="96" y="52"/>
                        <a:pt x="97" y="50"/>
                      </a:cubicBezTo>
                      <a:cubicBezTo>
                        <a:pt x="99" y="46"/>
                        <a:pt x="107" y="42"/>
                        <a:pt x="103" y="37"/>
                      </a:cubicBezTo>
                      <a:cubicBezTo>
                        <a:pt x="102" y="36"/>
                        <a:pt x="101" y="36"/>
                        <a:pt x="100" y="36"/>
                      </a:cubicBezTo>
                      <a:cubicBezTo>
                        <a:pt x="99" y="35"/>
                        <a:pt x="98" y="34"/>
                        <a:pt x="97" y="33"/>
                      </a:cubicBezTo>
                      <a:cubicBezTo>
                        <a:pt x="95" y="32"/>
                        <a:pt x="92" y="31"/>
                        <a:pt x="89" y="31"/>
                      </a:cubicBezTo>
                      <a:cubicBezTo>
                        <a:pt x="86" y="30"/>
                        <a:pt x="84" y="29"/>
                        <a:pt x="81" y="28"/>
                      </a:cubicBezTo>
                      <a:cubicBezTo>
                        <a:pt x="77" y="26"/>
                        <a:pt x="75" y="28"/>
                        <a:pt x="71" y="28"/>
                      </a:cubicBezTo>
                      <a:cubicBezTo>
                        <a:pt x="68" y="28"/>
                        <a:pt x="65" y="27"/>
                        <a:pt x="67" y="24"/>
                      </a:cubicBezTo>
                      <a:cubicBezTo>
                        <a:pt x="68" y="22"/>
                        <a:pt x="71" y="23"/>
                        <a:pt x="73" y="22"/>
                      </a:cubicBezTo>
                      <a:cubicBezTo>
                        <a:pt x="75" y="19"/>
                        <a:pt x="71" y="20"/>
                        <a:pt x="69" y="20"/>
                      </a:cubicBezTo>
                      <a:cubicBezTo>
                        <a:pt x="64" y="20"/>
                        <a:pt x="61" y="19"/>
                        <a:pt x="60" y="14"/>
                      </a:cubicBezTo>
                      <a:cubicBezTo>
                        <a:pt x="60" y="11"/>
                        <a:pt x="61" y="8"/>
                        <a:pt x="58" y="7"/>
                      </a:cubicBezTo>
                      <a:cubicBezTo>
                        <a:pt x="55" y="6"/>
                        <a:pt x="51" y="7"/>
                        <a:pt x="47" y="7"/>
                      </a:cubicBezTo>
                      <a:cubicBezTo>
                        <a:pt x="43" y="6"/>
                        <a:pt x="40" y="5"/>
                        <a:pt x="36" y="3"/>
                      </a:cubicBezTo>
                      <a:cubicBezTo>
                        <a:pt x="33" y="1"/>
                        <a:pt x="30" y="0"/>
                        <a:pt x="26" y="1"/>
                      </a:cubicBezTo>
                      <a:cubicBezTo>
                        <a:pt x="24" y="2"/>
                        <a:pt x="22" y="4"/>
                        <a:pt x="19" y="4"/>
                      </a:cubicBezTo>
                      <a:cubicBezTo>
                        <a:pt x="17" y="4"/>
                        <a:pt x="15" y="4"/>
                        <a:pt x="13" y="4"/>
                      </a:cubicBezTo>
                      <a:cubicBezTo>
                        <a:pt x="12" y="3"/>
                        <a:pt x="6" y="3"/>
                        <a:pt x="5" y="4"/>
                      </a:cubicBezTo>
                      <a:cubicBezTo>
                        <a:pt x="4" y="5"/>
                        <a:pt x="6" y="12"/>
                        <a:pt x="6" y="14"/>
                      </a:cubicBezTo>
                      <a:cubicBezTo>
                        <a:pt x="6" y="18"/>
                        <a:pt x="6" y="21"/>
                        <a:pt x="6" y="24"/>
                      </a:cubicBezTo>
                      <a:cubicBezTo>
                        <a:pt x="6" y="26"/>
                        <a:pt x="7" y="28"/>
                        <a:pt x="7" y="31"/>
                      </a:cubicBezTo>
                      <a:cubicBezTo>
                        <a:pt x="6" y="33"/>
                        <a:pt x="5" y="36"/>
                        <a:pt x="3" y="38"/>
                      </a:cubicBezTo>
                      <a:cubicBezTo>
                        <a:pt x="2" y="40"/>
                        <a:pt x="0" y="40"/>
                        <a:pt x="0" y="4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2" name="Freeform 321">
                  <a:extLst>
                    <a:ext uri="{FF2B5EF4-FFF2-40B4-BE49-F238E27FC236}">
                      <a16:creationId xmlns:a16="http://schemas.microsoft.com/office/drawing/2014/main" id="{F90E44A1-028C-4495-A89B-17C47FF30D19}"/>
                    </a:ext>
                  </a:extLst>
                </p:cNvPr>
                <p:cNvSpPr>
                  <a:spLocks/>
                </p:cNvSpPr>
                <p:nvPr/>
              </p:nvSpPr>
              <p:spPr bwMode="auto">
                <a:xfrm>
                  <a:off x="3117693" y="3756718"/>
                  <a:ext cx="1588" cy="1588"/>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2"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3" name="Freeform 322">
                  <a:extLst>
                    <a:ext uri="{FF2B5EF4-FFF2-40B4-BE49-F238E27FC236}">
                      <a16:creationId xmlns:a16="http://schemas.microsoft.com/office/drawing/2014/main" id="{BD5A45BC-E708-42CF-B92D-5EAA43BC8C09}"/>
                    </a:ext>
                  </a:extLst>
                </p:cNvPr>
                <p:cNvSpPr>
                  <a:spLocks/>
                </p:cNvSpPr>
                <p:nvPr/>
              </p:nvSpPr>
              <p:spPr bwMode="auto">
                <a:xfrm>
                  <a:off x="3108168" y="3755131"/>
                  <a:ext cx="22225" cy="19050"/>
                </a:xfrm>
                <a:custGeom>
                  <a:avLst/>
                  <a:gdLst>
                    <a:gd name="T0" fmla="*/ 8 w 20"/>
                    <a:gd name="T1" fmla="*/ 2 h 17"/>
                    <a:gd name="T2" fmla="*/ 3 w 20"/>
                    <a:gd name="T3" fmla="*/ 8 h 17"/>
                    <a:gd name="T4" fmla="*/ 11 w 20"/>
                    <a:gd name="T5" fmla="*/ 16 h 17"/>
                    <a:gd name="T6" fmla="*/ 19 w 20"/>
                    <a:gd name="T7" fmla="*/ 4 h 17"/>
                    <a:gd name="T8" fmla="*/ 9 w 20"/>
                    <a:gd name="T9" fmla="*/ 2 h 17"/>
                    <a:gd name="T10" fmla="*/ 8 w 20"/>
                    <a:gd name="T11" fmla="*/ 2 h 17"/>
                  </a:gdLst>
                  <a:ahLst/>
                  <a:cxnLst>
                    <a:cxn ang="0">
                      <a:pos x="T0" y="T1"/>
                    </a:cxn>
                    <a:cxn ang="0">
                      <a:pos x="T2" y="T3"/>
                    </a:cxn>
                    <a:cxn ang="0">
                      <a:pos x="T4" y="T5"/>
                    </a:cxn>
                    <a:cxn ang="0">
                      <a:pos x="T6" y="T7"/>
                    </a:cxn>
                    <a:cxn ang="0">
                      <a:pos x="T8" y="T9"/>
                    </a:cxn>
                    <a:cxn ang="0">
                      <a:pos x="T10" y="T11"/>
                    </a:cxn>
                  </a:cxnLst>
                  <a:rect l="0" t="0" r="r" b="b"/>
                  <a:pathLst>
                    <a:path w="20" h="17">
                      <a:moveTo>
                        <a:pt x="8" y="2"/>
                      </a:moveTo>
                      <a:cubicBezTo>
                        <a:pt x="5" y="5"/>
                        <a:pt x="0" y="3"/>
                        <a:pt x="3" y="8"/>
                      </a:cubicBezTo>
                      <a:cubicBezTo>
                        <a:pt x="5" y="11"/>
                        <a:pt x="8" y="17"/>
                        <a:pt x="11" y="16"/>
                      </a:cubicBezTo>
                      <a:cubicBezTo>
                        <a:pt x="15" y="15"/>
                        <a:pt x="20" y="8"/>
                        <a:pt x="19" y="4"/>
                      </a:cubicBezTo>
                      <a:cubicBezTo>
                        <a:pt x="18" y="0"/>
                        <a:pt x="12" y="0"/>
                        <a:pt x="9" y="2"/>
                      </a:cubicBezTo>
                      <a:cubicBezTo>
                        <a:pt x="8" y="2"/>
                        <a:pt x="6" y="4"/>
                        <a:pt x="8"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4" name="Freeform 323">
                  <a:extLst>
                    <a:ext uri="{FF2B5EF4-FFF2-40B4-BE49-F238E27FC236}">
                      <a16:creationId xmlns:a16="http://schemas.microsoft.com/office/drawing/2014/main" id="{CAB8BB12-4103-4AF7-B1DC-C2B9786C9727}"/>
                    </a:ext>
                  </a:extLst>
                </p:cNvPr>
                <p:cNvSpPr>
                  <a:spLocks/>
                </p:cNvSpPr>
                <p:nvPr/>
              </p:nvSpPr>
              <p:spPr bwMode="auto">
                <a:xfrm>
                  <a:off x="3057368" y="3712268"/>
                  <a:ext cx="336551" cy="111126"/>
                </a:xfrm>
                <a:custGeom>
                  <a:avLst/>
                  <a:gdLst>
                    <a:gd name="T0" fmla="*/ 198 w 313"/>
                    <a:gd name="T1" fmla="*/ 77 h 105"/>
                    <a:gd name="T2" fmla="*/ 208 w 313"/>
                    <a:gd name="T3" fmla="*/ 78 h 105"/>
                    <a:gd name="T4" fmla="*/ 218 w 313"/>
                    <a:gd name="T5" fmla="*/ 79 h 105"/>
                    <a:gd name="T6" fmla="*/ 224 w 313"/>
                    <a:gd name="T7" fmla="*/ 82 h 105"/>
                    <a:gd name="T8" fmla="*/ 223 w 313"/>
                    <a:gd name="T9" fmla="*/ 89 h 105"/>
                    <a:gd name="T10" fmla="*/ 211 w 313"/>
                    <a:gd name="T11" fmla="*/ 103 h 105"/>
                    <a:gd name="T12" fmla="*/ 223 w 313"/>
                    <a:gd name="T13" fmla="*/ 102 h 105"/>
                    <a:gd name="T14" fmla="*/ 238 w 313"/>
                    <a:gd name="T15" fmla="*/ 103 h 105"/>
                    <a:gd name="T16" fmla="*/ 255 w 313"/>
                    <a:gd name="T17" fmla="*/ 102 h 105"/>
                    <a:gd name="T18" fmla="*/ 267 w 313"/>
                    <a:gd name="T19" fmla="*/ 103 h 105"/>
                    <a:gd name="T20" fmla="*/ 278 w 313"/>
                    <a:gd name="T21" fmla="*/ 104 h 105"/>
                    <a:gd name="T22" fmla="*/ 287 w 313"/>
                    <a:gd name="T23" fmla="*/ 99 h 105"/>
                    <a:gd name="T24" fmla="*/ 300 w 313"/>
                    <a:gd name="T25" fmla="*/ 99 h 105"/>
                    <a:gd name="T26" fmla="*/ 313 w 313"/>
                    <a:gd name="T27" fmla="*/ 95 h 105"/>
                    <a:gd name="T28" fmla="*/ 309 w 313"/>
                    <a:gd name="T29" fmla="*/ 90 h 105"/>
                    <a:gd name="T30" fmla="*/ 299 w 313"/>
                    <a:gd name="T31" fmla="*/ 82 h 105"/>
                    <a:gd name="T32" fmla="*/ 290 w 313"/>
                    <a:gd name="T33" fmla="*/ 77 h 105"/>
                    <a:gd name="T34" fmla="*/ 277 w 313"/>
                    <a:gd name="T35" fmla="*/ 76 h 105"/>
                    <a:gd name="T36" fmla="*/ 273 w 313"/>
                    <a:gd name="T37" fmla="*/ 72 h 105"/>
                    <a:gd name="T38" fmla="*/ 268 w 313"/>
                    <a:gd name="T39" fmla="*/ 66 h 105"/>
                    <a:gd name="T40" fmla="*/ 259 w 313"/>
                    <a:gd name="T41" fmla="*/ 65 h 105"/>
                    <a:gd name="T42" fmla="*/ 252 w 313"/>
                    <a:gd name="T43" fmla="*/ 61 h 105"/>
                    <a:gd name="T44" fmla="*/ 235 w 313"/>
                    <a:gd name="T45" fmla="*/ 55 h 105"/>
                    <a:gd name="T46" fmla="*/ 216 w 313"/>
                    <a:gd name="T47" fmla="*/ 48 h 105"/>
                    <a:gd name="T48" fmla="*/ 198 w 313"/>
                    <a:gd name="T49" fmla="*/ 36 h 105"/>
                    <a:gd name="T50" fmla="*/ 177 w 313"/>
                    <a:gd name="T51" fmla="*/ 28 h 105"/>
                    <a:gd name="T52" fmla="*/ 159 w 313"/>
                    <a:gd name="T53" fmla="*/ 24 h 105"/>
                    <a:gd name="T54" fmla="*/ 147 w 313"/>
                    <a:gd name="T55" fmla="*/ 13 h 105"/>
                    <a:gd name="T56" fmla="*/ 132 w 313"/>
                    <a:gd name="T57" fmla="*/ 9 h 105"/>
                    <a:gd name="T58" fmla="*/ 112 w 313"/>
                    <a:gd name="T59" fmla="*/ 6 h 105"/>
                    <a:gd name="T60" fmla="*/ 92 w 313"/>
                    <a:gd name="T61" fmla="*/ 2 h 105"/>
                    <a:gd name="T62" fmla="*/ 69 w 313"/>
                    <a:gd name="T63" fmla="*/ 8 h 105"/>
                    <a:gd name="T64" fmla="*/ 43 w 313"/>
                    <a:gd name="T65" fmla="*/ 13 h 105"/>
                    <a:gd name="T66" fmla="*/ 24 w 313"/>
                    <a:gd name="T67" fmla="*/ 21 h 105"/>
                    <a:gd name="T68" fmla="*/ 18 w 313"/>
                    <a:gd name="T69" fmla="*/ 28 h 105"/>
                    <a:gd name="T70" fmla="*/ 17 w 313"/>
                    <a:gd name="T71" fmla="*/ 36 h 105"/>
                    <a:gd name="T72" fmla="*/ 0 w 313"/>
                    <a:gd name="T73" fmla="*/ 42 h 105"/>
                    <a:gd name="T74" fmla="*/ 8 w 313"/>
                    <a:gd name="T75" fmla="*/ 46 h 105"/>
                    <a:gd name="T76" fmla="*/ 15 w 313"/>
                    <a:gd name="T77" fmla="*/ 46 h 105"/>
                    <a:gd name="T78" fmla="*/ 22 w 313"/>
                    <a:gd name="T79" fmla="*/ 43 h 105"/>
                    <a:gd name="T80" fmla="*/ 27 w 313"/>
                    <a:gd name="T81" fmla="*/ 36 h 105"/>
                    <a:gd name="T82" fmla="*/ 45 w 313"/>
                    <a:gd name="T83" fmla="*/ 33 h 105"/>
                    <a:gd name="T84" fmla="*/ 48 w 313"/>
                    <a:gd name="T85" fmla="*/ 30 h 105"/>
                    <a:gd name="T86" fmla="*/ 55 w 313"/>
                    <a:gd name="T87" fmla="*/ 24 h 105"/>
                    <a:gd name="T88" fmla="*/ 62 w 313"/>
                    <a:gd name="T89" fmla="*/ 19 h 105"/>
                    <a:gd name="T90" fmla="*/ 74 w 313"/>
                    <a:gd name="T91" fmla="*/ 17 h 105"/>
                    <a:gd name="T92" fmla="*/ 86 w 313"/>
                    <a:gd name="T93" fmla="*/ 19 h 105"/>
                    <a:gd name="T94" fmla="*/ 93 w 313"/>
                    <a:gd name="T95" fmla="*/ 22 h 105"/>
                    <a:gd name="T96" fmla="*/ 85 w 313"/>
                    <a:gd name="T97" fmla="*/ 30 h 105"/>
                    <a:gd name="T98" fmla="*/ 93 w 313"/>
                    <a:gd name="T99" fmla="*/ 33 h 105"/>
                    <a:gd name="T100" fmla="*/ 106 w 313"/>
                    <a:gd name="T101" fmla="*/ 31 h 105"/>
                    <a:gd name="T102" fmla="*/ 111 w 313"/>
                    <a:gd name="T103" fmla="*/ 34 h 105"/>
                    <a:gd name="T104" fmla="*/ 119 w 313"/>
                    <a:gd name="T105" fmla="*/ 38 h 105"/>
                    <a:gd name="T106" fmla="*/ 139 w 313"/>
                    <a:gd name="T107" fmla="*/ 42 h 105"/>
                    <a:gd name="T108" fmla="*/ 156 w 313"/>
                    <a:gd name="T109" fmla="*/ 49 h 105"/>
                    <a:gd name="T110" fmla="*/ 172 w 313"/>
                    <a:gd name="T111" fmla="*/ 51 h 105"/>
                    <a:gd name="T112" fmla="*/ 183 w 313"/>
                    <a:gd name="T113" fmla="*/ 53 h 105"/>
                    <a:gd name="T114" fmla="*/ 187 w 313"/>
                    <a:gd name="T115" fmla="*/ 59 h 105"/>
                    <a:gd name="T116" fmla="*/ 191 w 313"/>
                    <a:gd name="T117" fmla="*/ 70 h 105"/>
                    <a:gd name="T118" fmla="*/ 198 w 313"/>
                    <a:gd name="T119" fmla="*/ 7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105">
                      <a:moveTo>
                        <a:pt x="198" y="77"/>
                      </a:moveTo>
                      <a:cubicBezTo>
                        <a:pt x="201" y="79"/>
                        <a:pt x="205" y="78"/>
                        <a:pt x="208" y="78"/>
                      </a:cubicBezTo>
                      <a:cubicBezTo>
                        <a:pt x="212" y="78"/>
                        <a:pt x="215" y="78"/>
                        <a:pt x="218" y="79"/>
                      </a:cubicBezTo>
                      <a:cubicBezTo>
                        <a:pt x="220" y="80"/>
                        <a:pt x="223" y="81"/>
                        <a:pt x="224" y="82"/>
                      </a:cubicBezTo>
                      <a:cubicBezTo>
                        <a:pt x="226" y="85"/>
                        <a:pt x="225" y="88"/>
                        <a:pt x="223" y="89"/>
                      </a:cubicBezTo>
                      <a:cubicBezTo>
                        <a:pt x="221" y="92"/>
                        <a:pt x="207" y="100"/>
                        <a:pt x="211" y="103"/>
                      </a:cubicBezTo>
                      <a:cubicBezTo>
                        <a:pt x="213" y="105"/>
                        <a:pt x="219" y="102"/>
                        <a:pt x="223" y="102"/>
                      </a:cubicBezTo>
                      <a:cubicBezTo>
                        <a:pt x="228" y="102"/>
                        <a:pt x="233" y="103"/>
                        <a:pt x="238" y="103"/>
                      </a:cubicBezTo>
                      <a:cubicBezTo>
                        <a:pt x="243" y="103"/>
                        <a:pt x="249" y="103"/>
                        <a:pt x="255" y="102"/>
                      </a:cubicBezTo>
                      <a:cubicBezTo>
                        <a:pt x="259" y="101"/>
                        <a:pt x="262" y="102"/>
                        <a:pt x="267" y="103"/>
                      </a:cubicBezTo>
                      <a:cubicBezTo>
                        <a:pt x="270" y="104"/>
                        <a:pt x="274" y="105"/>
                        <a:pt x="278" y="104"/>
                      </a:cubicBezTo>
                      <a:cubicBezTo>
                        <a:pt x="281" y="103"/>
                        <a:pt x="284" y="100"/>
                        <a:pt x="287" y="99"/>
                      </a:cubicBezTo>
                      <a:cubicBezTo>
                        <a:pt x="291" y="98"/>
                        <a:pt x="296" y="99"/>
                        <a:pt x="300" y="99"/>
                      </a:cubicBezTo>
                      <a:cubicBezTo>
                        <a:pt x="303" y="99"/>
                        <a:pt x="313" y="101"/>
                        <a:pt x="313" y="95"/>
                      </a:cubicBezTo>
                      <a:cubicBezTo>
                        <a:pt x="313" y="92"/>
                        <a:pt x="310" y="91"/>
                        <a:pt x="309" y="90"/>
                      </a:cubicBezTo>
                      <a:cubicBezTo>
                        <a:pt x="305" y="87"/>
                        <a:pt x="303" y="84"/>
                        <a:pt x="299" y="82"/>
                      </a:cubicBezTo>
                      <a:cubicBezTo>
                        <a:pt x="296" y="81"/>
                        <a:pt x="293" y="78"/>
                        <a:pt x="290" y="77"/>
                      </a:cubicBezTo>
                      <a:cubicBezTo>
                        <a:pt x="286" y="76"/>
                        <a:pt x="281" y="77"/>
                        <a:pt x="277" y="76"/>
                      </a:cubicBezTo>
                      <a:cubicBezTo>
                        <a:pt x="274" y="75"/>
                        <a:pt x="273" y="75"/>
                        <a:pt x="273" y="72"/>
                      </a:cubicBezTo>
                      <a:cubicBezTo>
                        <a:pt x="272" y="69"/>
                        <a:pt x="272" y="67"/>
                        <a:pt x="268" y="66"/>
                      </a:cubicBezTo>
                      <a:cubicBezTo>
                        <a:pt x="265" y="65"/>
                        <a:pt x="262" y="66"/>
                        <a:pt x="259" y="65"/>
                      </a:cubicBezTo>
                      <a:cubicBezTo>
                        <a:pt x="256" y="64"/>
                        <a:pt x="255" y="62"/>
                        <a:pt x="252" y="61"/>
                      </a:cubicBezTo>
                      <a:cubicBezTo>
                        <a:pt x="246" y="58"/>
                        <a:pt x="240" y="59"/>
                        <a:pt x="235" y="55"/>
                      </a:cubicBezTo>
                      <a:cubicBezTo>
                        <a:pt x="229" y="51"/>
                        <a:pt x="224" y="49"/>
                        <a:pt x="216" y="48"/>
                      </a:cubicBezTo>
                      <a:cubicBezTo>
                        <a:pt x="209" y="47"/>
                        <a:pt x="204" y="40"/>
                        <a:pt x="198" y="36"/>
                      </a:cubicBezTo>
                      <a:cubicBezTo>
                        <a:pt x="192" y="32"/>
                        <a:pt x="184" y="28"/>
                        <a:pt x="177" y="28"/>
                      </a:cubicBezTo>
                      <a:cubicBezTo>
                        <a:pt x="169" y="28"/>
                        <a:pt x="165" y="29"/>
                        <a:pt x="159" y="24"/>
                      </a:cubicBezTo>
                      <a:cubicBezTo>
                        <a:pt x="156" y="20"/>
                        <a:pt x="152" y="13"/>
                        <a:pt x="147" y="13"/>
                      </a:cubicBezTo>
                      <a:cubicBezTo>
                        <a:pt x="141" y="12"/>
                        <a:pt x="137" y="13"/>
                        <a:pt x="132" y="9"/>
                      </a:cubicBezTo>
                      <a:cubicBezTo>
                        <a:pt x="127" y="5"/>
                        <a:pt x="119" y="5"/>
                        <a:pt x="112" y="6"/>
                      </a:cubicBezTo>
                      <a:cubicBezTo>
                        <a:pt x="105" y="6"/>
                        <a:pt x="99" y="4"/>
                        <a:pt x="92" y="2"/>
                      </a:cubicBezTo>
                      <a:cubicBezTo>
                        <a:pt x="84" y="0"/>
                        <a:pt x="77" y="6"/>
                        <a:pt x="69" y="8"/>
                      </a:cubicBezTo>
                      <a:cubicBezTo>
                        <a:pt x="60" y="10"/>
                        <a:pt x="52" y="12"/>
                        <a:pt x="43" y="13"/>
                      </a:cubicBezTo>
                      <a:cubicBezTo>
                        <a:pt x="36" y="13"/>
                        <a:pt x="30" y="16"/>
                        <a:pt x="24" y="21"/>
                      </a:cubicBezTo>
                      <a:cubicBezTo>
                        <a:pt x="21" y="22"/>
                        <a:pt x="19" y="25"/>
                        <a:pt x="18" y="28"/>
                      </a:cubicBezTo>
                      <a:cubicBezTo>
                        <a:pt x="17" y="31"/>
                        <a:pt x="18" y="34"/>
                        <a:pt x="17" y="36"/>
                      </a:cubicBezTo>
                      <a:cubicBezTo>
                        <a:pt x="13" y="40"/>
                        <a:pt x="0" y="37"/>
                        <a:pt x="0" y="42"/>
                      </a:cubicBezTo>
                      <a:cubicBezTo>
                        <a:pt x="1" y="46"/>
                        <a:pt x="6" y="45"/>
                        <a:pt x="8" y="46"/>
                      </a:cubicBezTo>
                      <a:cubicBezTo>
                        <a:pt x="12" y="47"/>
                        <a:pt x="12" y="49"/>
                        <a:pt x="15" y="46"/>
                      </a:cubicBezTo>
                      <a:cubicBezTo>
                        <a:pt x="17" y="43"/>
                        <a:pt x="19" y="43"/>
                        <a:pt x="22" y="43"/>
                      </a:cubicBezTo>
                      <a:cubicBezTo>
                        <a:pt x="25" y="41"/>
                        <a:pt x="25" y="39"/>
                        <a:pt x="27" y="36"/>
                      </a:cubicBezTo>
                      <a:cubicBezTo>
                        <a:pt x="33" y="29"/>
                        <a:pt x="38" y="35"/>
                        <a:pt x="45" y="33"/>
                      </a:cubicBezTo>
                      <a:cubicBezTo>
                        <a:pt x="47" y="32"/>
                        <a:pt x="47" y="32"/>
                        <a:pt x="48" y="30"/>
                      </a:cubicBezTo>
                      <a:cubicBezTo>
                        <a:pt x="50" y="27"/>
                        <a:pt x="52" y="26"/>
                        <a:pt x="55" y="24"/>
                      </a:cubicBezTo>
                      <a:cubicBezTo>
                        <a:pt x="57" y="23"/>
                        <a:pt x="59" y="21"/>
                        <a:pt x="62" y="19"/>
                      </a:cubicBezTo>
                      <a:cubicBezTo>
                        <a:pt x="65" y="17"/>
                        <a:pt x="70" y="17"/>
                        <a:pt x="74" y="17"/>
                      </a:cubicBezTo>
                      <a:cubicBezTo>
                        <a:pt x="78" y="17"/>
                        <a:pt x="82" y="18"/>
                        <a:pt x="86" y="19"/>
                      </a:cubicBezTo>
                      <a:cubicBezTo>
                        <a:pt x="88" y="19"/>
                        <a:pt x="92" y="19"/>
                        <a:pt x="93" y="22"/>
                      </a:cubicBezTo>
                      <a:cubicBezTo>
                        <a:pt x="96" y="28"/>
                        <a:pt x="82" y="25"/>
                        <a:pt x="85" y="30"/>
                      </a:cubicBezTo>
                      <a:cubicBezTo>
                        <a:pt x="86" y="32"/>
                        <a:pt x="91" y="33"/>
                        <a:pt x="93" y="33"/>
                      </a:cubicBezTo>
                      <a:cubicBezTo>
                        <a:pt x="98" y="33"/>
                        <a:pt x="102" y="31"/>
                        <a:pt x="106" y="31"/>
                      </a:cubicBezTo>
                      <a:cubicBezTo>
                        <a:pt x="109" y="31"/>
                        <a:pt x="109" y="32"/>
                        <a:pt x="111" y="34"/>
                      </a:cubicBezTo>
                      <a:cubicBezTo>
                        <a:pt x="113" y="36"/>
                        <a:pt x="116" y="37"/>
                        <a:pt x="119" y="38"/>
                      </a:cubicBezTo>
                      <a:cubicBezTo>
                        <a:pt x="126" y="39"/>
                        <a:pt x="133" y="36"/>
                        <a:pt x="139" y="42"/>
                      </a:cubicBezTo>
                      <a:cubicBezTo>
                        <a:pt x="144" y="46"/>
                        <a:pt x="149" y="48"/>
                        <a:pt x="156" y="49"/>
                      </a:cubicBezTo>
                      <a:cubicBezTo>
                        <a:pt x="161" y="50"/>
                        <a:pt x="166" y="51"/>
                        <a:pt x="172" y="51"/>
                      </a:cubicBezTo>
                      <a:cubicBezTo>
                        <a:pt x="175" y="52"/>
                        <a:pt x="180" y="51"/>
                        <a:pt x="183" y="53"/>
                      </a:cubicBezTo>
                      <a:cubicBezTo>
                        <a:pt x="186" y="54"/>
                        <a:pt x="186" y="56"/>
                        <a:pt x="187" y="59"/>
                      </a:cubicBezTo>
                      <a:cubicBezTo>
                        <a:pt x="188" y="63"/>
                        <a:pt x="189" y="66"/>
                        <a:pt x="191" y="70"/>
                      </a:cubicBezTo>
                      <a:cubicBezTo>
                        <a:pt x="193" y="72"/>
                        <a:pt x="195" y="76"/>
                        <a:pt x="198" y="7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78" name="Group 77">
                <a:extLst>
                  <a:ext uri="{FF2B5EF4-FFF2-40B4-BE49-F238E27FC236}">
                    <a16:creationId xmlns:a16="http://schemas.microsoft.com/office/drawing/2014/main" id="{FA9E528F-B363-4A74-9106-C5902D9CC259}"/>
                  </a:ext>
                </a:extLst>
              </p:cNvPr>
              <p:cNvGrpSpPr/>
              <p:nvPr/>
            </p:nvGrpSpPr>
            <p:grpSpPr>
              <a:xfrm>
                <a:off x="452276" y="1727870"/>
                <a:ext cx="3171829" cy="2127276"/>
                <a:chOff x="515937" y="1930427"/>
                <a:chExt cx="3171829" cy="2127276"/>
              </a:xfrm>
              <a:grpFill/>
            </p:grpSpPr>
            <p:sp>
              <p:nvSpPr>
                <p:cNvPr id="596" name="Freeform 334">
                  <a:extLst>
                    <a:ext uri="{FF2B5EF4-FFF2-40B4-BE49-F238E27FC236}">
                      <a16:creationId xmlns:a16="http://schemas.microsoft.com/office/drawing/2014/main" id="{C3286484-4890-4FBF-9B01-6E16007F2149}"/>
                    </a:ext>
                  </a:extLst>
                </p:cNvPr>
                <p:cNvSpPr>
                  <a:spLocks/>
                </p:cNvSpPr>
                <p:nvPr/>
              </p:nvSpPr>
              <p:spPr bwMode="auto">
                <a:xfrm>
                  <a:off x="608012" y="2738474"/>
                  <a:ext cx="47625" cy="28575"/>
                </a:xfrm>
                <a:custGeom>
                  <a:avLst/>
                  <a:gdLst>
                    <a:gd name="T0" fmla="*/ 42 w 44"/>
                    <a:gd name="T1" fmla="*/ 10 h 27"/>
                    <a:gd name="T2" fmla="*/ 42 w 44"/>
                    <a:gd name="T3" fmla="*/ 10 h 27"/>
                    <a:gd name="T4" fmla="*/ 33 w 44"/>
                    <a:gd name="T5" fmla="*/ 1 h 27"/>
                    <a:gd name="T6" fmla="*/ 18 w 44"/>
                    <a:gd name="T7" fmla="*/ 3 h 27"/>
                    <a:gd name="T8" fmla="*/ 6 w 44"/>
                    <a:gd name="T9" fmla="*/ 11 h 27"/>
                    <a:gd name="T10" fmla="*/ 1 w 44"/>
                    <a:gd name="T11" fmla="*/ 21 h 27"/>
                    <a:gd name="T12" fmla="*/ 12 w 44"/>
                    <a:gd name="T13" fmla="*/ 23 h 27"/>
                    <a:gd name="T14" fmla="*/ 17 w 44"/>
                    <a:gd name="T15" fmla="*/ 18 h 27"/>
                    <a:gd name="T16" fmla="*/ 23 w 44"/>
                    <a:gd name="T17" fmla="*/ 18 h 27"/>
                    <a:gd name="T18" fmla="*/ 38 w 44"/>
                    <a:gd name="T19" fmla="*/ 16 h 27"/>
                    <a:gd name="T20" fmla="*/ 44 w 44"/>
                    <a:gd name="T21" fmla="*/ 13 h 27"/>
                    <a:gd name="T22" fmla="*/ 42 w 44"/>
                    <a:gd name="T23" fmla="*/ 10 h 27"/>
                    <a:gd name="T24" fmla="*/ 42 w 44"/>
                    <a:gd name="T2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7">
                      <a:moveTo>
                        <a:pt x="42" y="10"/>
                      </a:moveTo>
                      <a:cubicBezTo>
                        <a:pt x="41" y="9"/>
                        <a:pt x="41" y="9"/>
                        <a:pt x="42" y="10"/>
                      </a:cubicBezTo>
                      <a:cubicBezTo>
                        <a:pt x="40" y="6"/>
                        <a:pt x="37" y="0"/>
                        <a:pt x="33" y="1"/>
                      </a:cubicBezTo>
                      <a:cubicBezTo>
                        <a:pt x="28" y="1"/>
                        <a:pt x="23" y="2"/>
                        <a:pt x="18" y="3"/>
                      </a:cubicBezTo>
                      <a:cubicBezTo>
                        <a:pt x="13" y="5"/>
                        <a:pt x="10" y="7"/>
                        <a:pt x="6" y="11"/>
                      </a:cubicBezTo>
                      <a:cubicBezTo>
                        <a:pt x="3" y="14"/>
                        <a:pt x="0" y="16"/>
                        <a:pt x="1" y="21"/>
                      </a:cubicBezTo>
                      <a:cubicBezTo>
                        <a:pt x="2" y="27"/>
                        <a:pt x="9" y="26"/>
                        <a:pt x="12" y="23"/>
                      </a:cubicBezTo>
                      <a:cubicBezTo>
                        <a:pt x="14" y="22"/>
                        <a:pt x="15" y="19"/>
                        <a:pt x="17" y="18"/>
                      </a:cubicBezTo>
                      <a:cubicBezTo>
                        <a:pt x="19" y="18"/>
                        <a:pt x="21" y="18"/>
                        <a:pt x="23" y="18"/>
                      </a:cubicBezTo>
                      <a:cubicBezTo>
                        <a:pt x="28" y="17"/>
                        <a:pt x="33" y="17"/>
                        <a:pt x="38" y="16"/>
                      </a:cubicBezTo>
                      <a:cubicBezTo>
                        <a:pt x="40" y="15"/>
                        <a:pt x="44" y="15"/>
                        <a:pt x="44" y="13"/>
                      </a:cubicBezTo>
                      <a:cubicBezTo>
                        <a:pt x="44" y="12"/>
                        <a:pt x="42" y="11"/>
                        <a:pt x="42" y="10"/>
                      </a:cubicBezTo>
                      <a:cubicBezTo>
                        <a:pt x="42" y="11"/>
                        <a:pt x="42" y="11"/>
                        <a:pt x="42" y="1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97" name="Rectangle 335">
                  <a:extLst>
                    <a:ext uri="{FF2B5EF4-FFF2-40B4-BE49-F238E27FC236}">
                      <a16:creationId xmlns:a16="http://schemas.microsoft.com/office/drawing/2014/main" id="{BDFE30FF-F17E-422A-9E2D-B5936143F7AC}"/>
                    </a:ext>
                  </a:extLst>
                </p:cNvPr>
                <p:cNvSpPr>
                  <a:spLocks noChangeArrowheads="1"/>
                </p:cNvSpPr>
                <p:nvPr/>
              </p:nvSpPr>
              <p:spPr bwMode="auto">
                <a:xfrm>
                  <a:off x="654050" y="2749586"/>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598" name="Group 597">
                  <a:extLst>
                    <a:ext uri="{FF2B5EF4-FFF2-40B4-BE49-F238E27FC236}">
                      <a16:creationId xmlns:a16="http://schemas.microsoft.com/office/drawing/2014/main" id="{5CC49C73-BA01-4A45-A6AA-12D13774589A}"/>
                    </a:ext>
                  </a:extLst>
                </p:cNvPr>
                <p:cNvGrpSpPr/>
                <p:nvPr/>
              </p:nvGrpSpPr>
              <p:grpSpPr>
                <a:xfrm>
                  <a:off x="515937" y="1930427"/>
                  <a:ext cx="3171829" cy="2127276"/>
                  <a:chOff x="515937" y="1930427"/>
                  <a:chExt cx="3171829" cy="2127276"/>
                </a:xfrm>
                <a:grpFill/>
              </p:grpSpPr>
              <p:sp>
                <p:nvSpPr>
                  <p:cNvPr id="601" name="Freeform 12">
                    <a:extLst>
                      <a:ext uri="{FF2B5EF4-FFF2-40B4-BE49-F238E27FC236}">
                        <a16:creationId xmlns:a16="http://schemas.microsoft.com/office/drawing/2014/main" id="{8D8822F3-752F-4611-8C0F-AC6D0CF7A3EC}"/>
                      </a:ext>
                    </a:extLst>
                  </p:cNvPr>
                  <p:cNvSpPr>
                    <a:spLocks/>
                  </p:cNvSpPr>
                  <p:nvPr/>
                </p:nvSpPr>
                <p:spPr bwMode="auto">
                  <a:xfrm>
                    <a:off x="3589341" y="3273468"/>
                    <a:ext cx="1588" cy="0"/>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2" name="Freeform 16">
                    <a:extLst>
                      <a:ext uri="{FF2B5EF4-FFF2-40B4-BE49-F238E27FC236}">
                        <a16:creationId xmlns:a16="http://schemas.microsoft.com/office/drawing/2014/main" id="{7043730D-B070-4576-B401-DCDB1431FC65}"/>
                      </a:ext>
                    </a:extLst>
                  </p:cNvPr>
                  <p:cNvSpPr>
                    <a:spLocks/>
                  </p:cNvSpPr>
                  <p:nvPr/>
                </p:nvSpPr>
                <p:spPr bwMode="auto">
                  <a:xfrm>
                    <a:off x="3584579" y="3284580"/>
                    <a:ext cx="1588"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3" name="Freeform 17">
                    <a:extLst>
                      <a:ext uri="{FF2B5EF4-FFF2-40B4-BE49-F238E27FC236}">
                        <a16:creationId xmlns:a16="http://schemas.microsoft.com/office/drawing/2014/main" id="{6ECBE8B4-F4B1-4D0C-A4A1-19E23024544C}"/>
                      </a:ext>
                    </a:extLst>
                  </p:cNvPr>
                  <p:cNvSpPr>
                    <a:spLocks/>
                  </p:cNvSpPr>
                  <p:nvPr/>
                </p:nvSpPr>
                <p:spPr bwMode="auto">
                  <a:xfrm>
                    <a:off x="3514729" y="3295693"/>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0"/>
                          <a:pt x="0"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4" name="Freeform 18">
                    <a:extLst>
                      <a:ext uri="{FF2B5EF4-FFF2-40B4-BE49-F238E27FC236}">
                        <a16:creationId xmlns:a16="http://schemas.microsoft.com/office/drawing/2014/main" id="{E3E860AE-3565-48F6-8DE1-4FC93895858F}"/>
                      </a:ext>
                    </a:extLst>
                  </p:cNvPr>
                  <p:cNvSpPr>
                    <a:spLocks/>
                  </p:cNvSpPr>
                  <p:nvPr/>
                </p:nvSpPr>
                <p:spPr bwMode="auto">
                  <a:xfrm>
                    <a:off x="3514729" y="3294106"/>
                    <a:ext cx="0"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5" name="Freeform 19">
                    <a:extLst>
                      <a:ext uri="{FF2B5EF4-FFF2-40B4-BE49-F238E27FC236}">
                        <a16:creationId xmlns:a16="http://schemas.microsoft.com/office/drawing/2014/main" id="{23F9E1EC-C450-4954-9C3D-E7407B8511C5}"/>
                      </a:ext>
                    </a:extLst>
                  </p:cNvPr>
                  <p:cNvSpPr>
                    <a:spLocks/>
                  </p:cNvSpPr>
                  <p:nvPr/>
                </p:nvSpPr>
                <p:spPr bwMode="auto">
                  <a:xfrm>
                    <a:off x="3467104" y="3292518"/>
                    <a:ext cx="65088" cy="23813"/>
                  </a:xfrm>
                  <a:custGeom>
                    <a:avLst/>
                    <a:gdLst>
                      <a:gd name="T0" fmla="*/ 30 w 60"/>
                      <a:gd name="T1" fmla="*/ 7 h 22"/>
                      <a:gd name="T2" fmla="*/ 22 w 60"/>
                      <a:gd name="T3" fmla="*/ 9 h 22"/>
                      <a:gd name="T4" fmla="*/ 12 w 60"/>
                      <a:gd name="T5" fmla="*/ 9 h 22"/>
                      <a:gd name="T6" fmla="*/ 6 w 60"/>
                      <a:gd name="T7" fmla="*/ 14 h 22"/>
                      <a:gd name="T8" fmla="*/ 0 w 60"/>
                      <a:gd name="T9" fmla="*/ 17 h 22"/>
                      <a:gd name="T10" fmla="*/ 19 w 60"/>
                      <a:gd name="T11" fmla="*/ 17 h 22"/>
                      <a:gd name="T12" fmla="*/ 27 w 60"/>
                      <a:gd name="T13" fmla="*/ 14 h 22"/>
                      <a:gd name="T14" fmla="*/ 34 w 60"/>
                      <a:gd name="T15" fmla="*/ 14 h 22"/>
                      <a:gd name="T16" fmla="*/ 48 w 60"/>
                      <a:gd name="T17" fmla="*/ 10 h 22"/>
                      <a:gd name="T18" fmla="*/ 56 w 60"/>
                      <a:gd name="T19" fmla="*/ 6 h 22"/>
                      <a:gd name="T20" fmla="*/ 47 w 60"/>
                      <a:gd name="T21" fmla="*/ 7 h 22"/>
                      <a:gd name="T22" fmla="*/ 44 w 60"/>
                      <a:gd name="T23" fmla="*/ 3 h 22"/>
                      <a:gd name="T24" fmla="*/ 44 w 60"/>
                      <a:gd name="T25" fmla="*/ 3 h 22"/>
                      <a:gd name="T26" fmla="*/ 30 w 60"/>
                      <a:gd name="T2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22">
                        <a:moveTo>
                          <a:pt x="30" y="7"/>
                        </a:moveTo>
                        <a:cubicBezTo>
                          <a:pt x="28" y="8"/>
                          <a:pt x="25" y="10"/>
                          <a:pt x="22" y="9"/>
                        </a:cubicBezTo>
                        <a:cubicBezTo>
                          <a:pt x="19" y="9"/>
                          <a:pt x="15" y="7"/>
                          <a:pt x="12" y="9"/>
                        </a:cubicBezTo>
                        <a:cubicBezTo>
                          <a:pt x="9" y="10"/>
                          <a:pt x="9" y="13"/>
                          <a:pt x="6" y="14"/>
                        </a:cubicBezTo>
                        <a:cubicBezTo>
                          <a:pt x="5" y="15"/>
                          <a:pt x="0" y="15"/>
                          <a:pt x="0" y="17"/>
                        </a:cubicBezTo>
                        <a:cubicBezTo>
                          <a:pt x="0" y="22"/>
                          <a:pt x="17" y="17"/>
                          <a:pt x="19" y="17"/>
                        </a:cubicBezTo>
                        <a:cubicBezTo>
                          <a:pt x="22" y="16"/>
                          <a:pt x="24" y="14"/>
                          <a:pt x="27" y="14"/>
                        </a:cubicBezTo>
                        <a:cubicBezTo>
                          <a:pt x="30" y="13"/>
                          <a:pt x="32" y="14"/>
                          <a:pt x="34" y="14"/>
                        </a:cubicBezTo>
                        <a:cubicBezTo>
                          <a:pt x="40" y="14"/>
                          <a:pt x="43" y="11"/>
                          <a:pt x="48" y="10"/>
                        </a:cubicBezTo>
                        <a:cubicBezTo>
                          <a:pt x="50" y="9"/>
                          <a:pt x="60" y="8"/>
                          <a:pt x="56" y="6"/>
                        </a:cubicBezTo>
                        <a:cubicBezTo>
                          <a:pt x="54" y="4"/>
                          <a:pt x="49" y="7"/>
                          <a:pt x="47" y="7"/>
                        </a:cubicBezTo>
                        <a:cubicBezTo>
                          <a:pt x="43" y="6"/>
                          <a:pt x="45" y="5"/>
                          <a:pt x="44" y="3"/>
                        </a:cubicBezTo>
                        <a:cubicBezTo>
                          <a:pt x="44" y="3"/>
                          <a:pt x="44" y="3"/>
                          <a:pt x="44" y="3"/>
                        </a:cubicBezTo>
                        <a:cubicBezTo>
                          <a:pt x="42" y="0"/>
                          <a:pt x="32" y="6"/>
                          <a:pt x="30" y="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6" name="Freeform 20">
                    <a:extLst>
                      <a:ext uri="{FF2B5EF4-FFF2-40B4-BE49-F238E27FC236}">
                        <a16:creationId xmlns:a16="http://schemas.microsoft.com/office/drawing/2014/main" id="{FF0369E6-5EBC-4BE7-A60C-FE04DFB043B6}"/>
                      </a:ext>
                    </a:extLst>
                  </p:cNvPr>
                  <p:cNvSpPr>
                    <a:spLocks/>
                  </p:cNvSpPr>
                  <p:nvPr/>
                </p:nvSpPr>
                <p:spPr bwMode="auto">
                  <a:xfrm>
                    <a:off x="3567116" y="3286168"/>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607" name="Group 606">
                    <a:extLst>
                      <a:ext uri="{FF2B5EF4-FFF2-40B4-BE49-F238E27FC236}">
                        <a16:creationId xmlns:a16="http://schemas.microsoft.com/office/drawing/2014/main" id="{D45CA0E5-3B58-40FD-93A3-78C2413EC7BC}"/>
                      </a:ext>
                    </a:extLst>
                  </p:cNvPr>
                  <p:cNvGrpSpPr/>
                  <p:nvPr/>
                </p:nvGrpSpPr>
                <p:grpSpPr>
                  <a:xfrm>
                    <a:off x="515937" y="1930427"/>
                    <a:ext cx="3171829" cy="2127276"/>
                    <a:chOff x="515937" y="1930427"/>
                    <a:chExt cx="3171829" cy="2127276"/>
                  </a:xfrm>
                  <a:grpFill/>
                </p:grpSpPr>
                <p:sp>
                  <p:nvSpPr>
                    <p:cNvPr id="608" name="Freeform 27">
                      <a:extLst>
                        <a:ext uri="{FF2B5EF4-FFF2-40B4-BE49-F238E27FC236}">
                          <a16:creationId xmlns:a16="http://schemas.microsoft.com/office/drawing/2014/main" id="{C47B224B-72B8-4594-8D50-F9B787FB78BF}"/>
                        </a:ext>
                      </a:extLst>
                    </p:cNvPr>
                    <p:cNvSpPr>
                      <a:spLocks/>
                    </p:cNvSpPr>
                    <p:nvPr/>
                  </p:nvSpPr>
                  <p:spPr bwMode="auto">
                    <a:xfrm>
                      <a:off x="1866901" y="2976602"/>
                      <a:ext cx="1820865" cy="884248"/>
                    </a:xfrm>
                    <a:custGeom>
                      <a:avLst/>
                      <a:gdLst>
                        <a:gd name="T0" fmla="*/ 472 w 1690"/>
                        <a:gd name="T1" fmla="*/ 622 h 829"/>
                        <a:gd name="T2" fmla="*/ 591 w 1690"/>
                        <a:gd name="T3" fmla="*/ 673 h 829"/>
                        <a:gd name="T4" fmla="*/ 749 w 1690"/>
                        <a:gd name="T5" fmla="*/ 776 h 829"/>
                        <a:gd name="T6" fmla="*/ 789 w 1690"/>
                        <a:gd name="T7" fmla="*/ 749 h 829"/>
                        <a:gd name="T8" fmla="*/ 810 w 1690"/>
                        <a:gd name="T9" fmla="*/ 730 h 829"/>
                        <a:gd name="T10" fmla="*/ 828 w 1690"/>
                        <a:gd name="T11" fmla="*/ 717 h 829"/>
                        <a:gd name="T12" fmla="*/ 869 w 1690"/>
                        <a:gd name="T13" fmla="*/ 684 h 829"/>
                        <a:gd name="T14" fmla="*/ 906 w 1690"/>
                        <a:gd name="T15" fmla="*/ 676 h 829"/>
                        <a:gd name="T16" fmla="*/ 957 w 1690"/>
                        <a:gd name="T17" fmla="*/ 679 h 829"/>
                        <a:gd name="T18" fmla="*/ 1005 w 1690"/>
                        <a:gd name="T19" fmla="*/ 690 h 829"/>
                        <a:gd name="T20" fmla="*/ 1036 w 1690"/>
                        <a:gd name="T21" fmla="*/ 688 h 829"/>
                        <a:gd name="T22" fmla="*/ 1006 w 1690"/>
                        <a:gd name="T23" fmla="*/ 666 h 829"/>
                        <a:gd name="T24" fmla="*/ 1090 w 1690"/>
                        <a:gd name="T25" fmla="*/ 655 h 829"/>
                        <a:gd name="T26" fmla="*/ 1148 w 1690"/>
                        <a:gd name="T27" fmla="*/ 669 h 829"/>
                        <a:gd name="T28" fmla="*/ 1222 w 1690"/>
                        <a:gd name="T29" fmla="*/ 693 h 829"/>
                        <a:gd name="T30" fmla="*/ 1234 w 1690"/>
                        <a:gd name="T31" fmla="*/ 756 h 829"/>
                        <a:gd name="T32" fmla="*/ 1269 w 1690"/>
                        <a:gd name="T33" fmla="*/ 808 h 829"/>
                        <a:gd name="T34" fmla="*/ 1303 w 1690"/>
                        <a:gd name="T35" fmla="*/ 803 h 829"/>
                        <a:gd name="T36" fmla="*/ 1286 w 1690"/>
                        <a:gd name="T37" fmla="*/ 705 h 829"/>
                        <a:gd name="T38" fmla="*/ 1269 w 1690"/>
                        <a:gd name="T39" fmla="*/ 614 h 829"/>
                        <a:gd name="T40" fmla="*/ 1316 w 1690"/>
                        <a:gd name="T41" fmla="*/ 576 h 829"/>
                        <a:gd name="T42" fmla="*/ 1381 w 1690"/>
                        <a:gd name="T43" fmla="*/ 522 h 829"/>
                        <a:gd name="T44" fmla="*/ 1393 w 1690"/>
                        <a:gd name="T45" fmla="*/ 500 h 829"/>
                        <a:gd name="T46" fmla="*/ 1425 w 1690"/>
                        <a:gd name="T47" fmla="*/ 487 h 829"/>
                        <a:gd name="T48" fmla="*/ 1410 w 1690"/>
                        <a:gd name="T49" fmla="*/ 468 h 829"/>
                        <a:gd name="T50" fmla="*/ 1387 w 1690"/>
                        <a:gd name="T51" fmla="*/ 430 h 829"/>
                        <a:gd name="T52" fmla="*/ 1399 w 1690"/>
                        <a:gd name="T53" fmla="*/ 410 h 829"/>
                        <a:gd name="T54" fmla="*/ 1392 w 1690"/>
                        <a:gd name="T55" fmla="*/ 385 h 829"/>
                        <a:gd name="T56" fmla="*/ 1411 w 1690"/>
                        <a:gd name="T57" fmla="*/ 371 h 829"/>
                        <a:gd name="T58" fmla="*/ 1424 w 1690"/>
                        <a:gd name="T59" fmla="*/ 384 h 829"/>
                        <a:gd name="T60" fmla="*/ 1435 w 1690"/>
                        <a:gd name="T61" fmla="*/ 422 h 829"/>
                        <a:gd name="T62" fmla="*/ 1445 w 1690"/>
                        <a:gd name="T63" fmla="*/ 341 h 829"/>
                        <a:gd name="T64" fmla="*/ 1481 w 1690"/>
                        <a:gd name="T65" fmla="*/ 323 h 829"/>
                        <a:gd name="T66" fmla="*/ 1547 w 1690"/>
                        <a:gd name="T67" fmla="*/ 291 h 829"/>
                        <a:gd name="T68" fmla="*/ 1577 w 1690"/>
                        <a:gd name="T69" fmla="*/ 261 h 829"/>
                        <a:gd name="T70" fmla="*/ 1632 w 1690"/>
                        <a:gd name="T71" fmla="*/ 176 h 829"/>
                        <a:gd name="T72" fmla="*/ 1678 w 1690"/>
                        <a:gd name="T73" fmla="*/ 157 h 829"/>
                        <a:gd name="T74" fmla="*/ 1598 w 1690"/>
                        <a:gd name="T75" fmla="*/ 112 h 829"/>
                        <a:gd name="T76" fmla="*/ 1432 w 1690"/>
                        <a:gd name="T77" fmla="*/ 181 h 829"/>
                        <a:gd name="T78" fmla="*/ 1352 w 1690"/>
                        <a:gd name="T79" fmla="*/ 220 h 829"/>
                        <a:gd name="T80" fmla="*/ 1223 w 1690"/>
                        <a:gd name="T81" fmla="*/ 287 h 829"/>
                        <a:gd name="T82" fmla="*/ 1231 w 1690"/>
                        <a:gd name="T83" fmla="*/ 216 h 829"/>
                        <a:gd name="T84" fmla="*/ 1211 w 1690"/>
                        <a:gd name="T85" fmla="*/ 169 h 829"/>
                        <a:gd name="T86" fmla="*/ 1144 w 1690"/>
                        <a:gd name="T87" fmla="*/ 162 h 829"/>
                        <a:gd name="T88" fmla="*/ 1111 w 1690"/>
                        <a:gd name="T89" fmla="*/ 267 h 829"/>
                        <a:gd name="T90" fmla="*/ 1100 w 1690"/>
                        <a:gd name="T91" fmla="*/ 154 h 829"/>
                        <a:gd name="T92" fmla="*/ 1114 w 1690"/>
                        <a:gd name="T93" fmla="*/ 137 h 829"/>
                        <a:gd name="T94" fmla="*/ 1169 w 1690"/>
                        <a:gd name="T95" fmla="*/ 108 h 829"/>
                        <a:gd name="T96" fmla="*/ 1038 w 1690"/>
                        <a:gd name="T97" fmla="*/ 87 h 829"/>
                        <a:gd name="T98" fmla="*/ 981 w 1690"/>
                        <a:gd name="T99" fmla="*/ 75 h 829"/>
                        <a:gd name="T100" fmla="*/ 935 w 1690"/>
                        <a:gd name="T101" fmla="*/ 34 h 829"/>
                        <a:gd name="T102" fmla="*/ 463 w 1690"/>
                        <a:gd name="T103" fmla="*/ 16 h 829"/>
                        <a:gd name="T104" fmla="*/ 72 w 1690"/>
                        <a:gd name="T105" fmla="*/ 44 h 829"/>
                        <a:gd name="T106" fmla="*/ 48 w 1690"/>
                        <a:gd name="T107" fmla="*/ 47 h 829"/>
                        <a:gd name="T108" fmla="*/ 24 w 1690"/>
                        <a:gd name="T109" fmla="*/ 113 h 829"/>
                        <a:gd name="T110" fmla="*/ 19 w 1690"/>
                        <a:gd name="T111" fmla="*/ 221 h 829"/>
                        <a:gd name="T112" fmla="*/ 30 w 1690"/>
                        <a:gd name="T113" fmla="*/ 355 h 829"/>
                        <a:gd name="T114" fmla="*/ 95 w 1690"/>
                        <a:gd name="T115" fmla="*/ 400 h 829"/>
                        <a:gd name="T116" fmla="*/ 85 w 1690"/>
                        <a:gd name="T117" fmla="*/ 452 h 829"/>
                        <a:gd name="T118" fmla="*/ 182 w 1690"/>
                        <a:gd name="T119" fmla="*/ 53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0" h="829">
                          <a:moveTo>
                            <a:pt x="240" y="585"/>
                          </a:moveTo>
                          <a:cubicBezTo>
                            <a:pt x="254" y="583"/>
                            <a:pt x="268" y="582"/>
                            <a:pt x="282" y="581"/>
                          </a:cubicBezTo>
                          <a:cubicBezTo>
                            <a:pt x="285" y="581"/>
                            <a:pt x="288" y="580"/>
                            <a:pt x="291" y="580"/>
                          </a:cubicBezTo>
                          <a:cubicBezTo>
                            <a:pt x="293" y="582"/>
                            <a:pt x="294" y="586"/>
                            <a:pt x="295" y="588"/>
                          </a:cubicBezTo>
                          <a:cubicBezTo>
                            <a:pt x="296" y="589"/>
                            <a:pt x="299" y="589"/>
                            <a:pt x="300" y="589"/>
                          </a:cubicBezTo>
                          <a:cubicBezTo>
                            <a:pt x="324" y="597"/>
                            <a:pt x="324" y="597"/>
                            <a:pt x="324" y="597"/>
                          </a:cubicBezTo>
                          <a:cubicBezTo>
                            <a:pt x="346" y="604"/>
                            <a:pt x="367" y="611"/>
                            <a:pt x="388" y="618"/>
                          </a:cubicBezTo>
                          <a:cubicBezTo>
                            <a:pt x="393" y="620"/>
                            <a:pt x="398" y="622"/>
                            <a:pt x="403" y="623"/>
                          </a:cubicBezTo>
                          <a:cubicBezTo>
                            <a:pt x="409" y="624"/>
                            <a:pt x="416" y="623"/>
                            <a:pt x="422" y="623"/>
                          </a:cubicBezTo>
                          <a:cubicBezTo>
                            <a:pt x="434" y="623"/>
                            <a:pt x="446" y="623"/>
                            <a:pt x="458" y="622"/>
                          </a:cubicBezTo>
                          <a:cubicBezTo>
                            <a:pt x="463" y="622"/>
                            <a:pt x="467" y="622"/>
                            <a:pt x="472" y="622"/>
                          </a:cubicBezTo>
                          <a:cubicBezTo>
                            <a:pt x="474" y="622"/>
                            <a:pt x="478" y="623"/>
                            <a:pt x="480" y="622"/>
                          </a:cubicBezTo>
                          <a:cubicBezTo>
                            <a:pt x="482" y="620"/>
                            <a:pt x="481" y="614"/>
                            <a:pt x="482" y="611"/>
                          </a:cubicBezTo>
                          <a:cubicBezTo>
                            <a:pt x="483" y="609"/>
                            <a:pt x="482" y="610"/>
                            <a:pt x="484" y="609"/>
                          </a:cubicBezTo>
                          <a:cubicBezTo>
                            <a:pt x="485" y="609"/>
                            <a:pt x="486" y="609"/>
                            <a:pt x="487" y="609"/>
                          </a:cubicBezTo>
                          <a:cubicBezTo>
                            <a:pt x="498" y="609"/>
                            <a:pt x="509" y="609"/>
                            <a:pt x="520" y="609"/>
                          </a:cubicBezTo>
                          <a:cubicBezTo>
                            <a:pt x="523" y="609"/>
                            <a:pt x="527" y="608"/>
                            <a:pt x="530" y="609"/>
                          </a:cubicBezTo>
                          <a:cubicBezTo>
                            <a:pt x="532" y="610"/>
                            <a:pt x="535" y="612"/>
                            <a:pt x="538" y="614"/>
                          </a:cubicBezTo>
                          <a:cubicBezTo>
                            <a:pt x="542" y="617"/>
                            <a:pt x="545" y="620"/>
                            <a:pt x="549" y="623"/>
                          </a:cubicBezTo>
                          <a:cubicBezTo>
                            <a:pt x="556" y="628"/>
                            <a:pt x="563" y="634"/>
                            <a:pt x="570" y="640"/>
                          </a:cubicBezTo>
                          <a:cubicBezTo>
                            <a:pt x="574" y="643"/>
                            <a:pt x="579" y="646"/>
                            <a:pt x="582" y="650"/>
                          </a:cubicBezTo>
                          <a:cubicBezTo>
                            <a:pt x="587" y="657"/>
                            <a:pt x="587" y="666"/>
                            <a:pt x="591" y="673"/>
                          </a:cubicBezTo>
                          <a:cubicBezTo>
                            <a:pt x="595" y="681"/>
                            <a:pt x="604" y="686"/>
                            <a:pt x="612" y="690"/>
                          </a:cubicBezTo>
                          <a:cubicBezTo>
                            <a:pt x="616" y="692"/>
                            <a:pt x="620" y="695"/>
                            <a:pt x="624" y="696"/>
                          </a:cubicBezTo>
                          <a:cubicBezTo>
                            <a:pt x="628" y="698"/>
                            <a:pt x="629" y="697"/>
                            <a:pt x="632" y="694"/>
                          </a:cubicBezTo>
                          <a:cubicBezTo>
                            <a:pt x="637" y="687"/>
                            <a:pt x="641" y="676"/>
                            <a:pt x="650" y="673"/>
                          </a:cubicBezTo>
                          <a:cubicBezTo>
                            <a:pt x="658" y="670"/>
                            <a:pt x="669" y="670"/>
                            <a:pt x="678" y="672"/>
                          </a:cubicBezTo>
                          <a:cubicBezTo>
                            <a:pt x="686" y="675"/>
                            <a:pt x="693" y="683"/>
                            <a:pt x="699" y="690"/>
                          </a:cubicBezTo>
                          <a:cubicBezTo>
                            <a:pt x="710" y="704"/>
                            <a:pt x="717" y="721"/>
                            <a:pt x="727" y="736"/>
                          </a:cubicBezTo>
                          <a:cubicBezTo>
                            <a:pt x="729" y="738"/>
                            <a:pt x="731" y="739"/>
                            <a:pt x="734" y="740"/>
                          </a:cubicBezTo>
                          <a:cubicBezTo>
                            <a:pt x="739" y="742"/>
                            <a:pt x="741" y="744"/>
                            <a:pt x="742" y="749"/>
                          </a:cubicBezTo>
                          <a:cubicBezTo>
                            <a:pt x="743" y="754"/>
                            <a:pt x="742" y="758"/>
                            <a:pt x="743" y="762"/>
                          </a:cubicBezTo>
                          <a:cubicBezTo>
                            <a:pt x="744" y="767"/>
                            <a:pt x="747" y="772"/>
                            <a:pt x="749" y="776"/>
                          </a:cubicBezTo>
                          <a:cubicBezTo>
                            <a:pt x="753" y="783"/>
                            <a:pt x="763" y="785"/>
                            <a:pt x="769" y="788"/>
                          </a:cubicBezTo>
                          <a:cubicBezTo>
                            <a:pt x="774" y="789"/>
                            <a:pt x="777" y="791"/>
                            <a:pt x="782" y="791"/>
                          </a:cubicBezTo>
                          <a:cubicBezTo>
                            <a:pt x="787" y="791"/>
                            <a:pt x="790" y="791"/>
                            <a:pt x="794" y="794"/>
                          </a:cubicBezTo>
                          <a:cubicBezTo>
                            <a:pt x="797" y="797"/>
                            <a:pt x="803" y="802"/>
                            <a:pt x="805" y="795"/>
                          </a:cubicBezTo>
                          <a:cubicBezTo>
                            <a:pt x="805" y="791"/>
                            <a:pt x="802" y="788"/>
                            <a:pt x="801" y="785"/>
                          </a:cubicBezTo>
                          <a:cubicBezTo>
                            <a:pt x="800" y="783"/>
                            <a:pt x="800" y="781"/>
                            <a:pt x="799" y="779"/>
                          </a:cubicBezTo>
                          <a:cubicBezTo>
                            <a:pt x="799" y="777"/>
                            <a:pt x="799" y="775"/>
                            <a:pt x="798" y="773"/>
                          </a:cubicBezTo>
                          <a:cubicBezTo>
                            <a:pt x="797" y="770"/>
                            <a:pt x="796" y="767"/>
                            <a:pt x="795" y="763"/>
                          </a:cubicBezTo>
                          <a:cubicBezTo>
                            <a:pt x="795" y="761"/>
                            <a:pt x="796" y="757"/>
                            <a:pt x="794" y="756"/>
                          </a:cubicBezTo>
                          <a:cubicBezTo>
                            <a:pt x="792" y="755"/>
                            <a:pt x="789" y="758"/>
                            <a:pt x="787" y="754"/>
                          </a:cubicBezTo>
                          <a:cubicBezTo>
                            <a:pt x="787" y="753"/>
                            <a:pt x="788" y="750"/>
                            <a:pt x="789" y="749"/>
                          </a:cubicBezTo>
                          <a:cubicBezTo>
                            <a:pt x="790" y="747"/>
                            <a:pt x="791" y="749"/>
                            <a:pt x="792" y="750"/>
                          </a:cubicBezTo>
                          <a:cubicBezTo>
                            <a:pt x="793" y="751"/>
                            <a:pt x="794" y="752"/>
                            <a:pt x="795" y="752"/>
                          </a:cubicBezTo>
                          <a:cubicBezTo>
                            <a:pt x="797" y="752"/>
                            <a:pt x="800" y="752"/>
                            <a:pt x="800" y="751"/>
                          </a:cubicBezTo>
                          <a:cubicBezTo>
                            <a:pt x="802" y="750"/>
                            <a:pt x="801" y="749"/>
                            <a:pt x="802" y="747"/>
                          </a:cubicBezTo>
                          <a:cubicBezTo>
                            <a:pt x="802" y="745"/>
                            <a:pt x="804" y="745"/>
                            <a:pt x="805" y="744"/>
                          </a:cubicBezTo>
                          <a:cubicBezTo>
                            <a:pt x="805" y="743"/>
                            <a:pt x="811" y="737"/>
                            <a:pt x="810" y="737"/>
                          </a:cubicBezTo>
                          <a:cubicBezTo>
                            <a:pt x="809" y="736"/>
                            <a:pt x="806" y="740"/>
                            <a:pt x="805" y="740"/>
                          </a:cubicBezTo>
                          <a:cubicBezTo>
                            <a:pt x="803" y="741"/>
                            <a:pt x="799" y="739"/>
                            <a:pt x="798" y="737"/>
                          </a:cubicBezTo>
                          <a:cubicBezTo>
                            <a:pt x="796" y="734"/>
                            <a:pt x="801" y="736"/>
                            <a:pt x="804" y="735"/>
                          </a:cubicBezTo>
                          <a:cubicBezTo>
                            <a:pt x="806" y="735"/>
                            <a:pt x="806" y="734"/>
                            <a:pt x="807" y="732"/>
                          </a:cubicBezTo>
                          <a:cubicBezTo>
                            <a:pt x="809" y="730"/>
                            <a:pt x="808" y="730"/>
                            <a:pt x="810" y="730"/>
                          </a:cubicBezTo>
                          <a:cubicBezTo>
                            <a:pt x="812" y="731"/>
                            <a:pt x="811" y="734"/>
                            <a:pt x="814" y="731"/>
                          </a:cubicBezTo>
                          <a:cubicBezTo>
                            <a:pt x="815" y="730"/>
                            <a:pt x="818" y="726"/>
                            <a:pt x="818" y="726"/>
                          </a:cubicBezTo>
                          <a:cubicBezTo>
                            <a:pt x="816" y="727"/>
                            <a:pt x="815" y="729"/>
                            <a:pt x="813" y="728"/>
                          </a:cubicBezTo>
                          <a:cubicBezTo>
                            <a:pt x="811" y="727"/>
                            <a:pt x="809" y="726"/>
                            <a:pt x="811" y="724"/>
                          </a:cubicBezTo>
                          <a:cubicBezTo>
                            <a:pt x="811" y="724"/>
                            <a:pt x="813" y="724"/>
                            <a:pt x="814" y="724"/>
                          </a:cubicBezTo>
                          <a:cubicBezTo>
                            <a:pt x="815" y="723"/>
                            <a:pt x="815" y="722"/>
                            <a:pt x="816" y="721"/>
                          </a:cubicBezTo>
                          <a:cubicBezTo>
                            <a:pt x="816" y="719"/>
                            <a:pt x="817" y="716"/>
                            <a:pt x="819" y="717"/>
                          </a:cubicBezTo>
                          <a:cubicBezTo>
                            <a:pt x="822" y="718"/>
                            <a:pt x="819" y="726"/>
                            <a:pt x="823" y="723"/>
                          </a:cubicBezTo>
                          <a:cubicBezTo>
                            <a:pt x="825" y="721"/>
                            <a:pt x="826" y="720"/>
                            <a:pt x="828" y="719"/>
                          </a:cubicBezTo>
                          <a:cubicBezTo>
                            <a:pt x="833" y="716"/>
                            <a:pt x="833" y="716"/>
                            <a:pt x="833" y="716"/>
                          </a:cubicBezTo>
                          <a:cubicBezTo>
                            <a:pt x="831" y="716"/>
                            <a:pt x="829" y="717"/>
                            <a:pt x="828" y="717"/>
                          </a:cubicBezTo>
                          <a:cubicBezTo>
                            <a:pt x="827" y="716"/>
                            <a:pt x="827" y="715"/>
                            <a:pt x="826" y="714"/>
                          </a:cubicBezTo>
                          <a:cubicBezTo>
                            <a:pt x="826" y="714"/>
                            <a:pt x="823" y="711"/>
                            <a:pt x="823" y="710"/>
                          </a:cubicBezTo>
                          <a:cubicBezTo>
                            <a:pt x="823" y="709"/>
                            <a:pt x="824" y="710"/>
                            <a:pt x="824" y="709"/>
                          </a:cubicBezTo>
                          <a:cubicBezTo>
                            <a:pt x="826" y="708"/>
                            <a:pt x="827" y="707"/>
                            <a:pt x="829" y="708"/>
                          </a:cubicBezTo>
                          <a:cubicBezTo>
                            <a:pt x="830" y="709"/>
                            <a:pt x="833" y="710"/>
                            <a:pt x="833" y="710"/>
                          </a:cubicBezTo>
                          <a:cubicBezTo>
                            <a:pt x="834" y="711"/>
                            <a:pt x="836" y="713"/>
                            <a:pt x="837" y="713"/>
                          </a:cubicBezTo>
                          <a:cubicBezTo>
                            <a:pt x="839" y="714"/>
                            <a:pt x="842" y="710"/>
                            <a:pt x="844" y="709"/>
                          </a:cubicBezTo>
                          <a:cubicBezTo>
                            <a:pt x="847" y="707"/>
                            <a:pt x="851" y="705"/>
                            <a:pt x="854" y="704"/>
                          </a:cubicBezTo>
                          <a:cubicBezTo>
                            <a:pt x="858" y="703"/>
                            <a:pt x="859" y="702"/>
                            <a:pt x="861" y="698"/>
                          </a:cubicBezTo>
                          <a:cubicBezTo>
                            <a:pt x="863" y="694"/>
                            <a:pt x="864" y="692"/>
                            <a:pt x="869" y="690"/>
                          </a:cubicBezTo>
                          <a:cubicBezTo>
                            <a:pt x="872" y="688"/>
                            <a:pt x="871" y="687"/>
                            <a:pt x="869" y="684"/>
                          </a:cubicBezTo>
                          <a:cubicBezTo>
                            <a:pt x="869" y="683"/>
                            <a:pt x="867" y="680"/>
                            <a:pt x="867" y="679"/>
                          </a:cubicBezTo>
                          <a:cubicBezTo>
                            <a:pt x="868" y="676"/>
                            <a:pt x="867" y="678"/>
                            <a:pt x="869" y="678"/>
                          </a:cubicBezTo>
                          <a:cubicBezTo>
                            <a:pt x="870" y="677"/>
                            <a:pt x="872" y="679"/>
                            <a:pt x="873" y="678"/>
                          </a:cubicBezTo>
                          <a:cubicBezTo>
                            <a:pt x="874" y="678"/>
                            <a:pt x="874" y="677"/>
                            <a:pt x="875" y="676"/>
                          </a:cubicBezTo>
                          <a:cubicBezTo>
                            <a:pt x="879" y="674"/>
                            <a:pt x="876" y="677"/>
                            <a:pt x="876" y="679"/>
                          </a:cubicBezTo>
                          <a:cubicBezTo>
                            <a:pt x="876" y="682"/>
                            <a:pt x="880" y="683"/>
                            <a:pt x="883" y="683"/>
                          </a:cubicBezTo>
                          <a:cubicBezTo>
                            <a:pt x="887" y="684"/>
                            <a:pt x="888" y="682"/>
                            <a:pt x="892" y="681"/>
                          </a:cubicBezTo>
                          <a:cubicBezTo>
                            <a:pt x="895" y="679"/>
                            <a:pt x="899" y="679"/>
                            <a:pt x="902" y="677"/>
                          </a:cubicBezTo>
                          <a:cubicBezTo>
                            <a:pt x="903" y="676"/>
                            <a:pt x="904" y="675"/>
                            <a:pt x="904" y="673"/>
                          </a:cubicBezTo>
                          <a:cubicBezTo>
                            <a:pt x="904" y="673"/>
                            <a:pt x="904" y="669"/>
                            <a:pt x="905" y="670"/>
                          </a:cubicBezTo>
                          <a:cubicBezTo>
                            <a:pt x="906" y="671"/>
                            <a:pt x="905" y="674"/>
                            <a:pt x="906" y="676"/>
                          </a:cubicBezTo>
                          <a:cubicBezTo>
                            <a:pt x="908" y="677"/>
                            <a:pt x="911" y="677"/>
                            <a:pt x="913" y="676"/>
                          </a:cubicBezTo>
                          <a:cubicBezTo>
                            <a:pt x="916" y="676"/>
                            <a:pt x="916" y="676"/>
                            <a:pt x="916" y="673"/>
                          </a:cubicBezTo>
                          <a:cubicBezTo>
                            <a:pt x="917" y="671"/>
                            <a:pt x="916" y="666"/>
                            <a:pt x="919" y="666"/>
                          </a:cubicBezTo>
                          <a:cubicBezTo>
                            <a:pt x="921" y="666"/>
                            <a:pt x="921" y="669"/>
                            <a:pt x="922" y="671"/>
                          </a:cubicBezTo>
                          <a:cubicBezTo>
                            <a:pt x="923" y="673"/>
                            <a:pt x="925" y="674"/>
                            <a:pt x="927" y="675"/>
                          </a:cubicBezTo>
                          <a:cubicBezTo>
                            <a:pt x="930" y="676"/>
                            <a:pt x="933" y="676"/>
                            <a:pt x="936" y="677"/>
                          </a:cubicBezTo>
                          <a:cubicBezTo>
                            <a:pt x="938" y="678"/>
                            <a:pt x="940" y="680"/>
                            <a:pt x="943" y="681"/>
                          </a:cubicBezTo>
                          <a:cubicBezTo>
                            <a:pt x="946" y="682"/>
                            <a:pt x="950" y="683"/>
                            <a:pt x="953" y="682"/>
                          </a:cubicBezTo>
                          <a:cubicBezTo>
                            <a:pt x="956" y="681"/>
                            <a:pt x="958" y="681"/>
                            <a:pt x="961" y="682"/>
                          </a:cubicBezTo>
                          <a:cubicBezTo>
                            <a:pt x="962" y="682"/>
                            <a:pt x="967" y="683"/>
                            <a:pt x="965" y="680"/>
                          </a:cubicBezTo>
                          <a:cubicBezTo>
                            <a:pt x="963" y="678"/>
                            <a:pt x="959" y="679"/>
                            <a:pt x="957" y="679"/>
                          </a:cubicBezTo>
                          <a:cubicBezTo>
                            <a:pt x="956" y="680"/>
                            <a:pt x="951" y="679"/>
                            <a:pt x="951" y="677"/>
                          </a:cubicBezTo>
                          <a:cubicBezTo>
                            <a:pt x="951" y="676"/>
                            <a:pt x="957" y="674"/>
                            <a:pt x="958" y="674"/>
                          </a:cubicBezTo>
                          <a:cubicBezTo>
                            <a:pt x="961" y="674"/>
                            <a:pt x="964" y="675"/>
                            <a:pt x="967" y="676"/>
                          </a:cubicBezTo>
                          <a:cubicBezTo>
                            <a:pt x="969" y="677"/>
                            <a:pt x="970" y="680"/>
                            <a:pt x="972" y="682"/>
                          </a:cubicBezTo>
                          <a:cubicBezTo>
                            <a:pt x="974" y="683"/>
                            <a:pt x="976" y="685"/>
                            <a:pt x="978" y="683"/>
                          </a:cubicBezTo>
                          <a:cubicBezTo>
                            <a:pt x="979" y="681"/>
                            <a:pt x="977" y="678"/>
                            <a:pt x="979" y="680"/>
                          </a:cubicBezTo>
                          <a:cubicBezTo>
                            <a:pt x="982" y="681"/>
                            <a:pt x="980" y="686"/>
                            <a:pt x="981" y="688"/>
                          </a:cubicBezTo>
                          <a:cubicBezTo>
                            <a:pt x="982" y="689"/>
                            <a:pt x="985" y="690"/>
                            <a:pt x="987" y="691"/>
                          </a:cubicBezTo>
                          <a:cubicBezTo>
                            <a:pt x="989" y="693"/>
                            <a:pt x="991" y="696"/>
                            <a:pt x="994" y="695"/>
                          </a:cubicBezTo>
                          <a:cubicBezTo>
                            <a:pt x="996" y="695"/>
                            <a:pt x="998" y="692"/>
                            <a:pt x="999" y="691"/>
                          </a:cubicBezTo>
                          <a:cubicBezTo>
                            <a:pt x="1001" y="689"/>
                            <a:pt x="1002" y="688"/>
                            <a:pt x="1005" y="690"/>
                          </a:cubicBezTo>
                          <a:cubicBezTo>
                            <a:pt x="1008" y="691"/>
                            <a:pt x="1006" y="696"/>
                            <a:pt x="1008" y="697"/>
                          </a:cubicBezTo>
                          <a:cubicBezTo>
                            <a:pt x="1010" y="697"/>
                            <a:pt x="1013" y="694"/>
                            <a:pt x="1013" y="693"/>
                          </a:cubicBezTo>
                          <a:cubicBezTo>
                            <a:pt x="1015" y="690"/>
                            <a:pt x="1015" y="688"/>
                            <a:pt x="1012" y="685"/>
                          </a:cubicBezTo>
                          <a:cubicBezTo>
                            <a:pt x="1011" y="684"/>
                            <a:pt x="1008" y="682"/>
                            <a:pt x="1010" y="681"/>
                          </a:cubicBezTo>
                          <a:cubicBezTo>
                            <a:pt x="1011" y="680"/>
                            <a:pt x="1016" y="682"/>
                            <a:pt x="1017" y="683"/>
                          </a:cubicBezTo>
                          <a:cubicBezTo>
                            <a:pt x="1019" y="684"/>
                            <a:pt x="1022" y="686"/>
                            <a:pt x="1024" y="687"/>
                          </a:cubicBezTo>
                          <a:cubicBezTo>
                            <a:pt x="1026" y="689"/>
                            <a:pt x="1026" y="691"/>
                            <a:pt x="1028" y="693"/>
                          </a:cubicBezTo>
                          <a:cubicBezTo>
                            <a:pt x="1029" y="694"/>
                            <a:pt x="1035" y="695"/>
                            <a:pt x="1035" y="697"/>
                          </a:cubicBezTo>
                          <a:cubicBezTo>
                            <a:pt x="1036" y="699"/>
                            <a:pt x="1032" y="700"/>
                            <a:pt x="1033" y="701"/>
                          </a:cubicBezTo>
                          <a:cubicBezTo>
                            <a:pt x="1034" y="703"/>
                            <a:pt x="1048" y="699"/>
                            <a:pt x="1042" y="693"/>
                          </a:cubicBezTo>
                          <a:cubicBezTo>
                            <a:pt x="1040" y="691"/>
                            <a:pt x="1038" y="689"/>
                            <a:pt x="1036" y="688"/>
                          </a:cubicBezTo>
                          <a:cubicBezTo>
                            <a:pt x="1034" y="686"/>
                            <a:pt x="1032" y="687"/>
                            <a:pt x="1029" y="687"/>
                          </a:cubicBezTo>
                          <a:cubicBezTo>
                            <a:pt x="1027" y="686"/>
                            <a:pt x="1022" y="684"/>
                            <a:pt x="1023" y="681"/>
                          </a:cubicBezTo>
                          <a:cubicBezTo>
                            <a:pt x="1024" y="680"/>
                            <a:pt x="1026" y="681"/>
                            <a:pt x="1027" y="680"/>
                          </a:cubicBezTo>
                          <a:cubicBezTo>
                            <a:pt x="1029" y="679"/>
                            <a:pt x="1027" y="679"/>
                            <a:pt x="1028" y="678"/>
                          </a:cubicBezTo>
                          <a:cubicBezTo>
                            <a:pt x="1029" y="675"/>
                            <a:pt x="1032" y="676"/>
                            <a:pt x="1033" y="674"/>
                          </a:cubicBezTo>
                          <a:cubicBezTo>
                            <a:pt x="1034" y="672"/>
                            <a:pt x="1034" y="671"/>
                            <a:pt x="1035" y="669"/>
                          </a:cubicBezTo>
                          <a:cubicBezTo>
                            <a:pt x="1035" y="669"/>
                            <a:pt x="1038" y="666"/>
                            <a:pt x="1037" y="666"/>
                          </a:cubicBezTo>
                          <a:cubicBezTo>
                            <a:pt x="1034" y="666"/>
                            <a:pt x="1030" y="669"/>
                            <a:pt x="1027" y="670"/>
                          </a:cubicBezTo>
                          <a:cubicBezTo>
                            <a:pt x="1026" y="671"/>
                            <a:pt x="1025" y="672"/>
                            <a:pt x="1024" y="672"/>
                          </a:cubicBezTo>
                          <a:cubicBezTo>
                            <a:pt x="1021" y="671"/>
                            <a:pt x="1023" y="669"/>
                            <a:pt x="1023" y="668"/>
                          </a:cubicBezTo>
                          <a:cubicBezTo>
                            <a:pt x="1021" y="661"/>
                            <a:pt x="1011" y="668"/>
                            <a:pt x="1006" y="666"/>
                          </a:cubicBezTo>
                          <a:cubicBezTo>
                            <a:pt x="999" y="663"/>
                            <a:pt x="1013" y="659"/>
                            <a:pt x="1016" y="659"/>
                          </a:cubicBezTo>
                          <a:cubicBezTo>
                            <a:pt x="1021" y="659"/>
                            <a:pt x="1028" y="663"/>
                            <a:pt x="1033" y="660"/>
                          </a:cubicBezTo>
                          <a:cubicBezTo>
                            <a:pt x="1035" y="658"/>
                            <a:pt x="1038" y="655"/>
                            <a:pt x="1041" y="655"/>
                          </a:cubicBezTo>
                          <a:cubicBezTo>
                            <a:pt x="1044" y="654"/>
                            <a:pt x="1047" y="656"/>
                            <a:pt x="1051" y="656"/>
                          </a:cubicBezTo>
                          <a:cubicBezTo>
                            <a:pt x="1054" y="655"/>
                            <a:pt x="1057" y="654"/>
                            <a:pt x="1061" y="655"/>
                          </a:cubicBezTo>
                          <a:cubicBezTo>
                            <a:pt x="1064" y="655"/>
                            <a:pt x="1067" y="659"/>
                            <a:pt x="1069" y="659"/>
                          </a:cubicBezTo>
                          <a:cubicBezTo>
                            <a:pt x="1072" y="658"/>
                            <a:pt x="1071" y="643"/>
                            <a:pt x="1075" y="647"/>
                          </a:cubicBezTo>
                          <a:cubicBezTo>
                            <a:pt x="1076" y="648"/>
                            <a:pt x="1076" y="650"/>
                            <a:pt x="1076" y="651"/>
                          </a:cubicBezTo>
                          <a:cubicBezTo>
                            <a:pt x="1076" y="652"/>
                            <a:pt x="1077" y="653"/>
                            <a:pt x="1078" y="655"/>
                          </a:cubicBezTo>
                          <a:cubicBezTo>
                            <a:pt x="1079" y="656"/>
                            <a:pt x="1081" y="659"/>
                            <a:pt x="1083" y="659"/>
                          </a:cubicBezTo>
                          <a:cubicBezTo>
                            <a:pt x="1086" y="660"/>
                            <a:pt x="1087" y="655"/>
                            <a:pt x="1090" y="655"/>
                          </a:cubicBezTo>
                          <a:cubicBezTo>
                            <a:pt x="1091" y="655"/>
                            <a:pt x="1092" y="656"/>
                            <a:pt x="1093" y="656"/>
                          </a:cubicBezTo>
                          <a:cubicBezTo>
                            <a:pt x="1095" y="656"/>
                            <a:pt x="1096" y="654"/>
                            <a:pt x="1097" y="653"/>
                          </a:cubicBezTo>
                          <a:cubicBezTo>
                            <a:pt x="1100" y="650"/>
                            <a:pt x="1101" y="649"/>
                            <a:pt x="1104" y="652"/>
                          </a:cubicBezTo>
                          <a:cubicBezTo>
                            <a:pt x="1107" y="655"/>
                            <a:pt x="1108" y="656"/>
                            <a:pt x="1113" y="655"/>
                          </a:cubicBezTo>
                          <a:cubicBezTo>
                            <a:pt x="1116" y="654"/>
                            <a:pt x="1119" y="655"/>
                            <a:pt x="1122" y="654"/>
                          </a:cubicBezTo>
                          <a:cubicBezTo>
                            <a:pt x="1125" y="653"/>
                            <a:pt x="1127" y="651"/>
                            <a:pt x="1128" y="654"/>
                          </a:cubicBezTo>
                          <a:cubicBezTo>
                            <a:pt x="1129" y="656"/>
                            <a:pt x="1128" y="658"/>
                            <a:pt x="1130" y="659"/>
                          </a:cubicBezTo>
                          <a:cubicBezTo>
                            <a:pt x="1133" y="661"/>
                            <a:pt x="1136" y="661"/>
                            <a:pt x="1139" y="659"/>
                          </a:cubicBezTo>
                          <a:cubicBezTo>
                            <a:pt x="1140" y="659"/>
                            <a:pt x="1142" y="657"/>
                            <a:pt x="1144" y="658"/>
                          </a:cubicBezTo>
                          <a:cubicBezTo>
                            <a:pt x="1145" y="659"/>
                            <a:pt x="1144" y="659"/>
                            <a:pt x="1144" y="661"/>
                          </a:cubicBezTo>
                          <a:cubicBezTo>
                            <a:pt x="1144" y="664"/>
                            <a:pt x="1147" y="666"/>
                            <a:pt x="1148" y="669"/>
                          </a:cubicBezTo>
                          <a:cubicBezTo>
                            <a:pt x="1149" y="671"/>
                            <a:pt x="1149" y="673"/>
                            <a:pt x="1151" y="675"/>
                          </a:cubicBezTo>
                          <a:cubicBezTo>
                            <a:pt x="1152" y="676"/>
                            <a:pt x="1154" y="676"/>
                            <a:pt x="1155" y="677"/>
                          </a:cubicBezTo>
                          <a:cubicBezTo>
                            <a:pt x="1157" y="678"/>
                            <a:pt x="1160" y="680"/>
                            <a:pt x="1161" y="680"/>
                          </a:cubicBezTo>
                          <a:cubicBezTo>
                            <a:pt x="1167" y="680"/>
                            <a:pt x="1170" y="673"/>
                            <a:pt x="1174" y="671"/>
                          </a:cubicBezTo>
                          <a:cubicBezTo>
                            <a:pt x="1176" y="670"/>
                            <a:pt x="1180" y="671"/>
                            <a:pt x="1182" y="669"/>
                          </a:cubicBezTo>
                          <a:cubicBezTo>
                            <a:pt x="1185" y="667"/>
                            <a:pt x="1185" y="665"/>
                            <a:pt x="1190" y="665"/>
                          </a:cubicBezTo>
                          <a:cubicBezTo>
                            <a:pt x="1193" y="666"/>
                            <a:pt x="1193" y="668"/>
                            <a:pt x="1196" y="670"/>
                          </a:cubicBezTo>
                          <a:cubicBezTo>
                            <a:pt x="1198" y="671"/>
                            <a:pt x="1201" y="671"/>
                            <a:pt x="1203" y="673"/>
                          </a:cubicBezTo>
                          <a:cubicBezTo>
                            <a:pt x="1204" y="674"/>
                            <a:pt x="1207" y="677"/>
                            <a:pt x="1208" y="678"/>
                          </a:cubicBezTo>
                          <a:cubicBezTo>
                            <a:pt x="1209" y="681"/>
                            <a:pt x="1208" y="684"/>
                            <a:pt x="1211" y="686"/>
                          </a:cubicBezTo>
                          <a:cubicBezTo>
                            <a:pt x="1214" y="689"/>
                            <a:pt x="1219" y="690"/>
                            <a:pt x="1222" y="693"/>
                          </a:cubicBezTo>
                          <a:cubicBezTo>
                            <a:pt x="1225" y="695"/>
                            <a:pt x="1224" y="698"/>
                            <a:pt x="1225" y="701"/>
                          </a:cubicBezTo>
                          <a:cubicBezTo>
                            <a:pt x="1227" y="704"/>
                            <a:pt x="1230" y="706"/>
                            <a:pt x="1230" y="710"/>
                          </a:cubicBezTo>
                          <a:cubicBezTo>
                            <a:pt x="1230" y="713"/>
                            <a:pt x="1228" y="717"/>
                            <a:pt x="1227" y="719"/>
                          </a:cubicBezTo>
                          <a:cubicBezTo>
                            <a:pt x="1226" y="723"/>
                            <a:pt x="1225" y="726"/>
                            <a:pt x="1224" y="730"/>
                          </a:cubicBezTo>
                          <a:cubicBezTo>
                            <a:pt x="1224" y="732"/>
                            <a:pt x="1225" y="746"/>
                            <a:pt x="1230" y="739"/>
                          </a:cubicBezTo>
                          <a:cubicBezTo>
                            <a:pt x="1230" y="738"/>
                            <a:pt x="1230" y="736"/>
                            <a:pt x="1231" y="736"/>
                          </a:cubicBezTo>
                          <a:cubicBezTo>
                            <a:pt x="1232" y="735"/>
                            <a:pt x="1233" y="737"/>
                            <a:pt x="1234" y="737"/>
                          </a:cubicBezTo>
                          <a:cubicBezTo>
                            <a:pt x="1236" y="736"/>
                            <a:pt x="1237" y="732"/>
                            <a:pt x="1238" y="735"/>
                          </a:cubicBezTo>
                          <a:cubicBezTo>
                            <a:pt x="1240" y="737"/>
                            <a:pt x="1236" y="742"/>
                            <a:pt x="1235" y="743"/>
                          </a:cubicBezTo>
                          <a:cubicBezTo>
                            <a:pt x="1233" y="744"/>
                            <a:pt x="1228" y="747"/>
                            <a:pt x="1228" y="750"/>
                          </a:cubicBezTo>
                          <a:cubicBezTo>
                            <a:pt x="1229" y="752"/>
                            <a:pt x="1233" y="754"/>
                            <a:pt x="1234" y="756"/>
                          </a:cubicBezTo>
                          <a:cubicBezTo>
                            <a:pt x="1235" y="759"/>
                            <a:pt x="1236" y="762"/>
                            <a:pt x="1239" y="764"/>
                          </a:cubicBezTo>
                          <a:cubicBezTo>
                            <a:pt x="1242" y="767"/>
                            <a:pt x="1244" y="766"/>
                            <a:pt x="1247" y="764"/>
                          </a:cubicBezTo>
                          <a:cubicBezTo>
                            <a:pt x="1248" y="763"/>
                            <a:pt x="1250" y="762"/>
                            <a:pt x="1250" y="763"/>
                          </a:cubicBezTo>
                          <a:cubicBezTo>
                            <a:pt x="1251" y="765"/>
                            <a:pt x="1249" y="766"/>
                            <a:pt x="1248" y="767"/>
                          </a:cubicBezTo>
                          <a:cubicBezTo>
                            <a:pt x="1247" y="769"/>
                            <a:pt x="1246" y="773"/>
                            <a:pt x="1249" y="774"/>
                          </a:cubicBezTo>
                          <a:cubicBezTo>
                            <a:pt x="1251" y="774"/>
                            <a:pt x="1256" y="770"/>
                            <a:pt x="1256" y="775"/>
                          </a:cubicBezTo>
                          <a:cubicBezTo>
                            <a:pt x="1257" y="777"/>
                            <a:pt x="1253" y="778"/>
                            <a:pt x="1252" y="780"/>
                          </a:cubicBezTo>
                          <a:cubicBezTo>
                            <a:pt x="1252" y="784"/>
                            <a:pt x="1255" y="785"/>
                            <a:pt x="1256" y="788"/>
                          </a:cubicBezTo>
                          <a:cubicBezTo>
                            <a:pt x="1257" y="791"/>
                            <a:pt x="1255" y="794"/>
                            <a:pt x="1256" y="797"/>
                          </a:cubicBezTo>
                          <a:cubicBezTo>
                            <a:pt x="1257" y="802"/>
                            <a:pt x="1259" y="799"/>
                            <a:pt x="1263" y="800"/>
                          </a:cubicBezTo>
                          <a:cubicBezTo>
                            <a:pt x="1266" y="802"/>
                            <a:pt x="1267" y="806"/>
                            <a:pt x="1269" y="808"/>
                          </a:cubicBezTo>
                          <a:cubicBezTo>
                            <a:pt x="1271" y="811"/>
                            <a:pt x="1273" y="812"/>
                            <a:pt x="1276" y="813"/>
                          </a:cubicBezTo>
                          <a:cubicBezTo>
                            <a:pt x="1278" y="814"/>
                            <a:pt x="1280" y="816"/>
                            <a:pt x="1278" y="817"/>
                          </a:cubicBezTo>
                          <a:cubicBezTo>
                            <a:pt x="1277" y="819"/>
                            <a:pt x="1273" y="817"/>
                            <a:pt x="1276" y="820"/>
                          </a:cubicBezTo>
                          <a:cubicBezTo>
                            <a:pt x="1278" y="822"/>
                            <a:pt x="1281" y="823"/>
                            <a:pt x="1284" y="822"/>
                          </a:cubicBezTo>
                          <a:cubicBezTo>
                            <a:pt x="1285" y="822"/>
                            <a:pt x="1287" y="822"/>
                            <a:pt x="1288" y="821"/>
                          </a:cubicBezTo>
                          <a:cubicBezTo>
                            <a:pt x="1289" y="820"/>
                            <a:pt x="1289" y="817"/>
                            <a:pt x="1291" y="817"/>
                          </a:cubicBezTo>
                          <a:cubicBezTo>
                            <a:pt x="1295" y="816"/>
                            <a:pt x="1292" y="821"/>
                            <a:pt x="1291" y="822"/>
                          </a:cubicBezTo>
                          <a:cubicBezTo>
                            <a:pt x="1290" y="824"/>
                            <a:pt x="1287" y="829"/>
                            <a:pt x="1291" y="826"/>
                          </a:cubicBezTo>
                          <a:cubicBezTo>
                            <a:pt x="1293" y="825"/>
                            <a:pt x="1295" y="822"/>
                            <a:pt x="1296" y="820"/>
                          </a:cubicBezTo>
                          <a:cubicBezTo>
                            <a:pt x="1299" y="818"/>
                            <a:pt x="1298" y="816"/>
                            <a:pt x="1299" y="812"/>
                          </a:cubicBezTo>
                          <a:cubicBezTo>
                            <a:pt x="1300" y="809"/>
                            <a:pt x="1301" y="806"/>
                            <a:pt x="1303" y="803"/>
                          </a:cubicBezTo>
                          <a:cubicBezTo>
                            <a:pt x="1305" y="800"/>
                            <a:pt x="1304" y="797"/>
                            <a:pt x="1304" y="794"/>
                          </a:cubicBezTo>
                          <a:cubicBezTo>
                            <a:pt x="1303" y="788"/>
                            <a:pt x="1303" y="782"/>
                            <a:pt x="1304" y="776"/>
                          </a:cubicBezTo>
                          <a:cubicBezTo>
                            <a:pt x="1304" y="772"/>
                            <a:pt x="1304" y="769"/>
                            <a:pt x="1303" y="766"/>
                          </a:cubicBezTo>
                          <a:cubicBezTo>
                            <a:pt x="1302" y="763"/>
                            <a:pt x="1299" y="761"/>
                            <a:pt x="1298" y="758"/>
                          </a:cubicBezTo>
                          <a:cubicBezTo>
                            <a:pt x="1297" y="755"/>
                            <a:pt x="1298" y="755"/>
                            <a:pt x="1299" y="753"/>
                          </a:cubicBezTo>
                          <a:cubicBezTo>
                            <a:pt x="1300" y="750"/>
                            <a:pt x="1298" y="747"/>
                            <a:pt x="1297" y="745"/>
                          </a:cubicBezTo>
                          <a:cubicBezTo>
                            <a:pt x="1294" y="738"/>
                            <a:pt x="1291" y="732"/>
                            <a:pt x="1288" y="725"/>
                          </a:cubicBezTo>
                          <a:cubicBezTo>
                            <a:pt x="1287" y="722"/>
                            <a:pt x="1286" y="719"/>
                            <a:pt x="1285" y="715"/>
                          </a:cubicBezTo>
                          <a:cubicBezTo>
                            <a:pt x="1284" y="713"/>
                            <a:pt x="1282" y="711"/>
                            <a:pt x="1282" y="708"/>
                          </a:cubicBezTo>
                          <a:cubicBezTo>
                            <a:pt x="1279" y="700"/>
                            <a:pt x="1289" y="713"/>
                            <a:pt x="1289" y="713"/>
                          </a:cubicBezTo>
                          <a:cubicBezTo>
                            <a:pt x="1290" y="711"/>
                            <a:pt x="1287" y="706"/>
                            <a:pt x="1286" y="705"/>
                          </a:cubicBezTo>
                          <a:cubicBezTo>
                            <a:pt x="1285" y="702"/>
                            <a:pt x="1282" y="700"/>
                            <a:pt x="1280" y="697"/>
                          </a:cubicBezTo>
                          <a:cubicBezTo>
                            <a:pt x="1275" y="691"/>
                            <a:pt x="1273" y="684"/>
                            <a:pt x="1270" y="678"/>
                          </a:cubicBezTo>
                          <a:cubicBezTo>
                            <a:pt x="1268" y="671"/>
                            <a:pt x="1266" y="665"/>
                            <a:pt x="1265" y="658"/>
                          </a:cubicBezTo>
                          <a:cubicBezTo>
                            <a:pt x="1265" y="653"/>
                            <a:pt x="1262" y="648"/>
                            <a:pt x="1261" y="643"/>
                          </a:cubicBezTo>
                          <a:cubicBezTo>
                            <a:pt x="1261" y="640"/>
                            <a:pt x="1261" y="638"/>
                            <a:pt x="1262" y="636"/>
                          </a:cubicBezTo>
                          <a:cubicBezTo>
                            <a:pt x="1262" y="634"/>
                            <a:pt x="1262" y="633"/>
                            <a:pt x="1262" y="631"/>
                          </a:cubicBezTo>
                          <a:cubicBezTo>
                            <a:pt x="1263" y="629"/>
                            <a:pt x="1264" y="629"/>
                            <a:pt x="1265" y="628"/>
                          </a:cubicBezTo>
                          <a:cubicBezTo>
                            <a:pt x="1265" y="628"/>
                            <a:pt x="1266" y="628"/>
                            <a:pt x="1266" y="627"/>
                          </a:cubicBezTo>
                          <a:cubicBezTo>
                            <a:pt x="1266" y="626"/>
                            <a:pt x="1264" y="626"/>
                            <a:pt x="1264" y="625"/>
                          </a:cubicBezTo>
                          <a:cubicBezTo>
                            <a:pt x="1262" y="621"/>
                            <a:pt x="1266" y="623"/>
                            <a:pt x="1268" y="621"/>
                          </a:cubicBezTo>
                          <a:cubicBezTo>
                            <a:pt x="1269" y="619"/>
                            <a:pt x="1268" y="616"/>
                            <a:pt x="1269" y="614"/>
                          </a:cubicBezTo>
                          <a:cubicBezTo>
                            <a:pt x="1270" y="610"/>
                            <a:pt x="1272" y="611"/>
                            <a:pt x="1274" y="610"/>
                          </a:cubicBezTo>
                          <a:cubicBezTo>
                            <a:pt x="1277" y="608"/>
                            <a:pt x="1278" y="605"/>
                            <a:pt x="1280" y="603"/>
                          </a:cubicBezTo>
                          <a:cubicBezTo>
                            <a:pt x="1282" y="600"/>
                            <a:pt x="1284" y="599"/>
                            <a:pt x="1284" y="595"/>
                          </a:cubicBezTo>
                          <a:cubicBezTo>
                            <a:pt x="1284" y="593"/>
                            <a:pt x="1281" y="589"/>
                            <a:pt x="1282" y="588"/>
                          </a:cubicBezTo>
                          <a:cubicBezTo>
                            <a:pt x="1283" y="586"/>
                            <a:pt x="1283" y="587"/>
                            <a:pt x="1284" y="587"/>
                          </a:cubicBezTo>
                          <a:cubicBezTo>
                            <a:pt x="1285" y="587"/>
                            <a:pt x="1285" y="587"/>
                            <a:pt x="1286" y="587"/>
                          </a:cubicBezTo>
                          <a:cubicBezTo>
                            <a:pt x="1287" y="587"/>
                            <a:pt x="1287" y="586"/>
                            <a:pt x="1288" y="586"/>
                          </a:cubicBezTo>
                          <a:cubicBezTo>
                            <a:pt x="1291" y="585"/>
                            <a:pt x="1294" y="584"/>
                            <a:pt x="1296" y="583"/>
                          </a:cubicBezTo>
                          <a:cubicBezTo>
                            <a:pt x="1299" y="582"/>
                            <a:pt x="1302" y="584"/>
                            <a:pt x="1305" y="582"/>
                          </a:cubicBezTo>
                          <a:cubicBezTo>
                            <a:pt x="1306" y="581"/>
                            <a:pt x="1307" y="579"/>
                            <a:pt x="1308" y="577"/>
                          </a:cubicBezTo>
                          <a:cubicBezTo>
                            <a:pt x="1311" y="576"/>
                            <a:pt x="1313" y="577"/>
                            <a:pt x="1316" y="576"/>
                          </a:cubicBezTo>
                          <a:cubicBezTo>
                            <a:pt x="1318" y="575"/>
                            <a:pt x="1319" y="573"/>
                            <a:pt x="1321" y="571"/>
                          </a:cubicBezTo>
                          <a:cubicBezTo>
                            <a:pt x="1323" y="570"/>
                            <a:pt x="1325" y="569"/>
                            <a:pt x="1326" y="567"/>
                          </a:cubicBezTo>
                          <a:cubicBezTo>
                            <a:pt x="1328" y="566"/>
                            <a:pt x="1327" y="563"/>
                            <a:pt x="1328" y="561"/>
                          </a:cubicBezTo>
                          <a:cubicBezTo>
                            <a:pt x="1330" y="559"/>
                            <a:pt x="1332" y="559"/>
                            <a:pt x="1333" y="556"/>
                          </a:cubicBezTo>
                          <a:cubicBezTo>
                            <a:pt x="1335" y="553"/>
                            <a:pt x="1336" y="551"/>
                            <a:pt x="1339" y="549"/>
                          </a:cubicBezTo>
                          <a:cubicBezTo>
                            <a:pt x="1341" y="547"/>
                            <a:pt x="1344" y="545"/>
                            <a:pt x="1347" y="543"/>
                          </a:cubicBezTo>
                          <a:cubicBezTo>
                            <a:pt x="1352" y="540"/>
                            <a:pt x="1359" y="544"/>
                            <a:pt x="1364" y="540"/>
                          </a:cubicBezTo>
                          <a:cubicBezTo>
                            <a:pt x="1366" y="538"/>
                            <a:pt x="1366" y="536"/>
                            <a:pt x="1367" y="533"/>
                          </a:cubicBezTo>
                          <a:cubicBezTo>
                            <a:pt x="1369" y="531"/>
                            <a:pt x="1372" y="530"/>
                            <a:pt x="1374" y="528"/>
                          </a:cubicBezTo>
                          <a:cubicBezTo>
                            <a:pt x="1376" y="527"/>
                            <a:pt x="1376" y="525"/>
                            <a:pt x="1377" y="524"/>
                          </a:cubicBezTo>
                          <a:cubicBezTo>
                            <a:pt x="1379" y="522"/>
                            <a:pt x="1380" y="523"/>
                            <a:pt x="1381" y="522"/>
                          </a:cubicBezTo>
                          <a:cubicBezTo>
                            <a:pt x="1385" y="520"/>
                            <a:pt x="1381" y="519"/>
                            <a:pt x="1380" y="516"/>
                          </a:cubicBezTo>
                          <a:cubicBezTo>
                            <a:pt x="1379" y="514"/>
                            <a:pt x="1381" y="513"/>
                            <a:pt x="1384" y="513"/>
                          </a:cubicBezTo>
                          <a:cubicBezTo>
                            <a:pt x="1385" y="513"/>
                            <a:pt x="1386" y="514"/>
                            <a:pt x="1387" y="514"/>
                          </a:cubicBezTo>
                          <a:cubicBezTo>
                            <a:pt x="1388" y="515"/>
                            <a:pt x="1390" y="513"/>
                            <a:pt x="1392" y="513"/>
                          </a:cubicBezTo>
                          <a:cubicBezTo>
                            <a:pt x="1394" y="514"/>
                            <a:pt x="1394" y="515"/>
                            <a:pt x="1397" y="515"/>
                          </a:cubicBezTo>
                          <a:cubicBezTo>
                            <a:pt x="1399" y="514"/>
                            <a:pt x="1402" y="512"/>
                            <a:pt x="1404" y="511"/>
                          </a:cubicBezTo>
                          <a:cubicBezTo>
                            <a:pt x="1405" y="511"/>
                            <a:pt x="1405" y="510"/>
                            <a:pt x="1406" y="510"/>
                          </a:cubicBezTo>
                          <a:cubicBezTo>
                            <a:pt x="1407" y="510"/>
                            <a:pt x="1409" y="511"/>
                            <a:pt x="1409" y="510"/>
                          </a:cubicBezTo>
                          <a:cubicBezTo>
                            <a:pt x="1412" y="508"/>
                            <a:pt x="1406" y="508"/>
                            <a:pt x="1405" y="508"/>
                          </a:cubicBezTo>
                          <a:cubicBezTo>
                            <a:pt x="1402" y="508"/>
                            <a:pt x="1399" y="509"/>
                            <a:pt x="1397" y="507"/>
                          </a:cubicBezTo>
                          <a:cubicBezTo>
                            <a:pt x="1395" y="506"/>
                            <a:pt x="1391" y="502"/>
                            <a:pt x="1393" y="500"/>
                          </a:cubicBezTo>
                          <a:cubicBezTo>
                            <a:pt x="1394" y="498"/>
                            <a:pt x="1396" y="502"/>
                            <a:pt x="1398" y="502"/>
                          </a:cubicBezTo>
                          <a:cubicBezTo>
                            <a:pt x="1401" y="504"/>
                            <a:pt x="1404" y="503"/>
                            <a:pt x="1407" y="501"/>
                          </a:cubicBezTo>
                          <a:cubicBezTo>
                            <a:pt x="1411" y="498"/>
                            <a:pt x="1409" y="496"/>
                            <a:pt x="1405" y="495"/>
                          </a:cubicBezTo>
                          <a:cubicBezTo>
                            <a:pt x="1404" y="494"/>
                            <a:pt x="1402" y="494"/>
                            <a:pt x="1401" y="493"/>
                          </a:cubicBezTo>
                          <a:cubicBezTo>
                            <a:pt x="1399" y="493"/>
                            <a:pt x="1398" y="491"/>
                            <a:pt x="1397" y="491"/>
                          </a:cubicBezTo>
                          <a:cubicBezTo>
                            <a:pt x="1395" y="490"/>
                            <a:pt x="1392" y="491"/>
                            <a:pt x="1392" y="488"/>
                          </a:cubicBezTo>
                          <a:cubicBezTo>
                            <a:pt x="1393" y="485"/>
                            <a:pt x="1397" y="488"/>
                            <a:pt x="1399" y="488"/>
                          </a:cubicBezTo>
                          <a:cubicBezTo>
                            <a:pt x="1402" y="489"/>
                            <a:pt x="1403" y="489"/>
                            <a:pt x="1406" y="488"/>
                          </a:cubicBezTo>
                          <a:cubicBezTo>
                            <a:pt x="1408" y="488"/>
                            <a:pt x="1409" y="489"/>
                            <a:pt x="1411" y="490"/>
                          </a:cubicBezTo>
                          <a:cubicBezTo>
                            <a:pt x="1413" y="491"/>
                            <a:pt x="1414" y="492"/>
                            <a:pt x="1416" y="492"/>
                          </a:cubicBezTo>
                          <a:cubicBezTo>
                            <a:pt x="1420" y="491"/>
                            <a:pt x="1422" y="488"/>
                            <a:pt x="1425" y="487"/>
                          </a:cubicBezTo>
                          <a:cubicBezTo>
                            <a:pt x="1429" y="486"/>
                            <a:pt x="1434" y="482"/>
                            <a:pt x="1430" y="479"/>
                          </a:cubicBezTo>
                          <a:cubicBezTo>
                            <a:pt x="1426" y="475"/>
                            <a:pt x="1422" y="484"/>
                            <a:pt x="1421" y="481"/>
                          </a:cubicBezTo>
                          <a:cubicBezTo>
                            <a:pt x="1420" y="480"/>
                            <a:pt x="1422" y="478"/>
                            <a:pt x="1422" y="476"/>
                          </a:cubicBezTo>
                          <a:cubicBezTo>
                            <a:pt x="1421" y="473"/>
                            <a:pt x="1417" y="474"/>
                            <a:pt x="1414" y="475"/>
                          </a:cubicBezTo>
                          <a:cubicBezTo>
                            <a:pt x="1412" y="475"/>
                            <a:pt x="1409" y="476"/>
                            <a:pt x="1407" y="476"/>
                          </a:cubicBezTo>
                          <a:cubicBezTo>
                            <a:pt x="1403" y="476"/>
                            <a:pt x="1402" y="476"/>
                            <a:pt x="1402" y="473"/>
                          </a:cubicBezTo>
                          <a:cubicBezTo>
                            <a:pt x="1402" y="471"/>
                            <a:pt x="1403" y="470"/>
                            <a:pt x="1403" y="468"/>
                          </a:cubicBezTo>
                          <a:cubicBezTo>
                            <a:pt x="1402" y="467"/>
                            <a:pt x="1401" y="463"/>
                            <a:pt x="1402" y="462"/>
                          </a:cubicBezTo>
                          <a:cubicBezTo>
                            <a:pt x="1403" y="460"/>
                            <a:pt x="1404" y="461"/>
                            <a:pt x="1405" y="463"/>
                          </a:cubicBezTo>
                          <a:cubicBezTo>
                            <a:pt x="1406" y="465"/>
                            <a:pt x="1404" y="467"/>
                            <a:pt x="1405" y="469"/>
                          </a:cubicBezTo>
                          <a:cubicBezTo>
                            <a:pt x="1407" y="472"/>
                            <a:pt x="1410" y="470"/>
                            <a:pt x="1410" y="468"/>
                          </a:cubicBezTo>
                          <a:cubicBezTo>
                            <a:pt x="1411" y="466"/>
                            <a:pt x="1410" y="466"/>
                            <a:pt x="1411" y="465"/>
                          </a:cubicBezTo>
                          <a:cubicBezTo>
                            <a:pt x="1412" y="465"/>
                            <a:pt x="1414" y="466"/>
                            <a:pt x="1415" y="466"/>
                          </a:cubicBezTo>
                          <a:cubicBezTo>
                            <a:pt x="1418" y="466"/>
                            <a:pt x="1417" y="463"/>
                            <a:pt x="1420" y="463"/>
                          </a:cubicBezTo>
                          <a:cubicBezTo>
                            <a:pt x="1421" y="463"/>
                            <a:pt x="1424" y="465"/>
                            <a:pt x="1424" y="461"/>
                          </a:cubicBezTo>
                          <a:cubicBezTo>
                            <a:pt x="1425" y="460"/>
                            <a:pt x="1423" y="459"/>
                            <a:pt x="1423" y="458"/>
                          </a:cubicBezTo>
                          <a:cubicBezTo>
                            <a:pt x="1423" y="456"/>
                            <a:pt x="1423" y="454"/>
                            <a:pt x="1423" y="452"/>
                          </a:cubicBezTo>
                          <a:cubicBezTo>
                            <a:pt x="1425" y="448"/>
                            <a:pt x="1425" y="443"/>
                            <a:pt x="1419" y="443"/>
                          </a:cubicBezTo>
                          <a:cubicBezTo>
                            <a:pt x="1413" y="442"/>
                            <a:pt x="1407" y="448"/>
                            <a:pt x="1405" y="439"/>
                          </a:cubicBezTo>
                          <a:cubicBezTo>
                            <a:pt x="1404" y="436"/>
                            <a:pt x="1404" y="435"/>
                            <a:pt x="1401" y="434"/>
                          </a:cubicBezTo>
                          <a:cubicBezTo>
                            <a:pt x="1398" y="433"/>
                            <a:pt x="1396" y="432"/>
                            <a:pt x="1393" y="432"/>
                          </a:cubicBezTo>
                          <a:cubicBezTo>
                            <a:pt x="1391" y="432"/>
                            <a:pt x="1387" y="432"/>
                            <a:pt x="1387" y="430"/>
                          </a:cubicBezTo>
                          <a:cubicBezTo>
                            <a:pt x="1387" y="427"/>
                            <a:pt x="1390" y="428"/>
                            <a:pt x="1392" y="428"/>
                          </a:cubicBezTo>
                          <a:cubicBezTo>
                            <a:pt x="1398" y="430"/>
                            <a:pt x="1404" y="430"/>
                            <a:pt x="1408" y="435"/>
                          </a:cubicBezTo>
                          <a:cubicBezTo>
                            <a:pt x="1409" y="436"/>
                            <a:pt x="1411" y="440"/>
                            <a:pt x="1413" y="437"/>
                          </a:cubicBezTo>
                          <a:cubicBezTo>
                            <a:pt x="1414" y="435"/>
                            <a:pt x="1409" y="432"/>
                            <a:pt x="1408" y="431"/>
                          </a:cubicBezTo>
                          <a:cubicBezTo>
                            <a:pt x="1406" y="429"/>
                            <a:pt x="1405" y="428"/>
                            <a:pt x="1404" y="426"/>
                          </a:cubicBezTo>
                          <a:cubicBezTo>
                            <a:pt x="1402" y="425"/>
                            <a:pt x="1398" y="423"/>
                            <a:pt x="1401" y="421"/>
                          </a:cubicBezTo>
                          <a:cubicBezTo>
                            <a:pt x="1405" y="419"/>
                            <a:pt x="1409" y="429"/>
                            <a:pt x="1412" y="429"/>
                          </a:cubicBezTo>
                          <a:cubicBezTo>
                            <a:pt x="1415" y="429"/>
                            <a:pt x="1416" y="428"/>
                            <a:pt x="1417" y="426"/>
                          </a:cubicBezTo>
                          <a:cubicBezTo>
                            <a:pt x="1417" y="422"/>
                            <a:pt x="1415" y="421"/>
                            <a:pt x="1412" y="420"/>
                          </a:cubicBezTo>
                          <a:cubicBezTo>
                            <a:pt x="1410" y="418"/>
                            <a:pt x="1408" y="416"/>
                            <a:pt x="1406" y="415"/>
                          </a:cubicBezTo>
                          <a:cubicBezTo>
                            <a:pt x="1403" y="413"/>
                            <a:pt x="1401" y="413"/>
                            <a:pt x="1399" y="410"/>
                          </a:cubicBezTo>
                          <a:cubicBezTo>
                            <a:pt x="1397" y="408"/>
                            <a:pt x="1396" y="407"/>
                            <a:pt x="1394" y="405"/>
                          </a:cubicBezTo>
                          <a:cubicBezTo>
                            <a:pt x="1392" y="404"/>
                            <a:pt x="1388" y="402"/>
                            <a:pt x="1391" y="401"/>
                          </a:cubicBezTo>
                          <a:cubicBezTo>
                            <a:pt x="1393" y="399"/>
                            <a:pt x="1396" y="403"/>
                            <a:pt x="1397" y="404"/>
                          </a:cubicBezTo>
                          <a:cubicBezTo>
                            <a:pt x="1399" y="406"/>
                            <a:pt x="1401" y="407"/>
                            <a:pt x="1404" y="408"/>
                          </a:cubicBezTo>
                          <a:cubicBezTo>
                            <a:pt x="1406" y="410"/>
                            <a:pt x="1410" y="418"/>
                            <a:pt x="1414" y="414"/>
                          </a:cubicBezTo>
                          <a:cubicBezTo>
                            <a:pt x="1418" y="410"/>
                            <a:pt x="1410" y="406"/>
                            <a:pt x="1407" y="404"/>
                          </a:cubicBezTo>
                          <a:cubicBezTo>
                            <a:pt x="1404" y="403"/>
                            <a:pt x="1403" y="402"/>
                            <a:pt x="1400" y="401"/>
                          </a:cubicBezTo>
                          <a:cubicBezTo>
                            <a:pt x="1397" y="400"/>
                            <a:pt x="1396" y="397"/>
                            <a:pt x="1393" y="395"/>
                          </a:cubicBezTo>
                          <a:cubicBezTo>
                            <a:pt x="1391" y="394"/>
                            <a:pt x="1380" y="397"/>
                            <a:pt x="1385" y="390"/>
                          </a:cubicBezTo>
                          <a:cubicBezTo>
                            <a:pt x="1386" y="388"/>
                            <a:pt x="1388" y="386"/>
                            <a:pt x="1389" y="384"/>
                          </a:cubicBezTo>
                          <a:cubicBezTo>
                            <a:pt x="1391" y="381"/>
                            <a:pt x="1392" y="382"/>
                            <a:pt x="1392" y="385"/>
                          </a:cubicBezTo>
                          <a:cubicBezTo>
                            <a:pt x="1392" y="388"/>
                            <a:pt x="1393" y="389"/>
                            <a:pt x="1396" y="391"/>
                          </a:cubicBezTo>
                          <a:cubicBezTo>
                            <a:pt x="1397" y="392"/>
                            <a:pt x="1399" y="392"/>
                            <a:pt x="1400" y="394"/>
                          </a:cubicBezTo>
                          <a:cubicBezTo>
                            <a:pt x="1401" y="395"/>
                            <a:pt x="1402" y="396"/>
                            <a:pt x="1403" y="397"/>
                          </a:cubicBezTo>
                          <a:cubicBezTo>
                            <a:pt x="1406" y="398"/>
                            <a:pt x="1409" y="399"/>
                            <a:pt x="1411" y="400"/>
                          </a:cubicBezTo>
                          <a:cubicBezTo>
                            <a:pt x="1414" y="402"/>
                            <a:pt x="1415" y="401"/>
                            <a:pt x="1414" y="398"/>
                          </a:cubicBezTo>
                          <a:cubicBezTo>
                            <a:pt x="1412" y="393"/>
                            <a:pt x="1402" y="394"/>
                            <a:pt x="1402" y="387"/>
                          </a:cubicBezTo>
                          <a:cubicBezTo>
                            <a:pt x="1402" y="384"/>
                            <a:pt x="1405" y="382"/>
                            <a:pt x="1406" y="385"/>
                          </a:cubicBezTo>
                          <a:cubicBezTo>
                            <a:pt x="1407" y="386"/>
                            <a:pt x="1408" y="392"/>
                            <a:pt x="1410" y="389"/>
                          </a:cubicBezTo>
                          <a:cubicBezTo>
                            <a:pt x="1411" y="388"/>
                            <a:pt x="1410" y="385"/>
                            <a:pt x="1410" y="385"/>
                          </a:cubicBezTo>
                          <a:cubicBezTo>
                            <a:pt x="1410" y="383"/>
                            <a:pt x="1410" y="382"/>
                            <a:pt x="1411" y="380"/>
                          </a:cubicBezTo>
                          <a:cubicBezTo>
                            <a:pt x="1412" y="376"/>
                            <a:pt x="1412" y="375"/>
                            <a:pt x="1411" y="371"/>
                          </a:cubicBezTo>
                          <a:cubicBezTo>
                            <a:pt x="1410" y="369"/>
                            <a:pt x="1407" y="366"/>
                            <a:pt x="1407" y="364"/>
                          </a:cubicBezTo>
                          <a:cubicBezTo>
                            <a:pt x="1407" y="360"/>
                            <a:pt x="1409" y="360"/>
                            <a:pt x="1412" y="359"/>
                          </a:cubicBezTo>
                          <a:cubicBezTo>
                            <a:pt x="1415" y="358"/>
                            <a:pt x="1417" y="356"/>
                            <a:pt x="1419" y="354"/>
                          </a:cubicBezTo>
                          <a:cubicBezTo>
                            <a:pt x="1420" y="352"/>
                            <a:pt x="1422" y="349"/>
                            <a:pt x="1425" y="351"/>
                          </a:cubicBezTo>
                          <a:cubicBezTo>
                            <a:pt x="1426" y="353"/>
                            <a:pt x="1425" y="354"/>
                            <a:pt x="1425" y="356"/>
                          </a:cubicBezTo>
                          <a:cubicBezTo>
                            <a:pt x="1425" y="357"/>
                            <a:pt x="1426" y="358"/>
                            <a:pt x="1425" y="359"/>
                          </a:cubicBezTo>
                          <a:cubicBezTo>
                            <a:pt x="1424" y="360"/>
                            <a:pt x="1422" y="359"/>
                            <a:pt x="1421" y="359"/>
                          </a:cubicBezTo>
                          <a:cubicBezTo>
                            <a:pt x="1419" y="360"/>
                            <a:pt x="1419" y="363"/>
                            <a:pt x="1420" y="365"/>
                          </a:cubicBezTo>
                          <a:cubicBezTo>
                            <a:pt x="1420" y="366"/>
                            <a:pt x="1422" y="366"/>
                            <a:pt x="1422" y="368"/>
                          </a:cubicBezTo>
                          <a:cubicBezTo>
                            <a:pt x="1422" y="369"/>
                            <a:pt x="1420" y="371"/>
                            <a:pt x="1419" y="372"/>
                          </a:cubicBezTo>
                          <a:cubicBezTo>
                            <a:pt x="1419" y="376"/>
                            <a:pt x="1422" y="380"/>
                            <a:pt x="1424" y="384"/>
                          </a:cubicBezTo>
                          <a:cubicBezTo>
                            <a:pt x="1426" y="388"/>
                            <a:pt x="1423" y="386"/>
                            <a:pt x="1421" y="386"/>
                          </a:cubicBezTo>
                          <a:cubicBezTo>
                            <a:pt x="1417" y="386"/>
                            <a:pt x="1417" y="389"/>
                            <a:pt x="1418" y="391"/>
                          </a:cubicBezTo>
                          <a:cubicBezTo>
                            <a:pt x="1419" y="394"/>
                            <a:pt x="1421" y="395"/>
                            <a:pt x="1424" y="395"/>
                          </a:cubicBezTo>
                          <a:cubicBezTo>
                            <a:pt x="1426" y="395"/>
                            <a:pt x="1429" y="393"/>
                            <a:pt x="1429" y="393"/>
                          </a:cubicBezTo>
                          <a:cubicBezTo>
                            <a:pt x="1430" y="394"/>
                            <a:pt x="1429" y="399"/>
                            <a:pt x="1430" y="400"/>
                          </a:cubicBezTo>
                          <a:cubicBezTo>
                            <a:pt x="1430" y="401"/>
                            <a:pt x="1431" y="402"/>
                            <a:pt x="1432" y="403"/>
                          </a:cubicBezTo>
                          <a:cubicBezTo>
                            <a:pt x="1432" y="404"/>
                            <a:pt x="1431" y="405"/>
                            <a:pt x="1431" y="406"/>
                          </a:cubicBezTo>
                          <a:cubicBezTo>
                            <a:pt x="1432" y="408"/>
                            <a:pt x="1435" y="407"/>
                            <a:pt x="1434" y="410"/>
                          </a:cubicBezTo>
                          <a:cubicBezTo>
                            <a:pt x="1434" y="412"/>
                            <a:pt x="1432" y="412"/>
                            <a:pt x="1431" y="413"/>
                          </a:cubicBezTo>
                          <a:cubicBezTo>
                            <a:pt x="1429" y="416"/>
                            <a:pt x="1424" y="427"/>
                            <a:pt x="1426" y="429"/>
                          </a:cubicBezTo>
                          <a:cubicBezTo>
                            <a:pt x="1428" y="433"/>
                            <a:pt x="1434" y="424"/>
                            <a:pt x="1435" y="422"/>
                          </a:cubicBezTo>
                          <a:cubicBezTo>
                            <a:pt x="1437" y="419"/>
                            <a:pt x="1438" y="416"/>
                            <a:pt x="1439" y="414"/>
                          </a:cubicBezTo>
                          <a:cubicBezTo>
                            <a:pt x="1441" y="411"/>
                            <a:pt x="1443" y="409"/>
                            <a:pt x="1444" y="406"/>
                          </a:cubicBezTo>
                          <a:cubicBezTo>
                            <a:pt x="1444" y="404"/>
                            <a:pt x="1444" y="401"/>
                            <a:pt x="1446" y="399"/>
                          </a:cubicBezTo>
                          <a:cubicBezTo>
                            <a:pt x="1447" y="396"/>
                            <a:pt x="1450" y="394"/>
                            <a:pt x="1451" y="391"/>
                          </a:cubicBezTo>
                          <a:cubicBezTo>
                            <a:pt x="1452" y="387"/>
                            <a:pt x="1448" y="387"/>
                            <a:pt x="1447" y="384"/>
                          </a:cubicBezTo>
                          <a:cubicBezTo>
                            <a:pt x="1446" y="381"/>
                            <a:pt x="1449" y="379"/>
                            <a:pt x="1448" y="376"/>
                          </a:cubicBezTo>
                          <a:cubicBezTo>
                            <a:pt x="1447" y="373"/>
                            <a:pt x="1444" y="372"/>
                            <a:pt x="1442" y="370"/>
                          </a:cubicBezTo>
                          <a:cubicBezTo>
                            <a:pt x="1440" y="368"/>
                            <a:pt x="1441" y="366"/>
                            <a:pt x="1440" y="363"/>
                          </a:cubicBezTo>
                          <a:cubicBezTo>
                            <a:pt x="1438" y="361"/>
                            <a:pt x="1436" y="358"/>
                            <a:pt x="1436" y="355"/>
                          </a:cubicBezTo>
                          <a:cubicBezTo>
                            <a:pt x="1436" y="353"/>
                            <a:pt x="1438" y="348"/>
                            <a:pt x="1439" y="346"/>
                          </a:cubicBezTo>
                          <a:cubicBezTo>
                            <a:pt x="1440" y="344"/>
                            <a:pt x="1443" y="343"/>
                            <a:pt x="1445" y="341"/>
                          </a:cubicBezTo>
                          <a:cubicBezTo>
                            <a:pt x="1447" y="340"/>
                            <a:pt x="1450" y="335"/>
                            <a:pt x="1452" y="337"/>
                          </a:cubicBezTo>
                          <a:cubicBezTo>
                            <a:pt x="1454" y="339"/>
                            <a:pt x="1445" y="345"/>
                            <a:pt x="1444" y="347"/>
                          </a:cubicBezTo>
                          <a:cubicBezTo>
                            <a:pt x="1442" y="351"/>
                            <a:pt x="1441" y="355"/>
                            <a:pt x="1443" y="359"/>
                          </a:cubicBezTo>
                          <a:cubicBezTo>
                            <a:pt x="1444" y="362"/>
                            <a:pt x="1444" y="363"/>
                            <a:pt x="1447" y="364"/>
                          </a:cubicBezTo>
                          <a:cubicBezTo>
                            <a:pt x="1450" y="365"/>
                            <a:pt x="1453" y="366"/>
                            <a:pt x="1455" y="368"/>
                          </a:cubicBezTo>
                          <a:cubicBezTo>
                            <a:pt x="1456" y="370"/>
                            <a:pt x="1454" y="372"/>
                            <a:pt x="1457" y="373"/>
                          </a:cubicBezTo>
                          <a:cubicBezTo>
                            <a:pt x="1459" y="373"/>
                            <a:pt x="1461" y="368"/>
                            <a:pt x="1462" y="366"/>
                          </a:cubicBezTo>
                          <a:cubicBezTo>
                            <a:pt x="1466" y="360"/>
                            <a:pt x="1471" y="357"/>
                            <a:pt x="1476" y="352"/>
                          </a:cubicBezTo>
                          <a:cubicBezTo>
                            <a:pt x="1480" y="348"/>
                            <a:pt x="1479" y="342"/>
                            <a:pt x="1480" y="337"/>
                          </a:cubicBezTo>
                          <a:cubicBezTo>
                            <a:pt x="1481" y="333"/>
                            <a:pt x="1482" y="331"/>
                            <a:pt x="1482" y="327"/>
                          </a:cubicBezTo>
                          <a:cubicBezTo>
                            <a:pt x="1482" y="326"/>
                            <a:pt x="1482" y="324"/>
                            <a:pt x="1481" y="323"/>
                          </a:cubicBezTo>
                          <a:cubicBezTo>
                            <a:pt x="1480" y="323"/>
                            <a:pt x="1479" y="323"/>
                            <a:pt x="1479" y="323"/>
                          </a:cubicBezTo>
                          <a:cubicBezTo>
                            <a:pt x="1478" y="322"/>
                            <a:pt x="1476" y="320"/>
                            <a:pt x="1477" y="318"/>
                          </a:cubicBezTo>
                          <a:cubicBezTo>
                            <a:pt x="1477" y="316"/>
                            <a:pt x="1480" y="317"/>
                            <a:pt x="1479" y="314"/>
                          </a:cubicBezTo>
                          <a:cubicBezTo>
                            <a:pt x="1479" y="312"/>
                            <a:pt x="1477" y="309"/>
                            <a:pt x="1480" y="308"/>
                          </a:cubicBezTo>
                          <a:cubicBezTo>
                            <a:pt x="1481" y="308"/>
                            <a:pt x="1483" y="308"/>
                            <a:pt x="1484" y="308"/>
                          </a:cubicBezTo>
                          <a:cubicBezTo>
                            <a:pt x="1484" y="309"/>
                            <a:pt x="1485" y="311"/>
                            <a:pt x="1485" y="311"/>
                          </a:cubicBezTo>
                          <a:cubicBezTo>
                            <a:pt x="1487" y="310"/>
                            <a:pt x="1488" y="306"/>
                            <a:pt x="1489" y="305"/>
                          </a:cubicBezTo>
                          <a:cubicBezTo>
                            <a:pt x="1490" y="303"/>
                            <a:pt x="1493" y="302"/>
                            <a:pt x="1494" y="301"/>
                          </a:cubicBezTo>
                          <a:cubicBezTo>
                            <a:pt x="1499" y="299"/>
                            <a:pt x="1503" y="297"/>
                            <a:pt x="1508" y="295"/>
                          </a:cubicBezTo>
                          <a:cubicBezTo>
                            <a:pt x="1514" y="292"/>
                            <a:pt x="1521" y="292"/>
                            <a:pt x="1528" y="292"/>
                          </a:cubicBezTo>
                          <a:cubicBezTo>
                            <a:pt x="1535" y="291"/>
                            <a:pt x="1541" y="291"/>
                            <a:pt x="1547" y="291"/>
                          </a:cubicBezTo>
                          <a:cubicBezTo>
                            <a:pt x="1551" y="290"/>
                            <a:pt x="1556" y="290"/>
                            <a:pt x="1557" y="285"/>
                          </a:cubicBezTo>
                          <a:cubicBezTo>
                            <a:pt x="1557" y="283"/>
                            <a:pt x="1554" y="274"/>
                            <a:pt x="1559" y="275"/>
                          </a:cubicBezTo>
                          <a:cubicBezTo>
                            <a:pt x="1560" y="275"/>
                            <a:pt x="1561" y="277"/>
                            <a:pt x="1562" y="277"/>
                          </a:cubicBezTo>
                          <a:cubicBezTo>
                            <a:pt x="1565" y="278"/>
                            <a:pt x="1564" y="275"/>
                            <a:pt x="1566" y="274"/>
                          </a:cubicBezTo>
                          <a:cubicBezTo>
                            <a:pt x="1569" y="273"/>
                            <a:pt x="1565" y="283"/>
                            <a:pt x="1568" y="284"/>
                          </a:cubicBezTo>
                          <a:cubicBezTo>
                            <a:pt x="1571" y="287"/>
                            <a:pt x="1573" y="281"/>
                            <a:pt x="1575" y="279"/>
                          </a:cubicBezTo>
                          <a:cubicBezTo>
                            <a:pt x="1577" y="277"/>
                            <a:pt x="1579" y="277"/>
                            <a:pt x="1581" y="277"/>
                          </a:cubicBezTo>
                          <a:cubicBezTo>
                            <a:pt x="1582" y="277"/>
                            <a:pt x="1586" y="278"/>
                            <a:pt x="1586" y="277"/>
                          </a:cubicBezTo>
                          <a:cubicBezTo>
                            <a:pt x="1587" y="275"/>
                            <a:pt x="1584" y="273"/>
                            <a:pt x="1583" y="272"/>
                          </a:cubicBezTo>
                          <a:cubicBezTo>
                            <a:pt x="1582" y="270"/>
                            <a:pt x="1582" y="268"/>
                            <a:pt x="1580" y="266"/>
                          </a:cubicBezTo>
                          <a:cubicBezTo>
                            <a:pt x="1579" y="265"/>
                            <a:pt x="1578" y="263"/>
                            <a:pt x="1577" y="261"/>
                          </a:cubicBezTo>
                          <a:cubicBezTo>
                            <a:pt x="1576" y="260"/>
                            <a:pt x="1572" y="258"/>
                            <a:pt x="1571" y="256"/>
                          </a:cubicBezTo>
                          <a:cubicBezTo>
                            <a:pt x="1570" y="252"/>
                            <a:pt x="1575" y="249"/>
                            <a:pt x="1577" y="248"/>
                          </a:cubicBezTo>
                          <a:cubicBezTo>
                            <a:pt x="1582" y="245"/>
                            <a:pt x="1578" y="242"/>
                            <a:pt x="1576" y="238"/>
                          </a:cubicBezTo>
                          <a:cubicBezTo>
                            <a:pt x="1574" y="230"/>
                            <a:pt x="1583" y="224"/>
                            <a:pt x="1587" y="219"/>
                          </a:cubicBezTo>
                          <a:cubicBezTo>
                            <a:pt x="1589" y="217"/>
                            <a:pt x="1591" y="215"/>
                            <a:pt x="1593" y="213"/>
                          </a:cubicBezTo>
                          <a:cubicBezTo>
                            <a:pt x="1594" y="210"/>
                            <a:pt x="1593" y="207"/>
                            <a:pt x="1595" y="205"/>
                          </a:cubicBezTo>
                          <a:cubicBezTo>
                            <a:pt x="1598" y="201"/>
                            <a:pt x="1602" y="205"/>
                            <a:pt x="1605" y="200"/>
                          </a:cubicBezTo>
                          <a:cubicBezTo>
                            <a:pt x="1608" y="195"/>
                            <a:pt x="1609" y="196"/>
                            <a:pt x="1614" y="196"/>
                          </a:cubicBezTo>
                          <a:cubicBezTo>
                            <a:pt x="1618" y="196"/>
                            <a:pt x="1623" y="196"/>
                            <a:pt x="1626" y="194"/>
                          </a:cubicBezTo>
                          <a:cubicBezTo>
                            <a:pt x="1629" y="191"/>
                            <a:pt x="1632" y="185"/>
                            <a:pt x="1632" y="181"/>
                          </a:cubicBezTo>
                          <a:cubicBezTo>
                            <a:pt x="1632" y="180"/>
                            <a:pt x="1631" y="177"/>
                            <a:pt x="1632" y="176"/>
                          </a:cubicBezTo>
                          <a:cubicBezTo>
                            <a:pt x="1633" y="175"/>
                            <a:pt x="1635" y="177"/>
                            <a:pt x="1636" y="178"/>
                          </a:cubicBezTo>
                          <a:cubicBezTo>
                            <a:pt x="1638" y="180"/>
                            <a:pt x="1636" y="184"/>
                            <a:pt x="1641" y="185"/>
                          </a:cubicBezTo>
                          <a:cubicBezTo>
                            <a:pt x="1645" y="187"/>
                            <a:pt x="1645" y="181"/>
                            <a:pt x="1649" y="180"/>
                          </a:cubicBezTo>
                          <a:cubicBezTo>
                            <a:pt x="1653" y="178"/>
                            <a:pt x="1657" y="182"/>
                            <a:pt x="1660" y="181"/>
                          </a:cubicBezTo>
                          <a:cubicBezTo>
                            <a:pt x="1664" y="180"/>
                            <a:pt x="1667" y="175"/>
                            <a:pt x="1671" y="173"/>
                          </a:cubicBezTo>
                          <a:cubicBezTo>
                            <a:pt x="1675" y="171"/>
                            <a:pt x="1678" y="173"/>
                            <a:pt x="1682" y="173"/>
                          </a:cubicBezTo>
                          <a:cubicBezTo>
                            <a:pt x="1685" y="173"/>
                            <a:pt x="1690" y="172"/>
                            <a:pt x="1690" y="168"/>
                          </a:cubicBezTo>
                          <a:cubicBezTo>
                            <a:pt x="1689" y="166"/>
                            <a:pt x="1688" y="166"/>
                            <a:pt x="1686" y="164"/>
                          </a:cubicBezTo>
                          <a:cubicBezTo>
                            <a:pt x="1683" y="163"/>
                            <a:pt x="1683" y="162"/>
                            <a:pt x="1682" y="159"/>
                          </a:cubicBezTo>
                          <a:cubicBezTo>
                            <a:pt x="1682" y="158"/>
                            <a:pt x="1683" y="159"/>
                            <a:pt x="1682" y="157"/>
                          </a:cubicBezTo>
                          <a:cubicBezTo>
                            <a:pt x="1681" y="157"/>
                            <a:pt x="1679" y="157"/>
                            <a:pt x="1678" y="157"/>
                          </a:cubicBezTo>
                          <a:cubicBezTo>
                            <a:pt x="1676" y="156"/>
                            <a:pt x="1675" y="156"/>
                            <a:pt x="1674" y="154"/>
                          </a:cubicBezTo>
                          <a:cubicBezTo>
                            <a:pt x="1672" y="151"/>
                            <a:pt x="1673" y="145"/>
                            <a:pt x="1672" y="141"/>
                          </a:cubicBezTo>
                          <a:cubicBezTo>
                            <a:pt x="1669" y="137"/>
                            <a:pt x="1665" y="139"/>
                            <a:pt x="1663" y="135"/>
                          </a:cubicBezTo>
                          <a:cubicBezTo>
                            <a:pt x="1661" y="132"/>
                            <a:pt x="1662" y="126"/>
                            <a:pt x="1662" y="123"/>
                          </a:cubicBezTo>
                          <a:cubicBezTo>
                            <a:pt x="1662" y="112"/>
                            <a:pt x="1664" y="101"/>
                            <a:pt x="1662" y="90"/>
                          </a:cubicBezTo>
                          <a:cubicBezTo>
                            <a:pt x="1661" y="86"/>
                            <a:pt x="1658" y="84"/>
                            <a:pt x="1655" y="82"/>
                          </a:cubicBezTo>
                          <a:cubicBezTo>
                            <a:pt x="1649" y="78"/>
                            <a:pt x="1646" y="78"/>
                            <a:pt x="1640" y="80"/>
                          </a:cubicBezTo>
                          <a:cubicBezTo>
                            <a:pt x="1634" y="82"/>
                            <a:pt x="1630" y="83"/>
                            <a:pt x="1625" y="78"/>
                          </a:cubicBezTo>
                          <a:cubicBezTo>
                            <a:pt x="1623" y="76"/>
                            <a:pt x="1623" y="75"/>
                            <a:pt x="1620" y="76"/>
                          </a:cubicBezTo>
                          <a:cubicBezTo>
                            <a:pt x="1618" y="77"/>
                            <a:pt x="1616" y="80"/>
                            <a:pt x="1615" y="82"/>
                          </a:cubicBezTo>
                          <a:cubicBezTo>
                            <a:pt x="1609" y="91"/>
                            <a:pt x="1604" y="102"/>
                            <a:pt x="1598" y="112"/>
                          </a:cubicBezTo>
                          <a:cubicBezTo>
                            <a:pt x="1596" y="116"/>
                            <a:pt x="1594" y="119"/>
                            <a:pt x="1593" y="123"/>
                          </a:cubicBezTo>
                          <a:cubicBezTo>
                            <a:pt x="1593" y="127"/>
                            <a:pt x="1590" y="131"/>
                            <a:pt x="1588" y="134"/>
                          </a:cubicBezTo>
                          <a:cubicBezTo>
                            <a:pt x="1584" y="140"/>
                            <a:pt x="1579" y="150"/>
                            <a:pt x="1572" y="152"/>
                          </a:cubicBezTo>
                          <a:cubicBezTo>
                            <a:pt x="1568" y="154"/>
                            <a:pt x="1563" y="150"/>
                            <a:pt x="1560" y="152"/>
                          </a:cubicBezTo>
                          <a:cubicBezTo>
                            <a:pt x="1556" y="154"/>
                            <a:pt x="1556" y="161"/>
                            <a:pt x="1551" y="162"/>
                          </a:cubicBezTo>
                          <a:cubicBezTo>
                            <a:pt x="1545" y="164"/>
                            <a:pt x="1538" y="163"/>
                            <a:pt x="1531" y="163"/>
                          </a:cubicBezTo>
                          <a:cubicBezTo>
                            <a:pt x="1520" y="163"/>
                            <a:pt x="1508" y="163"/>
                            <a:pt x="1496" y="163"/>
                          </a:cubicBezTo>
                          <a:cubicBezTo>
                            <a:pt x="1487" y="163"/>
                            <a:pt x="1478" y="162"/>
                            <a:pt x="1469" y="163"/>
                          </a:cubicBezTo>
                          <a:cubicBezTo>
                            <a:pt x="1464" y="163"/>
                            <a:pt x="1459" y="163"/>
                            <a:pt x="1455" y="165"/>
                          </a:cubicBezTo>
                          <a:cubicBezTo>
                            <a:pt x="1452" y="166"/>
                            <a:pt x="1449" y="169"/>
                            <a:pt x="1446" y="171"/>
                          </a:cubicBezTo>
                          <a:cubicBezTo>
                            <a:pt x="1441" y="174"/>
                            <a:pt x="1436" y="177"/>
                            <a:pt x="1432" y="181"/>
                          </a:cubicBezTo>
                          <a:cubicBezTo>
                            <a:pt x="1429" y="182"/>
                            <a:pt x="1427" y="184"/>
                            <a:pt x="1425" y="185"/>
                          </a:cubicBezTo>
                          <a:cubicBezTo>
                            <a:pt x="1422" y="188"/>
                            <a:pt x="1421" y="188"/>
                            <a:pt x="1421" y="193"/>
                          </a:cubicBezTo>
                          <a:cubicBezTo>
                            <a:pt x="1421" y="194"/>
                            <a:pt x="1422" y="197"/>
                            <a:pt x="1421" y="199"/>
                          </a:cubicBezTo>
                          <a:cubicBezTo>
                            <a:pt x="1420" y="200"/>
                            <a:pt x="1419" y="200"/>
                            <a:pt x="1418" y="201"/>
                          </a:cubicBezTo>
                          <a:cubicBezTo>
                            <a:pt x="1415" y="204"/>
                            <a:pt x="1418" y="208"/>
                            <a:pt x="1416" y="212"/>
                          </a:cubicBezTo>
                          <a:cubicBezTo>
                            <a:pt x="1415" y="213"/>
                            <a:pt x="1412" y="214"/>
                            <a:pt x="1411" y="216"/>
                          </a:cubicBezTo>
                          <a:cubicBezTo>
                            <a:pt x="1410" y="217"/>
                            <a:pt x="1409" y="218"/>
                            <a:pt x="1407" y="219"/>
                          </a:cubicBezTo>
                          <a:cubicBezTo>
                            <a:pt x="1403" y="222"/>
                            <a:pt x="1397" y="223"/>
                            <a:pt x="1393" y="223"/>
                          </a:cubicBezTo>
                          <a:cubicBezTo>
                            <a:pt x="1388" y="223"/>
                            <a:pt x="1383" y="223"/>
                            <a:pt x="1378" y="222"/>
                          </a:cubicBezTo>
                          <a:cubicBezTo>
                            <a:pt x="1374" y="221"/>
                            <a:pt x="1370" y="219"/>
                            <a:pt x="1365" y="219"/>
                          </a:cubicBezTo>
                          <a:cubicBezTo>
                            <a:pt x="1361" y="219"/>
                            <a:pt x="1356" y="219"/>
                            <a:pt x="1352" y="220"/>
                          </a:cubicBezTo>
                          <a:cubicBezTo>
                            <a:pt x="1350" y="220"/>
                            <a:pt x="1347" y="220"/>
                            <a:pt x="1345" y="220"/>
                          </a:cubicBezTo>
                          <a:cubicBezTo>
                            <a:pt x="1343" y="220"/>
                            <a:pt x="1336" y="221"/>
                            <a:pt x="1336" y="222"/>
                          </a:cubicBezTo>
                          <a:cubicBezTo>
                            <a:pt x="1334" y="224"/>
                            <a:pt x="1339" y="233"/>
                            <a:pt x="1340" y="235"/>
                          </a:cubicBezTo>
                          <a:cubicBezTo>
                            <a:pt x="1342" y="238"/>
                            <a:pt x="1346" y="242"/>
                            <a:pt x="1341" y="245"/>
                          </a:cubicBezTo>
                          <a:cubicBezTo>
                            <a:pt x="1337" y="247"/>
                            <a:pt x="1333" y="247"/>
                            <a:pt x="1329" y="250"/>
                          </a:cubicBezTo>
                          <a:cubicBezTo>
                            <a:pt x="1324" y="253"/>
                            <a:pt x="1319" y="255"/>
                            <a:pt x="1315" y="258"/>
                          </a:cubicBezTo>
                          <a:cubicBezTo>
                            <a:pt x="1307" y="264"/>
                            <a:pt x="1298" y="266"/>
                            <a:pt x="1289" y="269"/>
                          </a:cubicBezTo>
                          <a:cubicBezTo>
                            <a:pt x="1284" y="270"/>
                            <a:pt x="1279" y="271"/>
                            <a:pt x="1274" y="273"/>
                          </a:cubicBezTo>
                          <a:cubicBezTo>
                            <a:pt x="1270" y="276"/>
                            <a:pt x="1265" y="279"/>
                            <a:pt x="1261" y="282"/>
                          </a:cubicBezTo>
                          <a:cubicBezTo>
                            <a:pt x="1252" y="288"/>
                            <a:pt x="1243" y="289"/>
                            <a:pt x="1233" y="289"/>
                          </a:cubicBezTo>
                          <a:cubicBezTo>
                            <a:pt x="1229" y="289"/>
                            <a:pt x="1225" y="290"/>
                            <a:pt x="1223" y="287"/>
                          </a:cubicBezTo>
                          <a:cubicBezTo>
                            <a:pt x="1222" y="285"/>
                            <a:pt x="1222" y="285"/>
                            <a:pt x="1221" y="284"/>
                          </a:cubicBezTo>
                          <a:cubicBezTo>
                            <a:pt x="1219" y="283"/>
                            <a:pt x="1216" y="283"/>
                            <a:pt x="1214" y="283"/>
                          </a:cubicBezTo>
                          <a:cubicBezTo>
                            <a:pt x="1211" y="283"/>
                            <a:pt x="1207" y="281"/>
                            <a:pt x="1206" y="277"/>
                          </a:cubicBezTo>
                          <a:cubicBezTo>
                            <a:pt x="1206" y="273"/>
                            <a:pt x="1211" y="271"/>
                            <a:pt x="1214" y="270"/>
                          </a:cubicBezTo>
                          <a:cubicBezTo>
                            <a:pt x="1205" y="257"/>
                            <a:pt x="1225" y="250"/>
                            <a:pt x="1230" y="242"/>
                          </a:cubicBezTo>
                          <a:cubicBezTo>
                            <a:pt x="1231" y="240"/>
                            <a:pt x="1232" y="238"/>
                            <a:pt x="1232" y="236"/>
                          </a:cubicBezTo>
                          <a:cubicBezTo>
                            <a:pt x="1233" y="235"/>
                            <a:pt x="1234" y="233"/>
                            <a:pt x="1234" y="231"/>
                          </a:cubicBezTo>
                          <a:cubicBezTo>
                            <a:pt x="1234" y="230"/>
                            <a:pt x="1234" y="230"/>
                            <a:pt x="1234" y="229"/>
                          </a:cubicBezTo>
                          <a:cubicBezTo>
                            <a:pt x="1234" y="229"/>
                            <a:pt x="1234" y="229"/>
                            <a:pt x="1234" y="229"/>
                          </a:cubicBezTo>
                          <a:cubicBezTo>
                            <a:pt x="1233" y="227"/>
                            <a:pt x="1232" y="226"/>
                            <a:pt x="1232" y="223"/>
                          </a:cubicBezTo>
                          <a:cubicBezTo>
                            <a:pt x="1231" y="221"/>
                            <a:pt x="1232" y="218"/>
                            <a:pt x="1231" y="216"/>
                          </a:cubicBezTo>
                          <a:cubicBezTo>
                            <a:pt x="1231" y="213"/>
                            <a:pt x="1230" y="211"/>
                            <a:pt x="1229" y="208"/>
                          </a:cubicBezTo>
                          <a:cubicBezTo>
                            <a:pt x="1228" y="205"/>
                            <a:pt x="1228" y="201"/>
                            <a:pt x="1226" y="198"/>
                          </a:cubicBezTo>
                          <a:cubicBezTo>
                            <a:pt x="1223" y="193"/>
                            <a:pt x="1218" y="196"/>
                            <a:pt x="1214" y="198"/>
                          </a:cubicBezTo>
                          <a:cubicBezTo>
                            <a:pt x="1212" y="199"/>
                            <a:pt x="1192" y="215"/>
                            <a:pt x="1191" y="206"/>
                          </a:cubicBezTo>
                          <a:cubicBezTo>
                            <a:pt x="1191" y="204"/>
                            <a:pt x="1192" y="201"/>
                            <a:pt x="1193" y="200"/>
                          </a:cubicBezTo>
                          <a:cubicBezTo>
                            <a:pt x="1193" y="198"/>
                            <a:pt x="1194" y="197"/>
                            <a:pt x="1196" y="196"/>
                          </a:cubicBezTo>
                          <a:cubicBezTo>
                            <a:pt x="1198" y="195"/>
                            <a:pt x="1200" y="195"/>
                            <a:pt x="1201" y="193"/>
                          </a:cubicBezTo>
                          <a:cubicBezTo>
                            <a:pt x="1203" y="191"/>
                            <a:pt x="1202" y="187"/>
                            <a:pt x="1203" y="185"/>
                          </a:cubicBezTo>
                          <a:cubicBezTo>
                            <a:pt x="1205" y="183"/>
                            <a:pt x="1206" y="184"/>
                            <a:pt x="1208" y="183"/>
                          </a:cubicBezTo>
                          <a:cubicBezTo>
                            <a:pt x="1210" y="181"/>
                            <a:pt x="1210" y="180"/>
                            <a:pt x="1210" y="178"/>
                          </a:cubicBezTo>
                          <a:cubicBezTo>
                            <a:pt x="1210" y="175"/>
                            <a:pt x="1212" y="172"/>
                            <a:pt x="1211" y="169"/>
                          </a:cubicBezTo>
                          <a:cubicBezTo>
                            <a:pt x="1211" y="167"/>
                            <a:pt x="1209" y="165"/>
                            <a:pt x="1208" y="163"/>
                          </a:cubicBezTo>
                          <a:cubicBezTo>
                            <a:pt x="1207" y="160"/>
                            <a:pt x="1209" y="157"/>
                            <a:pt x="1207" y="154"/>
                          </a:cubicBezTo>
                          <a:cubicBezTo>
                            <a:pt x="1205" y="150"/>
                            <a:pt x="1200" y="148"/>
                            <a:pt x="1196" y="147"/>
                          </a:cubicBezTo>
                          <a:cubicBezTo>
                            <a:pt x="1192" y="145"/>
                            <a:pt x="1187" y="143"/>
                            <a:pt x="1183" y="141"/>
                          </a:cubicBezTo>
                          <a:cubicBezTo>
                            <a:pt x="1179" y="138"/>
                            <a:pt x="1175" y="132"/>
                            <a:pt x="1169" y="132"/>
                          </a:cubicBezTo>
                          <a:cubicBezTo>
                            <a:pt x="1166" y="132"/>
                            <a:pt x="1163" y="134"/>
                            <a:pt x="1162" y="137"/>
                          </a:cubicBezTo>
                          <a:cubicBezTo>
                            <a:pt x="1161" y="143"/>
                            <a:pt x="1164" y="149"/>
                            <a:pt x="1157" y="151"/>
                          </a:cubicBezTo>
                          <a:cubicBezTo>
                            <a:pt x="1154" y="151"/>
                            <a:pt x="1150" y="152"/>
                            <a:pt x="1149" y="155"/>
                          </a:cubicBezTo>
                          <a:cubicBezTo>
                            <a:pt x="1148" y="157"/>
                            <a:pt x="1150" y="158"/>
                            <a:pt x="1150" y="160"/>
                          </a:cubicBezTo>
                          <a:cubicBezTo>
                            <a:pt x="1150" y="162"/>
                            <a:pt x="1149" y="164"/>
                            <a:pt x="1147" y="165"/>
                          </a:cubicBezTo>
                          <a:cubicBezTo>
                            <a:pt x="1144" y="166"/>
                            <a:pt x="1144" y="165"/>
                            <a:pt x="1144" y="162"/>
                          </a:cubicBezTo>
                          <a:cubicBezTo>
                            <a:pt x="1143" y="159"/>
                            <a:pt x="1144" y="156"/>
                            <a:pt x="1141" y="158"/>
                          </a:cubicBezTo>
                          <a:cubicBezTo>
                            <a:pt x="1139" y="159"/>
                            <a:pt x="1137" y="161"/>
                            <a:pt x="1135" y="162"/>
                          </a:cubicBezTo>
                          <a:cubicBezTo>
                            <a:pt x="1134" y="163"/>
                            <a:pt x="1132" y="163"/>
                            <a:pt x="1131" y="164"/>
                          </a:cubicBezTo>
                          <a:cubicBezTo>
                            <a:pt x="1128" y="166"/>
                            <a:pt x="1127" y="171"/>
                            <a:pt x="1125" y="174"/>
                          </a:cubicBezTo>
                          <a:cubicBezTo>
                            <a:pt x="1123" y="179"/>
                            <a:pt x="1120" y="184"/>
                            <a:pt x="1117" y="189"/>
                          </a:cubicBezTo>
                          <a:cubicBezTo>
                            <a:pt x="1116" y="194"/>
                            <a:pt x="1115" y="197"/>
                            <a:pt x="1116" y="201"/>
                          </a:cubicBezTo>
                          <a:cubicBezTo>
                            <a:pt x="1117" y="206"/>
                            <a:pt x="1115" y="213"/>
                            <a:pt x="1117" y="218"/>
                          </a:cubicBezTo>
                          <a:cubicBezTo>
                            <a:pt x="1119" y="222"/>
                            <a:pt x="1123" y="224"/>
                            <a:pt x="1125" y="229"/>
                          </a:cubicBezTo>
                          <a:cubicBezTo>
                            <a:pt x="1127" y="233"/>
                            <a:pt x="1126" y="237"/>
                            <a:pt x="1125" y="241"/>
                          </a:cubicBezTo>
                          <a:cubicBezTo>
                            <a:pt x="1124" y="246"/>
                            <a:pt x="1125" y="252"/>
                            <a:pt x="1122" y="256"/>
                          </a:cubicBezTo>
                          <a:cubicBezTo>
                            <a:pt x="1119" y="260"/>
                            <a:pt x="1115" y="264"/>
                            <a:pt x="1111" y="267"/>
                          </a:cubicBezTo>
                          <a:cubicBezTo>
                            <a:pt x="1107" y="271"/>
                            <a:pt x="1103" y="276"/>
                            <a:pt x="1098" y="279"/>
                          </a:cubicBezTo>
                          <a:cubicBezTo>
                            <a:pt x="1094" y="282"/>
                            <a:pt x="1092" y="277"/>
                            <a:pt x="1089" y="275"/>
                          </a:cubicBezTo>
                          <a:cubicBezTo>
                            <a:pt x="1085" y="272"/>
                            <a:pt x="1084" y="268"/>
                            <a:pt x="1082" y="264"/>
                          </a:cubicBezTo>
                          <a:cubicBezTo>
                            <a:pt x="1080" y="258"/>
                            <a:pt x="1080" y="254"/>
                            <a:pt x="1080" y="248"/>
                          </a:cubicBezTo>
                          <a:cubicBezTo>
                            <a:pt x="1080" y="243"/>
                            <a:pt x="1079" y="237"/>
                            <a:pt x="1079" y="232"/>
                          </a:cubicBezTo>
                          <a:cubicBezTo>
                            <a:pt x="1078" y="227"/>
                            <a:pt x="1077" y="222"/>
                            <a:pt x="1079" y="218"/>
                          </a:cubicBezTo>
                          <a:cubicBezTo>
                            <a:pt x="1081" y="213"/>
                            <a:pt x="1082" y="209"/>
                            <a:pt x="1083" y="204"/>
                          </a:cubicBezTo>
                          <a:cubicBezTo>
                            <a:pt x="1084" y="198"/>
                            <a:pt x="1086" y="193"/>
                            <a:pt x="1088" y="188"/>
                          </a:cubicBezTo>
                          <a:cubicBezTo>
                            <a:pt x="1089" y="186"/>
                            <a:pt x="1090" y="183"/>
                            <a:pt x="1091" y="181"/>
                          </a:cubicBezTo>
                          <a:cubicBezTo>
                            <a:pt x="1093" y="176"/>
                            <a:pt x="1092" y="171"/>
                            <a:pt x="1096" y="166"/>
                          </a:cubicBezTo>
                          <a:cubicBezTo>
                            <a:pt x="1099" y="163"/>
                            <a:pt x="1103" y="159"/>
                            <a:pt x="1100" y="154"/>
                          </a:cubicBezTo>
                          <a:cubicBezTo>
                            <a:pt x="1098" y="150"/>
                            <a:pt x="1095" y="160"/>
                            <a:pt x="1093" y="161"/>
                          </a:cubicBezTo>
                          <a:cubicBezTo>
                            <a:pt x="1089" y="165"/>
                            <a:pt x="1085" y="169"/>
                            <a:pt x="1081" y="172"/>
                          </a:cubicBezTo>
                          <a:cubicBezTo>
                            <a:pt x="1080" y="173"/>
                            <a:pt x="1077" y="175"/>
                            <a:pt x="1074" y="175"/>
                          </a:cubicBezTo>
                          <a:cubicBezTo>
                            <a:pt x="1072" y="174"/>
                            <a:pt x="1073" y="175"/>
                            <a:pt x="1073" y="173"/>
                          </a:cubicBezTo>
                          <a:cubicBezTo>
                            <a:pt x="1073" y="171"/>
                            <a:pt x="1075" y="167"/>
                            <a:pt x="1075" y="165"/>
                          </a:cubicBezTo>
                          <a:cubicBezTo>
                            <a:pt x="1076" y="163"/>
                            <a:pt x="1078" y="161"/>
                            <a:pt x="1079" y="160"/>
                          </a:cubicBezTo>
                          <a:cubicBezTo>
                            <a:pt x="1083" y="156"/>
                            <a:pt x="1087" y="152"/>
                            <a:pt x="1090" y="148"/>
                          </a:cubicBezTo>
                          <a:cubicBezTo>
                            <a:pt x="1094" y="143"/>
                            <a:pt x="1094" y="132"/>
                            <a:pt x="1100" y="130"/>
                          </a:cubicBezTo>
                          <a:cubicBezTo>
                            <a:pt x="1104" y="128"/>
                            <a:pt x="1102" y="131"/>
                            <a:pt x="1105" y="132"/>
                          </a:cubicBezTo>
                          <a:cubicBezTo>
                            <a:pt x="1108" y="133"/>
                            <a:pt x="1110" y="129"/>
                            <a:pt x="1112" y="130"/>
                          </a:cubicBezTo>
                          <a:cubicBezTo>
                            <a:pt x="1116" y="131"/>
                            <a:pt x="1108" y="137"/>
                            <a:pt x="1114" y="137"/>
                          </a:cubicBezTo>
                          <a:cubicBezTo>
                            <a:pt x="1119" y="137"/>
                            <a:pt x="1120" y="129"/>
                            <a:pt x="1124" y="128"/>
                          </a:cubicBezTo>
                          <a:cubicBezTo>
                            <a:pt x="1128" y="126"/>
                            <a:pt x="1134" y="129"/>
                            <a:pt x="1138" y="128"/>
                          </a:cubicBezTo>
                          <a:cubicBezTo>
                            <a:pt x="1143" y="127"/>
                            <a:pt x="1146" y="122"/>
                            <a:pt x="1151" y="121"/>
                          </a:cubicBezTo>
                          <a:cubicBezTo>
                            <a:pt x="1158" y="120"/>
                            <a:pt x="1163" y="128"/>
                            <a:pt x="1170" y="127"/>
                          </a:cubicBezTo>
                          <a:cubicBezTo>
                            <a:pt x="1172" y="126"/>
                            <a:pt x="1174" y="125"/>
                            <a:pt x="1176" y="124"/>
                          </a:cubicBezTo>
                          <a:cubicBezTo>
                            <a:pt x="1178" y="123"/>
                            <a:pt x="1181" y="124"/>
                            <a:pt x="1183" y="124"/>
                          </a:cubicBezTo>
                          <a:cubicBezTo>
                            <a:pt x="1185" y="124"/>
                            <a:pt x="1188" y="125"/>
                            <a:pt x="1189" y="123"/>
                          </a:cubicBezTo>
                          <a:cubicBezTo>
                            <a:pt x="1190" y="121"/>
                            <a:pt x="1187" y="117"/>
                            <a:pt x="1187" y="115"/>
                          </a:cubicBezTo>
                          <a:cubicBezTo>
                            <a:pt x="1186" y="114"/>
                            <a:pt x="1186" y="109"/>
                            <a:pt x="1184" y="108"/>
                          </a:cubicBezTo>
                          <a:cubicBezTo>
                            <a:pt x="1182" y="107"/>
                            <a:pt x="1178" y="109"/>
                            <a:pt x="1176" y="109"/>
                          </a:cubicBezTo>
                          <a:cubicBezTo>
                            <a:pt x="1174" y="109"/>
                            <a:pt x="1171" y="109"/>
                            <a:pt x="1169" y="108"/>
                          </a:cubicBezTo>
                          <a:cubicBezTo>
                            <a:pt x="1167" y="106"/>
                            <a:pt x="1167" y="104"/>
                            <a:pt x="1165" y="102"/>
                          </a:cubicBezTo>
                          <a:cubicBezTo>
                            <a:pt x="1162" y="99"/>
                            <a:pt x="1155" y="96"/>
                            <a:pt x="1150" y="97"/>
                          </a:cubicBezTo>
                          <a:cubicBezTo>
                            <a:pt x="1146" y="99"/>
                            <a:pt x="1141" y="99"/>
                            <a:pt x="1137" y="100"/>
                          </a:cubicBezTo>
                          <a:cubicBezTo>
                            <a:pt x="1132" y="101"/>
                            <a:pt x="1128" y="101"/>
                            <a:pt x="1124" y="104"/>
                          </a:cubicBezTo>
                          <a:cubicBezTo>
                            <a:pt x="1119" y="107"/>
                            <a:pt x="1115" y="108"/>
                            <a:pt x="1109" y="108"/>
                          </a:cubicBezTo>
                          <a:cubicBezTo>
                            <a:pt x="1103" y="108"/>
                            <a:pt x="1095" y="108"/>
                            <a:pt x="1089" y="104"/>
                          </a:cubicBezTo>
                          <a:cubicBezTo>
                            <a:pt x="1083" y="101"/>
                            <a:pt x="1072" y="85"/>
                            <a:pt x="1066" y="96"/>
                          </a:cubicBezTo>
                          <a:cubicBezTo>
                            <a:pt x="1065" y="97"/>
                            <a:pt x="1065" y="100"/>
                            <a:pt x="1063" y="100"/>
                          </a:cubicBezTo>
                          <a:cubicBezTo>
                            <a:pt x="1061" y="100"/>
                            <a:pt x="1058" y="96"/>
                            <a:pt x="1058" y="95"/>
                          </a:cubicBezTo>
                          <a:cubicBezTo>
                            <a:pt x="1055" y="90"/>
                            <a:pt x="1060" y="85"/>
                            <a:pt x="1052" y="83"/>
                          </a:cubicBezTo>
                          <a:cubicBezTo>
                            <a:pt x="1047" y="82"/>
                            <a:pt x="1042" y="85"/>
                            <a:pt x="1038" y="87"/>
                          </a:cubicBezTo>
                          <a:cubicBezTo>
                            <a:pt x="1034" y="89"/>
                            <a:pt x="1029" y="93"/>
                            <a:pt x="1025" y="94"/>
                          </a:cubicBezTo>
                          <a:cubicBezTo>
                            <a:pt x="1022" y="94"/>
                            <a:pt x="1020" y="94"/>
                            <a:pt x="1017" y="95"/>
                          </a:cubicBezTo>
                          <a:cubicBezTo>
                            <a:pt x="1015" y="96"/>
                            <a:pt x="1014" y="98"/>
                            <a:pt x="1012" y="99"/>
                          </a:cubicBezTo>
                          <a:cubicBezTo>
                            <a:pt x="1008" y="103"/>
                            <a:pt x="1004" y="103"/>
                            <a:pt x="999" y="102"/>
                          </a:cubicBezTo>
                          <a:cubicBezTo>
                            <a:pt x="997" y="101"/>
                            <a:pt x="996" y="100"/>
                            <a:pt x="994" y="98"/>
                          </a:cubicBezTo>
                          <a:cubicBezTo>
                            <a:pt x="993" y="96"/>
                            <a:pt x="994" y="92"/>
                            <a:pt x="992" y="91"/>
                          </a:cubicBezTo>
                          <a:cubicBezTo>
                            <a:pt x="990" y="87"/>
                            <a:pt x="982" y="91"/>
                            <a:pt x="978" y="92"/>
                          </a:cubicBezTo>
                          <a:cubicBezTo>
                            <a:pt x="974" y="94"/>
                            <a:pt x="968" y="98"/>
                            <a:pt x="963" y="99"/>
                          </a:cubicBezTo>
                          <a:cubicBezTo>
                            <a:pt x="959" y="100"/>
                            <a:pt x="955" y="96"/>
                            <a:pt x="958" y="92"/>
                          </a:cubicBezTo>
                          <a:cubicBezTo>
                            <a:pt x="960" y="89"/>
                            <a:pt x="965" y="86"/>
                            <a:pt x="968" y="84"/>
                          </a:cubicBezTo>
                          <a:cubicBezTo>
                            <a:pt x="972" y="81"/>
                            <a:pt x="978" y="79"/>
                            <a:pt x="981" y="75"/>
                          </a:cubicBezTo>
                          <a:cubicBezTo>
                            <a:pt x="984" y="71"/>
                            <a:pt x="984" y="67"/>
                            <a:pt x="989" y="65"/>
                          </a:cubicBezTo>
                          <a:cubicBezTo>
                            <a:pt x="995" y="64"/>
                            <a:pt x="1000" y="64"/>
                            <a:pt x="1006" y="61"/>
                          </a:cubicBezTo>
                          <a:cubicBezTo>
                            <a:pt x="1010" y="59"/>
                            <a:pt x="1014" y="57"/>
                            <a:pt x="1019" y="57"/>
                          </a:cubicBezTo>
                          <a:cubicBezTo>
                            <a:pt x="1023" y="56"/>
                            <a:pt x="1025" y="55"/>
                            <a:pt x="1027" y="52"/>
                          </a:cubicBezTo>
                          <a:cubicBezTo>
                            <a:pt x="1020" y="52"/>
                            <a:pt x="1011" y="52"/>
                            <a:pt x="1004" y="51"/>
                          </a:cubicBezTo>
                          <a:cubicBezTo>
                            <a:pt x="998" y="50"/>
                            <a:pt x="991" y="46"/>
                            <a:pt x="984" y="46"/>
                          </a:cubicBezTo>
                          <a:cubicBezTo>
                            <a:pt x="978" y="47"/>
                            <a:pt x="972" y="51"/>
                            <a:pt x="965" y="49"/>
                          </a:cubicBezTo>
                          <a:cubicBezTo>
                            <a:pt x="962" y="48"/>
                            <a:pt x="960" y="46"/>
                            <a:pt x="958" y="44"/>
                          </a:cubicBezTo>
                          <a:cubicBezTo>
                            <a:pt x="955" y="41"/>
                            <a:pt x="954" y="41"/>
                            <a:pt x="950" y="41"/>
                          </a:cubicBezTo>
                          <a:cubicBezTo>
                            <a:pt x="947" y="41"/>
                            <a:pt x="944" y="42"/>
                            <a:pt x="941" y="41"/>
                          </a:cubicBezTo>
                          <a:cubicBezTo>
                            <a:pt x="938" y="39"/>
                            <a:pt x="937" y="37"/>
                            <a:pt x="935" y="34"/>
                          </a:cubicBezTo>
                          <a:cubicBezTo>
                            <a:pt x="929" y="28"/>
                            <a:pt x="921" y="31"/>
                            <a:pt x="914" y="32"/>
                          </a:cubicBezTo>
                          <a:cubicBezTo>
                            <a:pt x="907" y="34"/>
                            <a:pt x="899" y="32"/>
                            <a:pt x="892" y="29"/>
                          </a:cubicBezTo>
                          <a:cubicBezTo>
                            <a:pt x="885" y="27"/>
                            <a:pt x="880" y="22"/>
                            <a:pt x="877" y="15"/>
                          </a:cubicBezTo>
                          <a:cubicBezTo>
                            <a:pt x="876" y="12"/>
                            <a:pt x="875" y="6"/>
                            <a:pt x="873" y="4"/>
                          </a:cubicBezTo>
                          <a:cubicBezTo>
                            <a:pt x="872" y="2"/>
                            <a:pt x="868" y="0"/>
                            <a:pt x="866" y="2"/>
                          </a:cubicBezTo>
                          <a:cubicBezTo>
                            <a:pt x="864" y="4"/>
                            <a:pt x="865" y="11"/>
                            <a:pt x="865" y="14"/>
                          </a:cubicBezTo>
                          <a:cubicBezTo>
                            <a:pt x="840" y="15"/>
                            <a:pt x="815" y="15"/>
                            <a:pt x="790" y="15"/>
                          </a:cubicBezTo>
                          <a:cubicBezTo>
                            <a:pt x="767" y="15"/>
                            <a:pt x="744" y="16"/>
                            <a:pt x="721" y="16"/>
                          </a:cubicBezTo>
                          <a:cubicBezTo>
                            <a:pt x="706" y="16"/>
                            <a:pt x="692" y="16"/>
                            <a:pt x="677" y="16"/>
                          </a:cubicBezTo>
                          <a:cubicBezTo>
                            <a:pt x="645" y="16"/>
                            <a:pt x="612" y="16"/>
                            <a:pt x="580" y="16"/>
                          </a:cubicBezTo>
                          <a:cubicBezTo>
                            <a:pt x="541" y="16"/>
                            <a:pt x="502" y="16"/>
                            <a:pt x="463" y="16"/>
                          </a:cubicBezTo>
                          <a:cubicBezTo>
                            <a:pt x="429" y="16"/>
                            <a:pt x="394" y="16"/>
                            <a:pt x="359" y="16"/>
                          </a:cubicBezTo>
                          <a:cubicBezTo>
                            <a:pt x="340" y="16"/>
                            <a:pt x="321" y="16"/>
                            <a:pt x="301" y="16"/>
                          </a:cubicBezTo>
                          <a:cubicBezTo>
                            <a:pt x="280" y="16"/>
                            <a:pt x="258" y="16"/>
                            <a:pt x="237" y="16"/>
                          </a:cubicBezTo>
                          <a:cubicBezTo>
                            <a:pt x="136" y="15"/>
                            <a:pt x="136" y="15"/>
                            <a:pt x="136" y="15"/>
                          </a:cubicBezTo>
                          <a:cubicBezTo>
                            <a:pt x="115" y="15"/>
                            <a:pt x="95" y="15"/>
                            <a:pt x="74" y="15"/>
                          </a:cubicBezTo>
                          <a:cubicBezTo>
                            <a:pt x="61" y="15"/>
                            <a:pt x="61" y="15"/>
                            <a:pt x="61" y="15"/>
                          </a:cubicBezTo>
                          <a:cubicBezTo>
                            <a:pt x="62" y="16"/>
                            <a:pt x="62" y="17"/>
                            <a:pt x="63" y="18"/>
                          </a:cubicBezTo>
                          <a:cubicBezTo>
                            <a:pt x="64" y="20"/>
                            <a:pt x="66" y="21"/>
                            <a:pt x="67" y="22"/>
                          </a:cubicBezTo>
                          <a:cubicBezTo>
                            <a:pt x="71" y="27"/>
                            <a:pt x="64" y="31"/>
                            <a:pt x="67" y="35"/>
                          </a:cubicBezTo>
                          <a:cubicBezTo>
                            <a:pt x="68" y="36"/>
                            <a:pt x="70" y="37"/>
                            <a:pt x="71" y="38"/>
                          </a:cubicBezTo>
                          <a:cubicBezTo>
                            <a:pt x="72" y="40"/>
                            <a:pt x="71" y="42"/>
                            <a:pt x="72" y="44"/>
                          </a:cubicBezTo>
                          <a:cubicBezTo>
                            <a:pt x="74" y="48"/>
                            <a:pt x="78" y="50"/>
                            <a:pt x="75" y="55"/>
                          </a:cubicBezTo>
                          <a:cubicBezTo>
                            <a:pt x="74" y="57"/>
                            <a:pt x="71" y="59"/>
                            <a:pt x="70" y="62"/>
                          </a:cubicBezTo>
                          <a:cubicBezTo>
                            <a:pt x="70" y="65"/>
                            <a:pt x="71" y="65"/>
                            <a:pt x="72" y="67"/>
                          </a:cubicBezTo>
                          <a:cubicBezTo>
                            <a:pt x="75" y="73"/>
                            <a:pt x="74" y="75"/>
                            <a:pt x="70" y="78"/>
                          </a:cubicBezTo>
                          <a:cubicBezTo>
                            <a:pt x="66" y="80"/>
                            <a:pt x="62" y="87"/>
                            <a:pt x="57" y="86"/>
                          </a:cubicBezTo>
                          <a:cubicBezTo>
                            <a:pt x="49" y="86"/>
                            <a:pt x="56" y="81"/>
                            <a:pt x="54" y="77"/>
                          </a:cubicBezTo>
                          <a:cubicBezTo>
                            <a:pt x="53" y="74"/>
                            <a:pt x="51" y="75"/>
                            <a:pt x="49" y="74"/>
                          </a:cubicBezTo>
                          <a:cubicBezTo>
                            <a:pt x="47" y="72"/>
                            <a:pt x="49" y="70"/>
                            <a:pt x="50" y="68"/>
                          </a:cubicBezTo>
                          <a:cubicBezTo>
                            <a:pt x="52" y="64"/>
                            <a:pt x="53" y="60"/>
                            <a:pt x="57" y="57"/>
                          </a:cubicBezTo>
                          <a:cubicBezTo>
                            <a:pt x="61" y="54"/>
                            <a:pt x="61" y="53"/>
                            <a:pt x="56" y="52"/>
                          </a:cubicBezTo>
                          <a:cubicBezTo>
                            <a:pt x="53" y="51"/>
                            <a:pt x="52" y="47"/>
                            <a:pt x="48" y="47"/>
                          </a:cubicBezTo>
                          <a:cubicBezTo>
                            <a:pt x="39" y="45"/>
                            <a:pt x="30" y="46"/>
                            <a:pt x="21" y="45"/>
                          </a:cubicBezTo>
                          <a:cubicBezTo>
                            <a:pt x="17" y="44"/>
                            <a:pt x="13" y="42"/>
                            <a:pt x="10" y="41"/>
                          </a:cubicBezTo>
                          <a:cubicBezTo>
                            <a:pt x="6" y="38"/>
                            <a:pt x="4" y="38"/>
                            <a:pt x="3" y="43"/>
                          </a:cubicBezTo>
                          <a:cubicBezTo>
                            <a:pt x="0" y="54"/>
                            <a:pt x="12" y="62"/>
                            <a:pt x="15" y="72"/>
                          </a:cubicBezTo>
                          <a:cubicBezTo>
                            <a:pt x="15" y="75"/>
                            <a:pt x="16" y="82"/>
                            <a:pt x="18" y="84"/>
                          </a:cubicBezTo>
                          <a:cubicBezTo>
                            <a:pt x="19" y="85"/>
                            <a:pt x="22" y="84"/>
                            <a:pt x="23" y="85"/>
                          </a:cubicBezTo>
                          <a:cubicBezTo>
                            <a:pt x="24" y="85"/>
                            <a:pt x="29" y="87"/>
                            <a:pt x="29" y="89"/>
                          </a:cubicBezTo>
                          <a:cubicBezTo>
                            <a:pt x="29" y="91"/>
                            <a:pt x="18" y="93"/>
                            <a:pt x="22" y="97"/>
                          </a:cubicBezTo>
                          <a:cubicBezTo>
                            <a:pt x="24" y="99"/>
                            <a:pt x="27" y="96"/>
                            <a:pt x="28" y="98"/>
                          </a:cubicBezTo>
                          <a:cubicBezTo>
                            <a:pt x="30" y="100"/>
                            <a:pt x="28" y="100"/>
                            <a:pt x="26" y="102"/>
                          </a:cubicBezTo>
                          <a:cubicBezTo>
                            <a:pt x="24" y="104"/>
                            <a:pt x="22" y="110"/>
                            <a:pt x="24" y="113"/>
                          </a:cubicBezTo>
                          <a:cubicBezTo>
                            <a:pt x="27" y="116"/>
                            <a:pt x="34" y="116"/>
                            <a:pt x="37" y="116"/>
                          </a:cubicBezTo>
                          <a:cubicBezTo>
                            <a:pt x="38" y="115"/>
                            <a:pt x="48" y="114"/>
                            <a:pt x="46" y="118"/>
                          </a:cubicBezTo>
                          <a:cubicBezTo>
                            <a:pt x="45" y="119"/>
                            <a:pt x="41" y="119"/>
                            <a:pt x="39" y="119"/>
                          </a:cubicBezTo>
                          <a:cubicBezTo>
                            <a:pt x="36" y="119"/>
                            <a:pt x="35" y="121"/>
                            <a:pt x="32" y="120"/>
                          </a:cubicBezTo>
                          <a:cubicBezTo>
                            <a:pt x="26" y="118"/>
                            <a:pt x="24" y="118"/>
                            <a:pt x="25" y="125"/>
                          </a:cubicBezTo>
                          <a:cubicBezTo>
                            <a:pt x="25" y="131"/>
                            <a:pt x="26" y="136"/>
                            <a:pt x="26" y="142"/>
                          </a:cubicBezTo>
                          <a:cubicBezTo>
                            <a:pt x="26" y="153"/>
                            <a:pt x="25" y="165"/>
                            <a:pt x="24" y="176"/>
                          </a:cubicBezTo>
                          <a:cubicBezTo>
                            <a:pt x="23" y="180"/>
                            <a:pt x="23" y="185"/>
                            <a:pt x="23" y="189"/>
                          </a:cubicBezTo>
                          <a:cubicBezTo>
                            <a:pt x="22" y="196"/>
                            <a:pt x="21" y="202"/>
                            <a:pt x="19" y="208"/>
                          </a:cubicBezTo>
                          <a:cubicBezTo>
                            <a:pt x="18" y="211"/>
                            <a:pt x="17" y="214"/>
                            <a:pt x="17" y="216"/>
                          </a:cubicBezTo>
                          <a:cubicBezTo>
                            <a:pt x="18" y="218"/>
                            <a:pt x="19" y="219"/>
                            <a:pt x="19" y="221"/>
                          </a:cubicBezTo>
                          <a:cubicBezTo>
                            <a:pt x="18" y="226"/>
                            <a:pt x="11" y="229"/>
                            <a:pt x="10" y="234"/>
                          </a:cubicBezTo>
                          <a:cubicBezTo>
                            <a:pt x="8" y="239"/>
                            <a:pt x="12" y="243"/>
                            <a:pt x="12" y="248"/>
                          </a:cubicBezTo>
                          <a:cubicBezTo>
                            <a:pt x="12" y="253"/>
                            <a:pt x="11" y="259"/>
                            <a:pt x="14" y="262"/>
                          </a:cubicBezTo>
                          <a:cubicBezTo>
                            <a:pt x="18" y="266"/>
                            <a:pt x="20" y="267"/>
                            <a:pt x="19" y="272"/>
                          </a:cubicBezTo>
                          <a:cubicBezTo>
                            <a:pt x="17" y="278"/>
                            <a:pt x="19" y="284"/>
                            <a:pt x="20" y="290"/>
                          </a:cubicBezTo>
                          <a:cubicBezTo>
                            <a:pt x="20" y="295"/>
                            <a:pt x="18" y="299"/>
                            <a:pt x="18" y="304"/>
                          </a:cubicBezTo>
                          <a:cubicBezTo>
                            <a:pt x="19" y="306"/>
                            <a:pt x="20" y="307"/>
                            <a:pt x="21" y="308"/>
                          </a:cubicBezTo>
                          <a:cubicBezTo>
                            <a:pt x="21" y="311"/>
                            <a:pt x="20" y="311"/>
                            <a:pt x="18" y="313"/>
                          </a:cubicBezTo>
                          <a:cubicBezTo>
                            <a:pt x="14" y="317"/>
                            <a:pt x="13" y="320"/>
                            <a:pt x="15" y="325"/>
                          </a:cubicBezTo>
                          <a:cubicBezTo>
                            <a:pt x="17" y="331"/>
                            <a:pt x="22" y="337"/>
                            <a:pt x="25" y="342"/>
                          </a:cubicBezTo>
                          <a:cubicBezTo>
                            <a:pt x="29" y="346"/>
                            <a:pt x="30" y="349"/>
                            <a:pt x="30" y="355"/>
                          </a:cubicBezTo>
                          <a:cubicBezTo>
                            <a:pt x="29" y="362"/>
                            <a:pt x="29" y="367"/>
                            <a:pt x="32" y="374"/>
                          </a:cubicBezTo>
                          <a:cubicBezTo>
                            <a:pt x="35" y="379"/>
                            <a:pt x="38" y="382"/>
                            <a:pt x="41" y="387"/>
                          </a:cubicBezTo>
                          <a:cubicBezTo>
                            <a:pt x="43" y="389"/>
                            <a:pt x="43" y="391"/>
                            <a:pt x="45" y="393"/>
                          </a:cubicBezTo>
                          <a:cubicBezTo>
                            <a:pt x="47" y="395"/>
                            <a:pt x="50" y="397"/>
                            <a:pt x="52" y="398"/>
                          </a:cubicBezTo>
                          <a:cubicBezTo>
                            <a:pt x="56" y="401"/>
                            <a:pt x="59" y="406"/>
                            <a:pt x="63" y="408"/>
                          </a:cubicBezTo>
                          <a:cubicBezTo>
                            <a:pt x="64" y="409"/>
                            <a:pt x="68" y="411"/>
                            <a:pt x="69" y="410"/>
                          </a:cubicBezTo>
                          <a:cubicBezTo>
                            <a:pt x="70" y="409"/>
                            <a:pt x="68" y="405"/>
                            <a:pt x="68" y="404"/>
                          </a:cubicBezTo>
                          <a:cubicBezTo>
                            <a:pt x="68" y="401"/>
                            <a:pt x="69" y="399"/>
                            <a:pt x="71" y="399"/>
                          </a:cubicBezTo>
                          <a:cubicBezTo>
                            <a:pt x="73" y="399"/>
                            <a:pt x="75" y="401"/>
                            <a:pt x="77" y="401"/>
                          </a:cubicBezTo>
                          <a:cubicBezTo>
                            <a:pt x="81" y="401"/>
                            <a:pt x="84" y="402"/>
                            <a:pt x="88" y="401"/>
                          </a:cubicBezTo>
                          <a:cubicBezTo>
                            <a:pt x="90" y="401"/>
                            <a:pt x="93" y="399"/>
                            <a:pt x="95" y="400"/>
                          </a:cubicBezTo>
                          <a:cubicBezTo>
                            <a:pt x="96" y="401"/>
                            <a:pt x="98" y="403"/>
                            <a:pt x="97" y="404"/>
                          </a:cubicBezTo>
                          <a:cubicBezTo>
                            <a:pt x="97" y="405"/>
                            <a:pt x="92" y="405"/>
                            <a:pt x="91" y="405"/>
                          </a:cubicBezTo>
                          <a:cubicBezTo>
                            <a:pt x="89" y="406"/>
                            <a:pt x="89" y="407"/>
                            <a:pt x="86" y="407"/>
                          </a:cubicBezTo>
                          <a:cubicBezTo>
                            <a:pt x="82" y="408"/>
                            <a:pt x="77" y="405"/>
                            <a:pt x="74" y="408"/>
                          </a:cubicBezTo>
                          <a:cubicBezTo>
                            <a:pt x="71" y="413"/>
                            <a:pt x="80" y="416"/>
                            <a:pt x="81" y="421"/>
                          </a:cubicBezTo>
                          <a:cubicBezTo>
                            <a:pt x="81" y="426"/>
                            <a:pt x="74" y="419"/>
                            <a:pt x="72" y="418"/>
                          </a:cubicBezTo>
                          <a:cubicBezTo>
                            <a:pt x="68" y="417"/>
                            <a:pt x="69" y="424"/>
                            <a:pt x="70" y="427"/>
                          </a:cubicBezTo>
                          <a:cubicBezTo>
                            <a:pt x="70" y="431"/>
                            <a:pt x="71" y="433"/>
                            <a:pt x="75" y="435"/>
                          </a:cubicBezTo>
                          <a:cubicBezTo>
                            <a:pt x="78" y="437"/>
                            <a:pt x="84" y="438"/>
                            <a:pt x="86" y="441"/>
                          </a:cubicBezTo>
                          <a:cubicBezTo>
                            <a:pt x="88" y="442"/>
                            <a:pt x="88" y="446"/>
                            <a:pt x="88" y="448"/>
                          </a:cubicBezTo>
                          <a:cubicBezTo>
                            <a:pt x="87" y="451"/>
                            <a:pt x="86" y="450"/>
                            <a:pt x="85" y="452"/>
                          </a:cubicBezTo>
                          <a:cubicBezTo>
                            <a:pt x="83" y="455"/>
                            <a:pt x="85" y="460"/>
                            <a:pt x="87" y="463"/>
                          </a:cubicBezTo>
                          <a:cubicBezTo>
                            <a:pt x="91" y="470"/>
                            <a:pt x="98" y="476"/>
                            <a:pt x="103" y="482"/>
                          </a:cubicBezTo>
                          <a:cubicBezTo>
                            <a:pt x="108" y="487"/>
                            <a:pt x="112" y="492"/>
                            <a:pt x="116" y="497"/>
                          </a:cubicBezTo>
                          <a:cubicBezTo>
                            <a:pt x="118" y="500"/>
                            <a:pt x="121" y="503"/>
                            <a:pt x="122" y="507"/>
                          </a:cubicBezTo>
                          <a:cubicBezTo>
                            <a:pt x="123" y="512"/>
                            <a:pt x="120" y="518"/>
                            <a:pt x="125" y="521"/>
                          </a:cubicBezTo>
                          <a:cubicBezTo>
                            <a:pt x="127" y="522"/>
                            <a:pt x="129" y="522"/>
                            <a:pt x="131" y="522"/>
                          </a:cubicBezTo>
                          <a:cubicBezTo>
                            <a:pt x="135" y="522"/>
                            <a:pt x="138" y="523"/>
                            <a:pt x="141" y="524"/>
                          </a:cubicBezTo>
                          <a:cubicBezTo>
                            <a:pt x="146" y="524"/>
                            <a:pt x="151" y="523"/>
                            <a:pt x="156" y="526"/>
                          </a:cubicBezTo>
                          <a:cubicBezTo>
                            <a:pt x="162" y="528"/>
                            <a:pt x="166" y="533"/>
                            <a:pt x="170" y="536"/>
                          </a:cubicBezTo>
                          <a:cubicBezTo>
                            <a:pt x="172" y="538"/>
                            <a:pt x="174" y="540"/>
                            <a:pt x="176" y="540"/>
                          </a:cubicBezTo>
                          <a:cubicBezTo>
                            <a:pt x="178" y="540"/>
                            <a:pt x="180" y="539"/>
                            <a:pt x="182" y="539"/>
                          </a:cubicBezTo>
                          <a:cubicBezTo>
                            <a:pt x="187" y="539"/>
                            <a:pt x="187" y="545"/>
                            <a:pt x="191" y="547"/>
                          </a:cubicBezTo>
                          <a:cubicBezTo>
                            <a:pt x="193" y="549"/>
                            <a:pt x="196" y="548"/>
                            <a:pt x="198" y="549"/>
                          </a:cubicBezTo>
                          <a:cubicBezTo>
                            <a:pt x="201" y="550"/>
                            <a:pt x="203" y="552"/>
                            <a:pt x="205" y="553"/>
                          </a:cubicBezTo>
                          <a:cubicBezTo>
                            <a:pt x="209" y="557"/>
                            <a:pt x="214" y="561"/>
                            <a:pt x="217" y="566"/>
                          </a:cubicBezTo>
                          <a:cubicBezTo>
                            <a:pt x="219" y="570"/>
                            <a:pt x="221" y="575"/>
                            <a:pt x="222" y="580"/>
                          </a:cubicBezTo>
                          <a:cubicBezTo>
                            <a:pt x="223" y="583"/>
                            <a:pt x="223" y="585"/>
                            <a:pt x="225" y="586"/>
                          </a:cubicBezTo>
                          <a:cubicBezTo>
                            <a:pt x="229" y="587"/>
                            <a:pt x="236" y="585"/>
                            <a:pt x="240" y="58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609" name="Group 608">
                      <a:extLst>
                        <a:ext uri="{FF2B5EF4-FFF2-40B4-BE49-F238E27FC236}">
                          <a16:creationId xmlns:a16="http://schemas.microsoft.com/office/drawing/2014/main" id="{F78D5574-3B83-4594-A169-470F5934C7A7}"/>
                        </a:ext>
                      </a:extLst>
                    </p:cNvPr>
                    <p:cNvGrpSpPr/>
                    <p:nvPr/>
                  </p:nvGrpSpPr>
                  <p:grpSpPr>
                    <a:xfrm>
                      <a:off x="766762" y="3948163"/>
                      <a:ext cx="155576" cy="109540"/>
                      <a:chOff x="766762" y="3948163"/>
                      <a:chExt cx="155576" cy="109540"/>
                    </a:xfrm>
                    <a:grpFill/>
                  </p:grpSpPr>
                  <p:sp>
                    <p:nvSpPr>
                      <p:cNvPr id="611" name="Freeform 13">
                        <a:extLst>
                          <a:ext uri="{FF2B5EF4-FFF2-40B4-BE49-F238E27FC236}">
                            <a16:creationId xmlns:a16="http://schemas.microsoft.com/office/drawing/2014/main" id="{EBEC237D-3182-4F28-96FF-7DE3DA6094BE}"/>
                          </a:ext>
                        </a:extLst>
                      </p:cNvPr>
                      <p:cNvSpPr>
                        <a:spLocks/>
                      </p:cNvSpPr>
                      <p:nvPr/>
                    </p:nvSpPr>
                    <p:spPr bwMode="auto">
                      <a:xfrm>
                        <a:off x="862012" y="3986264"/>
                        <a:ext cx="23813" cy="17463"/>
                      </a:xfrm>
                      <a:custGeom>
                        <a:avLst/>
                        <a:gdLst>
                          <a:gd name="T0" fmla="*/ 16 w 21"/>
                          <a:gd name="T1" fmla="*/ 6 h 17"/>
                          <a:gd name="T2" fmla="*/ 16 w 21"/>
                          <a:gd name="T3" fmla="*/ 6 h 17"/>
                          <a:gd name="T4" fmla="*/ 3 w 21"/>
                          <a:gd name="T5" fmla="*/ 4 h 17"/>
                          <a:gd name="T6" fmla="*/ 9 w 21"/>
                          <a:gd name="T7" fmla="*/ 12 h 17"/>
                          <a:gd name="T8" fmla="*/ 17 w 21"/>
                          <a:gd name="T9" fmla="*/ 12 h 17"/>
                          <a:gd name="T10" fmla="*/ 21 w 21"/>
                          <a:gd name="T11" fmla="*/ 10 h 17"/>
                          <a:gd name="T12" fmla="*/ 16 w 21"/>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6" y="6"/>
                            </a:moveTo>
                            <a:cubicBezTo>
                              <a:pt x="18" y="7"/>
                              <a:pt x="17" y="6"/>
                              <a:pt x="16" y="6"/>
                            </a:cubicBezTo>
                            <a:cubicBezTo>
                              <a:pt x="13" y="4"/>
                              <a:pt x="6" y="0"/>
                              <a:pt x="3" y="4"/>
                            </a:cubicBezTo>
                            <a:cubicBezTo>
                              <a:pt x="0" y="7"/>
                              <a:pt x="7" y="11"/>
                              <a:pt x="9" y="12"/>
                            </a:cubicBezTo>
                            <a:cubicBezTo>
                              <a:pt x="12" y="17"/>
                              <a:pt x="13" y="15"/>
                              <a:pt x="17" y="12"/>
                            </a:cubicBezTo>
                            <a:cubicBezTo>
                              <a:pt x="18" y="12"/>
                              <a:pt x="20" y="12"/>
                              <a:pt x="21" y="10"/>
                            </a:cubicBezTo>
                            <a:cubicBezTo>
                              <a:pt x="21" y="8"/>
                              <a:pt x="17" y="7"/>
                              <a:pt x="16" y="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2" name="Freeform 14">
                        <a:extLst>
                          <a:ext uri="{FF2B5EF4-FFF2-40B4-BE49-F238E27FC236}">
                            <a16:creationId xmlns:a16="http://schemas.microsoft.com/office/drawing/2014/main" id="{B4AB1BD1-B20E-48E1-8431-AA531196D402}"/>
                          </a:ext>
                        </a:extLst>
                      </p:cNvPr>
                      <p:cNvSpPr>
                        <a:spLocks/>
                      </p:cNvSpPr>
                      <p:nvPr/>
                    </p:nvSpPr>
                    <p:spPr bwMode="auto">
                      <a:xfrm>
                        <a:off x="877887" y="3991026"/>
                        <a:ext cx="1588"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3" name="Freeform 22">
                        <a:extLst>
                          <a:ext uri="{FF2B5EF4-FFF2-40B4-BE49-F238E27FC236}">
                            <a16:creationId xmlns:a16="http://schemas.microsoft.com/office/drawing/2014/main" id="{9F02A615-0A0D-4388-A91B-1DF416CA4BC1}"/>
                          </a:ext>
                        </a:extLst>
                      </p:cNvPr>
                      <p:cNvSpPr>
                        <a:spLocks/>
                      </p:cNvSpPr>
                      <p:nvPr/>
                    </p:nvSpPr>
                    <p:spPr bwMode="auto">
                      <a:xfrm>
                        <a:off x="885825" y="4013252"/>
                        <a:ext cx="36513" cy="44451"/>
                      </a:xfrm>
                      <a:custGeom>
                        <a:avLst/>
                        <a:gdLst>
                          <a:gd name="T0" fmla="*/ 26 w 34"/>
                          <a:gd name="T1" fmla="*/ 11 h 42"/>
                          <a:gd name="T2" fmla="*/ 19 w 34"/>
                          <a:gd name="T3" fmla="*/ 7 h 42"/>
                          <a:gd name="T4" fmla="*/ 7 w 34"/>
                          <a:gd name="T5" fmla="*/ 4 h 42"/>
                          <a:gd name="T6" fmla="*/ 7 w 34"/>
                          <a:gd name="T7" fmla="*/ 9 h 42"/>
                          <a:gd name="T8" fmla="*/ 5 w 34"/>
                          <a:gd name="T9" fmla="*/ 14 h 42"/>
                          <a:gd name="T10" fmla="*/ 1 w 34"/>
                          <a:gd name="T11" fmla="*/ 22 h 42"/>
                          <a:gd name="T12" fmla="*/ 6 w 34"/>
                          <a:gd name="T13" fmla="*/ 31 h 42"/>
                          <a:gd name="T14" fmla="*/ 12 w 34"/>
                          <a:gd name="T15" fmla="*/ 41 h 42"/>
                          <a:gd name="T16" fmla="*/ 23 w 34"/>
                          <a:gd name="T17" fmla="*/ 30 h 42"/>
                          <a:gd name="T18" fmla="*/ 33 w 34"/>
                          <a:gd name="T19" fmla="*/ 22 h 42"/>
                          <a:gd name="T20" fmla="*/ 31 w 34"/>
                          <a:gd name="T21" fmla="*/ 18 h 42"/>
                          <a:gd name="T22" fmla="*/ 26 w 34"/>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2">
                            <a:moveTo>
                              <a:pt x="26" y="11"/>
                            </a:moveTo>
                            <a:cubicBezTo>
                              <a:pt x="24" y="7"/>
                              <a:pt x="23" y="8"/>
                              <a:pt x="19" y="7"/>
                            </a:cubicBezTo>
                            <a:cubicBezTo>
                              <a:pt x="16" y="6"/>
                              <a:pt x="9" y="0"/>
                              <a:pt x="7" y="4"/>
                            </a:cubicBezTo>
                            <a:cubicBezTo>
                              <a:pt x="6" y="5"/>
                              <a:pt x="7" y="8"/>
                              <a:pt x="7" y="9"/>
                            </a:cubicBezTo>
                            <a:cubicBezTo>
                              <a:pt x="7" y="12"/>
                              <a:pt x="7" y="12"/>
                              <a:pt x="5" y="14"/>
                            </a:cubicBezTo>
                            <a:cubicBezTo>
                              <a:pt x="3" y="16"/>
                              <a:pt x="0" y="19"/>
                              <a:pt x="1" y="22"/>
                            </a:cubicBezTo>
                            <a:cubicBezTo>
                              <a:pt x="2" y="26"/>
                              <a:pt x="5" y="27"/>
                              <a:pt x="6" y="31"/>
                            </a:cubicBezTo>
                            <a:cubicBezTo>
                              <a:pt x="6" y="35"/>
                              <a:pt x="5" y="42"/>
                              <a:pt x="12" y="41"/>
                            </a:cubicBezTo>
                            <a:cubicBezTo>
                              <a:pt x="17" y="40"/>
                              <a:pt x="18" y="33"/>
                              <a:pt x="23" y="30"/>
                            </a:cubicBezTo>
                            <a:cubicBezTo>
                              <a:pt x="28" y="28"/>
                              <a:pt x="34" y="28"/>
                              <a:pt x="33" y="22"/>
                            </a:cubicBezTo>
                            <a:cubicBezTo>
                              <a:pt x="33" y="20"/>
                              <a:pt x="32" y="20"/>
                              <a:pt x="31" y="18"/>
                            </a:cubicBezTo>
                            <a:cubicBezTo>
                              <a:pt x="29" y="16"/>
                              <a:pt x="28" y="14"/>
                              <a:pt x="26" y="1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4" name="Freeform 23">
                        <a:extLst>
                          <a:ext uri="{FF2B5EF4-FFF2-40B4-BE49-F238E27FC236}">
                            <a16:creationId xmlns:a16="http://schemas.microsoft.com/office/drawing/2014/main" id="{0001FCF2-7C63-44CF-B740-4D369BBB7E09}"/>
                          </a:ext>
                        </a:extLst>
                      </p:cNvPr>
                      <p:cNvSpPr>
                        <a:spLocks/>
                      </p:cNvSpPr>
                      <p:nvPr/>
                    </p:nvSpPr>
                    <p:spPr bwMode="auto">
                      <a:xfrm>
                        <a:off x="855662" y="3991026"/>
                        <a:ext cx="1588" cy="1588"/>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0" y="1"/>
                              <a:pt x="0" y="1"/>
                              <a:pt x="1" y="1"/>
                            </a:cubicBezTo>
                            <a:cubicBezTo>
                              <a:pt x="1" y="1"/>
                              <a:pt x="2"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5" name="Freeform 24">
                        <a:extLst>
                          <a:ext uri="{FF2B5EF4-FFF2-40B4-BE49-F238E27FC236}">
                            <a16:creationId xmlns:a16="http://schemas.microsoft.com/office/drawing/2014/main" id="{07EF519A-3003-49CC-8894-3D20D78D8D9C}"/>
                          </a:ext>
                        </a:extLst>
                      </p:cNvPr>
                      <p:cNvSpPr>
                        <a:spLocks/>
                      </p:cNvSpPr>
                      <p:nvPr/>
                    </p:nvSpPr>
                    <p:spPr bwMode="auto">
                      <a:xfrm>
                        <a:off x="849312" y="3992614"/>
                        <a:ext cx="12700" cy="6350"/>
                      </a:xfrm>
                      <a:custGeom>
                        <a:avLst/>
                        <a:gdLst>
                          <a:gd name="T0" fmla="*/ 6 w 12"/>
                          <a:gd name="T1" fmla="*/ 0 h 6"/>
                          <a:gd name="T2" fmla="*/ 5 w 12"/>
                          <a:gd name="T3" fmla="*/ 0 h 6"/>
                          <a:gd name="T4" fmla="*/ 9 w 12"/>
                          <a:gd name="T5" fmla="*/ 5 h 6"/>
                          <a:gd name="T6" fmla="*/ 6 w 12"/>
                          <a:gd name="T7" fmla="*/ 0 h 6"/>
                        </a:gdLst>
                        <a:ahLst/>
                        <a:cxnLst>
                          <a:cxn ang="0">
                            <a:pos x="T0" y="T1"/>
                          </a:cxn>
                          <a:cxn ang="0">
                            <a:pos x="T2" y="T3"/>
                          </a:cxn>
                          <a:cxn ang="0">
                            <a:pos x="T4" y="T5"/>
                          </a:cxn>
                          <a:cxn ang="0">
                            <a:pos x="T6" y="T7"/>
                          </a:cxn>
                        </a:cxnLst>
                        <a:rect l="0" t="0" r="r" b="b"/>
                        <a:pathLst>
                          <a:path w="12" h="6">
                            <a:moveTo>
                              <a:pt x="6" y="0"/>
                            </a:moveTo>
                            <a:cubicBezTo>
                              <a:pt x="5" y="0"/>
                              <a:pt x="5" y="0"/>
                              <a:pt x="5" y="0"/>
                            </a:cubicBezTo>
                            <a:cubicBezTo>
                              <a:pt x="0" y="1"/>
                              <a:pt x="6" y="6"/>
                              <a:pt x="9" y="5"/>
                            </a:cubicBezTo>
                            <a:cubicBezTo>
                              <a:pt x="12" y="4"/>
                              <a:pt x="8" y="0"/>
                              <a:pt x="6"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6" name="Freeform 25">
                        <a:extLst>
                          <a:ext uri="{FF2B5EF4-FFF2-40B4-BE49-F238E27FC236}">
                            <a16:creationId xmlns:a16="http://schemas.microsoft.com/office/drawing/2014/main" id="{16DAEE3F-F476-447B-B0C7-5E43E4F8363C}"/>
                          </a:ext>
                        </a:extLst>
                      </p:cNvPr>
                      <p:cNvSpPr>
                        <a:spLocks/>
                      </p:cNvSpPr>
                      <p:nvPr/>
                    </p:nvSpPr>
                    <p:spPr bwMode="auto">
                      <a:xfrm>
                        <a:off x="844550" y="3979914"/>
                        <a:ext cx="19050" cy="6350"/>
                      </a:xfrm>
                      <a:custGeom>
                        <a:avLst/>
                        <a:gdLst>
                          <a:gd name="T0" fmla="*/ 14 w 18"/>
                          <a:gd name="T1" fmla="*/ 1 h 6"/>
                          <a:gd name="T2" fmla="*/ 14 w 18"/>
                          <a:gd name="T3" fmla="*/ 1 h 6"/>
                          <a:gd name="T4" fmla="*/ 6 w 18"/>
                          <a:gd name="T5" fmla="*/ 0 h 6"/>
                          <a:gd name="T6" fmla="*/ 1 w 18"/>
                          <a:gd name="T7" fmla="*/ 3 h 6"/>
                          <a:gd name="T8" fmla="*/ 4 w 18"/>
                          <a:gd name="T9" fmla="*/ 6 h 6"/>
                          <a:gd name="T10" fmla="*/ 9 w 18"/>
                          <a:gd name="T11" fmla="*/ 5 h 6"/>
                          <a:gd name="T12" fmla="*/ 14 w 18"/>
                          <a:gd name="T13" fmla="*/ 5 h 6"/>
                          <a:gd name="T14" fmla="*/ 17 w 18"/>
                          <a:gd name="T15" fmla="*/ 3 h 6"/>
                          <a:gd name="T16" fmla="*/ 14 w 18"/>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
                            <a:moveTo>
                              <a:pt x="14" y="1"/>
                            </a:moveTo>
                            <a:cubicBezTo>
                              <a:pt x="16" y="1"/>
                              <a:pt x="13" y="1"/>
                              <a:pt x="14" y="1"/>
                            </a:cubicBezTo>
                            <a:cubicBezTo>
                              <a:pt x="11" y="1"/>
                              <a:pt x="9" y="0"/>
                              <a:pt x="6" y="0"/>
                            </a:cubicBezTo>
                            <a:cubicBezTo>
                              <a:pt x="5" y="1"/>
                              <a:pt x="2" y="1"/>
                              <a:pt x="1" y="3"/>
                            </a:cubicBezTo>
                            <a:cubicBezTo>
                              <a:pt x="0" y="5"/>
                              <a:pt x="2" y="6"/>
                              <a:pt x="4" y="6"/>
                            </a:cubicBezTo>
                            <a:cubicBezTo>
                              <a:pt x="5" y="6"/>
                              <a:pt x="7" y="5"/>
                              <a:pt x="9" y="5"/>
                            </a:cubicBezTo>
                            <a:cubicBezTo>
                              <a:pt x="11" y="4"/>
                              <a:pt x="12" y="5"/>
                              <a:pt x="14" y="5"/>
                            </a:cubicBezTo>
                            <a:cubicBezTo>
                              <a:pt x="15" y="4"/>
                              <a:pt x="17" y="5"/>
                              <a:pt x="17" y="3"/>
                            </a:cubicBezTo>
                            <a:cubicBezTo>
                              <a:pt x="18" y="0"/>
                              <a:pt x="16" y="1"/>
                              <a:pt x="14"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7" name="Freeform 30">
                        <a:extLst>
                          <a:ext uri="{FF2B5EF4-FFF2-40B4-BE49-F238E27FC236}">
                            <a16:creationId xmlns:a16="http://schemas.microsoft.com/office/drawing/2014/main" id="{2A576A08-7A08-4CEF-B33D-C07A4117F915}"/>
                          </a:ext>
                        </a:extLst>
                      </p:cNvPr>
                      <p:cNvSpPr>
                        <a:spLocks/>
                      </p:cNvSpPr>
                      <p:nvPr/>
                    </p:nvSpPr>
                    <p:spPr bwMode="auto">
                      <a:xfrm>
                        <a:off x="766762" y="3949751"/>
                        <a:ext cx="17463" cy="9525"/>
                      </a:xfrm>
                      <a:custGeom>
                        <a:avLst/>
                        <a:gdLst>
                          <a:gd name="T0" fmla="*/ 7 w 16"/>
                          <a:gd name="T1" fmla="*/ 1 h 9"/>
                          <a:gd name="T2" fmla="*/ 2 w 16"/>
                          <a:gd name="T3" fmla="*/ 1 h 9"/>
                          <a:gd name="T4" fmla="*/ 1 w 16"/>
                          <a:gd name="T5" fmla="*/ 6 h 9"/>
                          <a:gd name="T6" fmla="*/ 10 w 16"/>
                          <a:gd name="T7" fmla="*/ 8 h 9"/>
                          <a:gd name="T8" fmla="*/ 13 w 16"/>
                          <a:gd name="T9" fmla="*/ 1 h 9"/>
                          <a:gd name="T10" fmla="*/ 7 w 16"/>
                          <a:gd name="T11" fmla="*/ 1 h 9"/>
                        </a:gdLst>
                        <a:ahLst/>
                        <a:cxnLst>
                          <a:cxn ang="0">
                            <a:pos x="T0" y="T1"/>
                          </a:cxn>
                          <a:cxn ang="0">
                            <a:pos x="T2" y="T3"/>
                          </a:cxn>
                          <a:cxn ang="0">
                            <a:pos x="T4" y="T5"/>
                          </a:cxn>
                          <a:cxn ang="0">
                            <a:pos x="T6" y="T7"/>
                          </a:cxn>
                          <a:cxn ang="0">
                            <a:pos x="T8" y="T9"/>
                          </a:cxn>
                          <a:cxn ang="0">
                            <a:pos x="T10" y="T11"/>
                          </a:cxn>
                        </a:cxnLst>
                        <a:rect l="0" t="0" r="r" b="b"/>
                        <a:pathLst>
                          <a:path w="16" h="9">
                            <a:moveTo>
                              <a:pt x="7" y="1"/>
                            </a:moveTo>
                            <a:cubicBezTo>
                              <a:pt x="5" y="0"/>
                              <a:pt x="4" y="0"/>
                              <a:pt x="2" y="1"/>
                            </a:cubicBezTo>
                            <a:cubicBezTo>
                              <a:pt x="1" y="2"/>
                              <a:pt x="0" y="5"/>
                              <a:pt x="1" y="6"/>
                            </a:cubicBezTo>
                            <a:cubicBezTo>
                              <a:pt x="2" y="8"/>
                              <a:pt x="9" y="9"/>
                              <a:pt x="10" y="8"/>
                            </a:cubicBezTo>
                            <a:cubicBezTo>
                              <a:pt x="13" y="8"/>
                              <a:pt x="16" y="4"/>
                              <a:pt x="13" y="1"/>
                            </a:cubicBezTo>
                            <a:cubicBezTo>
                              <a:pt x="12" y="0"/>
                              <a:pt x="9" y="1"/>
                              <a:pt x="7"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8" name="Freeform 31">
                        <a:extLst>
                          <a:ext uri="{FF2B5EF4-FFF2-40B4-BE49-F238E27FC236}">
                            <a16:creationId xmlns:a16="http://schemas.microsoft.com/office/drawing/2014/main" id="{F067D2A0-6E99-4707-8C0D-D7FA72D2BF7F}"/>
                          </a:ext>
                        </a:extLst>
                      </p:cNvPr>
                      <p:cNvSpPr>
                        <a:spLocks/>
                      </p:cNvSpPr>
                      <p:nvPr/>
                    </p:nvSpPr>
                    <p:spPr bwMode="auto">
                      <a:xfrm>
                        <a:off x="777875" y="3948163"/>
                        <a:ext cx="4763" cy="6350"/>
                      </a:xfrm>
                      <a:custGeom>
                        <a:avLst/>
                        <a:gdLst>
                          <a:gd name="T0" fmla="*/ 2 w 4"/>
                          <a:gd name="T1" fmla="*/ 2 h 5"/>
                          <a:gd name="T2" fmla="*/ 2 w 4"/>
                          <a:gd name="T3" fmla="*/ 2 h 5"/>
                        </a:gdLst>
                        <a:ahLst/>
                        <a:cxnLst>
                          <a:cxn ang="0">
                            <a:pos x="T0" y="T1"/>
                          </a:cxn>
                          <a:cxn ang="0">
                            <a:pos x="T2" y="T3"/>
                          </a:cxn>
                        </a:cxnLst>
                        <a:rect l="0" t="0" r="r" b="b"/>
                        <a:pathLst>
                          <a:path w="4" h="5">
                            <a:moveTo>
                              <a:pt x="2" y="2"/>
                            </a:moveTo>
                            <a:cubicBezTo>
                              <a:pt x="4" y="5"/>
                              <a:pt x="0" y="0"/>
                              <a:pt x="2"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19" name="Freeform 32">
                        <a:extLst>
                          <a:ext uri="{FF2B5EF4-FFF2-40B4-BE49-F238E27FC236}">
                            <a16:creationId xmlns:a16="http://schemas.microsoft.com/office/drawing/2014/main" id="{30FCFC67-37A9-47A2-BA05-854FE234D643}"/>
                          </a:ext>
                        </a:extLst>
                      </p:cNvPr>
                      <p:cNvSpPr>
                        <a:spLocks/>
                      </p:cNvSpPr>
                      <p:nvPr/>
                    </p:nvSpPr>
                    <p:spPr bwMode="auto">
                      <a:xfrm>
                        <a:off x="814387" y="3967213"/>
                        <a:ext cx="19050" cy="14288"/>
                      </a:xfrm>
                      <a:custGeom>
                        <a:avLst/>
                        <a:gdLst>
                          <a:gd name="T0" fmla="*/ 11 w 17"/>
                          <a:gd name="T1" fmla="*/ 2 h 14"/>
                          <a:gd name="T2" fmla="*/ 7 w 17"/>
                          <a:gd name="T3" fmla="*/ 0 h 14"/>
                          <a:gd name="T4" fmla="*/ 0 w 17"/>
                          <a:gd name="T5" fmla="*/ 3 h 14"/>
                          <a:gd name="T6" fmla="*/ 2 w 17"/>
                          <a:gd name="T7" fmla="*/ 7 h 14"/>
                          <a:gd name="T8" fmla="*/ 7 w 17"/>
                          <a:gd name="T9" fmla="*/ 9 h 14"/>
                          <a:gd name="T10" fmla="*/ 10 w 17"/>
                          <a:gd name="T11" fmla="*/ 9 h 14"/>
                          <a:gd name="T12" fmla="*/ 15 w 17"/>
                          <a:gd name="T13" fmla="*/ 12 h 14"/>
                          <a:gd name="T14" fmla="*/ 11 w 17"/>
                          <a:gd name="T15" fmla="*/ 3 h 14"/>
                          <a:gd name="T16" fmla="*/ 11 w 17"/>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4">
                            <a:moveTo>
                              <a:pt x="11" y="2"/>
                            </a:moveTo>
                            <a:cubicBezTo>
                              <a:pt x="9" y="1"/>
                              <a:pt x="9" y="0"/>
                              <a:pt x="7" y="0"/>
                            </a:cubicBezTo>
                            <a:cubicBezTo>
                              <a:pt x="6" y="0"/>
                              <a:pt x="1" y="2"/>
                              <a:pt x="0" y="3"/>
                            </a:cubicBezTo>
                            <a:cubicBezTo>
                              <a:pt x="0" y="4"/>
                              <a:pt x="2" y="7"/>
                              <a:pt x="2" y="7"/>
                            </a:cubicBezTo>
                            <a:cubicBezTo>
                              <a:pt x="4" y="9"/>
                              <a:pt x="4" y="9"/>
                              <a:pt x="7" y="9"/>
                            </a:cubicBezTo>
                            <a:cubicBezTo>
                              <a:pt x="9" y="9"/>
                              <a:pt x="9" y="8"/>
                              <a:pt x="10" y="9"/>
                            </a:cubicBezTo>
                            <a:cubicBezTo>
                              <a:pt x="12" y="10"/>
                              <a:pt x="13" y="14"/>
                              <a:pt x="15" y="12"/>
                            </a:cubicBezTo>
                            <a:cubicBezTo>
                              <a:pt x="17" y="9"/>
                              <a:pt x="13" y="5"/>
                              <a:pt x="11" y="3"/>
                            </a:cubicBezTo>
                            <a:cubicBezTo>
                              <a:pt x="11" y="3"/>
                              <a:pt x="10" y="1"/>
                              <a:pt x="11"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20" name="Freeform 33">
                        <a:extLst>
                          <a:ext uri="{FF2B5EF4-FFF2-40B4-BE49-F238E27FC236}">
                            <a16:creationId xmlns:a16="http://schemas.microsoft.com/office/drawing/2014/main" id="{607FFF77-BE9C-46F5-9AC2-FA314DB4D0B0}"/>
                          </a:ext>
                        </a:extLst>
                      </p:cNvPr>
                      <p:cNvSpPr>
                        <a:spLocks/>
                      </p:cNvSpPr>
                      <p:nvPr/>
                    </p:nvSpPr>
                    <p:spPr bwMode="auto">
                      <a:xfrm>
                        <a:off x="827087" y="3968801"/>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610" name="Freeform 336">
                      <a:extLst>
                        <a:ext uri="{FF2B5EF4-FFF2-40B4-BE49-F238E27FC236}">
                          <a16:creationId xmlns:a16="http://schemas.microsoft.com/office/drawing/2014/main" id="{DD76DB12-1321-4269-8FF2-CD03CF6A18FA}"/>
                        </a:ext>
                      </a:extLst>
                    </p:cNvPr>
                    <p:cNvSpPr>
                      <a:spLocks/>
                    </p:cNvSpPr>
                    <p:nvPr/>
                  </p:nvSpPr>
                  <p:spPr bwMode="auto">
                    <a:xfrm>
                      <a:off x="515937" y="1930427"/>
                      <a:ext cx="1185864" cy="822335"/>
                    </a:xfrm>
                    <a:custGeom>
                      <a:avLst/>
                      <a:gdLst>
                        <a:gd name="T0" fmla="*/ 1013 w 1101"/>
                        <a:gd name="T1" fmla="*/ 633 h 771"/>
                        <a:gd name="T2" fmla="*/ 914 w 1101"/>
                        <a:gd name="T3" fmla="*/ 580 h 771"/>
                        <a:gd name="T4" fmla="*/ 817 w 1101"/>
                        <a:gd name="T5" fmla="*/ 538 h 771"/>
                        <a:gd name="T6" fmla="*/ 780 w 1101"/>
                        <a:gd name="T7" fmla="*/ 114 h 771"/>
                        <a:gd name="T8" fmla="*/ 559 w 1101"/>
                        <a:gd name="T9" fmla="*/ 58 h 771"/>
                        <a:gd name="T10" fmla="*/ 428 w 1101"/>
                        <a:gd name="T11" fmla="*/ 28 h 771"/>
                        <a:gd name="T12" fmla="*/ 355 w 1101"/>
                        <a:gd name="T13" fmla="*/ 28 h 771"/>
                        <a:gd name="T14" fmla="*/ 319 w 1101"/>
                        <a:gd name="T15" fmla="*/ 8 h 771"/>
                        <a:gd name="T16" fmla="*/ 235 w 1101"/>
                        <a:gd name="T17" fmla="*/ 62 h 771"/>
                        <a:gd name="T18" fmla="*/ 173 w 1101"/>
                        <a:gd name="T19" fmla="*/ 65 h 771"/>
                        <a:gd name="T20" fmla="*/ 57 w 1101"/>
                        <a:gd name="T21" fmla="*/ 132 h 771"/>
                        <a:gd name="T22" fmla="*/ 117 w 1101"/>
                        <a:gd name="T23" fmla="*/ 214 h 771"/>
                        <a:gd name="T24" fmla="*/ 181 w 1101"/>
                        <a:gd name="T25" fmla="*/ 244 h 771"/>
                        <a:gd name="T26" fmla="*/ 193 w 1101"/>
                        <a:gd name="T27" fmla="*/ 256 h 771"/>
                        <a:gd name="T28" fmla="*/ 120 w 1101"/>
                        <a:gd name="T29" fmla="*/ 272 h 771"/>
                        <a:gd name="T30" fmla="*/ 68 w 1101"/>
                        <a:gd name="T31" fmla="*/ 258 h 771"/>
                        <a:gd name="T32" fmla="*/ 0 w 1101"/>
                        <a:gd name="T33" fmla="*/ 293 h 771"/>
                        <a:gd name="T34" fmla="*/ 40 w 1101"/>
                        <a:gd name="T35" fmla="*/ 326 h 771"/>
                        <a:gd name="T36" fmla="*/ 144 w 1101"/>
                        <a:gd name="T37" fmla="*/ 346 h 771"/>
                        <a:gd name="T38" fmla="*/ 203 w 1101"/>
                        <a:gd name="T39" fmla="*/ 335 h 771"/>
                        <a:gd name="T40" fmla="*/ 126 w 1101"/>
                        <a:gd name="T41" fmla="*/ 411 h 771"/>
                        <a:gd name="T42" fmla="*/ 92 w 1101"/>
                        <a:gd name="T43" fmla="*/ 438 h 771"/>
                        <a:gd name="T44" fmla="*/ 51 w 1101"/>
                        <a:gd name="T45" fmla="*/ 476 h 771"/>
                        <a:gd name="T46" fmla="*/ 84 w 1101"/>
                        <a:gd name="T47" fmla="*/ 480 h 771"/>
                        <a:gd name="T48" fmla="*/ 122 w 1101"/>
                        <a:gd name="T49" fmla="*/ 509 h 771"/>
                        <a:gd name="T50" fmla="*/ 101 w 1101"/>
                        <a:gd name="T51" fmla="*/ 515 h 771"/>
                        <a:gd name="T52" fmla="*/ 100 w 1101"/>
                        <a:gd name="T53" fmla="*/ 549 h 771"/>
                        <a:gd name="T54" fmla="*/ 171 w 1101"/>
                        <a:gd name="T55" fmla="*/ 521 h 771"/>
                        <a:gd name="T56" fmla="*/ 181 w 1101"/>
                        <a:gd name="T57" fmla="*/ 588 h 771"/>
                        <a:gd name="T58" fmla="*/ 217 w 1101"/>
                        <a:gd name="T59" fmla="*/ 591 h 771"/>
                        <a:gd name="T60" fmla="*/ 264 w 1101"/>
                        <a:gd name="T61" fmla="*/ 593 h 771"/>
                        <a:gd name="T62" fmla="*/ 315 w 1101"/>
                        <a:gd name="T63" fmla="*/ 588 h 771"/>
                        <a:gd name="T64" fmla="*/ 297 w 1101"/>
                        <a:gd name="T65" fmla="*/ 646 h 771"/>
                        <a:gd name="T66" fmla="*/ 221 w 1101"/>
                        <a:gd name="T67" fmla="*/ 706 h 771"/>
                        <a:gd name="T68" fmla="*/ 150 w 1101"/>
                        <a:gd name="T69" fmla="*/ 744 h 771"/>
                        <a:gd name="T70" fmla="*/ 163 w 1101"/>
                        <a:gd name="T71" fmla="*/ 755 h 771"/>
                        <a:gd name="T72" fmla="*/ 200 w 1101"/>
                        <a:gd name="T73" fmla="*/ 742 h 771"/>
                        <a:gd name="T74" fmla="*/ 271 w 1101"/>
                        <a:gd name="T75" fmla="*/ 702 h 771"/>
                        <a:gd name="T76" fmla="*/ 361 w 1101"/>
                        <a:gd name="T77" fmla="*/ 643 h 771"/>
                        <a:gd name="T78" fmla="*/ 411 w 1101"/>
                        <a:gd name="T79" fmla="*/ 590 h 771"/>
                        <a:gd name="T80" fmla="*/ 430 w 1101"/>
                        <a:gd name="T81" fmla="*/ 552 h 771"/>
                        <a:gd name="T82" fmla="*/ 490 w 1101"/>
                        <a:gd name="T83" fmla="*/ 498 h 771"/>
                        <a:gd name="T84" fmla="*/ 531 w 1101"/>
                        <a:gd name="T85" fmla="*/ 509 h 771"/>
                        <a:gd name="T86" fmla="*/ 470 w 1101"/>
                        <a:gd name="T87" fmla="*/ 562 h 771"/>
                        <a:gd name="T88" fmla="*/ 489 w 1101"/>
                        <a:gd name="T89" fmla="*/ 578 h 771"/>
                        <a:gd name="T90" fmla="*/ 530 w 1101"/>
                        <a:gd name="T91" fmla="*/ 556 h 771"/>
                        <a:gd name="T92" fmla="*/ 575 w 1101"/>
                        <a:gd name="T93" fmla="*/ 526 h 771"/>
                        <a:gd name="T94" fmla="*/ 580 w 1101"/>
                        <a:gd name="T95" fmla="*/ 495 h 771"/>
                        <a:gd name="T96" fmla="*/ 618 w 1101"/>
                        <a:gd name="T97" fmla="*/ 509 h 771"/>
                        <a:gd name="T98" fmla="*/ 673 w 1101"/>
                        <a:gd name="T99" fmla="*/ 522 h 771"/>
                        <a:gd name="T100" fmla="*/ 770 w 1101"/>
                        <a:gd name="T101" fmla="*/ 545 h 771"/>
                        <a:gd name="T102" fmla="*/ 833 w 1101"/>
                        <a:gd name="T103" fmla="*/ 559 h 771"/>
                        <a:gd name="T104" fmla="*/ 855 w 1101"/>
                        <a:gd name="T105" fmla="*/ 585 h 771"/>
                        <a:gd name="T106" fmla="*/ 914 w 1101"/>
                        <a:gd name="T107" fmla="*/ 610 h 771"/>
                        <a:gd name="T108" fmla="*/ 925 w 1101"/>
                        <a:gd name="T109" fmla="*/ 592 h 771"/>
                        <a:gd name="T110" fmla="*/ 950 w 1101"/>
                        <a:gd name="T111" fmla="*/ 610 h 771"/>
                        <a:gd name="T112" fmla="*/ 966 w 1101"/>
                        <a:gd name="T113" fmla="*/ 619 h 771"/>
                        <a:gd name="T114" fmla="*/ 999 w 1101"/>
                        <a:gd name="T115" fmla="*/ 642 h 771"/>
                        <a:gd name="T116" fmla="*/ 1049 w 1101"/>
                        <a:gd name="T117" fmla="*/ 713 h 771"/>
                        <a:gd name="T118" fmla="*/ 1084 w 1101"/>
                        <a:gd name="T119" fmla="*/ 747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1" h="771">
                          <a:moveTo>
                            <a:pt x="1100" y="746"/>
                          </a:moveTo>
                          <a:cubicBezTo>
                            <a:pt x="1101" y="743"/>
                            <a:pt x="1099" y="740"/>
                            <a:pt x="1099" y="737"/>
                          </a:cubicBezTo>
                          <a:cubicBezTo>
                            <a:pt x="1098" y="732"/>
                            <a:pt x="1096" y="728"/>
                            <a:pt x="1097" y="723"/>
                          </a:cubicBezTo>
                          <a:cubicBezTo>
                            <a:pt x="1098" y="720"/>
                            <a:pt x="1099" y="716"/>
                            <a:pt x="1096" y="714"/>
                          </a:cubicBezTo>
                          <a:cubicBezTo>
                            <a:pt x="1090" y="709"/>
                            <a:pt x="1082" y="707"/>
                            <a:pt x="1075" y="704"/>
                          </a:cubicBezTo>
                          <a:cubicBezTo>
                            <a:pt x="1066" y="701"/>
                            <a:pt x="1057" y="699"/>
                            <a:pt x="1049" y="694"/>
                          </a:cubicBezTo>
                          <a:cubicBezTo>
                            <a:pt x="1043" y="691"/>
                            <a:pt x="1038" y="683"/>
                            <a:pt x="1036" y="677"/>
                          </a:cubicBezTo>
                          <a:cubicBezTo>
                            <a:pt x="1034" y="673"/>
                            <a:pt x="1035" y="670"/>
                            <a:pt x="1034" y="667"/>
                          </a:cubicBezTo>
                          <a:cubicBezTo>
                            <a:pt x="1033" y="663"/>
                            <a:pt x="1030" y="660"/>
                            <a:pt x="1028" y="657"/>
                          </a:cubicBezTo>
                          <a:cubicBezTo>
                            <a:pt x="1023" y="649"/>
                            <a:pt x="1018" y="641"/>
                            <a:pt x="1013" y="633"/>
                          </a:cubicBezTo>
                          <a:cubicBezTo>
                            <a:pt x="1009" y="627"/>
                            <a:pt x="1004" y="621"/>
                            <a:pt x="999" y="616"/>
                          </a:cubicBezTo>
                          <a:cubicBezTo>
                            <a:pt x="992" y="610"/>
                            <a:pt x="984" y="606"/>
                            <a:pt x="978" y="600"/>
                          </a:cubicBezTo>
                          <a:cubicBezTo>
                            <a:pt x="973" y="596"/>
                            <a:pt x="971" y="589"/>
                            <a:pt x="965" y="586"/>
                          </a:cubicBezTo>
                          <a:cubicBezTo>
                            <a:pt x="962" y="583"/>
                            <a:pt x="958" y="581"/>
                            <a:pt x="954" y="578"/>
                          </a:cubicBezTo>
                          <a:cubicBezTo>
                            <a:pt x="951" y="574"/>
                            <a:pt x="949" y="571"/>
                            <a:pt x="945" y="567"/>
                          </a:cubicBezTo>
                          <a:cubicBezTo>
                            <a:pt x="943" y="565"/>
                            <a:pt x="940" y="562"/>
                            <a:pt x="937" y="562"/>
                          </a:cubicBezTo>
                          <a:cubicBezTo>
                            <a:pt x="933" y="562"/>
                            <a:pt x="927" y="565"/>
                            <a:pt x="924" y="566"/>
                          </a:cubicBezTo>
                          <a:cubicBezTo>
                            <a:pt x="922" y="567"/>
                            <a:pt x="920" y="568"/>
                            <a:pt x="919" y="570"/>
                          </a:cubicBezTo>
                          <a:cubicBezTo>
                            <a:pt x="918" y="571"/>
                            <a:pt x="918" y="573"/>
                            <a:pt x="917" y="575"/>
                          </a:cubicBezTo>
                          <a:cubicBezTo>
                            <a:pt x="916" y="577"/>
                            <a:pt x="915" y="578"/>
                            <a:pt x="914" y="580"/>
                          </a:cubicBezTo>
                          <a:cubicBezTo>
                            <a:pt x="912" y="583"/>
                            <a:pt x="910" y="587"/>
                            <a:pt x="906" y="588"/>
                          </a:cubicBezTo>
                          <a:cubicBezTo>
                            <a:pt x="900" y="589"/>
                            <a:pt x="898" y="586"/>
                            <a:pt x="893" y="591"/>
                          </a:cubicBezTo>
                          <a:cubicBezTo>
                            <a:pt x="888" y="597"/>
                            <a:pt x="879" y="600"/>
                            <a:pt x="878" y="589"/>
                          </a:cubicBezTo>
                          <a:cubicBezTo>
                            <a:pt x="878" y="585"/>
                            <a:pt x="878" y="582"/>
                            <a:pt x="875" y="579"/>
                          </a:cubicBezTo>
                          <a:cubicBezTo>
                            <a:pt x="871" y="576"/>
                            <a:pt x="867" y="572"/>
                            <a:pt x="864" y="569"/>
                          </a:cubicBezTo>
                          <a:cubicBezTo>
                            <a:pt x="856" y="563"/>
                            <a:pt x="848" y="557"/>
                            <a:pt x="840" y="551"/>
                          </a:cubicBezTo>
                          <a:cubicBezTo>
                            <a:pt x="838" y="549"/>
                            <a:pt x="834" y="546"/>
                            <a:pt x="834" y="543"/>
                          </a:cubicBezTo>
                          <a:cubicBezTo>
                            <a:pt x="833" y="541"/>
                            <a:pt x="834" y="538"/>
                            <a:pt x="834" y="537"/>
                          </a:cubicBezTo>
                          <a:cubicBezTo>
                            <a:pt x="832" y="535"/>
                            <a:pt x="830" y="536"/>
                            <a:pt x="828" y="536"/>
                          </a:cubicBezTo>
                          <a:cubicBezTo>
                            <a:pt x="824" y="536"/>
                            <a:pt x="820" y="536"/>
                            <a:pt x="817" y="538"/>
                          </a:cubicBezTo>
                          <a:cubicBezTo>
                            <a:pt x="815" y="539"/>
                            <a:pt x="812" y="541"/>
                            <a:pt x="810" y="542"/>
                          </a:cubicBezTo>
                          <a:cubicBezTo>
                            <a:pt x="808" y="543"/>
                            <a:pt x="805" y="542"/>
                            <a:pt x="803" y="541"/>
                          </a:cubicBezTo>
                          <a:cubicBezTo>
                            <a:pt x="797" y="540"/>
                            <a:pt x="792" y="539"/>
                            <a:pt x="787" y="538"/>
                          </a:cubicBezTo>
                          <a:cubicBezTo>
                            <a:pt x="785" y="537"/>
                            <a:pt x="781" y="537"/>
                            <a:pt x="780" y="536"/>
                          </a:cubicBezTo>
                          <a:cubicBezTo>
                            <a:pt x="780" y="535"/>
                            <a:pt x="780" y="534"/>
                            <a:pt x="780" y="534"/>
                          </a:cubicBezTo>
                          <a:cubicBezTo>
                            <a:pt x="779" y="528"/>
                            <a:pt x="780" y="521"/>
                            <a:pt x="780" y="515"/>
                          </a:cubicBezTo>
                          <a:cubicBezTo>
                            <a:pt x="780" y="501"/>
                            <a:pt x="780" y="487"/>
                            <a:pt x="780" y="474"/>
                          </a:cubicBezTo>
                          <a:cubicBezTo>
                            <a:pt x="780" y="433"/>
                            <a:pt x="780" y="392"/>
                            <a:pt x="780" y="351"/>
                          </a:cubicBezTo>
                          <a:cubicBezTo>
                            <a:pt x="780" y="306"/>
                            <a:pt x="780" y="260"/>
                            <a:pt x="780" y="215"/>
                          </a:cubicBezTo>
                          <a:cubicBezTo>
                            <a:pt x="780" y="181"/>
                            <a:pt x="780" y="148"/>
                            <a:pt x="780" y="114"/>
                          </a:cubicBezTo>
                          <a:cubicBezTo>
                            <a:pt x="780" y="110"/>
                            <a:pt x="780" y="105"/>
                            <a:pt x="780" y="101"/>
                          </a:cubicBezTo>
                          <a:cubicBezTo>
                            <a:pt x="780" y="98"/>
                            <a:pt x="780" y="95"/>
                            <a:pt x="780" y="93"/>
                          </a:cubicBezTo>
                          <a:cubicBezTo>
                            <a:pt x="779" y="89"/>
                            <a:pt x="772" y="89"/>
                            <a:pt x="768" y="87"/>
                          </a:cubicBezTo>
                          <a:cubicBezTo>
                            <a:pt x="757" y="84"/>
                            <a:pt x="746" y="79"/>
                            <a:pt x="735" y="76"/>
                          </a:cubicBezTo>
                          <a:cubicBezTo>
                            <a:pt x="721" y="71"/>
                            <a:pt x="704" y="69"/>
                            <a:pt x="690" y="73"/>
                          </a:cubicBezTo>
                          <a:cubicBezTo>
                            <a:pt x="684" y="75"/>
                            <a:pt x="677" y="76"/>
                            <a:pt x="671" y="76"/>
                          </a:cubicBezTo>
                          <a:cubicBezTo>
                            <a:pt x="663" y="76"/>
                            <a:pt x="655" y="72"/>
                            <a:pt x="648" y="69"/>
                          </a:cubicBezTo>
                          <a:cubicBezTo>
                            <a:pt x="641" y="65"/>
                            <a:pt x="634" y="65"/>
                            <a:pt x="626" y="65"/>
                          </a:cubicBezTo>
                          <a:cubicBezTo>
                            <a:pt x="618" y="65"/>
                            <a:pt x="610" y="65"/>
                            <a:pt x="601" y="64"/>
                          </a:cubicBezTo>
                          <a:cubicBezTo>
                            <a:pt x="587" y="63"/>
                            <a:pt x="573" y="61"/>
                            <a:pt x="559" y="58"/>
                          </a:cubicBezTo>
                          <a:cubicBezTo>
                            <a:pt x="542" y="54"/>
                            <a:pt x="526" y="50"/>
                            <a:pt x="509" y="49"/>
                          </a:cubicBezTo>
                          <a:cubicBezTo>
                            <a:pt x="504" y="49"/>
                            <a:pt x="498" y="49"/>
                            <a:pt x="492" y="50"/>
                          </a:cubicBezTo>
                          <a:cubicBezTo>
                            <a:pt x="489" y="51"/>
                            <a:pt x="486" y="52"/>
                            <a:pt x="483" y="53"/>
                          </a:cubicBezTo>
                          <a:cubicBezTo>
                            <a:pt x="480" y="54"/>
                            <a:pt x="476" y="52"/>
                            <a:pt x="472" y="51"/>
                          </a:cubicBezTo>
                          <a:cubicBezTo>
                            <a:pt x="468" y="50"/>
                            <a:pt x="467" y="47"/>
                            <a:pt x="464" y="45"/>
                          </a:cubicBezTo>
                          <a:cubicBezTo>
                            <a:pt x="461" y="43"/>
                            <a:pt x="458" y="45"/>
                            <a:pt x="455" y="43"/>
                          </a:cubicBezTo>
                          <a:cubicBezTo>
                            <a:pt x="454" y="42"/>
                            <a:pt x="454" y="40"/>
                            <a:pt x="453" y="39"/>
                          </a:cubicBezTo>
                          <a:cubicBezTo>
                            <a:pt x="452" y="38"/>
                            <a:pt x="451" y="38"/>
                            <a:pt x="450" y="38"/>
                          </a:cubicBezTo>
                          <a:cubicBezTo>
                            <a:pt x="446" y="34"/>
                            <a:pt x="454" y="34"/>
                            <a:pt x="454" y="30"/>
                          </a:cubicBezTo>
                          <a:cubicBezTo>
                            <a:pt x="453" y="26"/>
                            <a:pt x="431" y="28"/>
                            <a:pt x="428" y="28"/>
                          </a:cubicBezTo>
                          <a:cubicBezTo>
                            <a:pt x="422" y="28"/>
                            <a:pt x="415" y="27"/>
                            <a:pt x="409" y="27"/>
                          </a:cubicBezTo>
                          <a:cubicBezTo>
                            <a:pt x="406" y="27"/>
                            <a:pt x="404" y="28"/>
                            <a:pt x="401" y="29"/>
                          </a:cubicBezTo>
                          <a:cubicBezTo>
                            <a:pt x="397" y="31"/>
                            <a:pt x="394" y="33"/>
                            <a:pt x="390" y="31"/>
                          </a:cubicBezTo>
                          <a:cubicBezTo>
                            <a:pt x="383" y="28"/>
                            <a:pt x="386" y="19"/>
                            <a:pt x="378" y="18"/>
                          </a:cubicBezTo>
                          <a:cubicBezTo>
                            <a:pt x="376" y="18"/>
                            <a:pt x="373" y="20"/>
                            <a:pt x="371" y="18"/>
                          </a:cubicBezTo>
                          <a:cubicBezTo>
                            <a:pt x="370" y="17"/>
                            <a:pt x="371" y="15"/>
                            <a:pt x="369" y="14"/>
                          </a:cubicBezTo>
                          <a:cubicBezTo>
                            <a:pt x="368" y="14"/>
                            <a:pt x="367" y="17"/>
                            <a:pt x="366" y="18"/>
                          </a:cubicBezTo>
                          <a:cubicBezTo>
                            <a:pt x="366" y="19"/>
                            <a:pt x="365" y="21"/>
                            <a:pt x="364" y="22"/>
                          </a:cubicBezTo>
                          <a:cubicBezTo>
                            <a:pt x="363" y="22"/>
                            <a:pt x="362" y="21"/>
                            <a:pt x="361" y="22"/>
                          </a:cubicBezTo>
                          <a:cubicBezTo>
                            <a:pt x="358" y="23"/>
                            <a:pt x="358" y="26"/>
                            <a:pt x="355" y="28"/>
                          </a:cubicBezTo>
                          <a:cubicBezTo>
                            <a:pt x="353" y="29"/>
                            <a:pt x="351" y="29"/>
                            <a:pt x="349" y="30"/>
                          </a:cubicBezTo>
                          <a:cubicBezTo>
                            <a:pt x="348" y="30"/>
                            <a:pt x="348" y="32"/>
                            <a:pt x="346" y="32"/>
                          </a:cubicBezTo>
                          <a:cubicBezTo>
                            <a:pt x="343" y="33"/>
                            <a:pt x="345" y="26"/>
                            <a:pt x="345" y="23"/>
                          </a:cubicBezTo>
                          <a:cubicBezTo>
                            <a:pt x="346" y="19"/>
                            <a:pt x="348" y="19"/>
                            <a:pt x="352" y="18"/>
                          </a:cubicBezTo>
                          <a:cubicBezTo>
                            <a:pt x="355" y="15"/>
                            <a:pt x="355" y="14"/>
                            <a:pt x="351" y="13"/>
                          </a:cubicBezTo>
                          <a:cubicBezTo>
                            <a:pt x="347" y="12"/>
                            <a:pt x="344" y="12"/>
                            <a:pt x="340" y="10"/>
                          </a:cubicBezTo>
                          <a:cubicBezTo>
                            <a:pt x="338" y="10"/>
                            <a:pt x="331" y="8"/>
                            <a:pt x="331" y="5"/>
                          </a:cubicBezTo>
                          <a:cubicBezTo>
                            <a:pt x="331" y="4"/>
                            <a:pt x="333" y="3"/>
                            <a:pt x="332" y="1"/>
                          </a:cubicBezTo>
                          <a:cubicBezTo>
                            <a:pt x="331" y="0"/>
                            <a:pt x="330" y="1"/>
                            <a:pt x="329" y="1"/>
                          </a:cubicBezTo>
                          <a:cubicBezTo>
                            <a:pt x="325" y="3"/>
                            <a:pt x="322" y="6"/>
                            <a:pt x="319" y="8"/>
                          </a:cubicBezTo>
                          <a:cubicBezTo>
                            <a:pt x="312" y="14"/>
                            <a:pt x="305" y="19"/>
                            <a:pt x="298" y="24"/>
                          </a:cubicBezTo>
                          <a:cubicBezTo>
                            <a:pt x="291" y="29"/>
                            <a:pt x="285" y="29"/>
                            <a:pt x="277" y="30"/>
                          </a:cubicBezTo>
                          <a:cubicBezTo>
                            <a:pt x="271" y="32"/>
                            <a:pt x="265" y="33"/>
                            <a:pt x="258" y="33"/>
                          </a:cubicBezTo>
                          <a:cubicBezTo>
                            <a:pt x="251" y="34"/>
                            <a:pt x="244" y="33"/>
                            <a:pt x="237" y="34"/>
                          </a:cubicBezTo>
                          <a:cubicBezTo>
                            <a:pt x="235" y="34"/>
                            <a:pt x="230" y="36"/>
                            <a:pt x="229" y="38"/>
                          </a:cubicBezTo>
                          <a:cubicBezTo>
                            <a:pt x="228" y="40"/>
                            <a:pt x="233" y="45"/>
                            <a:pt x="235" y="45"/>
                          </a:cubicBezTo>
                          <a:cubicBezTo>
                            <a:pt x="238" y="46"/>
                            <a:pt x="244" y="44"/>
                            <a:pt x="247" y="46"/>
                          </a:cubicBezTo>
                          <a:cubicBezTo>
                            <a:pt x="250" y="48"/>
                            <a:pt x="243" y="50"/>
                            <a:pt x="241" y="50"/>
                          </a:cubicBezTo>
                          <a:cubicBezTo>
                            <a:pt x="237" y="50"/>
                            <a:pt x="235" y="49"/>
                            <a:pt x="234" y="53"/>
                          </a:cubicBezTo>
                          <a:cubicBezTo>
                            <a:pt x="233" y="55"/>
                            <a:pt x="237" y="61"/>
                            <a:pt x="235" y="62"/>
                          </a:cubicBezTo>
                          <a:cubicBezTo>
                            <a:pt x="233" y="64"/>
                            <a:pt x="229" y="58"/>
                            <a:pt x="228" y="57"/>
                          </a:cubicBezTo>
                          <a:cubicBezTo>
                            <a:pt x="227" y="57"/>
                            <a:pt x="223" y="57"/>
                            <a:pt x="223" y="55"/>
                          </a:cubicBezTo>
                          <a:cubicBezTo>
                            <a:pt x="223" y="54"/>
                            <a:pt x="224" y="54"/>
                            <a:pt x="225" y="53"/>
                          </a:cubicBezTo>
                          <a:cubicBezTo>
                            <a:pt x="227" y="50"/>
                            <a:pt x="221" y="51"/>
                            <a:pt x="222" y="48"/>
                          </a:cubicBezTo>
                          <a:cubicBezTo>
                            <a:pt x="222" y="45"/>
                            <a:pt x="228" y="46"/>
                            <a:pt x="225" y="44"/>
                          </a:cubicBezTo>
                          <a:cubicBezTo>
                            <a:pt x="221" y="39"/>
                            <a:pt x="208" y="51"/>
                            <a:pt x="205" y="53"/>
                          </a:cubicBezTo>
                          <a:cubicBezTo>
                            <a:pt x="202" y="56"/>
                            <a:pt x="198" y="59"/>
                            <a:pt x="195" y="60"/>
                          </a:cubicBezTo>
                          <a:cubicBezTo>
                            <a:pt x="191" y="61"/>
                            <a:pt x="188" y="60"/>
                            <a:pt x="185" y="61"/>
                          </a:cubicBezTo>
                          <a:cubicBezTo>
                            <a:pt x="182" y="63"/>
                            <a:pt x="179" y="66"/>
                            <a:pt x="176" y="66"/>
                          </a:cubicBezTo>
                          <a:cubicBezTo>
                            <a:pt x="175" y="66"/>
                            <a:pt x="174" y="66"/>
                            <a:pt x="173" y="65"/>
                          </a:cubicBezTo>
                          <a:cubicBezTo>
                            <a:pt x="171" y="64"/>
                            <a:pt x="172" y="65"/>
                            <a:pt x="173" y="63"/>
                          </a:cubicBezTo>
                          <a:cubicBezTo>
                            <a:pt x="174" y="62"/>
                            <a:pt x="175" y="63"/>
                            <a:pt x="176" y="61"/>
                          </a:cubicBezTo>
                          <a:cubicBezTo>
                            <a:pt x="176" y="59"/>
                            <a:pt x="174" y="59"/>
                            <a:pt x="173" y="59"/>
                          </a:cubicBezTo>
                          <a:cubicBezTo>
                            <a:pt x="169" y="59"/>
                            <a:pt x="166" y="63"/>
                            <a:pt x="164" y="65"/>
                          </a:cubicBezTo>
                          <a:cubicBezTo>
                            <a:pt x="158" y="71"/>
                            <a:pt x="152" y="75"/>
                            <a:pt x="147" y="81"/>
                          </a:cubicBezTo>
                          <a:cubicBezTo>
                            <a:pt x="138" y="91"/>
                            <a:pt x="135" y="105"/>
                            <a:pt x="126" y="115"/>
                          </a:cubicBezTo>
                          <a:cubicBezTo>
                            <a:pt x="121" y="121"/>
                            <a:pt x="116" y="125"/>
                            <a:pt x="107" y="128"/>
                          </a:cubicBezTo>
                          <a:cubicBezTo>
                            <a:pt x="103" y="129"/>
                            <a:pt x="99" y="128"/>
                            <a:pt x="94" y="129"/>
                          </a:cubicBezTo>
                          <a:cubicBezTo>
                            <a:pt x="90" y="129"/>
                            <a:pt x="86" y="131"/>
                            <a:pt x="82" y="132"/>
                          </a:cubicBezTo>
                          <a:cubicBezTo>
                            <a:pt x="74" y="134"/>
                            <a:pt x="65" y="133"/>
                            <a:pt x="57" y="132"/>
                          </a:cubicBezTo>
                          <a:cubicBezTo>
                            <a:pt x="50" y="132"/>
                            <a:pt x="48" y="131"/>
                            <a:pt x="47" y="139"/>
                          </a:cubicBezTo>
                          <a:cubicBezTo>
                            <a:pt x="47" y="142"/>
                            <a:pt x="46" y="144"/>
                            <a:pt x="45" y="147"/>
                          </a:cubicBezTo>
                          <a:cubicBezTo>
                            <a:pt x="44" y="152"/>
                            <a:pt x="41" y="153"/>
                            <a:pt x="37" y="156"/>
                          </a:cubicBezTo>
                          <a:cubicBezTo>
                            <a:pt x="34" y="159"/>
                            <a:pt x="37" y="159"/>
                            <a:pt x="40" y="159"/>
                          </a:cubicBezTo>
                          <a:cubicBezTo>
                            <a:pt x="45" y="160"/>
                            <a:pt x="48" y="163"/>
                            <a:pt x="52" y="166"/>
                          </a:cubicBezTo>
                          <a:cubicBezTo>
                            <a:pt x="58" y="171"/>
                            <a:pt x="65" y="170"/>
                            <a:pt x="72" y="174"/>
                          </a:cubicBezTo>
                          <a:cubicBezTo>
                            <a:pt x="79" y="177"/>
                            <a:pt x="86" y="181"/>
                            <a:pt x="92" y="186"/>
                          </a:cubicBezTo>
                          <a:cubicBezTo>
                            <a:pt x="98" y="190"/>
                            <a:pt x="103" y="194"/>
                            <a:pt x="108" y="198"/>
                          </a:cubicBezTo>
                          <a:cubicBezTo>
                            <a:pt x="111" y="200"/>
                            <a:pt x="114" y="202"/>
                            <a:pt x="116" y="205"/>
                          </a:cubicBezTo>
                          <a:cubicBezTo>
                            <a:pt x="117" y="207"/>
                            <a:pt x="117" y="211"/>
                            <a:pt x="117" y="214"/>
                          </a:cubicBezTo>
                          <a:cubicBezTo>
                            <a:pt x="118" y="222"/>
                            <a:pt x="126" y="219"/>
                            <a:pt x="132" y="221"/>
                          </a:cubicBezTo>
                          <a:cubicBezTo>
                            <a:pt x="135" y="222"/>
                            <a:pt x="138" y="225"/>
                            <a:pt x="142" y="224"/>
                          </a:cubicBezTo>
                          <a:cubicBezTo>
                            <a:pt x="145" y="223"/>
                            <a:pt x="145" y="221"/>
                            <a:pt x="149" y="222"/>
                          </a:cubicBezTo>
                          <a:cubicBezTo>
                            <a:pt x="151" y="222"/>
                            <a:pt x="151" y="223"/>
                            <a:pt x="152" y="222"/>
                          </a:cubicBezTo>
                          <a:cubicBezTo>
                            <a:pt x="153" y="221"/>
                            <a:pt x="154" y="218"/>
                            <a:pt x="156" y="217"/>
                          </a:cubicBezTo>
                          <a:cubicBezTo>
                            <a:pt x="161" y="214"/>
                            <a:pt x="159" y="220"/>
                            <a:pt x="161" y="222"/>
                          </a:cubicBezTo>
                          <a:cubicBezTo>
                            <a:pt x="163" y="224"/>
                            <a:pt x="169" y="222"/>
                            <a:pt x="171" y="222"/>
                          </a:cubicBezTo>
                          <a:cubicBezTo>
                            <a:pt x="174" y="222"/>
                            <a:pt x="177" y="223"/>
                            <a:pt x="180" y="224"/>
                          </a:cubicBezTo>
                          <a:cubicBezTo>
                            <a:pt x="188" y="229"/>
                            <a:pt x="175" y="231"/>
                            <a:pt x="174" y="236"/>
                          </a:cubicBezTo>
                          <a:cubicBezTo>
                            <a:pt x="174" y="239"/>
                            <a:pt x="179" y="243"/>
                            <a:pt x="181" y="244"/>
                          </a:cubicBezTo>
                          <a:cubicBezTo>
                            <a:pt x="183" y="246"/>
                            <a:pt x="186" y="245"/>
                            <a:pt x="189" y="245"/>
                          </a:cubicBezTo>
                          <a:cubicBezTo>
                            <a:pt x="192" y="245"/>
                            <a:pt x="194" y="245"/>
                            <a:pt x="196" y="243"/>
                          </a:cubicBezTo>
                          <a:cubicBezTo>
                            <a:pt x="199" y="242"/>
                            <a:pt x="202" y="239"/>
                            <a:pt x="205" y="241"/>
                          </a:cubicBezTo>
                          <a:cubicBezTo>
                            <a:pt x="208" y="242"/>
                            <a:pt x="210" y="245"/>
                            <a:pt x="213" y="244"/>
                          </a:cubicBezTo>
                          <a:cubicBezTo>
                            <a:pt x="217" y="244"/>
                            <a:pt x="219" y="239"/>
                            <a:pt x="221" y="244"/>
                          </a:cubicBezTo>
                          <a:cubicBezTo>
                            <a:pt x="226" y="253"/>
                            <a:pt x="217" y="257"/>
                            <a:pt x="210" y="257"/>
                          </a:cubicBezTo>
                          <a:cubicBezTo>
                            <a:pt x="203" y="257"/>
                            <a:pt x="197" y="252"/>
                            <a:pt x="190" y="250"/>
                          </a:cubicBezTo>
                          <a:cubicBezTo>
                            <a:pt x="186" y="249"/>
                            <a:pt x="173" y="247"/>
                            <a:pt x="173" y="254"/>
                          </a:cubicBezTo>
                          <a:cubicBezTo>
                            <a:pt x="173" y="260"/>
                            <a:pt x="177" y="255"/>
                            <a:pt x="180" y="254"/>
                          </a:cubicBezTo>
                          <a:cubicBezTo>
                            <a:pt x="183" y="253"/>
                            <a:pt x="189" y="255"/>
                            <a:pt x="193" y="256"/>
                          </a:cubicBezTo>
                          <a:cubicBezTo>
                            <a:pt x="196" y="258"/>
                            <a:pt x="198" y="261"/>
                            <a:pt x="198" y="265"/>
                          </a:cubicBezTo>
                          <a:cubicBezTo>
                            <a:pt x="197" y="267"/>
                            <a:pt x="194" y="271"/>
                            <a:pt x="193" y="269"/>
                          </a:cubicBezTo>
                          <a:cubicBezTo>
                            <a:pt x="192" y="268"/>
                            <a:pt x="193" y="267"/>
                            <a:pt x="192" y="266"/>
                          </a:cubicBezTo>
                          <a:cubicBezTo>
                            <a:pt x="190" y="264"/>
                            <a:pt x="188" y="265"/>
                            <a:pt x="187" y="265"/>
                          </a:cubicBezTo>
                          <a:cubicBezTo>
                            <a:pt x="182" y="266"/>
                            <a:pt x="179" y="268"/>
                            <a:pt x="177" y="271"/>
                          </a:cubicBezTo>
                          <a:cubicBezTo>
                            <a:pt x="175" y="275"/>
                            <a:pt x="174" y="277"/>
                            <a:pt x="169" y="277"/>
                          </a:cubicBezTo>
                          <a:cubicBezTo>
                            <a:pt x="164" y="277"/>
                            <a:pt x="161" y="276"/>
                            <a:pt x="157" y="276"/>
                          </a:cubicBezTo>
                          <a:cubicBezTo>
                            <a:pt x="153" y="275"/>
                            <a:pt x="148" y="276"/>
                            <a:pt x="144" y="276"/>
                          </a:cubicBezTo>
                          <a:cubicBezTo>
                            <a:pt x="139" y="276"/>
                            <a:pt x="135" y="273"/>
                            <a:pt x="131" y="272"/>
                          </a:cubicBezTo>
                          <a:cubicBezTo>
                            <a:pt x="127" y="272"/>
                            <a:pt x="123" y="273"/>
                            <a:pt x="120" y="272"/>
                          </a:cubicBezTo>
                          <a:cubicBezTo>
                            <a:pt x="117" y="272"/>
                            <a:pt x="115" y="269"/>
                            <a:pt x="113" y="267"/>
                          </a:cubicBezTo>
                          <a:cubicBezTo>
                            <a:pt x="110" y="266"/>
                            <a:pt x="108" y="265"/>
                            <a:pt x="109" y="262"/>
                          </a:cubicBezTo>
                          <a:cubicBezTo>
                            <a:pt x="109" y="260"/>
                            <a:pt x="111" y="260"/>
                            <a:pt x="111" y="259"/>
                          </a:cubicBezTo>
                          <a:cubicBezTo>
                            <a:pt x="112" y="257"/>
                            <a:pt x="111" y="256"/>
                            <a:pt x="112" y="254"/>
                          </a:cubicBezTo>
                          <a:cubicBezTo>
                            <a:pt x="112" y="252"/>
                            <a:pt x="117" y="249"/>
                            <a:pt x="112" y="248"/>
                          </a:cubicBezTo>
                          <a:cubicBezTo>
                            <a:pt x="109" y="248"/>
                            <a:pt x="105" y="249"/>
                            <a:pt x="101" y="248"/>
                          </a:cubicBezTo>
                          <a:cubicBezTo>
                            <a:pt x="98" y="248"/>
                            <a:pt x="92" y="248"/>
                            <a:pt x="89" y="249"/>
                          </a:cubicBezTo>
                          <a:cubicBezTo>
                            <a:pt x="85" y="251"/>
                            <a:pt x="85" y="254"/>
                            <a:pt x="80" y="254"/>
                          </a:cubicBezTo>
                          <a:cubicBezTo>
                            <a:pt x="77" y="255"/>
                            <a:pt x="74" y="253"/>
                            <a:pt x="72" y="255"/>
                          </a:cubicBezTo>
                          <a:cubicBezTo>
                            <a:pt x="70" y="256"/>
                            <a:pt x="69" y="257"/>
                            <a:pt x="68" y="258"/>
                          </a:cubicBezTo>
                          <a:cubicBezTo>
                            <a:pt x="66" y="259"/>
                            <a:pt x="64" y="259"/>
                            <a:pt x="62" y="260"/>
                          </a:cubicBezTo>
                          <a:cubicBezTo>
                            <a:pt x="61" y="261"/>
                            <a:pt x="59" y="262"/>
                            <a:pt x="61" y="264"/>
                          </a:cubicBezTo>
                          <a:cubicBezTo>
                            <a:pt x="62" y="267"/>
                            <a:pt x="67" y="266"/>
                            <a:pt x="64" y="268"/>
                          </a:cubicBezTo>
                          <a:cubicBezTo>
                            <a:pt x="62" y="271"/>
                            <a:pt x="57" y="271"/>
                            <a:pt x="54" y="270"/>
                          </a:cubicBezTo>
                          <a:cubicBezTo>
                            <a:pt x="51" y="270"/>
                            <a:pt x="47" y="267"/>
                            <a:pt x="44" y="267"/>
                          </a:cubicBezTo>
                          <a:cubicBezTo>
                            <a:pt x="41" y="268"/>
                            <a:pt x="38" y="270"/>
                            <a:pt x="36" y="271"/>
                          </a:cubicBezTo>
                          <a:cubicBezTo>
                            <a:pt x="32" y="273"/>
                            <a:pt x="28" y="274"/>
                            <a:pt x="25" y="278"/>
                          </a:cubicBezTo>
                          <a:cubicBezTo>
                            <a:pt x="22" y="281"/>
                            <a:pt x="20" y="281"/>
                            <a:pt x="16" y="281"/>
                          </a:cubicBezTo>
                          <a:cubicBezTo>
                            <a:pt x="11" y="282"/>
                            <a:pt x="10" y="285"/>
                            <a:pt x="7" y="288"/>
                          </a:cubicBezTo>
                          <a:cubicBezTo>
                            <a:pt x="5" y="289"/>
                            <a:pt x="0" y="291"/>
                            <a:pt x="0" y="293"/>
                          </a:cubicBezTo>
                          <a:cubicBezTo>
                            <a:pt x="0" y="296"/>
                            <a:pt x="7" y="299"/>
                            <a:pt x="9" y="300"/>
                          </a:cubicBezTo>
                          <a:cubicBezTo>
                            <a:pt x="13" y="302"/>
                            <a:pt x="16" y="302"/>
                            <a:pt x="20" y="302"/>
                          </a:cubicBezTo>
                          <a:cubicBezTo>
                            <a:pt x="23" y="303"/>
                            <a:pt x="26" y="304"/>
                            <a:pt x="29" y="305"/>
                          </a:cubicBezTo>
                          <a:cubicBezTo>
                            <a:pt x="33" y="305"/>
                            <a:pt x="37" y="306"/>
                            <a:pt x="41" y="307"/>
                          </a:cubicBezTo>
                          <a:cubicBezTo>
                            <a:pt x="42" y="307"/>
                            <a:pt x="51" y="307"/>
                            <a:pt x="48" y="310"/>
                          </a:cubicBezTo>
                          <a:cubicBezTo>
                            <a:pt x="47" y="312"/>
                            <a:pt x="42" y="310"/>
                            <a:pt x="39" y="312"/>
                          </a:cubicBezTo>
                          <a:cubicBezTo>
                            <a:pt x="38" y="313"/>
                            <a:pt x="37" y="314"/>
                            <a:pt x="36" y="315"/>
                          </a:cubicBezTo>
                          <a:cubicBezTo>
                            <a:pt x="35" y="316"/>
                            <a:pt x="32" y="316"/>
                            <a:pt x="31" y="317"/>
                          </a:cubicBezTo>
                          <a:cubicBezTo>
                            <a:pt x="30" y="319"/>
                            <a:pt x="35" y="322"/>
                            <a:pt x="36" y="323"/>
                          </a:cubicBezTo>
                          <a:cubicBezTo>
                            <a:pt x="37" y="324"/>
                            <a:pt x="39" y="325"/>
                            <a:pt x="40" y="326"/>
                          </a:cubicBezTo>
                          <a:cubicBezTo>
                            <a:pt x="41" y="329"/>
                            <a:pt x="39" y="329"/>
                            <a:pt x="39" y="332"/>
                          </a:cubicBezTo>
                          <a:cubicBezTo>
                            <a:pt x="39" y="339"/>
                            <a:pt x="49" y="342"/>
                            <a:pt x="55" y="342"/>
                          </a:cubicBezTo>
                          <a:cubicBezTo>
                            <a:pt x="59" y="342"/>
                            <a:pt x="63" y="343"/>
                            <a:pt x="66" y="343"/>
                          </a:cubicBezTo>
                          <a:cubicBezTo>
                            <a:pt x="70" y="344"/>
                            <a:pt x="75" y="347"/>
                            <a:pt x="79" y="347"/>
                          </a:cubicBezTo>
                          <a:cubicBezTo>
                            <a:pt x="82" y="346"/>
                            <a:pt x="86" y="344"/>
                            <a:pt x="89" y="343"/>
                          </a:cubicBezTo>
                          <a:cubicBezTo>
                            <a:pt x="93" y="342"/>
                            <a:pt x="97" y="341"/>
                            <a:pt x="101" y="340"/>
                          </a:cubicBezTo>
                          <a:cubicBezTo>
                            <a:pt x="106" y="339"/>
                            <a:pt x="113" y="339"/>
                            <a:pt x="118" y="340"/>
                          </a:cubicBezTo>
                          <a:cubicBezTo>
                            <a:pt x="122" y="341"/>
                            <a:pt x="125" y="343"/>
                            <a:pt x="129" y="341"/>
                          </a:cubicBezTo>
                          <a:cubicBezTo>
                            <a:pt x="132" y="339"/>
                            <a:pt x="133" y="336"/>
                            <a:pt x="137" y="340"/>
                          </a:cubicBezTo>
                          <a:cubicBezTo>
                            <a:pt x="139" y="342"/>
                            <a:pt x="143" y="344"/>
                            <a:pt x="144" y="346"/>
                          </a:cubicBezTo>
                          <a:cubicBezTo>
                            <a:pt x="144" y="348"/>
                            <a:pt x="145" y="354"/>
                            <a:pt x="148" y="352"/>
                          </a:cubicBezTo>
                          <a:cubicBezTo>
                            <a:pt x="150" y="351"/>
                            <a:pt x="149" y="345"/>
                            <a:pt x="151" y="343"/>
                          </a:cubicBezTo>
                          <a:cubicBezTo>
                            <a:pt x="153" y="341"/>
                            <a:pt x="158" y="338"/>
                            <a:pt x="161" y="337"/>
                          </a:cubicBezTo>
                          <a:cubicBezTo>
                            <a:pt x="163" y="336"/>
                            <a:pt x="166" y="336"/>
                            <a:pt x="168" y="336"/>
                          </a:cubicBezTo>
                          <a:cubicBezTo>
                            <a:pt x="174" y="336"/>
                            <a:pt x="171" y="331"/>
                            <a:pt x="175" y="329"/>
                          </a:cubicBezTo>
                          <a:cubicBezTo>
                            <a:pt x="178" y="328"/>
                            <a:pt x="181" y="333"/>
                            <a:pt x="185" y="332"/>
                          </a:cubicBezTo>
                          <a:cubicBezTo>
                            <a:pt x="189" y="332"/>
                            <a:pt x="188" y="327"/>
                            <a:pt x="191" y="325"/>
                          </a:cubicBezTo>
                          <a:cubicBezTo>
                            <a:pt x="194" y="324"/>
                            <a:pt x="197" y="324"/>
                            <a:pt x="199" y="326"/>
                          </a:cubicBezTo>
                          <a:cubicBezTo>
                            <a:pt x="200" y="328"/>
                            <a:pt x="200" y="329"/>
                            <a:pt x="202" y="331"/>
                          </a:cubicBezTo>
                          <a:cubicBezTo>
                            <a:pt x="203" y="332"/>
                            <a:pt x="203" y="332"/>
                            <a:pt x="203" y="335"/>
                          </a:cubicBezTo>
                          <a:cubicBezTo>
                            <a:pt x="203" y="338"/>
                            <a:pt x="200" y="340"/>
                            <a:pt x="198" y="342"/>
                          </a:cubicBezTo>
                          <a:cubicBezTo>
                            <a:pt x="195" y="344"/>
                            <a:pt x="192" y="344"/>
                            <a:pt x="189" y="346"/>
                          </a:cubicBezTo>
                          <a:cubicBezTo>
                            <a:pt x="187" y="347"/>
                            <a:pt x="187" y="347"/>
                            <a:pt x="188" y="349"/>
                          </a:cubicBezTo>
                          <a:cubicBezTo>
                            <a:pt x="190" y="352"/>
                            <a:pt x="194" y="354"/>
                            <a:pt x="196" y="356"/>
                          </a:cubicBezTo>
                          <a:cubicBezTo>
                            <a:pt x="207" y="366"/>
                            <a:pt x="208" y="388"/>
                            <a:pt x="191" y="392"/>
                          </a:cubicBezTo>
                          <a:cubicBezTo>
                            <a:pt x="181" y="394"/>
                            <a:pt x="165" y="387"/>
                            <a:pt x="157" y="395"/>
                          </a:cubicBezTo>
                          <a:cubicBezTo>
                            <a:pt x="155" y="397"/>
                            <a:pt x="154" y="400"/>
                            <a:pt x="152" y="402"/>
                          </a:cubicBezTo>
                          <a:cubicBezTo>
                            <a:pt x="150" y="405"/>
                            <a:pt x="147" y="406"/>
                            <a:pt x="144" y="407"/>
                          </a:cubicBezTo>
                          <a:cubicBezTo>
                            <a:pt x="141" y="409"/>
                            <a:pt x="139" y="412"/>
                            <a:pt x="136" y="413"/>
                          </a:cubicBezTo>
                          <a:cubicBezTo>
                            <a:pt x="132" y="414"/>
                            <a:pt x="129" y="413"/>
                            <a:pt x="126" y="411"/>
                          </a:cubicBezTo>
                          <a:cubicBezTo>
                            <a:pt x="120" y="409"/>
                            <a:pt x="115" y="404"/>
                            <a:pt x="108" y="406"/>
                          </a:cubicBezTo>
                          <a:cubicBezTo>
                            <a:pt x="107" y="406"/>
                            <a:pt x="106" y="407"/>
                            <a:pt x="105" y="407"/>
                          </a:cubicBezTo>
                          <a:cubicBezTo>
                            <a:pt x="103" y="408"/>
                            <a:pt x="100" y="407"/>
                            <a:pt x="99" y="408"/>
                          </a:cubicBezTo>
                          <a:cubicBezTo>
                            <a:pt x="95" y="412"/>
                            <a:pt x="101" y="412"/>
                            <a:pt x="101" y="414"/>
                          </a:cubicBezTo>
                          <a:cubicBezTo>
                            <a:pt x="101" y="415"/>
                            <a:pt x="95" y="415"/>
                            <a:pt x="94" y="415"/>
                          </a:cubicBezTo>
                          <a:cubicBezTo>
                            <a:pt x="91" y="415"/>
                            <a:pt x="89" y="417"/>
                            <a:pt x="88" y="419"/>
                          </a:cubicBezTo>
                          <a:cubicBezTo>
                            <a:pt x="85" y="424"/>
                            <a:pt x="83" y="433"/>
                            <a:pt x="91" y="429"/>
                          </a:cubicBezTo>
                          <a:cubicBezTo>
                            <a:pt x="92" y="429"/>
                            <a:pt x="95" y="426"/>
                            <a:pt x="96" y="428"/>
                          </a:cubicBezTo>
                          <a:cubicBezTo>
                            <a:pt x="97" y="429"/>
                            <a:pt x="92" y="433"/>
                            <a:pt x="91" y="434"/>
                          </a:cubicBezTo>
                          <a:cubicBezTo>
                            <a:pt x="91" y="435"/>
                            <a:pt x="91" y="437"/>
                            <a:pt x="92" y="438"/>
                          </a:cubicBezTo>
                          <a:cubicBezTo>
                            <a:pt x="93" y="440"/>
                            <a:pt x="93" y="440"/>
                            <a:pt x="93" y="440"/>
                          </a:cubicBezTo>
                          <a:cubicBezTo>
                            <a:pt x="93" y="442"/>
                            <a:pt x="89" y="440"/>
                            <a:pt x="87" y="440"/>
                          </a:cubicBezTo>
                          <a:cubicBezTo>
                            <a:pt x="85" y="439"/>
                            <a:pt x="82" y="437"/>
                            <a:pt x="80" y="438"/>
                          </a:cubicBezTo>
                          <a:cubicBezTo>
                            <a:pt x="78" y="438"/>
                            <a:pt x="75" y="440"/>
                            <a:pt x="74" y="441"/>
                          </a:cubicBezTo>
                          <a:cubicBezTo>
                            <a:pt x="70" y="445"/>
                            <a:pt x="67" y="449"/>
                            <a:pt x="64" y="452"/>
                          </a:cubicBezTo>
                          <a:cubicBezTo>
                            <a:pt x="62" y="455"/>
                            <a:pt x="59" y="456"/>
                            <a:pt x="59" y="460"/>
                          </a:cubicBezTo>
                          <a:cubicBezTo>
                            <a:pt x="59" y="462"/>
                            <a:pt x="62" y="464"/>
                            <a:pt x="62" y="466"/>
                          </a:cubicBezTo>
                          <a:cubicBezTo>
                            <a:pt x="61" y="470"/>
                            <a:pt x="51" y="466"/>
                            <a:pt x="53" y="471"/>
                          </a:cubicBezTo>
                          <a:cubicBezTo>
                            <a:pt x="53" y="473"/>
                            <a:pt x="57" y="472"/>
                            <a:pt x="57" y="474"/>
                          </a:cubicBezTo>
                          <a:cubicBezTo>
                            <a:pt x="57" y="477"/>
                            <a:pt x="53" y="476"/>
                            <a:pt x="51" y="476"/>
                          </a:cubicBezTo>
                          <a:cubicBezTo>
                            <a:pt x="50" y="476"/>
                            <a:pt x="45" y="477"/>
                            <a:pt x="45" y="479"/>
                          </a:cubicBezTo>
                          <a:cubicBezTo>
                            <a:pt x="46" y="481"/>
                            <a:pt x="51" y="480"/>
                            <a:pt x="52" y="480"/>
                          </a:cubicBezTo>
                          <a:cubicBezTo>
                            <a:pt x="54" y="480"/>
                            <a:pt x="57" y="480"/>
                            <a:pt x="57" y="483"/>
                          </a:cubicBezTo>
                          <a:cubicBezTo>
                            <a:pt x="57" y="485"/>
                            <a:pt x="53" y="486"/>
                            <a:pt x="54" y="489"/>
                          </a:cubicBezTo>
                          <a:cubicBezTo>
                            <a:pt x="55" y="494"/>
                            <a:pt x="63" y="490"/>
                            <a:pt x="64" y="496"/>
                          </a:cubicBezTo>
                          <a:cubicBezTo>
                            <a:pt x="64" y="498"/>
                            <a:pt x="62" y="501"/>
                            <a:pt x="65" y="501"/>
                          </a:cubicBezTo>
                          <a:cubicBezTo>
                            <a:pt x="68" y="501"/>
                            <a:pt x="68" y="499"/>
                            <a:pt x="68" y="497"/>
                          </a:cubicBezTo>
                          <a:cubicBezTo>
                            <a:pt x="69" y="494"/>
                            <a:pt x="69" y="495"/>
                            <a:pt x="71" y="494"/>
                          </a:cubicBezTo>
                          <a:cubicBezTo>
                            <a:pt x="73" y="491"/>
                            <a:pt x="73" y="488"/>
                            <a:pt x="76" y="485"/>
                          </a:cubicBezTo>
                          <a:cubicBezTo>
                            <a:pt x="79" y="484"/>
                            <a:pt x="81" y="482"/>
                            <a:pt x="84" y="480"/>
                          </a:cubicBezTo>
                          <a:cubicBezTo>
                            <a:pt x="86" y="479"/>
                            <a:pt x="90" y="478"/>
                            <a:pt x="87" y="481"/>
                          </a:cubicBezTo>
                          <a:cubicBezTo>
                            <a:pt x="84" y="485"/>
                            <a:pt x="75" y="486"/>
                            <a:pt x="75" y="492"/>
                          </a:cubicBezTo>
                          <a:cubicBezTo>
                            <a:pt x="76" y="496"/>
                            <a:pt x="78" y="494"/>
                            <a:pt x="80" y="495"/>
                          </a:cubicBezTo>
                          <a:cubicBezTo>
                            <a:pt x="81" y="496"/>
                            <a:pt x="82" y="499"/>
                            <a:pt x="84" y="499"/>
                          </a:cubicBezTo>
                          <a:cubicBezTo>
                            <a:pt x="93" y="503"/>
                            <a:pt x="77" y="502"/>
                            <a:pt x="79" y="507"/>
                          </a:cubicBezTo>
                          <a:cubicBezTo>
                            <a:pt x="80" y="508"/>
                            <a:pt x="84" y="508"/>
                            <a:pt x="85" y="508"/>
                          </a:cubicBezTo>
                          <a:cubicBezTo>
                            <a:pt x="88" y="508"/>
                            <a:pt x="92" y="509"/>
                            <a:pt x="96" y="509"/>
                          </a:cubicBezTo>
                          <a:cubicBezTo>
                            <a:pt x="100" y="510"/>
                            <a:pt x="106" y="512"/>
                            <a:pt x="111" y="511"/>
                          </a:cubicBezTo>
                          <a:cubicBezTo>
                            <a:pt x="115" y="510"/>
                            <a:pt x="115" y="503"/>
                            <a:pt x="120" y="507"/>
                          </a:cubicBezTo>
                          <a:cubicBezTo>
                            <a:pt x="120" y="507"/>
                            <a:pt x="122" y="508"/>
                            <a:pt x="122" y="509"/>
                          </a:cubicBezTo>
                          <a:cubicBezTo>
                            <a:pt x="122" y="511"/>
                            <a:pt x="121" y="510"/>
                            <a:pt x="120" y="511"/>
                          </a:cubicBezTo>
                          <a:cubicBezTo>
                            <a:pt x="119" y="515"/>
                            <a:pt x="124" y="513"/>
                            <a:pt x="125" y="516"/>
                          </a:cubicBezTo>
                          <a:cubicBezTo>
                            <a:pt x="125" y="518"/>
                            <a:pt x="122" y="520"/>
                            <a:pt x="121" y="522"/>
                          </a:cubicBezTo>
                          <a:cubicBezTo>
                            <a:pt x="118" y="524"/>
                            <a:pt x="116" y="525"/>
                            <a:pt x="114" y="522"/>
                          </a:cubicBezTo>
                          <a:cubicBezTo>
                            <a:pt x="113" y="520"/>
                            <a:pt x="114" y="517"/>
                            <a:pt x="113" y="516"/>
                          </a:cubicBezTo>
                          <a:cubicBezTo>
                            <a:pt x="111" y="514"/>
                            <a:pt x="107" y="518"/>
                            <a:pt x="106" y="519"/>
                          </a:cubicBezTo>
                          <a:cubicBezTo>
                            <a:pt x="104" y="520"/>
                            <a:pt x="102" y="524"/>
                            <a:pt x="100" y="525"/>
                          </a:cubicBezTo>
                          <a:cubicBezTo>
                            <a:pt x="99" y="525"/>
                            <a:pt x="99" y="525"/>
                            <a:pt x="98" y="523"/>
                          </a:cubicBezTo>
                          <a:cubicBezTo>
                            <a:pt x="97" y="521"/>
                            <a:pt x="98" y="522"/>
                            <a:pt x="99" y="521"/>
                          </a:cubicBezTo>
                          <a:cubicBezTo>
                            <a:pt x="101" y="519"/>
                            <a:pt x="104" y="517"/>
                            <a:pt x="101" y="515"/>
                          </a:cubicBezTo>
                          <a:cubicBezTo>
                            <a:pt x="100" y="514"/>
                            <a:pt x="96" y="514"/>
                            <a:pt x="95" y="514"/>
                          </a:cubicBezTo>
                          <a:cubicBezTo>
                            <a:pt x="93" y="514"/>
                            <a:pt x="91" y="513"/>
                            <a:pt x="89" y="512"/>
                          </a:cubicBezTo>
                          <a:cubicBezTo>
                            <a:pt x="86" y="511"/>
                            <a:pt x="85" y="511"/>
                            <a:pt x="84" y="513"/>
                          </a:cubicBezTo>
                          <a:cubicBezTo>
                            <a:pt x="82" y="515"/>
                            <a:pt x="81" y="519"/>
                            <a:pt x="79" y="520"/>
                          </a:cubicBezTo>
                          <a:cubicBezTo>
                            <a:pt x="77" y="522"/>
                            <a:pt x="74" y="522"/>
                            <a:pt x="74" y="525"/>
                          </a:cubicBezTo>
                          <a:cubicBezTo>
                            <a:pt x="75" y="527"/>
                            <a:pt x="77" y="526"/>
                            <a:pt x="78" y="527"/>
                          </a:cubicBezTo>
                          <a:cubicBezTo>
                            <a:pt x="81" y="528"/>
                            <a:pt x="80" y="529"/>
                            <a:pt x="82" y="531"/>
                          </a:cubicBezTo>
                          <a:cubicBezTo>
                            <a:pt x="84" y="532"/>
                            <a:pt x="88" y="531"/>
                            <a:pt x="91" y="532"/>
                          </a:cubicBezTo>
                          <a:cubicBezTo>
                            <a:pt x="93" y="533"/>
                            <a:pt x="93" y="535"/>
                            <a:pt x="94" y="537"/>
                          </a:cubicBezTo>
                          <a:cubicBezTo>
                            <a:pt x="96" y="541"/>
                            <a:pt x="97" y="546"/>
                            <a:pt x="100" y="549"/>
                          </a:cubicBezTo>
                          <a:cubicBezTo>
                            <a:pt x="104" y="553"/>
                            <a:pt x="114" y="558"/>
                            <a:pt x="119" y="557"/>
                          </a:cubicBezTo>
                          <a:cubicBezTo>
                            <a:pt x="122" y="557"/>
                            <a:pt x="124" y="556"/>
                            <a:pt x="127" y="556"/>
                          </a:cubicBezTo>
                          <a:cubicBezTo>
                            <a:pt x="130" y="555"/>
                            <a:pt x="133" y="555"/>
                            <a:pt x="135" y="554"/>
                          </a:cubicBezTo>
                          <a:cubicBezTo>
                            <a:pt x="138" y="552"/>
                            <a:pt x="140" y="550"/>
                            <a:pt x="142" y="549"/>
                          </a:cubicBezTo>
                          <a:cubicBezTo>
                            <a:pt x="145" y="547"/>
                            <a:pt x="147" y="548"/>
                            <a:pt x="150" y="548"/>
                          </a:cubicBezTo>
                          <a:cubicBezTo>
                            <a:pt x="159" y="545"/>
                            <a:pt x="147" y="538"/>
                            <a:pt x="148" y="535"/>
                          </a:cubicBezTo>
                          <a:cubicBezTo>
                            <a:pt x="148" y="534"/>
                            <a:pt x="152" y="533"/>
                            <a:pt x="153" y="532"/>
                          </a:cubicBezTo>
                          <a:cubicBezTo>
                            <a:pt x="156" y="531"/>
                            <a:pt x="159" y="528"/>
                            <a:pt x="161" y="525"/>
                          </a:cubicBezTo>
                          <a:cubicBezTo>
                            <a:pt x="164" y="522"/>
                            <a:pt x="165" y="513"/>
                            <a:pt x="172" y="517"/>
                          </a:cubicBezTo>
                          <a:cubicBezTo>
                            <a:pt x="174" y="518"/>
                            <a:pt x="173" y="519"/>
                            <a:pt x="171" y="521"/>
                          </a:cubicBezTo>
                          <a:cubicBezTo>
                            <a:pt x="168" y="523"/>
                            <a:pt x="167" y="522"/>
                            <a:pt x="165" y="525"/>
                          </a:cubicBezTo>
                          <a:cubicBezTo>
                            <a:pt x="164" y="528"/>
                            <a:pt x="163" y="530"/>
                            <a:pt x="161" y="532"/>
                          </a:cubicBezTo>
                          <a:cubicBezTo>
                            <a:pt x="160" y="533"/>
                            <a:pt x="157" y="536"/>
                            <a:pt x="159" y="538"/>
                          </a:cubicBezTo>
                          <a:cubicBezTo>
                            <a:pt x="161" y="540"/>
                            <a:pt x="163" y="538"/>
                            <a:pt x="165" y="538"/>
                          </a:cubicBezTo>
                          <a:cubicBezTo>
                            <a:pt x="166" y="539"/>
                            <a:pt x="165" y="541"/>
                            <a:pt x="165" y="542"/>
                          </a:cubicBezTo>
                          <a:cubicBezTo>
                            <a:pt x="165" y="547"/>
                            <a:pt x="165" y="552"/>
                            <a:pt x="167" y="556"/>
                          </a:cubicBezTo>
                          <a:cubicBezTo>
                            <a:pt x="170" y="560"/>
                            <a:pt x="175" y="565"/>
                            <a:pt x="176" y="570"/>
                          </a:cubicBezTo>
                          <a:cubicBezTo>
                            <a:pt x="176" y="575"/>
                            <a:pt x="167" y="576"/>
                            <a:pt x="169" y="583"/>
                          </a:cubicBezTo>
                          <a:cubicBezTo>
                            <a:pt x="171" y="586"/>
                            <a:pt x="173" y="586"/>
                            <a:pt x="175" y="587"/>
                          </a:cubicBezTo>
                          <a:cubicBezTo>
                            <a:pt x="178" y="587"/>
                            <a:pt x="182" y="585"/>
                            <a:pt x="181" y="588"/>
                          </a:cubicBezTo>
                          <a:cubicBezTo>
                            <a:pt x="180" y="590"/>
                            <a:pt x="177" y="591"/>
                            <a:pt x="175" y="592"/>
                          </a:cubicBezTo>
                          <a:cubicBezTo>
                            <a:pt x="174" y="594"/>
                            <a:pt x="175" y="597"/>
                            <a:pt x="176" y="599"/>
                          </a:cubicBezTo>
                          <a:cubicBezTo>
                            <a:pt x="177" y="603"/>
                            <a:pt x="176" y="603"/>
                            <a:pt x="173" y="604"/>
                          </a:cubicBezTo>
                          <a:cubicBezTo>
                            <a:pt x="172" y="605"/>
                            <a:pt x="167" y="606"/>
                            <a:pt x="169" y="608"/>
                          </a:cubicBezTo>
                          <a:cubicBezTo>
                            <a:pt x="170" y="610"/>
                            <a:pt x="173" y="609"/>
                            <a:pt x="175" y="609"/>
                          </a:cubicBezTo>
                          <a:cubicBezTo>
                            <a:pt x="178" y="609"/>
                            <a:pt x="180" y="611"/>
                            <a:pt x="183" y="609"/>
                          </a:cubicBezTo>
                          <a:cubicBezTo>
                            <a:pt x="188" y="607"/>
                            <a:pt x="188" y="601"/>
                            <a:pt x="193" y="600"/>
                          </a:cubicBezTo>
                          <a:cubicBezTo>
                            <a:pt x="196" y="599"/>
                            <a:pt x="199" y="600"/>
                            <a:pt x="201" y="599"/>
                          </a:cubicBezTo>
                          <a:cubicBezTo>
                            <a:pt x="205" y="597"/>
                            <a:pt x="207" y="594"/>
                            <a:pt x="210" y="592"/>
                          </a:cubicBezTo>
                          <a:cubicBezTo>
                            <a:pt x="212" y="591"/>
                            <a:pt x="216" y="589"/>
                            <a:pt x="217" y="591"/>
                          </a:cubicBezTo>
                          <a:cubicBezTo>
                            <a:pt x="219" y="593"/>
                            <a:pt x="218" y="596"/>
                            <a:pt x="221" y="597"/>
                          </a:cubicBezTo>
                          <a:cubicBezTo>
                            <a:pt x="223" y="599"/>
                            <a:pt x="227" y="600"/>
                            <a:pt x="229" y="600"/>
                          </a:cubicBezTo>
                          <a:cubicBezTo>
                            <a:pt x="233" y="601"/>
                            <a:pt x="232" y="598"/>
                            <a:pt x="235" y="597"/>
                          </a:cubicBezTo>
                          <a:cubicBezTo>
                            <a:pt x="239" y="594"/>
                            <a:pt x="243" y="602"/>
                            <a:pt x="246" y="604"/>
                          </a:cubicBezTo>
                          <a:cubicBezTo>
                            <a:pt x="248" y="607"/>
                            <a:pt x="250" y="609"/>
                            <a:pt x="252" y="611"/>
                          </a:cubicBezTo>
                          <a:cubicBezTo>
                            <a:pt x="253" y="614"/>
                            <a:pt x="254" y="617"/>
                            <a:pt x="257" y="617"/>
                          </a:cubicBezTo>
                          <a:cubicBezTo>
                            <a:pt x="258" y="617"/>
                            <a:pt x="262" y="615"/>
                            <a:pt x="262" y="614"/>
                          </a:cubicBezTo>
                          <a:cubicBezTo>
                            <a:pt x="263" y="611"/>
                            <a:pt x="259" y="609"/>
                            <a:pt x="259" y="606"/>
                          </a:cubicBezTo>
                          <a:cubicBezTo>
                            <a:pt x="258" y="604"/>
                            <a:pt x="259" y="600"/>
                            <a:pt x="259" y="598"/>
                          </a:cubicBezTo>
                          <a:cubicBezTo>
                            <a:pt x="260" y="594"/>
                            <a:pt x="260" y="593"/>
                            <a:pt x="264" y="593"/>
                          </a:cubicBezTo>
                          <a:cubicBezTo>
                            <a:pt x="267" y="593"/>
                            <a:pt x="267" y="593"/>
                            <a:pt x="268" y="590"/>
                          </a:cubicBezTo>
                          <a:cubicBezTo>
                            <a:pt x="269" y="587"/>
                            <a:pt x="269" y="584"/>
                            <a:pt x="273" y="585"/>
                          </a:cubicBezTo>
                          <a:cubicBezTo>
                            <a:pt x="275" y="586"/>
                            <a:pt x="278" y="589"/>
                            <a:pt x="280" y="590"/>
                          </a:cubicBezTo>
                          <a:cubicBezTo>
                            <a:pt x="282" y="591"/>
                            <a:pt x="285" y="593"/>
                            <a:pt x="283" y="595"/>
                          </a:cubicBezTo>
                          <a:cubicBezTo>
                            <a:pt x="279" y="598"/>
                            <a:pt x="273" y="587"/>
                            <a:pt x="271" y="596"/>
                          </a:cubicBezTo>
                          <a:cubicBezTo>
                            <a:pt x="269" y="602"/>
                            <a:pt x="274" y="609"/>
                            <a:pt x="280" y="608"/>
                          </a:cubicBezTo>
                          <a:cubicBezTo>
                            <a:pt x="284" y="607"/>
                            <a:pt x="288" y="605"/>
                            <a:pt x="291" y="603"/>
                          </a:cubicBezTo>
                          <a:cubicBezTo>
                            <a:pt x="295" y="602"/>
                            <a:pt x="299" y="601"/>
                            <a:pt x="302" y="600"/>
                          </a:cubicBezTo>
                          <a:cubicBezTo>
                            <a:pt x="305" y="599"/>
                            <a:pt x="308" y="597"/>
                            <a:pt x="310" y="595"/>
                          </a:cubicBezTo>
                          <a:cubicBezTo>
                            <a:pt x="312" y="593"/>
                            <a:pt x="313" y="591"/>
                            <a:pt x="315" y="588"/>
                          </a:cubicBezTo>
                          <a:cubicBezTo>
                            <a:pt x="316" y="588"/>
                            <a:pt x="320" y="585"/>
                            <a:pt x="321" y="586"/>
                          </a:cubicBezTo>
                          <a:cubicBezTo>
                            <a:pt x="322" y="587"/>
                            <a:pt x="320" y="589"/>
                            <a:pt x="319" y="590"/>
                          </a:cubicBezTo>
                          <a:cubicBezTo>
                            <a:pt x="318" y="592"/>
                            <a:pt x="316" y="595"/>
                            <a:pt x="316" y="597"/>
                          </a:cubicBezTo>
                          <a:cubicBezTo>
                            <a:pt x="315" y="600"/>
                            <a:pt x="316" y="603"/>
                            <a:pt x="316" y="605"/>
                          </a:cubicBezTo>
                          <a:cubicBezTo>
                            <a:pt x="315" y="610"/>
                            <a:pt x="308" y="615"/>
                            <a:pt x="304" y="618"/>
                          </a:cubicBezTo>
                          <a:cubicBezTo>
                            <a:pt x="303" y="619"/>
                            <a:pt x="301" y="622"/>
                            <a:pt x="302" y="624"/>
                          </a:cubicBezTo>
                          <a:cubicBezTo>
                            <a:pt x="303" y="626"/>
                            <a:pt x="307" y="625"/>
                            <a:pt x="309" y="627"/>
                          </a:cubicBezTo>
                          <a:cubicBezTo>
                            <a:pt x="311" y="631"/>
                            <a:pt x="307" y="630"/>
                            <a:pt x="305" y="630"/>
                          </a:cubicBezTo>
                          <a:cubicBezTo>
                            <a:pt x="302" y="631"/>
                            <a:pt x="299" y="631"/>
                            <a:pt x="298" y="634"/>
                          </a:cubicBezTo>
                          <a:cubicBezTo>
                            <a:pt x="296" y="637"/>
                            <a:pt x="297" y="643"/>
                            <a:pt x="297" y="646"/>
                          </a:cubicBezTo>
                          <a:cubicBezTo>
                            <a:pt x="298" y="650"/>
                            <a:pt x="300" y="652"/>
                            <a:pt x="301" y="655"/>
                          </a:cubicBezTo>
                          <a:cubicBezTo>
                            <a:pt x="302" y="657"/>
                            <a:pt x="303" y="658"/>
                            <a:pt x="300" y="658"/>
                          </a:cubicBezTo>
                          <a:cubicBezTo>
                            <a:pt x="296" y="658"/>
                            <a:pt x="293" y="656"/>
                            <a:pt x="289" y="658"/>
                          </a:cubicBezTo>
                          <a:cubicBezTo>
                            <a:pt x="286" y="659"/>
                            <a:pt x="283" y="662"/>
                            <a:pt x="280" y="665"/>
                          </a:cubicBezTo>
                          <a:cubicBezTo>
                            <a:pt x="277" y="669"/>
                            <a:pt x="269" y="672"/>
                            <a:pt x="268" y="677"/>
                          </a:cubicBezTo>
                          <a:cubicBezTo>
                            <a:pt x="267" y="681"/>
                            <a:pt x="269" y="688"/>
                            <a:pt x="264" y="688"/>
                          </a:cubicBezTo>
                          <a:cubicBezTo>
                            <a:pt x="262" y="688"/>
                            <a:pt x="260" y="685"/>
                            <a:pt x="257" y="685"/>
                          </a:cubicBezTo>
                          <a:cubicBezTo>
                            <a:pt x="256" y="684"/>
                            <a:pt x="254" y="685"/>
                            <a:pt x="252" y="686"/>
                          </a:cubicBezTo>
                          <a:cubicBezTo>
                            <a:pt x="247" y="689"/>
                            <a:pt x="242" y="692"/>
                            <a:pt x="238" y="696"/>
                          </a:cubicBezTo>
                          <a:cubicBezTo>
                            <a:pt x="233" y="701"/>
                            <a:pt x="227" y="702"/>
                            <a:pt x="221" y="706"/>
                          </a:cubicBezTo>
                          <a:cubicBezTo>
                            <a:pt x="216" y="709"/>
                            <a:pt x="213" y="714"/>
                            <a:pt x="215" y="720"/>
                          </a:cubicBezTo>
                          <a:cubicBezTo>
                            <a:pt x="216" y="722"/>
                            <a:pt x="219" y="724"/>
                            <a:pt x="218" y="726"/>
                          </a:cubicBezTo>
                          <a:cubicBezTo>
                            <a:pt x="216" y="728"/>
                            <a:pt x="212" y="726"/>
                            <a:pt x="210" y="726"/>
                          </a:cubicBezTo>
                          <a:cubicBezTo>
                            <a:pt x="206" y="727"/>
                            <a:pt x="209" y="730"/>
                            <a:pt x="206" y="731"/>
                          </a:cubicBezTo>
                          <a:cubicBezTo>
                            <a:pt x="204" y="732"/>
                            <a:pt x="200" y="728"/>
                            <a:pt x="199" y="726"/>
                          </a:cubicBezTo>
                          <a:cubicBezTo>
                            <a:pt x="197" y="724"/>
                            <a:pt x="197" y="720"/>
                            <a:pt x="194" y="720"/>
                          </a:cubicBezTo>
                          <a:cubicBezTo>
                            <a:pt x="190" y="720"/>
                            <a:pt x="186" y="721"/>
                            <a:pt x="183" y="722"/>
                          </a:cubicBezTo>
                          <a:cubicBezTo>
                            <a:pt x="176" y="724"/>
                            <a:pt x="171" y="727"/>
                            <a:pt x="165" y="731"/>
                          </a:cubicBezTo>
                          <a:cubicBezTo>
                            <a:pt x="163" y="732"/>
                            <a:pt x="160" y="734"/>
                            <a:pt x="157" y="736"/>
                          </a:cubicBezTo>
                          <a:cubicBezTo>
                            <a:pt x="154" y="738"/>
                            <a:pt x="153" y="742"/>
                            <a:pt x="150" y="744"/>
                          </a:cubicBezTo>
                          <a:cubicBezTo>
                            <a:pt x="148" y="746"/>
                            <a:pt x="145" y="746"/>
                            <a:pt x="143" y="747"/>
                          </a:cubicBezTo>
                          <a:cubicBezTo>
                            <a:pt x="141" y="748"/>
                            <a:pt x="140" y="751"/>
                            <a:pt x="138" y="753"/>
                          </a:cubicBezTo>
                          <a:cubicBezTo>
                            <a:pt x="136" y="754"/>
                            <a:pt x="134" y="753"/>
                            <a:pt x="132" y="755"/>
                          </a:cubicBezTo>
                          <a:cubicBezTo>
                            <a:pt x="131" y="756"/>
                            <a:pt x="130" y="762"/>
                            <a:pt x="131" y="763"/>
                          </a:cubicBezTo>
                          <a:cubicBezTo>
                            <a:pt x="133" y="765"/>
                            <a:pt x="136" y="757"/>
                            <a:pt x="136" y="757"/>
                          </a:cubicBezTo>
                          <a:cubicBezTo>
                            <a:pt x="138" y="755"/>
                            <a:pt x="141" y="761"/>
                            <a:pt x="143" y="761"/>
                          </a:cubicBezTo>
                          <a:cubicBezTo>
                            <a:pt x="148" y="763"/>
                            <a:pt x="149" y="760"/>
                            <a:pt x="148" y="756"/>
                          </a:cubicBezTo>
                          <a:cubicBezTo>
                            <a:pt x="148" y="753"/>
                            <a:pt x="147" y="746"/>
                            <a:pt x="152" y="749"/>
                          </a:cubicBezTo>
                          <a:cubicBezTo>
                            <a:pt x="155" y="751"/>
                            <a:pt x="156" y="756"/>
                            <a:pt x="160" y="756"/>
                          </a:cubicBezTo>
                          <a:cubicBezTo>
                            <a:pt x="161" y="756"/>
                            <a:pt x="163" y="755"/>
                            <a:pt x="163" y="755"/>
                          </a:cubicBezTo>
                          <a:cubicBezTo>
                            <a:pt x="166" y="754"/>
                            <a:pt x="166" y="755"/>
                            <a:pt x="167" y="752"/>
                          </a:cubicBezTo>
                          <a:cubicBezTo>
                            <a:pt x="168" y="750"/>
                            <a:pt x="168" y="749"/>
                            <a:pt x="169" y="747"/>
                          </a:cubicBezTo>
                          <a:cubicBezTo>
                            <a:pt x="170" y="746"/>
                            <a:pt x="172" y="746"/>
                            <a:pt x="173" y="745"/>
                          </a:cubicBezTo>
                          <a:cubicBezTo>
                            <a:pt x="177" y="743"/>
                            <a:pt x="178" y="743"/>
                            <a:pt x="179" y="738"/>
                          </a:cubicBezTo>
                          <a:cubicBezTo>
                            <a:pt x="179" y="733"/>
                            <a:pt x="181" y="734"/>
                            <a:pt x="185" y="735"/>
                          </a:cubicBezTo>
                          <a:cubicBezTo>
                            <a:pt x="187" y="735"/>
                            <a:pt x="193" y="734"/>
                            <a:pt x="193" y="737"/>
                          </a:cubicBezTo>
                          <a:cubicBezTo>
                            <a:pt x="193" y="738"/>
                            <a:pt x="189" y="738"/>
                            <a:pt x="188" y="739"/>
                          </a:cubicBezTo>
                          <a:cubicBezTo>
                            <a:pt x="188" y="739"/>
                            <a:pt x="185" y="740"/>
                            <a:pt x="184" y="741"/>
                          </a:cubicBezTo>
                          <a:cubicBezTo>
                            <a:pt x="181" y="745"/>
                            <a:pt x="188" y="744"/>
                            <a:pt x="191" y="744"/>
                          </a:cubicBezTo>
                          <a:cubicBezTo>
                            <a:pt x="194" y="743"/>
                            <a:pt x="198" y="743"/>
                            <a:pt x="200" y="742"/>
                          </a:cubicBezTo>
                          <a:cubicBezTo>
                            <a:pt x="203" y="741"/>
                            <a:pt x="203" y="736"/>
                            <a:pt x="207" y="736"/>
                          </a:cubicBezTo>
                          <a:cubicBezTo>
                            <a:pt x="210" y="736"/>
                            <a:pt x="210" y="740"/>
                            <a:pt x="213" y="736"/>
                          </a:cubicBezTo>
                          <a:cubicBezTo>
                            <a:pt x="216" y="731"/>
                            <a:pt x="218" y="731"/>
                            <a:pt x="223" y="730"/>
                          </a:cubicBezTo>
                          <a:cubicBezTo>
                            <a:pt x="227" y="729"/>
                            <a:pt x="231" y="729"/>
                            <a:pt x="235" y="727"/>
                          </a:cubicBezTo>
                          <a:cubicBezTo>
                            <a:pt x="236" y="726"/>
                            <a:pt x="238" y="724"/>
                            <a:pt x="240" y="724"/>
                          </a:cubicBezTo>
                          <a:cubicBezTo>
                            <a:pt x="242" y="724"/>
                            <a:pt x="242" y="725"/>
                            <a:pt x="243" y="726"/>
                          </a:cubicBezTo>
                          <a:cubicBezTo>
                            <a:pt x="246" y="726"/>
                            <a:pt x="249" y="725"/>
                            <a:pt x="252" y="724"/>
                          </a:cubicBezTo>
                          <a:cubicBezTo>
                            <a:pt x="255" y="723"/>
                            <a:pt x="258" y="723"/>
                            <a:pt x="261" y="722"/>
                          </a:cubicBezTo>
                          <a:cubicBezTo>
                            <a:pt x="265" y="720"/>
                            <a:pt x="265" y="717"/>
                            <a:pt x="266" y="713"/>
                          </a:cubicBezTo>
                          <a:cubicBezTo>
                            <a:pt x="266" y="708"/>
                            <a:pt x="268" y="705"/>
                            <a:pt x="271" y="702"/>
                          </a:cubicBezTo>
                          <a:cubicBezTo>
                            <a:pt x="277" y="698"/>
                            <a:pt x="283" y="695"/>
                            <a:pt x="289" y="693"/>
                          </a:cubicBezTo>
                          <a:cubicBezTo>
                            <a:pt x="291" y="692"/>
                            <a:pt x="294" y="693"/>
                            <a:pt x="295" y="692"/>
                          </a:cubicBezTo>
                          <a:cubicBezTo>
                            <a:pt x="296" y="691"/>
                            <a:pt x="297" y="690"/>
                            <a:pt x="297" y="690"/>
                          </a:cubicBezTo>
                          <a:cubicBezTo>
                            <a:pt x="299" y="688"/>
                            <a:pt x="301" y="687"/>
                            <a:pt x="304" y="686"/>
                          </a:cubicBezTo>
                          <a:cubicBezTo>
                            <a:pt x="308" y="685"/>
                            <a:pt x="311" y="685"/>
                            <a:pt x="314" y="684"/>
                          </a:cubicBezTo>
                          <a:cubicBezTo>
                            <a:pt x="318" y="681"/>
                            <a:pt x="322" y="680"/>
                            <a:pt x="325" y="676"/>
                          </a:cubicBezTo>
                          <a:cubicBezTo>
                            <a:pt x="327" y="674"/>
                            <a:pt x="329" y="672"/>
                            <a:pt x="330" y="670"/>
                          </a:cubicBezTo>
                          <a:cubicBezTo>
                            <a:pt x="331" y="666"/>
                            <a:pt x="329" y="663"/>
                            <a:pt x="332" y="660"/>
                          </a:cubicBezTo>
                          <a:cubicBezTo>
                            <a:pt x="340" y="655"/>
                            <a:pt x="349" y="657"/>
                            <a:pt x="354" y="648"/>
                          </a:cubicBezTo>
                          <a:cubicBezTo>
                            <a:pt x="356" y="644"/>
                            <a:pt x="357" y="644"/>
                            <a:pt x="361" y="643"/>
                          </a:cubicBezTo>
                          <a:cubicBezTo>
                            <a:pt x="365" y="641"/>
                            <a:pt x="368" y="638"/>
                            <a:pt x="371" y="636"/>
                          </a:cubicBezTo>
                          <a:cubicBezTo>
                            <a:pt x="374" y="633"/>
                            <a:pt x="379" y="632"/>
                            <a:pt x="382" y="630"/>
                          </a:cubicBezTo>
                          <a:cubicBezTo>
                            <a:pt x="386" y="629"/>
                            <a:pt x="389" y="632"/>
                            <a:pt x="392" y="630"/>
                          </a:cubicBezTo>
                          <a:cubicBezTo>
                            <a:pt x="397" y="629"/>
                            <a:pt x="394" y="624"/>
                            <a:pt x="396" y="622"/>
                          </a:cubicBezTo>
                          <a:cubicBezTo>
                            <a:pt x="396" y="621"/>
                            <a:pt x="398" y="621"/>
                            <a:pt x="399" y="620"/>
                          </a:cubicBezTo>
                          <a:cubicBezTo>
                            <a:pt x="401" y="618"/>
                            <a:pt x="400" y="618"/>
                            <a:pt x="401" y="616"/>
                          </a:cubicBezTo>
                          <a:cubicBezTo>
                            <a:pt x="401" y="612"/>
                            <a:pt x="404" y="612"/>
                            <a:pt x="408" y="610"/>
                          </a:cubicBezTo>
                          <a:cubicBezTo>
                            <a:pt x="412" y="608"/>
                            <a:pt x="416" y="605"/>
                            <a:pt x="419" y="602"/>
                          </a:cubicBezTo>
                          <a:cubicBezTo>
                            <a:pt x="421" y="600"/>
                            <a:pt x="421" y="600"/>
                            <a:pt x="419" y="597"/>
                          </a:cubicBezTo>
                          <a:cubicBezTo>
                            <a:pt x="417" y="595"/>
                            <a:pt x="414" y="592"/>
                            <a:pt x="411" y="590"/>
                          </a:cubicBezTo>
                          <a:cubicBezTo>
                            <a:pt x="407" y="589"/>
                            <a:pt x="402" y="591"/>
                            <a:pt x="398" y="589"/>
                          </a:cubicBezTo>
                          <a:cubicBezTo>
                            <a:pt x="394" y="587"/>
                            <a:pt x="399" y="584"/>
                            <a:pt x="398" y="581"/>
                          </a:cubicBezTo>
                          <a:cubicBezTo>
                            <a:pt x="398" y="578"/>
                            <a:pt x="396" y="578"/>
                            <a:pt x="399" y="576"/>
                          </a:cubicBezTo>
                          <a:cubicBezTo>
                            <a:pt x="401" y="574"/>
                            <a:pt x="402" y="575"/>
                            <a:pt x="404" y="575"/>
                          </a:cubicBezTo>
                          <a:cubicBezTo>
                            <a:pt x="405" y="574"/>
                            <a:pt x="407" y="574"/>
                            <a:pt x="408" y="573"/>
                          </a:cubicBezTo>
                          <a:cubicBezTo>
                            <a:pt x="409" y="571"/>
                            <a:pt x="407" y="569"/>
                            <a:pt x="408" y="567"/>
                          </a:cubicBezTo>
                          <a:cubicBezTo>
                            <a:pt x="409" y="565"/>
                            <a:pt x="415" y="561"/>
                            <a:pt x="416" y="560"/>
                          </a:cubicBezTo>
                          <a:cubicBezTo>
                            <a:pt x="420" y="560"/>
                            <a:pt x="419" y="564"/>
                            <a:pt x="422" y="564"/>
                          </a:cubicBezTo>
                          <a:cubicBezTo>
                            <a:pt x="424" y="564"/>
                            <a:pt x="428" y="561"/>
                            <a:pt x="429" y="559"/>
                          </a:cubicBezTo>
                          <a:cubicBezTo>
                            <a:pt x="430" y="556"/>
                            <a:pt x="426" y="554"/>
                            <a:pt x="430" y="552"/>
                          </a:cubicBezTo>
                          <a:cubicBezTo>
                            <a:pt x="433" y="550"/>
                            <a:pt x="437" y="551"/>
                            <a:pt x="440" y="549"/>
                          </a:cubicBezTo>
                          <a:cubicBezTo>
                            <a:pt x="442" y="547"/>
                            <a:pt x="438" y="542"/>
                            <a:pt x="435" y="540"/>
                          </a:cubicBezTo>
                          <a:cubicBezTo>
                            <a:pt x="433" y="539"/>
                            <a:pt x="427" y="538"/>
                            <a:pt x="432" y="535"/>
                          </a:cubicBezTo>
                          <a:cubicBezTo>
                            <a:pt x="435" y="534"/>
                            <a:pt x="438" y="534"/>
                            <a:pt x="441" y="535"/>
                          </a:cubicBezTo>
                          <a:cubicBezTo>
                            <a:pt x="444" y="535"/>
                            <a:pt x="448" y="535"/>
                            <a:pt x="450" y="534"/>
                          </a:cubicBezTo>
                          <a:cubicBezTo>
                            <a:pt x="454" y="532"/>
                            <a:pt x="452" y="526"/>
                            <a:pt x="455" y="523"/>
                          </a:cubicBezTo>
                          <a:cubicBezTo>
                            <a:pt x="457" y="520"/>
                            <a:pt x="461" y="519"/>
                            <a:pt x="464" y="517"/>
                          </a:cubicBezTo>
                          <a:cubicBezTo>
                            <a:pt x="468" y="515"/>
                            <a:pt x="467" y="511"/>
                            <a:pt x="470" y="508"/>
                          </a:cubicBezTo>
                          <a:cubicBezTo>
                            <a:pt x="473" y="504"/>
                            <a:pt x="477" y="505"/>
                            <a:pt x="481" y="504"/>
                          </a:cubicBezTo>
                          <a:cubicBezTo>
                            <a:pt x="485" y="503"/>
                            <a:pt x="487" y="500"/>
                            <a:pt x="490" y="498"/>
                          </a:cubicBezTo>
                          <a:cubicBezTo>
                            <a:pt x="493" y="495"/>
                            <a:pt x="496" y="491"/>
                            <a:pt x="500" y="490"/>
                          </a:cubicBezTo>
                          <a:cubicBezTo>
                            <a:pt x="504" y="489"/>
                            <a:pt x="509" y="490"/>
                            <a:pt x="513" y="490"/>
                          </a:cubicBezTo>
                          <a:cubicBezTo>
                            <a:pt x="516" y="490"/>
                            <a:pt x="520" y="490"/>
                            <a:pt x="523" y="488"/>
                          </a:cubicBezTo>
                          <a:cubicBezTo>
                            <a:pt x="526" y="486"/>
                            <a:pt x="527" y="480"/>
                            <a:pt x="531" y="480"/>
                          </a:cubicBezTo>
                          <a:cubicBezTo>
                            <a:pt x="532" y="480"/>
                            <a:pt x="538" y="482"/>
                            <a:pt x="539" y="483"/>
                          </a:cubicBezTo>
                          <a:cubicBezTo>
                            <a:pt x="539" y="486"/>
                            <a:pt x="532" y="489"/>
                            <a:pt x="530" y="490"/>
                          </a:cubicBezTo>
                          <a:cubicBezTo>
                            <a:pt x="527" y="492"/>
                            <a:pt x="526" y="494"/>
                            <a:pt x="526" y="498"/>
                          </a:cubicBezTo>
                          <a:cubicBezTo>
                            <a:pt x="526" y="502"/>
                            <a:pt x="528" y="504"/>
                            <a:pt x="532" y="506"/>
                          </a:cubicBezTo>
                          <a:cubicBezTo>
                            <a:pt x="533" y="507"/>
                            <a:pt x="540" y="509"/>
                            <a:pt x="540" y="510"/>
                          </a:cubicBezTo>
                          <a:cubicBezTo>
                            <a:pt x="540" y="512"/>
                            <a:pt x="533" y="510"/>
                            <a:pt x="531" y="509"/>
                          </a:cubicBezTo>
                          <a:cubicBezTo>
                            <a:pt x="528" y="508"/>
                            <a:pt x="525" y="506"/>
                            <a:pt x="521" y="507"/>
                          </a:cubicBezTo>
                          <a:cubicBezTo>
                            <a:pt x="518" y="508"/>
                            <a:pt x="517" y="509"/>
                            <a:pt x="513" y="508"/>
                          </a:cubicBezTo>
                          <a:cubicBezTo>
                            <a:pt x="510" y="507"/>
                            <a:pt x="507" y="506"/>
                            <a:pt x="503" y="506"/>
                          </a:cubicBezTo>
                          <a:cubicBezTo>
                            <a:pt x="499" y="506"/>
                            <a:pt x="497" y="508"/>
                            <a:pt x="494" y="511"/>
                          </a:cubicBezTo>
                          <a:cubicBezTo>
                            <a:pt x="491" y="513"/>
                            <a:pt x="488" y="515"/>
                            <a:pt x="485" y="516"/>
                          </a:cubicBezTo>
                          <a:cubicBezTo>
                            <a:pt x="480" y="518"/>
                            <a:pt x="480" y="517"/>
                            <a:pt x="481" y="522"/>
                          </a:cubicBezTo>
                          <a:cubicBezTo>
                            <a:pt x="482" y="526"/>
                            <a:pt x="482" y="530"/>
                            <a:pt x="481" y="533"/>
                          </a:cubicBezTo>
                          <a:cubicBezTo>
                            <a:pt x="478" y="537"/>
                            <a:pt x="473" y="540"/>
                            <a:pt x="471" y="545"/>
                          </a:cubicBezTo>
                          <a:cubicBezTo>
                            <a:pt x="469" y="548"/>
                            <a:pt x="468" y="551"/>
                            <a:pt x="466" y="555"/>
                          </a:cubicBezTo>
                          <a:cubicBezTo>
                            <a:pt x="463" y="560"/>
                            <a:pt x="465" y="561"/>
                            <a:pt x="470" y="562"/>
                          </a:cubicBezTo>
                          <a:cubicBezTo>
                            <a:pt x="472" y="563"/>
                            <a:pt x="475" y="564"/>
                            <a:pt x="478" y="564"/>
                          </a:cubicBezTo>
                          <a:cubicBezTo>
                            <a:pt x="479" y="564"/>
                            <a:pt x="488" y="559"/>
                            <a:pt x="488" y="559"/>
                          </a:cubicBezTo>
                          <a:cubicBezTo>
                            <a:pt x="489" y="562"/>
                            <a:pt x="486" y="566"/>
                            <a:pt x="484" y="567"/>
                          </a:cubicBezTo>
                          <a:cubicBezTo>
                            <a:pt x="482" y="568"/>
                            <a:pt x="481" y="568"/>
                            <a:pt x="480" y="569"/>
                          </a:cubicBezTo>
                          <a:cubicBezTo>
                            <a:pt x="478" y="570"/>
                            <a:pt x="478" y="571"/>
                            <a:pt x="477" y="573"/>
                          </a:cubicBezTo>
                          <a:cubicBezTo>
                            <a:pt x="474" y="575"/>
                            <a:pt x="473" y="572"/>
                            <a:pt x="470" y="572"/>
                          </a:cubicBezTo>
                          <a:cubicBezTo>
                            <a:pt x="468" y="572"/>
                            <a:pt x="466" y="574"/>
                            <a:pt x="464" y="575"/>
                          </a:cubicBezTo>
                          <a:cubicBezTo>
                            <a:pt x="460" y="580"/>
                            <a:pt x="465" y="586"/>
                            <a:pt x="470" y="585"/>
                          </a:cubicBezTo>
                          <a:cubicBezTo>
                            <a:pt x="474" y="585"/>
                            <a:pt x="476" y="583"/>
                            <a:pt x="479" y="582"/>
                          </a:cubicBezTo>
                          <a:cubicBezTo>
                            <a:pt x="482" y="581"/>
                            <a:pt x="486" y="579"/>
                            <a:pt x="489" y="578"/>
                          </a:cubicBezTo>
                          <a:cubicBezTo>
                            <a:pt x="492" y="577"/>
                            <a:pt x="495" y="577"/>
                            <a:pt x="497" y="574"/>
                          </a:cubicBezTo>
                          <a:cubicBezTo>
                            <a:pt x="499" y="571"/>
                            <a:pt x="500" y="569"/>
                            <a:pt x="503" y="568"/>
                          </a:cubicBezTo>
                          <a:cubicBezTo>
                            <a:pt x="505" y="567"/>
                            <a:pt x="508" y="566"/>
                            <a:pt x="510" y="566"/>
                          </a:cubicBezTo>
                          <a:cubicBezTo>
                            <a:pt x="511" y="566"/>
                            <a:pt x="511" y="568"/>
                            <a:pt x="513" y="568"/>
                          </a:cubicBezTo>
                          <a:cubicBezTo>
                            <a:pt x="514" y="567"/>
                            <a:pt x="514" y="564"/>
                            <a:pt x="515" y="563"/>
                          </a:cubicBezTo>
                          <a:cubicBezTo>
                            <a:pt x="515" y="563"/>
                            <a:pt x="517" y="561"/>
                            <a:pt x="518" y="561"/>
                          </a:cubicBezTo>
                          <a:cubicBezTo>
                            <a:pt x="519" y="560"/>
                            <a:pt x="520" y="560"/>
                            <a:pt x="521" y="559"/>
                          </a:cubicBezTo>
                          <a:cubicBezTo>
                            <a:pt x="524" y="558"/>
                            <a:pt x="521" y="556"/>
                            <a:pt x="524" y="554"/>
                          </a:cubicBezTo>
                          <a:cubicBezTo>
                            <a:pt x="525" y="553"/>
                            <a:pt x="527" y="553"/>
                            <a:pt x="528" y="554"/>
                          </a:cubicBezTo>
                          <a:cubicBezTo>
                            <a:pt x="529" y="554"/>
                            <a:pt x="528" y="555"/>
                            <a:pt x="530" y="556"/>
                          </a:cubicBezTo>
                          <a:cubicBezTo>
                            <a:pt x="533" y="557"/>
                            <a:pt x="533" y="550"/>
                            <a:pt x="534" y="549"/>
                          </a:cubicBezTo>
                          <a:cubicBezTo>
                            <a:pt x="537" y="545"/>
                            <a:pt x="538" y="548"/>
                            <a:pt x="539" y="550"/>
                          </a:cubicBezTo>
                          <a:cubicBezTo>
                            <a:pt x="543" y="554"/>
                            <a:pt x="542" y="549"/>
                            <a:pt x="545" y="547"/>
                          </a:cubicBezTo>
                          <a:cubicBezTo>
                            <a:pt x="548" y="545"/>
                            <a:pt x="550" y="550"/>
                            <a:pt x="553" y="551"/>
                          </a:cubicBezTo>
                          <a:cubicBezTo>
                            <a:pt x="556" y="553"/>
                            <a:pt x="560" y="553"/>
                            <a:pt x="562" y="551"/>
                          </a:cubicBezTo>
                          <a:cubicBezTo>
                            <a:pt x="565" y="549"/>
                            <a:pt x="565" y="546"/>
                            <a:pt x="567" y="544"/>
                          </a:cubicBezTo>
                          <a:cubicBezTo>
                            <a:pt x="569" y="543"/>
                            <a:pt x="570" y="543"/>
                            <a:pt x="570" y="541"/>
                          </a:cubicBezTo>
                          <a:cubicBezTo>
                            <a:pt x="570" y="540"/>
                            <a:pt x="568" y="539"/>
                            <a:pt x="567" y="538"/>
                          </a:cubicBezTo>
                          <a:cubicBezTo>
                            <a:pt x="566" y="534"/>
                            <a:pt x="570" y="534"/>
                            <a:pt x="572" y="533"/>
                          </a:cubicBezTo>
                          <a:cubicBezTo>
                            <a:pt x="575" y="532"/>
                            <a:pt x="580" y="528"/>
                            <a:pt x="575" y="526"/>
                          </a:cubicBezTo>
                          <a:cubicBezTo>
                            <a:pt x="573" y="524"/>
                            <a:pt x="572" y="528"/>
                            <a:pt x="569" y="529"/>
                          </a:cubicBezTo>
                          <a:cubicBezTo>
                            <a:pt x="568" y="530"/>
                            <a:pt x="561" y="531"/>
                            <a:pt x="560" y="530"/>
                          </a:cubicBezTo>
                          <a:cubicBezTo>
                            <a:pt x="558" y="529"/>
                            <a:pt x="563" y="525"/>
                            <a:pt x="564" y="523"/>
                          </a:cubicBezTo>
                          <a:cubicBezTo>
                            <a:pt x="564" y="519"/>
                            <a:pt x="560" y="520"/>
                            <a:pt x="558" y="519"/>
                          </a:cubicBezTo>
                          <a:cubicBezTo>
                            <a:pt x="558" y="519"/>
                            <a:pt x="557" y="515"/>
                            <a:pt x="557" y="516"/>
                          </a:cubicBezTo>
                          <a:cubicBezTo>
                            <a:pt x="557" y="514"/>
                            <a:pt x="556" y="516"/>
                            <a:pt x="557" y="514"/>
                          </a:cubicBezTo>
                          <a:cubicBezTo>
                            <a:pt x="559" y="510"/>
                            <a:pt x="565" y="513"/>
                            <a:pt x="567" y="510"/>
                          </a:cubicBezTo>
                          <a:cubicBezTo>
                            <a:pt x="568" y="508"/>
                            <a:pt x="564" y="504"/>
                            <a:pt x="566" y="501"/>
                          </a:cubicBezTo>
                          <a:cubicBezTo>
                            <a:pt x="568" y="500"/>
                            <a:pt x="572" y="500"/>
                            <a:pt x="574" y="499"/>
                          </a:cubicBezTo>
                          <a:cubicBezTo>
                            <a:pt x="578" y="498"/>
                            <a:pt x="578" y="497"/>
                            <a:pt x="580" y="495"/>
                          </a:cubicBezTo>
                          <a:cubicBezTo>
                            <a:pt x="583" y="492"/>
                            <a:pt x="585" y="494"/>
                            <a:pt x="583" y="497"/>
                          </a:cubicBezTo>
                          <a:cubicBezTo>
                            <a:pt x="582" y="500"/>
                            <a:pt x="573" y="508"/>
                            <a:pt x="578" y="510"/>
                          </a:cubicBezTo>
                          <a:cubicBezTo>
                            <a:pt x="586" y="514"/>
                            <a:pt x="585" y="498"/>
                            <a:pt x="590" y="499"/>
                          </a:cubicBezTo>
                          <a:cubicBezTo>
                            <a:pt x="592" y="499"/>
                            <a:pt x="590" y="501"/>
                            <a:pt x="591" y="503"/>
                          </a:cubicBezTo>
                          <a:cubicBezTo>
                            <a:pt x="592" y="505"/>
                            <a:pt x="596" y="505"/>
                            <a:pt x="598" y="505"/>
                          </a:cubicBezTo>
                          <a:cubicBezTo>
                            <a:pt x="601" y="505"/>
                            <a:pt x="606" y="506"/>
                            <a:pt x="609" y="504"/>
                          </a:cubicBezTo>
                          <a:cubicBezTo>
                            <a:pt x="612" y="503"/>
                            <a:pt x="614" y="500"/>
                            <a:pt x="617" y="499"/>
                          </a:cubicBezTo>
                          <a:cubicBezTo>
                            <a:pt x="618" y="499"/>
                            <a:pt x="625" y="497"/>
                            <a:pt x="625" y="499"/>
                          </a:cubicBezTo>
                          <a:cubicBezTo>
                            <a:pt x="625" y="500"/>
                            <a:pt x="619" y="504"/>
                            <a:pt x="619" y="505"/>
                          </a:cubicBezTo>
                          <a:cubicBezTo>
                            <a:pt x="618" y="506"/>
                            <a:pt x="618" y="508"/>
                            <a:pt x="618" y="509"/>
                          </a:cubicBezTo>
                          <a:cubicBezTo>
                            <a:pt x="619" y="510"/>
                            <a:pt x="622" y="509"/>
                            <a:pt x="623" y="510"/>
                          </a:cubicBezTo>
                          <a:cubicBezTo>
                            <a:pt x="626" y="512"/>
                            <a:pt x="622" y="511"/>
                            <a:pt x="622" y="513"/>
                          </a:cubicBezTo>
                          <a:cubicBezTo>
                            <a:pt x="621" y="518"/>
                            <a:pt x="632" y="513"/>
                            <a:pt x="633" y="515"/>
                          </a:cubicBezTo>
                          <a:cubicBezTo>
                            <a:pt x="633" y="517"/>
                            <a:pt x="627" y="519"/>
                            <a:pt x="631" y="521"/>
                          </a:cubicBezTo>
                          <a:cubicBezTo>
                            <a:pt x="634" y="523"/>
                            <a:pt x="639" y="519"/>
                            <a:pt x="642" y="520"/>
                          </a:cubicBezTo>
                          <a:cubicBezTo>
                            <a:pt x="649" y="521"/>
                            <a:pt x="633" y="527"/>
                            <a:pt x="639" y="530"/>
                          </a:cubicBezTo>
                          <a:cubicBezTo>
                            <a:pt x="641" y="531"/>
                            <a:pt x="647" y="530"/>
                            <a:pt x="649" y="530"/>
                          </a:cubicBezTo>
                          <a:cubicBezTo>
                            <a:pt x="652" y="530"/>
                            <a:pt x="657" y="531"/>
                            <a:pt x="660" y="530"/>
                          </a:cubicBezTo>
                          <a:cubicBezTo>
                            <a:pt x="665" y="528"/>
                            <a:pt x="667" y="521"/>
                            <a:pt x="673" y="519"/>
                          </a:cubicBezTo>
                          <a:cubicBezTo>
                            <a:pt x="677" y="517"/>
                            <a:pt x="675" y="520"/>
                            <a:pt x="673" y="522"/>
                          </a:cubicBezTo>
                          <a:cubicBezTo>
                            <a:pt x="671" y="524"/>
                            <a:pt x="668" y="528"/>
                            <a:pt x="668" y="531"/>
                          </a:cubicBezTo>
                          <a:cubicBezTo>
                            <a:pt x="667" y="535"/>
                            <a:pt x="668" y="536"/>
                            <a:pt x="671" y="538"/>
                          </a:cubicBezTo>
                          <a:cubicBezTo>
                            <a:pt x="673" y="540"/>
                            <a:pt x="676" y="542"/>
                            <a:pt x="679" y="544"/>
                          </a:cubicBezTo>
                          <a:cubicBezTo>
                            <a:pt x="682" y="545"/>
                            <a:pt x="686" y="545"/>
                            <a:pt x="689" y="546"/>
                          </a:cubicBezTo>
                          <a:cubicBezTo>
                            <a:pt x="691" y="548"/>
                            <a:pt x="693" y="549"/>
                            <a:pt x="697" y="549"/>
                          </a:cubicBezTo>
                          <a:cubicBezTo>
                            <a:pt x="703" y="549"/>
                            <a:pt x="710" y="549"/>
                            <a:pt x="716" y="548"/>
                          </a:cubicBezTo>
                          <a:cubicBezTo>
                            <a:pt x="723" y="548"/>
                            <a:pt x="731" y="546"/>
                            <a:pt x="738" y="547"/>
                          </a:cubicBezTo>
                          <a:cubicBezTo>
                            <a:pt x="745" y="547"/>
                            <a:pt x="752" y="551"/>
                            <a:pt x="759" y="552"/>
                          </a:cubicBezTo>
                          <a:cubicBezTo>
                            <a:pt x="761" y="552"/>
                            <a:pt x="764" y="552"/>
                            <a:pt x="765" y="550"/>
                          </a:cubicBezTo>
                          <a:cubicBezTo>
                            <a:pt x="766" y="548"/>
                            <a:pt x="766" y="542"/>
                            <a:pt x="770" y="545"/>
                          </a:cubicBezTo>
                          <a:cubicBezTo>
                            <a:pt x="773" y="547"/>
                            <a:pt x="771" y="551"/>
                            <a:pt x="771" y="554"/>
                          </a:cubicBezTo>
                          <a:cubicBezTo>
                            <a:pt x="772" y="557"/>
                            <a:pt x="774" y="556"/>
                            <a:pt x="777" y="556"/>
                          </a:cubicBezTo>
                          <a:cubicBezTo>
                            <a:pt x="784" y="557"/>
                            <a:pt x="791" y="561"/>
                            <a:pt x="798" y="561"/>
                          </a:cubicBezTo>
                          <a:cubicBezTo>
                            <a:pt x="804" y="561"/>
                            <a:pt x="810" y="559"/>
                            <a:pt x="815" y="556"/>
                          </a:cubicBezTo>
                          <a:cubicBezTo>
                            <a:pt x="817" y="554"/>
                            <a:pt x="819" y="553"/>
                            <a:pt x="821" y="552"/>
                          </a:cubicBezTo>
                          <a:cubicBezTo>
                            <a:pt x="824" y="549"/>
                            <a:pt x="826" y="548"/>
                            <a:pt x="829" y="550"/>
                          </a:cubicBezTo>
                          <a:cubicBezTo>
                            <a:pt x="832" y="551"/>
                            <a:pt x="835" y="551"/>
                            <a:pt x="838" y="552"/>
                          </a:cubicBezTo>
                          <a:cubicBezTo>
                            <a:pt x="839" y="553"/>
                            <a:pt x="841" y="556"/>
                            <a:pt x="841" y="557"/>
                          </a:cubicBezTo>
                          <a:cubicBezTo>
                            <a:pt x="841" y="559"/>
                            <a:pt x="842" y="558"/>
                            <a:pt x="840" y="558"/>
                          </a:cubicBezTo>
                          <a:cubicBezTo>
                            <a:pt x="838" y="559"/>
                            <a:pt x="835" y="558"/>
                            <a:pt x="833" y="559"/>
                          </a:cubicBezTo>
                          <a:cubicBezTo>
                            <a:pt x="831" y="560"/>
                            <a:pt x="830" y="568"/>
                            <a:pt x="830" y="568"/>
                          </a:cubicBezTo>
                          <a:cubicBezTo>
                            <a:pt x="828" y="568"/>
                            <a:pt x="830" y="555"/>
                            <a:pt x="828" y="554"/>
                          </a:cubicBezTo>
                          <a:cubicBezTo>
                            <a:pt x="827" y="554"/>
                            <a:pt x="824" y="554"/>
                            <a:pt x="823" y="555"/>
                          </a:cubicBezTo>
                          <a:cubicBezTo>
                            <a:pt x="823" y="556"/>
                            <a:pt x="824" y="558"/>
                            <a:pt x="824" y="559"/>
                          </a:cubicBezTo>
                          <a:cubicBezTo>
                            <a:pt x="825" y="561"/>
                            <a:pt x="825" y="563"/>
                            <a:pt x="825" y="565"/>
                          </a:cubicBezTo>
                          <a:cubicBezTo>
                            <a:pt x="824" y="567"/>
                            <a:pt x="823" y="566"/>
                            <a:pt x="821" y="568"/>
                          </a:cubicBezTo>
                          <a:cubicBezTo>
                            <a:pt x="819" y="570"/>
                            <a:pt x="821" y="570"/>
                            <a:pt x="823" y="571"/>
                          </a:cubicBezTo>
                          <a:cubicBezTo>
                            <a:pt x="827" y="574"/>
                            <a:pt x="831" y="576"/>
                            <a:pt x="835" y="578"/>
                          </a:cubicBezTo>
                          <a:cubicBezTo>
                            <a:pt x="841" y="581"/>
                            <a:pt x="847" y="587"/>
                            <a:pt x="853" y="586"/>
                          </a:cubicBezTo>
                          <a:cubicBezTo>
                            <a:pt x="854" y="586"/>
                            <a:pt x="855" y="585"/>
                            <a:pt x="855" y="585"/>
                          </a:cubicBezTo>
                          <a:cubicBezTo>
                            <a:pt x="855" y="586"/>
                            <a:pt x="854" y="586"/>
                            <a:pt x="854" y="587"/>
                          </a:cubicBezTo>
                          <a:cubicBezTo>
                            <a:pt x="853" y="590"/>
                            <a:pt x="855" y="590"/>
                            <a:pt x="858" y="592"/>
                          </a:cubicBezTo>
                          <a:cubicBezTo>
                            <a:pt x="865" y="596"/>
                            <a:pt x="872" y="600"/>
                            <a:pt x="879" y="605"/>
                          </a:cubicBezTo>
                          <a:cubicBezTo>
                            <a:pt x="883" y="609"/>
                            <a:pt x="887" y="612"/>
                            <a:pt x="891" y="615"/>
                          </a:cubicBezTo>
                          <a:cubicBezTo>
                            <a:pt x="895" y="617"/>
                            <a:pt x="901" y="622"/>
                            <a:pt x="906" y="623"/>
                          </a:cubicBezTo>
                          <a:cubicBezTo>
                            <a:pt x="907" y="623"/>
                            <a:pt x="910" y="623"/>
                            <a:pt x="911" y="621"/>
                          </a:cubicBezTo>
                          <a:cubicBezTo>
                            <a:pt x="912" y="620"/>
                            <a:pt x="912" y="619"/>
                            <a:pt x="913" y="618"/>
                          </a:cubicBezTo>
                          <a:cubicBezTo>
                            <a:pt x="915" y="617"/>
                            <a:pt x="919" y="620"/>
                            <a:pt x="922" y="619"/>
                          </a:cubicBezTo>
                          <a:cubicBezTo>
                            <a:pt x="925" y="618"/>
                            <a:pt x="925" y="614"/>
                            <a:pt x="922" y="612"/>
                          </a:cubicBezTo>
                          <a:cubicBezTo>
                            <a:pt x="920" y="610"/>
                            <a:pt x="915" y="612"/>
                            <a:pt x="914" y="610"/>
                          </a:cubicBezTo>
                          <a:cubicBezTo>
                            <a:pt x="912" y="607"/>
                            <a:pt x="916" y="607"/>
                            <a:pt x="914" y="605"/>
                          </a:cubicBezTo>
                          <a:cubicBezTo>
                            <a:pt x="914" y="604"/>
                            <a:pt x="911" y="603"/>
                            <a:pt x="910" y="602"/>
                          </a:cubicBezTo>
                          <a:cubicBezTo>
                            <a:pt x="909" y="601"/>
                            <a:pt x="907" y="600"/>
                            <a:pt x="905" y="599"/>
                          </a:cubicBezTo>
                          <a:cubicBezTo>
                            <a:pt x="903" y="599"/>
                            <a:pt x="895" y="603"/>
                            <a:pt x="894" y="601"/>
                          </a:cubicBezTo>
                          <a:cubicBezTo>
                            <a:pt x="893" y="599"/>
                            <a:pt x="898" y="596"/>
                            <a:pt x="900" y="595"/>
                          </a:cubicBezTo>
                          <a:cubicBezTo>
                            <a:pt x="902" y="593"/>
                            <a:pt x="906" y="592"/>
                            <a:pt x="909" y="592"/>
                          </a:cubicBezTo>
                          <a:cubicBezTo>
                            <a:pt x="912" y="593"/>
                            <a:pt x="913" y="596"/>
                            <a:pt x="915" y="598"/>
                          </a:cubicBezTo>
                          <a:cubicBezTo>
                            <a:pt x="916" y="600"/>
                            <a:pt x="919" y="602"/>
                            <a:pt x="921" y="599"/>
                          </a:cubicBezTo>
                          <a:cubicBezTo>
                            <a:pt x="922" y="598"/>
                            <a:pt x="921" y="591"/>
                            <a:pt x="923" y="590"/>
                          </a:cubicBezTo>
                          <a:cubicBezTo>
                            <a:pt x="924" y="590"/>
                            <a:pt x="924" y="591"/>
                            <a:pt x="925" y="592"/>
                          </a:cubicBezTo>
                          <a:cubicBezTo>
                            <a:pt x="926" y="593"/>
                            <a:pt x="927" y="594"/>
                            <a:pt x="928" y="595"/>
                          </a:cubicBezTo>
                          <a:cubicBezTo>
                            <a:pt x="929" y="596"/>
                            <a:pt x="930" y="595"/>
                            <a:pt x="932" y="596"/>
                          </a:cubicBezTo>
                          <a:cubicBezTo>
                            <a:pt x="936" y="598"/>
                            <a:pt x="930" y="599"/>
                            <a:pt x="929" y="600"/>
                          </a:cubicBezTo>
                          <a:cubicBezTo>
                            <a:pt x="928" y="601"/>
                            <a:pt x="928" y="604"/>
                            <a:pt x="928" y="605"/>
                          </a:cubicBezTo>
                          <a:cubicBezTo>
                            <a:pt x="930" y="608"/>
                            <a:pt x="931" y="607"/>
                            <a:pt x="931" y="611"/>
                          </a:cubicBezTo>
                          <a:cubicBezTo>
                            <a:pt x="931" y="613"/>
                            <a:pt x="930" y="616"/>
                            <a:pt x="933" y="617"/>
                          </a:cubicBezTo>
                          <a:cubicBezTo>
                            <a:pt x="936" y="618"/>
                            <a:pt x="939" y="615"/>
                            <a:pt x="942" y="616"/>
                          </a:cubicBezTo>
                          <a:cubicBezTo>
                            <a:pt x="945" y="617"/>
                            <a:pt x="943" y="620"/>
                            <a:pt x="946" y="622"/>
                          </a:cubicBezTo>
                          <a:cubicBezTo>
                            <a:pt x="949" y="624"/>
                            <a:pt x="953" y="623"/>
                            <a:pt x="953" y="619"/>
                          </a:cubicBezTo>
                          <a:cubicBezTo>
                            <a:pt x="953" y="616"/>
                            <a:pt x="949" y="613"/>
                            <a:pt x="950" y="610"/>
                          </a:cubicBezTo>
                          <a:cubicBezTo>
                            <a:pt x="950" y="607"/>
                            <a:pt x="952" y="605"/>
                            <a:pt x="949" y="602"/>
                          </a:cubicBezTo>
                          <a:cubicBezTo>
                            <a:pt x="947" y="599"/>
                            <a:pt x="944" y="599"/>
                            <a:pt x="943" y="595"/>
                          </a:cubicBezTo>
                          <a:cubicBezTo>
                            <a:pt x="943" y="592"/>
                            <a:pt x="944" y="590"/>
                            <a:pt x="942" y="587"/>
                          </a:cubicBezTo>
                          <a:cubicBezTo>
                            <a:pt x="940" y="584"/>
                            <a:pt x="939" y="584"/>
                            <a:pt x="941" y="581"/>
                          </a:cubicBezTo>
                          <a:cubicBezTo>
                            <a:pt x="942" y="579"/>
                            <a:pt x="944" y="574"/>
                            <a:pt x="946" y="575"/>
                          </a:cubicBezTo>
                          <a:cubicBezTo>
                            <a:pt x="948" y="576"/>
                            <a:pt x="946" y="583"/>
                            <a:pt x="947" y="585"/>
                          </a:cubicBezTo>
                          <a:cubicBezTo>
                            <a:pt x="947" y="588"/>
                            <a:pt x="949" y="591"/>
                            <a:pt x="951" y="594"/>
                          </a:cubicBezTo>
                          <a:cubicBezTo>
                            <a:pt x="952" y="598"/>
                            <a:pt x="955" y="600"/>
                            <a:pt x="958" y="602"/>
                          </a:cubicBezTo>
                          <a:cubicBezTo>
                            <a:pt x="961" y="605"/>
                            <a:pt x="960" y="609"/>
                            <a:pt x="960" y="613"/>
                          </a:cubicBezTo>
                          <a:cubicBezTo>
                            <a:pt x="961" y="617"/>
                            <a:pt x="963" y="617"/>
                            <a:pt x="966" y="619"/>
                          </a:cubicBezTo>
                          <a:cubicBezTo>
                            <a:pt x="969" y="620"/>
                            <a:pt x="971" y="622"/>
                            <a:pt x="974" y="623"/>
                          </a:cubicBezTo>
                          <a:cubicBezTo>
                            <a:pt x="978" y="624"/>
                            <a:pt x="980" y="623"/>
                            <a:pt x="983" y="619"/>
                          </a:cubicBezTo>
                          <a:cubicBezTo>
                            <a:pt x="983" y="618"/>
                            <a:pt x="987" y="610"/>
                            <a:pt x="989" y="615"/>
                          </a:cubicBezTo>
                          <a:cubicBezTo>
                            <a:pt x="989" y="616"/>
                            <a:pt x="986" y="620"/>
                            <a:pt x="985" y="622"/>
                          </a:cubicBezTo>
                          <a:cubicBezTo>
                            <a:pt x="984" y="625"/>
                            <a:pt x="982" y="631"/>
                            <a:pt x="986" y="632"/>
                          </a:cubicBezTo>
                          <a:cubicBezTo>
                            <a:pt x="989" y="633"/>
                            <a:pt x="992" y="628"/>
                            <a:pt x="994" y="629"/>
                          </a:cubicBezTo>
                          <a:cubicBezTo>
                            <a:pt x="997" y="630"/>
                            <a:pt x="995" y="633"/>
                            <a:pt x="995" y="634"/>
                          </a:cubicBezTo>
                          <a:cubicBezTo>
                            <a:pt x="995" y="638"/>
                            <a:pt x="998" y="638"/>
                            <a:pt x="1001" y="638"/>
                          </a:cubicBezTo>
                          <a:cubicBezTo>
                            <a:pt x="1002" y="638"/>
                            <a:pt x="1010" y="637"/>
                            <a:pt x="1008" y="640"/>
                          </a:cubicBezTo>
                          <a:cubicBezTo>
                            <a:pt x="1006" y="643"/>
                            <a:pt x="1001" y="639"/>
                            <a:pt x="999" y="642"/>
                          </a:cubicBezTo>
                          <a:cubicBezTo>
                            <a:pt x="997" y="645"/>
                            <a:pt x="1002" y="648"/>
                            <a:pt x="1003" y="650"/>
                          </a:cubicBezTo>
                          <a:cubicBezTo>
                            <a:pt x="1007" y="654"/>
                            <a:pt x="1004" y="653"/>
                            <a:pt x="1003" y="657"/>
                          </a:cubicBezTo>
                          <a:cubicBezTo>
                            <a:pt x="1000" y="665"/>
                            <a:pt x="1014" y="659"/>
                            <a:pt x="1014" y="663"/>
                          </a:cubicBezTo>
                          <a:cubicBezTo>
                            <a:pt x="1014" y="667"/>
                            <a:pt x="1000" y="664"/>
                            <a:pt x="1001" y="669"/>
                          </a:cubicBezTo>
                          <a:cubicBezTo>
                            <a:pt x="1001" y="672"/>
                            <a:pt x="1017" y="671"/>
                            <a:pt x="1020" y="674"/>
                          </a:cubicBezTo>
                          <a:cubicBezTo>
                            <a:pt x="1023" y="676"/>
                            <a:pt x="1019" y="679"/>
                            <a:pt x="1021" y="682"/>
                          </a:cubicBezTo>
                          <a:cubicBezTo>
                            <a:pt x="1022" y="685"/>
                            <a:pt x="1026" y="684"/>
                            <a:pt x="1029" y="684"/>
                          </a:cubicBezTo>
                          <a:cubicBezTo>
                            <a:pt x="1034" y="684"/>
                            <a:pt x="1033" y="685"/>
                            <a:pt x="1031" y="689"/>
                          </a:cubicBezTo>
                          <a:cubicBezTo>
                            <a:pt x="1029" y="693"/>
                            <a:pt x="1032" y="695"/>
                            <a:pt x="1035" y="698"/>
                          </a:cubicBezTo>
                          <a:cubicBezTo>
                            <a:pt x="1038" y="700"/>
                            <a:pt x="1053" y="708"/>
                            <a:pt x="1049" y="713"/>
                          </a:cubicBezTo>
                          <a:cubicBezTo>
                            <a:pt x="1048" y="714"/>
                            <a:pt x="1047" y="714"/>
                            <a:pt x="1046" y="715"/>
                          </a:cubicBezTo>
                          <a:cubicBezTo>
                            <a:pt x="1045" y="716"/>
                            <a:pt x="1045" y="720"/>
                            <a:pt x="1046" y="721"/>
                          </a:cubicBezTo>
                          <a:cubicBezTo>
                            <a:pt x="1048" y="723"/>
                            <a:pt x="1051" y="721"/>
                            <a:pt x="1053" y="720"/>
                          </a:cubicBezTo>
                          <a:cubicBezTo>
                            <a:pt x="1056" y="719"/>
                            <a:pt x="1059" y="719"/>
                            <a:pt x="1062" y="718"/>
                          </a:cubicBezTo>
                          <a:cubicBezTo>
                            <a:pt x="1064" y="717"/>
                            <a:pt x="1067" y="714"/>
                            <a:pt x="1070" y="714"/>
                          </a:cubicBezTo>
                          <a:cubicBezTo>
                            <a:pt x="1073" y="714"/>
                            <a:pt x="1073" y="716"/>
                            <a:pt x="1071" y="718"/>
                          </a:cubicBezTo>
                          <a:cubicBezTo>
                            <a:pt x="1069" y="723"/>
                            <a:pt x="1070" y="723"/>
                            <a:pt x="1074" y="725"/>
                          </a:cubicBezTo>
                          <a:cubicBezTo>
                            <a:pt x="1077" y="728"/>
                            <a:pt x="1079" y="732"/>
                            <a:pt x="1078" y="736"/>
                          </a:cubicBezTo>
                          <a:cubicBezTo>
                            <a:pt x="1078" y="739"/>
                            <a:pt x="1075" y="743"/>
                            <a:pt x="1078" y="746"/>
                          </a:cubicBezTo>
                          <a:cubicBezTo>
                            <a:pt x="1079" y="747"/>
                            <a:pt x="1082" y="746"/>
                            <a:pt x="1084" y="747"/>
                          </a:cubicBezTo>
                          <a:cubicBezTo>
                            <a:pt x="1084" y="750"/>
                            <a:pt x="1077" y="747"/>
                            <a:pt x="1075" y="750"/>
                          </a:cubicBezTo>
                          <a:cubicBezTo>
                            <a:pt x="1071" y="756"/>
                            <a:pt x="1083" y="754"/>
                            <a:pt x="1082" y="757"/>
                          </a:cubicBezTo>
                          <a:cubicBezTo>
                            <a:pt x="1080" y="760"/>
                            <a:pt x="1074" y="758"/>
                            <a:pt x="1073" y="763"/>
                          </a:cubicBezTo>
                          <a:cubicBezTo>
                            <a:pt x="1073" y="767"/>
                            <a:pt x="1078" y="771"/>
                            <a:pt x="1082" y="771"/>
                          </a:cubicBezTo>
                          <a:cubicBezTo>
                            <a:pt x="1084" y="771"/>
                            <a:pt x="1087" y="764"/>
                            <a:pt x="1088" y="763"/>
                          </a:cubicBezTo>
                          <a:cubicBezTo>
                            <a:pt x="1091" y="759"/>
                            <a:pt x="1094" y="756"/>
                            <a:pt x="1096" y="752"/>
                          </a:cubicBezTo>
                          <a:cubicBezTo>
                            <a:pt x="1097" y="750"/>
                            <a:pt x="1099" y="748"/>
                            <a:pt x="1100" y="74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sp>
              <p:nvSpPr>
                <p:cNvPr id="599" name="Freeform 340">
                  <a:extLst>
                    <a:ext uri="{FF2B5EF4-FFF2-40B4-BE49-F238E27FC236}">
                      <a16:creationId xmlns:a16="http://schemas.microsoft.com/office/drawing/2014/main" id="{8BAA0E1C-0F0E-4398-83EA-C725B98ACEB5}"/>
                    </a:ext>
                  </a:extLst>
                </p:cNvPr>
                <p:cNvSpPr>
                  <a:spLocks/>
                </p:cNvSpPr>
                <p:nvPr/>
              </p:nvSpPr>
              <p:spPr bwMode="auto">
                <a:xfrm>
                  <a:off x="812800" y="2689260"/>
                  <a:ext cx="1588" cy="6350"/>
                </a:xfrm>
                <a:custGeom>
                  <a:avLst/>
                  <a:gdLst>
                    <a:gd name="T0" fmla="*/ 1 w 1"/>
                    <a:gd name="T1" fmla="*/ 3 h 6"/>
                    <a:gd name="T2" fmla="*/ 1 w 1"/>
                    <a:gd name="T3" fmla="*/ 3 h 6"/>
                  </a:gdLst>
                  <a:ahLst/>
                  <a:cxnLst>
                    <a:cxn ang="0">
                      <a:pos x="T0" y="T1"/>
                    </a:cxn>
                    <a:cxn ang="0">
                      <a:pos x="T2" y="T3"/>
                    </a:cxn>
                  </a:cxnLst>
                  <a:rect l="0" t="0" r="r" b="b"/>
                  <a:pathLst>
                    <a:path w="1" h="6">
                      <a:moveTo>
                        <a:pt x="1" y="3"/>
                      </a:moveTo>
                      <a:cubicBezTo>
                        <a:pt x="0" y="6"/>
                        <a:pt x="1" y="0"/>
                        <a:pt x="1" y="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00" name="Freeform 341">
                  <a:extLst>
                    <a:ext uri="{FF2B5EF4-FFF2-40B4-BE49-F238E27FC236}">
                      <a16:creationId xmlns:a16="http://schemas.microsoft.com/office/drawing/2014/main" id="{731125DB-3B14-4AE4-85DD-0B4F0E85352F}"/>
                    </a:ext>
                  </a:extLst>
                </p:cNvPr>
                <p:cNvSpPr>
                  <a:spLocks/>
                </p:cNvSpPr>
                <p:nvPr/>
              </p:nvSpPr>
              <p:spPr bwMode="auto">
                <a:xfrm>
                  <a:off x="806450" y="2681323"/>
                  <a:ext cx="7938" cy="14288"/>
                </a:xfrm>
                <a:custGeom>
                  <a:avLst/>
                  <a:gdLst>
                    <a:gd name="T0" fmla="*/ 3 w 7"/>
                    <a:gd name="T1" fmla="*/ 5 h 13"/>
                    <a:gd name="T2" fmla="*/ 7 w 7"/>
                    <a:gd name="T3" fmla="*/ 10 h 13"/>
                    <a:gd name="T4" fmla="*/ 3 w 7"/>
                    <a:gd name="T5" fmla="*/ 5 h 13"/>
                  </a:gdLst>
                  <a:ahLst/>
                  <a:cxnLst>
                    <a:cxn ang="0">
                      <a:pos x="T0" y="T1"/>
                    </a:cxn>
                    <a:cxn ang="0">
                      <a:pos x="T2" y="T3"/>
                    </a:cxn>
                    <a:cxn ang="0">
                      <a:pos x="T4" y="T5"/>
                    </a:cxn>
                  </a:cxnLst>
                  <a:rect l="0" t="0" r="r" b="b"/>
                  <a:pathLst>
                    <a:path w="7" h="13">
                      <a:moveTo>
                        <a:pt x="3" y="5"/>
                      </a:moveTo>
                      <a:cubicBezTo>
                        <a:pt x="0" y="9"/>
                        <a:pt x="6" y="13"/>
                        <a:pt x="7" y="10"/>
                      </a:cubicBezTo>
                      <a:cubicBezTo>
                        <a:pt x="7" y="7"/>
                        <a:pt x="6" y="0"/>
                        <a:pt x="3" y="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79" name="Freeform 824">
                <a:extLst>
                  <a:ext uri="{FF2B5EF4-FFF2-40B4-BE49-F238E27FC236}">
                    <a16:creationId xmlns:a16="http://schemas.microsoft.com/office/drawing/2014/main" id="{8A53E40B-C36A-4DA3-92FE-939B8C0CCBCA}"/>
                  </a:ext>
                </a:extLst>
              </p:cNvPr>
              <p:cNvSpPr>
                <a:spLocks/>
              </p:cNvSpPr>
              <p:nvPr/>
            </p:nvSpPr>
            <p:spPr bwMode="auto">
              <a:xfrm>
                <a:off x="9174015" y="2526391"/>
                <a:ext cx="6350" cy="23813"/>
              </a:xfrm>
              <a:custGeom>
                <a:avLst/>
                <a:gdLst>
                  <a:gd name="T0" fmla="*/ 3 w 6"/>
                  <a:gd name="T1" fmla="*/ 12 h 23"/>
                  <a:gd name="T2" fmla="*/ 3 w 6"/>
                  <a:gd name="T3" fmla="*/ 12 h 23"/>
                </a:gdLst>
                <a:ahLst/>
                <a:cxnLst>
                  <a:cxn ang="0">
                    <a:pos x="T0" y="T1"/>
                  </a:cxn>
                  <a:cxn ang="0">
                    <a:pos x="T2" y="T3"/>
                  </a:cxn>
                </a:cxnLst>
                <a:rect l="0" t="0" r="r" b="b"/>
                <a:pathLst>
                  <a:path w="6" h="23">
                    <a:moveTo>
                      <a:pt x="3" y="12"/>
                    </a:moveTo>
                    <a:cubicBezTo>
                      <a:pt x="6" y="0"/>
                      <a:pt x="0" y="23"/>
                      <a:pt x="3" y="1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80" name="Freeform 826">
                <a:extLst>
                  <a:ext uri="{FF2B5EF4-FFF2-40B4-BE49-F238E27FC236}">
                    <a16:creationId xmlns:a16="http://schemas.microsoft.com/office/drawing/2014/main" id="{C28CEC7F-7380-4452-AD53-37489C35C101}"/>
                  </a:ext>
                </a:extLst>
              </p:cNvPr>
              <p:cNvSpPr>
                <a:spLocks/>
              </p:cNvSpPr>
              <p:nvPr/>
            </p:nvSpPr>
            <p:spPr bwMode="auto">
              <a:xfrm>
                <a:off x="11626706" y="2062836"/>
                <a:ext cx="1588" cy="158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81" name="Freeform 831">
                <a:extLst>
                  <a:ext uri="{FF2B5EF4-FFF2-40B4-BE49-F238E27FC236}">
                    <a16:creationId xmlns:a16="http://schemas.microsoft.com/office/drawing/2014/main" id="{AEB378BA-3166-4B66-ABD1-ED9FF42359C5}"/>
                  </a:ext>
                </a:extLst>
              </p:cNvPr>
              <p:cNvSpPr>
                <a:spLocks/>
              </p:cNvSpPr>
              <p:nvPr/>
            </p:nvSpPr>
            <p:spPr bwMode="auto">
              <a:xfrm>
                <a:off x="8985102" y="2502579"/>
                <a:ext cx="203200" cy="185740"/>
              </a:xfrm>
              <a:custGeom>
                <a:avLst/>
                <a:gdLst>
                  <a:gd name="T0" fmla="*/ 178 w 188"/>
                  <a:gd name="T1" fmla="*/ 35 h 175"/>
                  <a:gd name="T2" fmla="*/ 175 w 188"/>
                  <a:gd name="T3" fmla="*/ 45 h 175"/>
                  <a:gd name="T4" fmla="*/ 168 w 188"/>
                  <a:gd name="T5" fmla="*/ 58 h 175"/>
                  <a:gd name="T6" fmla="*/ 170 w 188"/>
                  <a:gd name="T7" fmla="*/ 69 h 175"/>
                  <a:gd name="T8" fmla="*/ 166 w 188"/>
                  <a:gd name="T9" fmla="*/ 84 h 175"/>
                  <a:gd name="T10" fmla="*/ 148 w 188"/>
                  <a:gd name="T11" fmla="*/ 84 h 175"/>
                  <a:gd name="T12" fmla="*/ 148 w 188"/>
                  <a:gd name="T13" fmla="*/ 95 h 175"/>
                  <a:gd name="T14" fmla="*/ 154 w 188"/>
                  <a:gd name="T15" fmla="*/ 98 h 175"/>
                  <a:gd name="T16" fmla="*/ 143 w 188"/>
                  <a:gd name="T17" fmla="*/ 105 h 175"/>
                  <a:gd name="T18" fmla="*/ 133 w 188"/>
                  <a:gd name="T19" fmla="*/ 119 h 175"/>
                  <a:gd name="T20" fmla="*/ 121 w 188"/>
                  <a:gd name="T21" fmla="*/ 123 h 175"/>
                  <a:gd name="T22" fmla="*/ 109 w 188"/>
                  <a:gd name="T23" fmla="*/ 130 h 175"/>
                  <a:gd name="T24" fmla="*/ 94 w 188"/>
                  <a:gd name="T25" fmla="*/ 139 h 175"/>
                  <a:gd name="T26" fmla="*/ 81 w 188"/>
                  <a:gd name="T27" fmla="*/ 143 h 175"/>
                  <a:gd name="T28" fmla="*/ 75 w 188"/>
                  <a:gd name="T29" fmla="*/ 153 h 175"/>
                  <a:gd name="T30" fmla="*/ 67 w 188"/>
                  <a:gd name="T31" fmla="*/ 163 h 175"/>
                  <a:gd name="T32" fmla="*/ 37 w 188"/>
                  <a:gd name="T33" fmla="*/ 172 h 175"/>
                  <a:gd name="T34" fmla="*/ 5 w 188"/>
                  <a:gd name="T35" fmla="*/ 170 h 175"/>
                  <a:gd name="T36" fmla="*/ 8 w 188"/>
                  <a:gd name="T37" fmla="*/ 163 h 175"/>
                  <a:gd name="T38" fmla="*/ 23 w 188"/>
                  <a:gd name="T39" fmla="*/ 159 h 175"/>
                  <a:gd name="T40" fmla="*/ 54 w 188"/>
                  <a:gd name="T41" fmla="*/ 150 h 175"/>
                  <a:gd name="T42" fmla="*/ 63 w 188"/>
                  <a:gd name="T43" fmla="*/ 138 h 175"/>
                  <a:gd name="T44" fmla="*/ 74 w 188"/>
                  <a:gd name="T45" fmla="*/ 130 h 175"/>
                  <a:gd name="T46" fmla="*/ 86 w 188"/>
                  <a:gd name="T47" fmla="*/ 123 h 175"/>
                  <a:gd name="T48" fmla="*/ 90 w 188"/>
                  <a:gd name="T49" fmla="*/ 113 h 175"/>
                  <a:gd name="T50" fmla="*/ 99 w 188"/>
                  <a:gd name="T51" fmla="*/ 106 h 175"/>
                  <a:gd name="T52" fmla="*/ 112 w 188"/>
                  <a:gd name="T53" fmla="*/ 97 h 175"/>
                  <a:gd name="T54" fmla="*/ 136 w 188"/>
                  <a:gd name="T55" fmla="*/ 72 h 175"/>
                  <a:gd name="T56" fmla="*/ 153 w 188"/>
                  <a:gd name="T57" fmla="*/ 47 h 175"/>
                  <a:gd name="T58" fmla="*/ 162 w 188"/>
                  <a:gd name="T59" fmla="*/ 18 h 175"/>
                  <a:gd name="T60" fmla="*/ 168 w 188"/>
                  <a:gd name="T61" fmla="*/ 9 h 175"/>
                  <a:gd name="T62" fmla="*/ 177 w 188"/>
                  <a:gd name="T63" fmla="*/ 3 h 175"/>
                  <a:gd name="T64" fmla="*/ 178 w 188"/>
                  <a:gd name="T65" fmla="*/ 3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175">
                    <a:moveTo>
                      <a:pt x="178" y="35"/>
                    </a:moveTo>
                    <a:cubicBezTo>
                      <a:pt x="177" y="38"/>
                      <a:pt x="177" y="42"/>
                      <a:pt x="175" y="45"/>
                    </a:cubicBezTo>
                    <a:cubicBezTo>
                      <a:pt x="173" y="50"/>
                      <a:pt x="169" y="53"/>
                      <a:pt x="168" y="58"/>
                    </a:cubicBezTo>
                    <a:cubicBezTo>
                      <a:pt x="168" y="62"/>
                      <a:pt x="169" y="65"/>
                      <a:pt x="170" y="69"/>
                    </a:cubicBezTo>
                    <a:cubicBezTo>
                      <a:pt x="170" y="74"/>
                      <a:pt x="168" y="80"/>
                      <a:pt x="166" y="84"/>
                    </a:cubicBezTo>
                    <a:cubicBezTo>
                      <a:pt x="161" y="95"/>
                      <a:pt x="154" y="77"/>
                      <a:pt x="148" y="84"/>
                    </a:cubicBezTo>
                    <a:cubicBezTo>
                      <a:pt x="147" y="86"/>
                      <a:pt x="145" y="94"/>
                      <a:pt x="148" y="95"/>
                    </a:cubicBezTo>
                    <a:cubicBezTo>
                      <a:pt x="149" y="96"/>
                      <a:pt x="157" y="93"/>
                      <a:pt x="154" y="98"/>
                    </a:cubicBezTo>
                    <a:cubicBezTo>
                      <a:pt x="152" y="101"/>
                      <a:pt x="146" y="102"/>
                      <a:pt x="143" y="105"/>
                    </a:cubicBezTo>
                    <a:cubicBezTo>
                      <a:pt x="139" y="109"/>
                      <a:pt x="137" y="115"/>
                      <a:pt x="133" y="119"/>
                    </a:cubicBezTo>
                    <a:cubicBezTo>
                      <a:pt x="130" y="122"/>
                      <a:pt x="125" y="122"/>
                      <a:pt x="121" y="123"/>
                    </a:cubicBezTo>
                    <a:cubicBezTo>
                      <a:pt x="116" y="125"/>
                      <a:pt x="112" y="126"/>
                      <a:pt x="109" y="130"/>
                    </a:cubicBezTo>
                    <a:cubicBezTo>
                      <a:pt x="104" y="134"/>
                      <a:pt x="99" y="137"/>
                      <a:pt x="94" y="139"/>
                    </a:cubicBezTo>
                    <a:cubicBezTo>
                      <a:pt x="90" y="140"/>
                      <a:pt x="84" y="139"/>
                      <a:pt x="81" y="143"/>
                    </a:cubicBezTo>
                    <a:cubicBezTo>
                      <a:pt x="78" y="145"/>
                      <a:pt x="77" y="150"/>
                      <a:pt x="75" y="153"/>
                    </a:cubicBezTo>
                    <a:cubicBezTo>
                      <a:pt x="73" y="157"/>
                      <a:pt x="71" y="160"/>
                      <a:pt x="67" y="163"/>
                    </a:cubicBezTo>
                    <a:cubicBezTo>
                      <a:pt x="58" y="167"/>
                      <a:pt x="47" y="170"/>
                      <a:pt x="37" y="172"/>
                    </a:cubicBezTo>
                    <a:cubicBezTo>
                      <a:pt x="27" y="174"/>
                      <a:pt x="14" y="175"/>
                      <a:pt x="5" y="170"/>
                    </a:cubicBezTo>
                    <a:cubicBezTo>
                      <a:pt x="0" y="168"/>
                      <a:pt x="5" y="164"/>
                      <a:pt x="8" y="163"/>
                    </a:cubicBezTo>
                    <a:cubicBezTo>
                      <a:pt x="13" y="160"/>
                      <a:pt x="18" y="159"/>
                      <a:pt x="23" y="159"/>
                    </a:cubicBezTo>
                    <a:cubicBezTo>
                      <a:pt x="33" y="157"/>
                      <a:pt x="45" y="156"/>
                      <a:pt x="54" y="150"/>
                    </a:cubicBezTo>
                    <a:cubicBezTo>
                      <a:pt x="58" y="147"/>
                      <a:pt x="61" y="143"/>
                      <a:pt x="63" y="138"/>
                    </a:cubicBezTo>
                    <a:cubicBezTo>
                      <a:pt x="66" y="134"/>
                      <a:pt x="69" y="132"/>
                      <a:pt x="74" y="130"/>
                    </a:cubicBezTo>
                    <a:cubicBezTo>
                      <a:pt x="79" y="129"/>
                      <a:pt x="82" y="127"/>
                      <a:pt x="86" y="123"/>
                    </a:cubicBezTo>
                    <a:cubicBezTo>
                      <a:pt x="89" y="120"/>
                      <a:pt x="87" y="116"/>
                      <a:pt x="90" y="113"/>
                    </a:cubicBezTo>
                    <a:cubicBezTo>
                      <a:pt x="91" y="110"/>
                      <a:pt x="96" y="108"/>
                      <a:pt x="99" y="106"/>
                    </a:cubicBezTo>
                    <a:cubicBezTo>
                      <a:pt x="103" y="103"/>
                      <a:pt x="108" y="100"/>
                      <a:pt x="112" y="97"/>
                    </a:cubicBezTo>
                    <a:cubicBezTo>
                      <a:pt x="121" y="90"/>
                      <a:pt x="129" y="81"/>
                      <a:pt x="136" y="72"/>
                    </a:cubicBezTo>
                    <a:cubicBezTo>
                      <a:pt x="142" y="64"/>
                      <a:pt x="149" y="56"/>
                      <a:pt x="153" y="47"/>
                    </a:cubicBezTo>
                    <a:cubicBezTo>
                      <a:pt x="158" y="38"/>
                      <a:pt x="159" y="27"/>
                      <a:pt x="162" y="18"/>
                    </a:cubicBezTo>
                    <a:cubicBezTo>
                      <a:pt x="164" y="14"/>
                      <a:pt x="165" y="11"/>
                      <a:pt x="168" y="9"/>
                    </a:cubicBezTo>
                    <a:cubicBezTo>
                      <a:pt x="170" y="7"/>
                      <a:pt x="174" y="3"/>
                      <a:pt x="177" y="3"/>
                    </a:cubicBezTo>
                    <a:cubicBezTo>
                      <a:pt x="188" y="0"/>
                      <a:pt x="179" y="31"/>
                      <a:pt x="178" y="3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82" name="Freeform 835">
                <a:extLst>
                  <a:ext uri="{FF2B5EF4-FFF2-40B4-BE49-F238E27FC236}">
                    <a16:creationId xmlns:a16="http://schemas.microsoft.com/office/drawing/2014/main" id="{DD04713B-85F7-4094-A5F1-5D8C839B8292}"/>
                  </a:ext>
                </a:extLst>
              </p:cNvPr>
              <p:cNvSpPr>
                <a:spLocks/>
              </p:cNvSpPr>
              <p:nvPr/>
            </p:nvSpPr>
            <p:spPr bwMode="auto">
              <a:xfrm>
                <a:off x="10182079" y="2669268"/>
                <a:ext cx="0" cy="1588"/>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1"/>
                      <a:pt x="0" y="0"/>
                      <a:pt x="0"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83" name="Freeform 836">
                <a:extLst>
                  <a:ext uri="{FF2B5EF4-FFF2-40B4-BE49-F238E27FC236}">
                    <a16:creationId xmlns:a16="http://schemas.microsoft.com/office/drawing/2014/main" id="{D03556EF-C657-4761-8DD5-54F8A613A462}"/>
                  </a:ext>
                </a:extLst>
              </p:cNvPr>
              <p:cNvSpPr>
                <a:spLocks/>
              </p:cNvSpPr>
              <p:nvPr/>
            </p:nvSpPr>
            <p:spPr bwMode="auto">
              <a:xfrm>
                <a:off x="10182079" y="2670856"/>
                <a:ext cx="1588" cy="158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84" name="Group 83">
                <a:extLst>
                  <a:ext uri="{FF2B5EF4-FFF2-40B4-BE49-F238E27FC236}">
                    <a16:creationId xmlns:a16="http://schemas.microsoft.com/office/drawing/2014/main" id="{268CEFEE-58EF-4B86-92AB-961E580007D0}"/>
                  </a:ext>
                </a:extLst>
              </p:cNvPr>
              <p:cNvGrpSpPr/>
              <p:nvPr/>
            </p:nvGrpSpPr>
            <p:grpSpPr>
              <a:xfrm>
                <a:off x="9277203" y="4783843"/>
                <a:ext cx="2062166" cy="1233502"/>
                <a:chOff x="9277203" y="4783843"/>
                <a:chExt cx="2062166" cy="1233502"/>
              </a:xfrm>
              <a:grpFill/>
            </p:grpSpPr>
            <p:grpSp>
              <p:nvGrpSpPr>
                <p:cNvPr id="589" name="Group 588">
                  <a:extLst>
                    <a:ext uri="{FF2B5EF4-FFF2-40B4-BE49-F238E27FC236}">
                      <a16:creationId xmlns:a16="http://schemas.microsoft.com/office/drawing/2014/main" id="{99E899BB-0F9B-40B4-8132-E223A93CDEFA}"/>
                    </a:ext>
                  </a:extLst>
                </p:cNvPr>
                <p:cNvGrpSpPr/>
                <p:nvPr/>
              </p:nvGrpSpPr>
              <p:grpSpPr>
                <a:xfrm>
                  <a:off x="9277203" y="4783843"/>
                  <a:ext cx="1279527" cy="1116025"/>
                  <a:chOff x="9340864" y="4986400"/>
                  <a:chExt cx="1279527" cy="1116025"/>
                </a:xfrm>
                <a:grpFill/>
              </p:grpSpPr>
              <p:sp>
                <p:nvSpPr>
                  <p:cNvPr id="594" name="Freeform 735">
                    <a:extLst>
                      <a:ext uri="{FF2B5EF4-FFF2-40B4-BE49-F238E27FC236}">
                        <a16:creationId xmlns:a16="http://schemas.microsoft.com/office/drawing/2014/main" id="{7A447524-398C-44A5-89F0-7EF6187B9CF8}"/>
                      </a:ext>
                    </a:extLst>
                  </p:cNvPr>
                  <p:cNvSpPr>
                    <a:spLocks/>
                  </p:cNvSpPr>
                  <p:nvPr/>
                </p:nvSpPr>
                <p:spPr bwMode="auto">
                  <a:xfrm>
                    <a:off x="9340864" y="4986400"/>
                    <a:ext cx="1279527" cy="952511"/>
                  </a:xfrm>
                  <a:custGeom>
                    <a:avLst/>
                    <a:gdLst>
                      <a:gd name="T0" fmla="*/ 1173 w 1187"/>
                      <a:gd name="T1" fmla="*/ 500 h 893"/>
                      <a:gd name="T2" fmla="*/ 1162 w 1187"/>
                      <a:gd name="T3" fmla="*/ 439 h 893"/>
                      <a:gd name="T4" fmla="*/ 1105 w 1187"/>
                      <a:gd name="T5" fmla="*/ 377 h 893"/>
                      <a:gd name="T6" fmla="*/ 1078 w 1187"/>
                      <a:gd name="T7" fmla="*/ 355 h 893"/>
                      <a:gd name="T8" fmla="*/ 1041 w 1187"/>
                      <a:gd name="T9" fmla="*/ 283 h 893"/>
                      <a:gd name="T10" fmla="*/ 990 w 1187"/>
                      <a:gd name="T11" fmla="*/ 256 h 893"/>
                      <a:gd name="T12" fmla="*/ 957 w 1187"/>
                      <a:gd name="T13" fmla="*/ 184 h 893"/>
                      <a:gd name="T14" fmla="*/ 932 w 1187"/>
                      <a:gd name="T15" fmla="*/ 119 h 893"/>
                      <a:gd name="T16" fmla="*/ 894 w 1187"/>
                      <a:gd name="T17" fmla="*/ 84 h 893"/>
                      <a:gd name="T18" fmla="*/ 874 w 1187"/>
                      <a:gd name="T19" fmla="*/ 35 h 893"/>
                      <a:gd name="T20" fmla="*/ 847 w 1187"/>
                      <a:gd name="T21" fmla="*/ 29 h 893"/>
                      <a:gd name="T22" fmla="*/ 838 w 1187"/>
                      <a:gd name="T23" fmla="*/ 72 h 893"/>
                      <a:gd name="T24" fmla="*/ 817 w 1187"/>
                      <a:gd name="T25" fmla="*/ 196 h 893"/>
                      <a:gd name="T26" fmla="*/ 719 w 1187"/>
                      <a:gd name="T27" fmla="*/ 168 h 893"/>
                      <a:gd name="T28" fmla="*/ 669 w 1187"/>
                      <a:gd name="T29" fmla="*/ 104 h 893"/>
                      <a:gd name="T30" fmla="*/ 689 w 1187"/>
                      <a:gd name="T31" fmla="*/ 69 h 893"/>
                      <a:gd name="T32" fmla="*/ 682 w 1187"/>
                      <a:gd name="T33" fmla="*/ 43 h 893"/>
                      <a:gd name="T34" fmla="*/ 636 w 1187"/>
                      <a:gd name="T35" fmla="*/ 40 h 893"/>
                      <a:gd name="T36" fmla="*/ 582 w 1187"/>
                      <a:gd name="T37" fmla="*/ 24 h 893"/>
                      <a:gd name="T38" fmla="*/ 574 w 1187"/>
                      <a:gd name="T39" fmla="*/ 26 h 893"/>
                      <a:gd name="T40" fmla="*/ 553 w 1187"/>
                      <a:gd name="T41" fmla="*/ 48 h 893"/>
                      <a:gd name="T42" fmla="*/ 516 w 1187"/>
                      <a:gd name="T43" fmla="*/ 56 h 893"/>
                      <a:gd name="T44" fmla="*/ 493 w 1187"/>
                      <a:gd name="T45" fmla="*/ 87 h 893"/>
                      <a:gd name="T46" fmla="*/ 481 w 1187"/>
                      <a:gd name="T47" fmla="*/ 129 h 893"/>
                      <a:gd name="T48" fmla="*/ 449 w 1187"/>
                      <a:gd name="T49" fmla="*/ 138 h 893"/>
                      <a:gd name="T50" fmla="*/ 414 w 1187"/>
                      <a:gd name="T51" fmla="*/ 98 h 893"/>
                      <a:gd name="T52" fmla="*/ 373 w 1187"/>
                      <a:gd name="T53" fmla="*/ 112 h 893"/>
                      <a:gd name="T54" fmla="*/ 350 w 1187"/>
                      <a:gd name="T55" fmla="*/ 143 h 893"/>
                      <a:gd name="T56" fmla="*/ 336 w 1187"/>
                      <a:gd name="T57" fmla="*/ 163 h 893"/>
                      <a:gd name="T58" fmla="*/ 316 w 1187"/>
                      <a:gd name="T59" fmla="*/ 165 h 893"/>
                      <a:gd name="T60" fmla="*/ 321 w 1187"/>
                      <a:gd name="T61" fmla="*/ 191 h 893"/>
                      <a:gd name="T62" fmla="*/ 290 w 1187"/>
                      <a:gd name="T63" fmla="*/ 179 h 893"/>
                      <a:gd name="T64" fmla="*/ 259 w 1187"/>
                      <a:gd name="T65" fmla="*/ 235 h 893"/>
                      <a:gd name="T66" fmla="*/ 170 w 1187"/>
                      <a:gd name="T67" fmla="*/ 287 h 893"/>
                      <a:gd name="T68" fmla="*/ 79 w 1187"/>
                      <a:gd name="T69" fmla="*/ 319 h 893"/>
                      <a:gd name="T70" fmla="*/ 23 w 1187"/>
                      <a:gd name="T71" fmla="*/ 357 h 893"/>
                      <a:gd name="T72" fmla="*/ 31 w 1187"/>
                      <a:gd name="T73" fmla="*/ 450 h 893"/>
                      <a:gd name="T74" fmla="*/ 21 w 1187"/>
                      <a:gd name="T75" fmla="*/ 483 h 893"/>
                      <a:gd name="T76" fmla="*/ 8 w 1187"/>
                      <a:gd name="T77" fmla="*/ 472 h 893"/>
                      <a:gd name="T78" fmla="*/ 75 w 1187"/>
                      <a:gd name="T79" fmla="*/ 634 h 893"/>
                      <a:gd name="T80" fmla="*/ 69 w 1187"/>
                      <a:gd name="T81" fmla="*/ 704 h 893"/>
                      <a:gd name="T82" fmla="*/ 90 w 1187"/>
                      <a:gd name="T83" fmla="*/ 746 h 893"/>
                      <a:gd name="T84" fmla="*/ 233 w 1187"/>
                      <a:gd name="T85" fmla="*/ 715 h 893"/>
                      <a:gd name="T86" fmla="*/ 306 w 1187"/>
                      <a:gd name="T87" fmla="*/ 717 h 893"/>
                      <a:gd name="T88" fmla="*/ 424 w 1187"/>
                      <a:gd name="T89" fmla="*/ 664 h 893"/>
                      <a:gd name="T90" fmla="*/ 565 w 1187"/>
                      <a:gd name="T91" fmla="*/ 654 h 893"/>
                      <a:gd name="T92" fmla="*/ 621 w 1187"/>
                      <a:gd name="T93" fmla="*/ 678 h 893"/>
                      <a:gd name="T94" fmla="*/ 654 w 1187"/>
                      <a:gd name="T95" fmla="*/ 730 h 893"/>
                      <a:gd name="T96" fmla="*/ 707 w 1187"/>
                      <a:gd name="T97" fmla="*/ 708 h 893"/>
                      <a:gd name="T98" fmla="*/ 728 w 1187"/>
                      <a:gd name="T99" fmla="*/ 693 h 893"/>
                      <a:gd name="T100" fmla="*/ 710 w 1187"/>
                      <a:gd name="T101" fmla="*/ 759 h 893"/>
                      <a:gd name="T102" fmla="*/ 748 w 1187"/>
                      <a:gd name="T103" fmla="*/ 756 h 893"/>
                      <a:gd name="T104" fmla="*/ 773 w 1187"/>
                      <a:gd name="T105" fmla="*/ 787 h 893"/>
                      <a:gd name="T106" fmla="*/ 833 w 1187"/>
                      <a:gd name="T107" fmla="*/ 863 h 893"/>
                      <a:gd name="T108" fmla="*/ 914 w 1187"/>
                      <a:gd name="T109" fmla="*/ 864 h 893"/>
                      <a:gd name="T110" fmla="*/ 933 w 1187"/>
                      <a:gd name="T111" fmla="*/ 865 h 893"/>
                      <a:gd name="T112" fmla="*/ 973 w 1187"/>
                      <a:gd name="T113" fmla="*/ 879 h 893"/>
                      <a:gd name="T114" fmla="*/ 1077 w 1187"/>
                      <a:gd name="T115" fmla="*/ 836 h 893"/>
                      <a:gd name="T116" fmla="*/ 1103 w 1187"/>
                      <a:gd name="T117" fmla="*/ 749 h 893"/>
                      <a:gd name="T118" fmla="*/ 1142 w 1187"/>
                      <a:gd name="T119" fmla="*/ 679 h 893"/>
                      <a:gd name="T120" fmla="*/ 1179 w 1187"/>
                      <a:gd name="T121" fmla="*/ 585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7" h="893">
                        <a:moveTo>
                          <a:pt x="1186" y="530"/>
                        </a:moveTo>
                        <a:cubicBezTo>
                          <a:pt x="1186" y="530"/>
                          <a:pt x="1186" y="530"/>
                          <a:pt x="1186" y="530"/>
                        </a:cubicBezTo>
                        <a:cubicBezTo>
                          <a:pt x="1185" y="526"/>
                          <a:pt x="1183" y="524"/>
                          <a:pt x="1182" y="521"/>
                        </a:cubicBezTo>
                        <a:cubicBezTo>
                          <a:pt x="1182" y="519"/>
                          <a:pt x="1182" y="517"/>
                          <a:pt x="1182" y="516"/>
                        </a:cubicBezTo>
                        <a:cubicBezTo>
                          <a:pt x="1182" y="514"/>
                          <a:pt x="1184" y="515"/>
                          <a:pt x="1181" y="514"/>
                        </a:cubicBezTo>
                        <a:cubicBezTo>
                          <a:pt x="1180" y="514"/>
                          <a:pt x="1178" y="515"/>
                          <a:pt x="1177" y="514"/>
                        </a:cubicBezTo>
                        <a:cubicBezTo>
                          <a:pt x="1176" y="513"/>
                          <a:pt x="1175" y="511"/>
                          <a:pt x="1175" y="509"/>
                        </a:cubicBezTo>
                        <a:cubicBezTo>
                          <a:pt x="1173" y="507"/>
                          <a:pt x="1171" y="503"/>
                          <a:pt x="1173" y="500"/>
                        </a:cubicBezTo>
                        <a:cubicBezTo>
                          <a:pt x="1174" y="499"/>
                          <a:pt x="1175" y="498"/>
                          <a:pt x="1176" y="497"/>
                        </a:cubicBezTo>
                        <a:cubicBezTo>
                          <a:pt x="1177" y="496"/>
                          <a:pt x="1177" y="494"/>
                          <a:pt x="1177" y="493"/>
                        </a:cubicBezTo>
                        <a:cubicBezTo>
                          <a:pt x="1177" y="489"/>
                          <a:pt x="1176" y="486"/>
                          <a:pt x="1175" y="483"/>
                        </a:cubicBezTo>
                        <a:cubicBezTo>
                          <a:pt x="1173" y="479"/>
                          <a:pt x="1172" y="475"/>
                          <a:pt x="1173" y="471"/>
                        </a:cubicBezTo>
                        <a:cubicBezTo>
                          <a:pt x="1174" y="468"/>
                          <a:pt x="1176" y="465"/>
                          <a:pt x="1174" y="462"/>
                        </a:cubicBezTo>
                        <a:cubicBezTo>
                          <a:pt x="1172" y="459"/>
                          <a:pt x="1169" y="458"/>
                          <a:pt x="1167" y="455"/>
                        </a:cubicBezTo>
                        <a:cubicBezTo>
                          <a:pt x="1165" y="452"/>
                          <a:pt x="1166" y="449"/>
                          <a:pt x="1166" y="446"/>
                        </a:cubicBezTo>
                        <a:cubicBezTo>
                          <a:pt x="1165" y="443"/>
                          <a:pt x="1165" y="441"/>
                          <a:pt x="1162" y="439"/>
                        </a:cubicBezTo>
                        <a:cubicBezTo>
                          <a:pt x="1161" y="438"/>
                          <a:pt x="1159" y="438"/>
                          <a:pt x="1158" y="437"/>
                        </a:cubicBezTo>
                        <a:cubicBezTo>
                          <a:pt x="1156" y="435"/>
                          <a:pt x="1156" y="432"/>
                          <a:pt x="1156" y="430"/>
                        </a:cubicBezTo>
                        <a:cubicBezTo>
                          <a:pt x="1152" y="423"/>
                          <a:pt x="1143" y="420"/>
                          <a:pt x="1139" y="413"/>
                        </a:cubicBezTo>
                        <a:cubicBezTo>
                          <a:pt x="1137" y="410"/>
                          <a:pt x="1137" y="406"/>
                          <a:pt x="1134" y="405"/>
                        </a:cubicBezTo>
                        <a:cubicBezTo>
                          <a:pt x="1130" y="402"/>
                          <a:pt x="1126" y="403"/>
                          <a:pt x="1123" y="400"/>
                        </a:cubicBezTo>
                        <a:cubicBezTo>
                          <a:pt x="1120" y="398"/>
                          <a:pt x="1119" y="395"/>
                          <a:pt x="1116" y="393"/>
                        </a:cubicBezTo>
                        <a:cubicBezTo>
                          <a:pt x="1113" y="391"/>
                          <a:pt x="1108" y="390"/>
                          <a:pt x="1106" y="388"/>
                        </a:cubicBezTo>
                        <a:cubicBezTo>
                          <a:pt x="1104" y="385"/>
                          <a:pt x="1106" y="380"/>
                          <a:pt x="1105" y="377"/>
                        </a:cubicBezTo>
                        <a:cubicBezTo>
                          <a:pt x="1104" y="373"/>
                          <a:pt x="1103" y="371"/>
                          <a:pt x="1103" y="368"/>
                        </a:cubicBezTo>
                        <a:cubicBezTo>
                          <a:pt x="1104" y="364"/>
                          <a:pt x="1105" y="362"/>
                          <a:pt x="1104" y="358"/>
                        </a:cubicBezTo>
                        <a:cubicBezTo>
                          <a:pt x="1103" y="356"/>
                          <a:pt x="1102" y="352"/>
                          <a:pt x="1099" y="355"/>
                        </a:cubicBezTo>
                        <a:cubicBezTo>
                          <a:pt x="1097" y="359"/>
                          <a:pt x="1097" y="359"/>
                          <a:pt x="1093" y="356"/>
                        </a:cubicBezTo>
                        <a:cubicBezTo>
                          <a:pt x="1092" y="355"/>
                          <a:pt x="1091" y="355"/>
                          <a:pt x="1089" y="353"/>
                        </a:cubicBezTo>
                        <a:cubicBezTo>
                          <a:pt x="1088" y="352"/>
                          <a:pt x="1087" y="349"/>
                          <a:pt x="1085" y="349"/>
                        </a:cubicBezTo>
                        <a:cubicBezTo>
                          <a:pt x="1081" y="348"/>
                          <a:pt x="1085" y="354"/>
                          <a:pt x="1082" y="356"/>
                        </a:cubicBezTo>
                        <a:cubicBezTo>
                          <a:pt x="1081" y="357"/>
                          <a:pt x="1080" y="355"/>
                          <a:pt x="1078" y="355"/>
                        </a:cubicBezTo>
                        <a:cubicBezTo>
                          <a:pt x="1075" y="354"/>
                          <a:pt x="1073" y="354"/>
                          <a:pt x="1072" y="352"/>
                        </a:cubicBezTo>
                        <a:cubicBezTo>
                          <a:pt x="1068" y="346"/>
                          <a:pt x="1070" y="338"/>
                          <a:pt x="1068" y="332"/>
                        </a:cubicBezTo>
                        <a:cubicBezTo>
                          <a:pt x="1067" y="328"/>
                          <a:pt x="1064" y="326"/>
                          <a:pt x="1062" y="323"/>
                        </a:cubicBezTo>
                        <a:cubicBezTo>
                          <a:pt x="1060" y="320"/>
                          <a:pt x="1061" y="316"/>
                          <a:pt x="1060" y="313"/>
                        </a:cubicBezTo>
                        <a:cubicBezTo>
                          <a:pt x="1058" y="308"/>
                          <a:pt x="1045" y="305"/>
                          <a:pt x="1045" y="299"/>
                        </a:cubicBezTo>
                        <a:cubicBezTo>
                          <a:pt x="1045" y="296"/>
                          <a:pt x="1050" y="295"/>
                          <a:pt x="1048" y="291"/>
                        </a:cubicBezTo>
                        <a:cubicBezTo>
                          <a:pt x="1046" y="289"/>
                          <a:pt x="1046" y="289"/>
                          <a:pt x="1046" y="289"/>
                        </a:cubicBezTo>
                        <a:cubicBezTo>
                          <a:pt x="1044" y="287"/>
                          <a:pt x="1043" y="284"/>
                          <a:pt x="1041" y="283"/>
                        </a:cubicBezTo>
                        <a:cubicBezTo>
                          <a:pt x="1039" y="282"/>
                          <a:pt x="1037" y="284"/>
                          <a:pt x="1036" y="283"/>
                        </a:cubicBezTo>
                        <a:cubicBezTo>
                          <a:pt x="1033" y="283"/>
                          <a:pt x="1032" y="281"/>
                          <a:pt x="1031" y="280"/>
                        </a:cubicBezTo>
                        <a:cubicBezTo>
                          <a:pt x="1027" y="277"/>
                          <a:pt x="1025" y="273"/>
                          <a:pt x="1020" y="272"/>
                        </a:cubicBezTo>
                        <a:cubicBezTo>
                          <a:pt x="1017" y="272"/>
                          <a:pt x="1013" y="273"/>
                          <a:pt x="1011" y="270"/>
                        </a:cubicBezTo>
                        <a:cubicBezTo>
                          <a:pt x="1010" y="268"/>
                          <a:pt x="1011" y="264"/>
                          <a:pt x="1009" y="262"/>
                        </a:cubicBezTo>
                        <a:cubicBezTo>
                          <a:pt x="1007" y="259"/>
                          <a:pt x="1004" y="261"/>
                          <a:pt x="1000" y="260"/>
                        </a:cubicBezTo>
                        <a:cubicBezTo>
                          <a:pt x="998" y="260"/>
                          <a:pt x="998" y="258"/>
                          <a:pt x="996" y="257"/>
                        </a:cubicBezTo>
                        <a:cubicBezTo>
                          <a:pt x="994" y="256"/>
                          <a:pt x="992" y="257"/>
                          <a:pt x="990" y="256"/>
                        </a:cubicBezTo>
                        <a:cubicBezTo>
                          <a:pt x="985" y="256"/>
                          <a:pt x="981" y="253"/>
                          <a:pt x="978" y="250"/>
                        </a:cubicBezTo>
                        <a:cubicBezTo>
                          <a:pt x="977" y="249"/>
                          <a:pt x="974" y="247"/>
                          <a:pt x="974" y="245"/>
                        </a:cubicBezTo>
                        <a:cubicBezTo>
                          <a:pt x="974" y="243"/>
                          <a:pt x="976" y="240"/>
                          <a:pt x="976" y="238"/>
                        </a:cubicBezTo>
                        <a:cubicBezTo>
                          <a:pt x="976" y="234"/>
                          <a:pt x="970" y="232"/>
                          <a:pt x="969" y="228"/>
                        </a:cubicBezTo>
                        <a:cubicBezTo>
                          <a:pt x="967" y="224"/>
                          <a:pt x="968" y="219"/>
                          <a:pt x="968" y="215"/>
                        </a:cubicBezTo>
                        <a:cubicBezTo>
                          <a:pt x="968" y="211"/>
                          <a:pt x="967" y="207"/>
                          <a:pt x="967" y="203"/>
                        </a:cubicBezTo>
                        <a:cubicBezTo>
                          <a:pt x="966" y="199"/>
                          <a:pt x="967" y="194"/>
                          <a:pt x="965" y="191"/>
                        </a:cubicBezTo>
                        <a:cubicBezTo>
                          <a:pt x="963" y="187"/>
                          <a:pt x="960" y="187"/>
                          <a:pt x="957" y="184"/>
                        </a:cubicBezTo>
                        <a:cubicBezTo>
                          <a:pt x="955" y="182"/>
                          <a:pt x="954" y="178"/>
                          <a:pt x="952" y="176"/>
                        </a:cubicBezTo>
                        <a:cubicBezTo>
                          <a:pt x="950" y="173"/>
                          <a:pt x="948" y="171"/>
                          <a:pt x="948" y="167"/>
                        </a:cubicBezTo>
                        <a:cubicBezTo>
                          <a:pt x="947" y="162"/>
                          <a:pt x="948" y="156"/>
                          <a:pt x="947" y="151"/>
                        </a:cubicBezTo>
                        <a:cubicBezTo>
                          <a:pt x="947" y="148"/>
                          <a:pt x="943" y="144"/>
                          <a:pt x="944" y="140"/>
                        </a:cubicBezTo>
                        <a:cubicBezTo>
                          <a:pt x="944" y="138"/>
                          <a:pt x="946" y="137"/>
                          <a:pt x="946" y="135"/>
                        </a:cubicBezTo>
                        <a:cubicBezTo>
                          <a:pt x="946" y="133"/>
                          <a:pt x="945" y="133"/>
                          <a:pt x="944" y="131"/>
                        </a:cubicBezTo>
                        <a:cubicBezTo>
                          <a:pt x="943" y="128"/>
                          <a:pt x="946" y="128"/>
                          <a:pt x="943" y="126"/>
                        </a:cubicBezTo>
                        <a:cubicBezTo>
                          <a:pt x="940" y="123"/>
                          <a:pt x="935" y="121"/>
                          <a:pt x="932" y="119"/>
                        </a:cubicBezTo>
                        <a:cubicBezTo>
                          <a:pt x="929" y="117"/>
                          <a:pt x="926" y="115"/>
                          <a:pt x="924" y="113"/>
                        </a:cubicBezTo>
                        <a:cubicBezTo>
                          <a:pt x="922" y="112"/>
                          <a:pt x="921" y="110"/>
                          <a:pt x="920" y="108"/>
                        </a:cubicBezTo>
                        <a:cubicBezTo>
                          <a:pt x="920" y="108"/>
                          <a:pt x="920" y="107"/>
                          <a:pt x="919" y="106"/>
                        </a:cubicBezTo>
                        <a:cubicBezTo>
                          <a:pt x="918" y="105"/>
                          <a:pt x="915" y="106"/>
                          <a:pt x="913" y="106"/>
                        </a:cubicBezTo>
                        <a:cubicBezTo>
                          <a:pt x="909" y="106"/>
                          <a:pt x="909" y="109"/>
                          <a:pt x="906" y="112"/>
                        </a:cubicBezTo>
                        <a:cubicBezTo>
                          <a:pt x="904" y="115"/>
                          <a:pt x="901" y="116"/>
                          <a:pt x="900" y="112"/>
                        </a:cubicBezTo>
                        <a:cubicBezTo>
                          <a:pt x="898" y="108"/>
                          <a:pt x="899" y="102"/>
                          <a:pt x="898" y="97"/>
                        </a:cubicBezTo>
                        <a:cubicBezTo>
                          <a:pt x="898" y="93"/>
                          <a:pt x="896" y="88"/>
                          <a:pt x="894" y="84"/>
                        </a:cubicBezTo>
                        <a:cubicBezTo>
                          <a:pt x="893" y="80"/>
                          <a:pt x="893" y="77"/>
                          <a:pt x="892" y="72"/>
                        </a:cubicBezTo>
                        <a:cubicBezTo>
                          <a:pt x="892" y="71"/>
                          <a:pt x="892" y="69"/>
                          <a:pt x="891" y="68"/>
                        </a:cubicBezTo>
                        <a:cubicBezTo>
                          <a:pt x="890" y="66"/>
                          <a:pt x="888" y="65"/>
                          <a:pt x="888" y="64"/>
                        </a:cubicBezTo>
                        <a:cubicBezTo>
                          <a:pt x="887" y="60"/>
                          <a:pt x="890" y="58"/>
                          <a:pt x="886" y="56"/>
                        </a:cubicBezTo>
                        <a:cubicBezTo>
                          <a:pt x="885" y="55"/>
                          <a:pt x="884" y="55"/>
                          <a:pt x="883" y="54"/>
                        </a:cubicBezTo>
                        <a:cubicBezTo>
                          <a:pt x="882" y="53"/>
                          <a:pt x="881" y="51"/>
                          <a:pt x="880" y="49"/>
                        </a:cubicBezTo>
                        <a:cubicBezTo>
                          <a:pt x="880" y="45"/>
                          <a:pt x="886" y="42"/>
                          <a:pt x="885" y="39"/>
                        </a:cubicBezTo>
                        <a:cubicBezTo>
                          <a:pt x="883" y="36"/>
                          <a:pt x="877" y="37"/>
                          <a:pt x="874" y="35"/>
                        </a:cubicBezTo>
                        <a:cubicBezTo>
                          <a:pt x="873" y="34"/>
                          <a:pt x="873" y="33"/>
                          <a:pt x="873" y="31"/>
                        </a:cubicBezTo>
                        <a:cubicBezTo>
                          <a:pt x="872" y="29"/>
                          <a:pt x="871" y="27"/>
                          <a:pt x="871" y="25"/>
                        </a:cubicBezTo>
                        <a:cubicBezTo>
                          <a:pt x="870" y="21"/>
                          <a:pt x="871" y="17"/>
                          <a:pt x="870" y="13"/>
                        </a:cubicBezTo>
                        <a:cubicBezTo>
                          <a:pt x="869" y="11"/>
                          <a:pt x="869" y="10"/>
                          <a:pt x="868" y="9"/>
                        </a:cubicBezTo>
                        <a:cubicBezTo>
                          <a:pt x="866" y="8"/>
                          <a:pt x="865" y="9"/>
                          <a:pt x="865" y="6"/>
                        </a:cubicBezTo>
                        <a:cubicBezTo>
                          <a:pt x="865" y="3"/>
                          <a:pt x="868" y="0"/>
                          <a:pt x="863" y="2"/>
                        </a:cubicBezTo>
                        <a:cubicBezTo>
                          <a:pt x="860" y="4"/>
                          <a:pt x="856" y="5"/>
                          <a:pt x="853" y="7"/>
                        </a:cubicBezTo>
                        <a:cubicBezTo>
                          <a:pt x="848" y="11"/>
                          <a:pt x="847" y="24"/>
                          <a:pt x="847" y="29"/>
                        </a:cubicBezTo>
                        <a:cubicBezTo>
                          <a:pt x="847" y="34"/>
                          <a:pt x="847" y="37"/>
                          <a:pt x="844" y="41"/>
                        </a:cubicBezTo>
                        <a:cubicBezTo>
                          <a:pt x="843" y="44"/>
                          <a:pt x="842" y="48"/>
                          <a:pt x="839" y="51"/>
                        </a:cubicBezTo>
                        <a:cubicBezTo>
                          <a:pt x="839" y="51"/>
                          <a:pt x="837" y="53"/>
                          <a:pt x="837" y="54"/>
                        </a:cubicBezTo>
                        <a:cubicBezTo>
                          <a:pt x="838" y="55"/>
                          <a:pt x="839" y="54"/>
                          <a:pt x="840" y="54"/>
                        </a:cubicBezTo>
                        <a:cubicBezTo>
                          <a:pt x="843" y="53"/>
                          <a:pt x="848" y="56"/>
                          <a:pt x="849" y="59"/>
                        </a:cubicBezTo>
                        <a:cubicBezTo>
                          <a:pt x="850" y="60"/>
                          <a:pt x="849" y="66"/>
                          <a:pt x="847" y="67"/>
                        </a:cubicBezTo>
                        <a:cubicBezTo>
                          <a:pt x="842" y="68"/>
                          <a:pt x="847" y="60"/>
                          <a:pt x="841" y="62"/>
                        </a:cubicBezTo>
                        <a:cubicBezTo>
                          <a:pt x="837" y="63"/>
                          <a:pt x="838" y="69"/>
                          <a:pt x="838" y="72"/>
                        </a:cubicBezTo>
                        <a:cubicBezTo>
                          <a:pt x="838" y="76"/>
                          <a:pt x="838" y="80"/>
                          <a:pt x="836" y="85"/>
                        </a:cubicBezTo>
                        <a:cubicBezTo>
                          <a:pt x="834" y="89"/>
                          <a:pt x="831" y="91"/>
                          <a:pt x="833" y="96"/>
                        </a:cubicBezTo>
                        <a:cubicBezTo>
                          <a:pt x="835" y="101"/>
                          <a:pt x="836" y="104"/>
                          <a:pt x="836" y="109"/>
                        </a:cubicBezTo>
                        <a:cubicBezTo>
                          <a:pt x="836" y="112"/>
                          <a:pt x="835" y="116"/>
                          <a:pt x="836" y="119"/>
                        </a:cubicBezTo>
                        <a:cubicBezTo>
                          <a:pt x="836" y="123"/>
                          <a:pt x="838" y="126"/>
                          <a:pt x="838" y="130"/>
                        </a:cubicBezTo>
                        <a:cubicBezTo>
                          <a:pt x="838" y="138"/>
                          <a:pt x="836" y="146"/>
                          <a:pt x="834" y="154"/>
                        </a:cubicBezTo>
                        <a:cubicBezTo>
                          <a:pt x="832" y="161"/>
                          <a:pt x="828" y="168"/>
                          <a:pt x="825" y="175"/>
                        </a:cubicBezTo>
                        <a:cubicBezTo>
                          <a:pt x="823" y="182"/>
                          <a:pt x="821" y="190"/>
                          <a:pt x="817" y="196"/>
                        </a:cubicBezTo>
                        <a:cubicBezTo>
                          <a:pt x="816" y="198"/>
                          <a:pt x="814" y="201"/>
                          <a:pt x="812" y="203"/>
                        </a:cubicBezTo>
                        <a:cubicBezTo>
                          <a:pt x="809" y="205"/>
                          <a:pt x="805" y="206"/>
                          <a:pt x="802" y="206"/>
                        </a:cubicBezTo>
                        <a:cubicBezTo>
                          <a:pt x="798" y="207"/>
                          <a:pt x="794" y="209"/>
                          <a:pt x="790" y="208"/>
                        </a:cubicBezTo>
                        <a:cubicBezTo>
                          <a:pt x="786" y="208"/>
                          <a:pt x="783" y="205"/>
                          <a:pt x="780" y="203"/>
                        </a:cubicBezTo>
                        <a:cubicBezTo>
                          <a:pt x="777" y="201"/>
                          <a:pt x="773" y="199"/>
                          <a:pt x="770" y="196"/>
                        </a:cubicBezTo>
                        <a:cubicBezTo>
                          <a:pt x="767" y="194"/>
                          <a:pt x="765" y="190"/>
                          <a:pt x="761" y="188"/>
                        </a:cubicBezTo>
                        <a:cubicBezTo>
                          <a:pt x="755" y="182"/>
                          <a:pt x="746" y="181"/>
                          <a:pt x="739" y="177"/>
                        </a:cubicBezTo>
                        <a:cubicBezTo>
                          <a:pt x="732" y="174"/>
                          <a:pt x="725" y="172"/>
                          <a:pt x="719" y="168"/>
                        </a:cubicBezTo>
                        <a:cubicBezTo>
                          <a:pt x="712" y="163"/>
                          <a:pt x="705" y="157"/>
                          <a:pt x="697" y="156"/>
                        </a:cubicBezTo>
                        <a:cubicBezTo>
                          <a:pt x="692" y="155"/>
                          <a:pt x="690" y="155"/>
                          <a:pt x="686" y="151"/>
                        </a:cubicBezTo>
                        <a:cubicBezTo>
                          <a:pt x="683" y="147"/>
                          <a:pt x="679" y="145"/>
                          <a:pt x="675" y="142"/>
                        </a:cubicBezTo>
                        <a:cubicBezTo>
                          <a:pt x="672" y="140"/>
                          <a:pt x="670" y="136"/>
                          <a:pt x="667" y="134"/>
                        </a:cubicBezTo>
                        <a:cubicBezTo>
                          <a:pt x="663" y="131"/>
                          <a:pt x="659" y="129"/>
                          <a:pt x="658" y="125"/>
                        </a:cubicBezTo>
                        <a:cubicBezTo>
                          <a:pt x="656" y="120"/>
                          <a:pt x="660" y="119"/>
                          <a:pt x="662" y="116"/>
                        </a:cubicBezTo>
                        <a:cubicBezTo>
                          <a:pt x="664" y="113"/>
                          <a:pt x="663" y="110"/>
                          <a:pt x="666" y="108"/>
                        </a:cubicBezTo>
                        <a:cubicBezTo>
                          <a:pt x="667" y="107"/>
                          <a:pt x="669" y="106"/>
                          <a:pt x="669" y="104"/>
                        </a:cubicBezTo>
                        <a:cubicBezTo>
                          <a:pt x="670" y="102"/>
                          <a:pt x="670" y="100"/>
                          <a:pt x="671" y="98"/>
                        </a:cubicBezTo>
                        <a:cubicBezTo>
                          <a:pt x="672" y="95"/>
                          <a:pt x="674" y="93"/>
                          <a:pt x="672" y="90"/>
                        </a:cubicBezTo>
                        <a:cubicBezTo>
                          <a:pt x="671" y="89"/>
                          <a:pt x="670" y="89"/>
                          <a:pt x="670" y="87"/>
                        </a:cubicBezTo>
                        <a:cubicBezTo>
                          <a:pt x="670" y="85"/>
                          <a:pt x="670" y="83"/>
                          <a:pt x="671" y="81"/>
                        </a:cubicBezTo>
                        <a:cubicBezTo>
                          <a:pt x="671" y="77"/>
                          <a:pt x="674" y="76"/>
                          <a:pt x="677" y="75"/>
                        </a:cubicBezTo>
                        <a:cubicBezTo>
                          <a:pt x="680" y="74"/>
                          <a:pt x="684" y="76"/>
                          <a:pt x="686" y="73"/>
                        </a:cubicBezTo>
                        <a:cubicBezTo>
                          <a:pt x="687" y="72"/>
                          <a:pt x="687" y="71"/>
                          <a:pt x="688" y="69"/>
                        </a:cubicBezTo>
                        <a:cubicBezTo>
                          <a:pt x="689" y="69"/>
                          <a:pt x="689" y="69"/>
                          <a:pt x="689" y="69"/>
                        </a:cubicBezTo>
                        <a:cubicBezTo>
                          <a:pt x="689" y="68"/>
                          <a:pt x="689" y="67"/>
                          <a:pt x="689" y="66"/>
                        </a:cubicBezTo>
                        <a:cubicBezTo>
                          <a:pt x="689" y="64"/>
                          <a:pt x="688" y="64"/>
                          <a:pt x="690" y="62"/>
                        </a:cubicBezTo>
                        <a:cubicBezTo>
                          <a:pt x="691" y="61"/>
                          <a:pt x="692" y="61"/>
                          <a:pt x="693" y="59"/>
                        </a:cubicBezTo>
                        <a:cubicBezTo>
                          <a:pt x="694" y="58"/>
                          <a:pt x="694" y="56"/>
                          <a:pt x="695" y="54"/>
                        </a:cubicBezTo>
                        <a:cubicBezTo>
                          <a:pt x="696" y="52"/>
                          <a:pt x="699" y="52"/>
                          <a:pt x="700" y="50"/>
                        </a:cubicBezTo>
                        <a:cubicBezTo>
                          <a:pt x="702" y="47"/>
                          <a:pt x="695" y="48"/>
                          <a:pt x="693" y="47"/>
                        </a:cubicBezTo>
                        <a:cubicBezTo>
                          <a:pt x="690" y="46"/>
                          <a:pt x="691" y="42"/>
                          <a:pt x="687" y="41"/>
                        </a:cubicBezTo>
                        <a:cubicBezTo>
                          <a:pt x="686" y="41"/>
                          <a:pt x="683" y="41"/>
                          <a:pt x="682" y="43"/>
                        </a:cubicBezTo>
                        <a:cubicBezTo>
                          <a:pt x="681" y="45"/>
                          <a:pt x="684" y="45"/>
                          <a:pt x="684" y="47"/>
                        </a:cubicBezTo>
                        <a:cubicBezTo>
                          <a:pt x="685" y="51"/>
                          <a:pt x="679" y="53"/>
                          <a:pt x="677" y="51"/>
                        </a:cubicBezTo>
                        <a:cubicBezTo>
                          <a:pt x="674" y="49"/>
                          <a:pt x="674" y="46"/>
                          <a:pt x="670" y="46"/>
                        </a:cubicBezTo>
                        <a:cubicBezTo>
                          <a:pt x="668" y="46"/>
                          <a:pt x="666" y="48"/>
                          <a:pt x="665" y="47"/>
                        </a:cubicBezTo>
                        <a:cubicBezTo>
                          <a:pt x="663" y="45"/>
                          <a:pt x="664" y="42"/>
                          <a:pt x="660" y="42"/>
                        </a:cubicBezTo>
                        <a:cubicBezTo>
                          <a:pt x="657" y="43"/>
                          <a:pt x="656" y="47"/>
                          <a:pt x="652" y="47"/>
                        </a:cubicBezTo>
                        <a:cubicBezTo>
                          <a:pt x="649" y="47"/>
                          <a:pt x="645" y="44"/>
                          <a:pt x="643" y="42"/>
                        </a:cubicBezTo>
                        <a:cubicBezTo>
                          <a:pt x="641" y="41"/>
                          <a:pt x="639" y="38"/>
                          <a:pt x="636" y="40"/>
                        </a:cubicBezTo>
                        <a:cubicBezTo>
                          <a:pt x="634" y="40"/>
                          <a:pt x="633" y="42"/>
                          <a:pt x="631" y="43"/>
                        </a:cubicBezTo>
                        <a:cubicBezTo>
                          <a:pt x="630" y="43"/>
                          <a:pt x="627" y="43"/>
                          <a:pt x="626" y="43"/>
                        </a:cubicBezTo>
                        <a:cubicBezTo>
                          <a:pt x="624" y="42"/>
                          <a:pt x="622" y="42"/>
                          <a:pt x="621" y="41"/>
                        </a:cubicBezTo>
                        <a:cubicBezTo>
                          <a:pt x="620" y="40"/>
                          <a:pt x="620" y="38"/>
                          <a:pt x="619" y="36"/>
                        </a:cubicBezTo>
                        <a:cubicBezTo>
                          <a:pt x="616" y="33"/>
                          <a:pt x="611" y="33"/>
                          <a:pt x="607" y="34"/>
                        </a:cubicBezTo>
                        <a:cubicBezTo>
                          <a:pt x="603" y="36"/>
                          <a:pt x="602" y="35"/>
                          <a:pt x="600" y="33"/>
                        </a:cubicBezTo>
                        <a:cubicBezTo>
                          <a:pt x="596" y="30"/>
                          <a:pt x="593" y="30"/>
                          <a:pt x="589" y="28"/>
                        </a:cubicBezTo>
                        <a:cubicBezTo>
                          <a:pt x="587" y="26"/>
                          <a:pt x="587" y="24"/>
                          <a:pt x="582" y="24"/>
                        </a:cubicBezTo>
                        <a:cubicBezTo>
                          <a:pt x="581" y="24"/>
                          <a:pt x="580" y="23"/>
                          <a:pt x="579" y="23"/>
                        </a:cubicBezTo>
                        <a:cubicBezTo>
                          <a:pt x="578" y="23"/>
                          <a:pt x="575" y="22"/>
                          <a:pt x="574" y="22"/>
                        </a:cubicBezTo>
                        <a:cubicBezTo>
                          <a:pt x="570" y="20"/>
                          <a:pt x="571" y="16"/>
                          <a:pt x="566" y="18"/>
                        </a:cubicBezTo>
                        <a:cubicBezTo>
                          <a:pt x="564" y="19"/>
                          <a:pt x="564" y="20"/>
                          <a:pt x="561" y="20"/>
                        </a:cubicBezTo>
                        <a:cubicBezTo>
                          <a:pt x="558" y="19"/>
                          <a:pt x="559" y="18"/>
                          <a:pt x="558" y="16"/>
                        </a:cubicBezTo>
                        <a:cubicBezTo>
                          <a:pt x="555" y="12"/>
                          <a:pt x="553" y="17"/>
                          <a:pt x="555" y="20"/>
                        </a:cubicBezTo>
                        <a:cubicBezTo>
                          <a:pt x="557" y="23"/>
                          <a:pt x="559" y="26"/>
                          <a:pt x="564" y="25"/>
                        </a:cubicBezTo>
                        <a:cubicBezTo>
                          <a:pt x="566" y="24"/>
                          <a:pt x="572" y="22"/>
                          <a:pt x="574" y="26"/>
                        </a:cubicBezTo>
                        <a:cubicBezTo>
                          <a:pt x="574" y="27"/>
                          <a:pt x="573" y="29"/>
                          <a:pt x="573" y="30"/>
                        </a:cubicBezTo>
                        <a:cubicBezTo>
                          <a:pt x="574" y="32"/>
                          <a:pt x="575" y="32"/>
                          <a:pt x="575" y="35"/>
                        </a:cubicBezTo>
                        <a:cubicBezTo>
                          <a:pt x="575" y="37"/>
                          <a:pt x="574" y="38"/>
                          <a:pt x="576" y="40"/>
                        </a:cubicBezTo>
                        <a:cubicBezTo>
                          <a:pt x="577" y="42"/>
                          <a:pt x="579" y="42"/>
                          <a:pt x="578" y="45"/>
                        </a:cubicBezTo>
                        <a:cubicBezTo>
                          <a:pt x="577" y="46"/>
                          <a:pt x="570" y="51"/>
                          <a:pt x="568" y="50"/>
                        </a:cubicBezTo>
                        <a:cubicBezTo>
                          <a:pt x="565" y="49"/>
                          <a:pt x="568" y="45"/>
                          <a:pt x="563" y="47"/>
                        </a:cubicBezTo>
                        <a:cubicBezTo>
                          <a:pt x="561" y="48"/>
                          <a:pt x="560" y="50"/>
                          <a:pt x="558" y="49"/>
                        </a:cubicBezTo>
                        <a:cubicBezTo>
                          <a:pt x="556" y="49"/>
                          <a:pt x="555" y="48"/>
                          <a:pt x="553" y="48"/>
                        </a:cubicBezTo>
                        <a:cubicBezTo>
                          <a:pt x="549" y="47"/>
                          <a:pt x="545" y="48"/>
                          <a:pt x="541" y="46"/>
                        </a:cubicBezTo>
                        <a:cubicBezTo>
                          <a:pt x="538" y="46"/>
                          <a:pt x="531" y="43"/>
                          <a:pt x="529" y="46"/>
                        </a:cubicBezTo>
                        <a:cubicBezTo>
                          <a:pt x="529" y="47"/>
                          <a:pt x="529" y="48"/>
                          <a:pt x="529" y="49"/>
                        </a:cubicBezTo>
                        <a:cubicBezTo>
                          <a:pt x="528" y="49"/>
                          <a:pt x="527" y="50"/>
                          <a:pt x="527" y="50"/>
                        </a:cubicBezTo>
                        <a:cubicBezTo>
                          <a:pt x="525" y="52"/>
                          <a:pt x="527" y="51"/>
                          <a:pt x="527" y="54"/>
                        </a:cubicBezTo>
                        <a:cubicBezTo>
                          <a:pt x="527" y="55"/>
                          <a:pt x="527" y="57"/>
                          <a:pt x="525" y="57"/>
                        </a:cubicBezTo>
                        <a:cubicBezTo>
                          <a:pt x="523" y="57"/>
                          <a:pt x="522" y="54"/>
                          <a:pt x="521" y="53"/>
                        </a:cubicBezTo>
                        <a:cubicBezTo>
                          <a:pt x="518" y="51"/>
                          <a:pt x="515" y="51"/>
                          <a:pt x="516" y="56"/>
                        </a:cubicBezTo>
                        <a:cubicBezTo>
                          <a:pt x="516" y="57"/>
                          <a:pt x="519" y="59"/>
                          <a:pt x="517" y="60"/>
                        </a:cubicBezTo>
                        <a:cubicBezTo>
                          <a:pt x="517" y="60"/>
                          <a:pt x="514" y="58"/>
                          <a:pt x="512" y="58"/>
                        </a:cubicBezTo>
                        <a:cubicBezTo>
                          <a:pt x="512" y="58"/>
                          <a:pt x="511" y="60"/>
                          <a:pt x="510" y="60"/>
                        </a:cubicBezTo>
                        <a:cubicBezTo>
                          <a:pt x="508" y="61"/>
                          <a:pt x="507" y="62"/>
                          <a:pt x="505" y="63"/>
                        </a:cubicBezTo>
                        <a:cubicBezTo>
                          <a:pt x="503" y="65"/>
                          <a:pt x="502" y="68"/>
                          <a:pt x="503" y="71"/>
                        </a:cubicBezTo>
                        <a:cubicBezTo>
                          <a:pt x="504" y="74"/>
                          <a:pt x="508" y="76"/>
                          <a:pt x="508" y="78"/>
                        </a:cubicBezTo>
                        <a:cubicBezTo>
                          <a:pt x="508" y="80"/>
                          <a:pt x="502" y="84"/>
                          <a:pt x="500" y="84"/>
                        </a:cubicBezTo>
                        <a:cubicBezTo>
                          <a:pt x="496" y="84"/>
                          <a:pt x="493" y="82"/>
                          <a:pt x="493" y="87"/>
                        </a:cubicBezTo>
                        <a:cubicBezTo>
                          <a:pt x="492" y="91"/>
                          <a:pt x="493" y="95"/>
                          <a:pt x="489" y="97"/>
                        </a:cubicBezTo>
                        <a:cubicBezTo>
                          <a:pt x="486" y="100"/>
                          <a:pt x="482" y="99"/>
                          <a:pt x="480" y="103"/>
                        </a:cubicBezTo>
                        <a:cubicBezTo>
                          <a:pt x="478" y="108"/>
                          <a:pt x="480" y="109"/>
                          <a:pt x="482" y="112"/>
                        </a:cubicBezTo>
                        <a:cubicBezTo>
                          <a:pt x="484" y="115"/>
                          <a:pt x="486" y="120"/>
                          <a:pt x="490" y="121"/>
                        </a:cubicBezTo>
                        <a:cubicBezTo>
                          <a:pt x="491" y="121"/>
                          <a:pt x="499" y="120"/>
                          <a:pt x="496" y="124"/>
                        </a:cubicBezTo>
                        <a:cubicBezTo>
                          <a:pt x="495" y="126"/>
                          <a:pt x="489" y="124"/>
                          <a:pt x="488" y="128"/>
                        </a:cubicBezTo>
                        <a:cubicBezTo>
                          <a:pt x="488" y="131"/>
                          <a:pt x="493" y="134"/>
                          <a:pt x="488" y="134"/>
                        </a:cubicBezTo>
                        <a:cubicBezTo>
                          <a:pt x="484" y="134"/>
                          <a:pt x="484" y="130"/>
                          <a:pt x="481" y="129"/>
                        </a:cubicBezTo>
                        <a:cubicBezTo>
                          <a:pt x="475" y="129"/>
                          <a:pt x="478" y="135"/>
                          <a:pt x="475" y="136"/>
                        </a:cubicBezTo>
                        <a:cubicBezTo>
                          <a:pt x="474" y="137"/>
                          <a:pt x="473" y="128"/>
                          <a:pt x="472" y="127"/>
                        </a:cubicBezTo>
                        <a:cubicBezTo>
                          <a:pt x="471" y="125"/>
                          <a:pt x="469" y="126"/>
                          <a:pt x="467" y="126"/>
                        </a:cubicBezTo>
                        <a:cubicBezTo>
                          <a:pt x="464" y="125"/>
                          <a:pt x="462" y="124"/>
                          <a:pt x="459" y="124"/>
                        </a:cubicBezTo>
                        <a:cubicBezTo>
                          <a:pt x="457" y="124"/>
                          <a:pt x="454" y="124"/>
                          <a:pt x="453" y="127"/>
                        </a:cubicBezTo>
                        <a:cubicBezTo>
                          <a:pt x="453" y="128"/>
                          <a:pt x="454" y="129"/>
                          <a:pt x="453" y="130"/>
                        </a:cubicBezTo>
                        <a:cubicBezTo>
                          <a:pt x="452" y="131"/>
                          <a:pt x="449" y="129"/>
                          <a:pt x="448" y="130"/>
                        </a:cubicBezTo>
                        <a:cubicBezTo>
                          <a:pt x="445" y="132"/>
                          <a:pt x="449" y="136"/>
                          <a:pt x="449" y="138"/>
                        </a:cubicBezTo>
                        <a:cubicBezTo>
                          <a:pt x="452" y="143"/>
                          <a:pt x="446" y="140"/>
                          <a:pt x="444" y="142"/>
                        </a:cubicBezTo>
                        <a:cubicBezTo>
                          <a:pt x="442" y="142"/>
                          <a:pt x="440" y="147"/>
                          <a:pt x="440" y="143"/>
                        </a:cubicBezTo>
                        <a:cubicBezTo>
                          <a:pt x="439" y="140"/>
                          <a:pt x="442" y="136"/>
                          <a:pt x="443" y="133"/>
                        </a:cubicBezTo>
                        <a:cubicBezTo>
                          <a:pt x="443" y="130"/>
                          <a:pt x="443" y="128"/>
                          <a:pt x="444" y="126"/>
                        </a:cubicBezTo>
                        <a:cubicBezTo>
                          <a:pt x="445" y="121"/>
                          <a:pt x="446" y="119"/>
                          <a:pt x="442" y="116"/>
                        </a:cubicBezTo>
                        <a:cubicBezTo>
                          <a:pt x="439" y="111"/>
                          <a:pt x="433" y="109"/>
                          <a:pt x="429" y="104"/>
                        </a:cubicBezTo>
                        <a:cubicBezTo>
                          <a:pt x="426" y="101"/>
                          <a:pt x="425" y="98"/>
                          <a:pt x="420" y="98"/>
                        </a:cubicBezTo>
                        <a:cubicBezTo>
                          <a:pt x="418" y="98"/>
                          <a:pt x="415" y="99"/>
                          <a:pt x="414" y="98"/>
                        </a:cubicBezTo>
                        <a:cubicBezTo>
                          <a:pt x="412" y="97"/>
                          <a:pt x="413" y="95"/>
                          <a:pt x="411" y="94"/>
                        </a:cubicBezTo>
                        <a:cubicBezTo>
                          <a:pt x="405" y="90"/>
                          <a:pt x="403" y="107"/>
                          <a:pt x="398" y="105"/>
                        </a:cubicBezTo>
                        <a:cubicBezTo>
                          <a:pt x="396" y="104"/>
                          <a:pt x="396" y="98"/>
                          <a:pt x="392" y="100"/>
                        </a:cubicBezTo>
                        <a:cubicBezTo>
                          <a:pt x="391" y="100"/>
                          <a:pt x="390" y="102"/>
                          <a:pt x="388" y="103"/>
                        </a:cubicBezTo>
                        <a:cubicBezTo>
                          <a:pt x="388" y="104"/>
                          <a:pt x="386" y="104"/>
                          <a:pt x="386" y="104"/>
                        </a:cubicBezTo>
                        <a:cubicBezTo>
                          <a:pt x="383" y="107"/>
                          <a:pt x="384" y="111"/>
                          <a:pt x="382" y="114"/>
                        </a:cubicBezTo>
                        <a:cubicBezTo>
                          <a:pt x="381" y="115"/>
                          <a:pt x="379" y="116"/>
                          <a:pt x="378" y="115"/>
                        </a:cubicBezTo>
                        <a:cubicBezTo>
                          <a:pt x="375" y="115"/>
                          <a:pt x="375" y="113"/>
                          <a:pt x="373" y="112"/>
                        </a:cubicBezTo>
                        <a:cubicBezTo>
                          <a:pt x="370" y="112"/>
                          <a:pt x="367" y="116"/>
                          <a:pt x="364" y="116"/>
                        </a:cubicBezTo>
                        <a:cubicBezTo>
                          <a:pt x="362" y="117"/>
                          <a:pt x="357" y="116"/>
                          <a:pt x="358" y="120"/>
                        </a:cubicBezTo>
                        <a:cubicBezTo>
                          <a:pt x="358" y="123"/>
                          <a:pt x="362" y="126"/>
                          <a:pt x="364" y="128"/>
                        </a:cubicBezTo>
                        <a:cubicBezTo>
                          <a:pt x="367" y="131"/>
                          <a:pt x="365" y="134"/>
                          <a:pt x="361" y="132"/>
                        </a:cubicBezTo>
                        <a:cubicBezTo>
                          <a:pt x="358" y="131"/>
                          <a:pt x="357" y="128"/>
                          <a:pt x="354" y="129"/>
                        </a:cubicBezTo>
                        <a:cubicBezTo>
                          <a:pt x="352" y="130"/>
                          <a:pt x="351" y="134"/>
                          <a:pt x="352" y="137"/>
                        </a:cubicBezTo>
                        <a:cubicBezTo>
                          <a:pt x="353" y="139"/>
                          <a:pt x="356" y="140"/>
                          <a:pt x="357" y="142"/>
                        </a:cubicBezTo>
                        <a:cubicBezTo>
                          <a:pt x="357" y="146"/>
                          <a:pt x="352" y="144"/>
                          <a:pt x="350" y="143"/>
                        </a:cubicBezTo>
                        <a:cubicBezTo>
                          <a:pt x="348" y="142"/>
                          <a:pt x="347" y="138"/>
                          <a:pt x="343" y="139"/>
                        </a:cubicBezTo>
                        <a:cubicBezTo>
                          <a:pt x="342" y="140"/>
                          <a:pt x="341" y="142"/>
                          <a:pt x="340" y="143"/>
                        </a:cubicBezTo>
                        <a:cubicBezTo>
                          <a:pt x="339" y="143"/>
                          <a:pt x="337" y="143"/>
                          <a:pt x="336" y="144"/>
                        </a:cubicBezTo>
                        <a:cubicBezTo>
                          <a:pt x="335" y="145"/>
                          <a:pt x="335" y="154"/>
                          <a:pt x="336" y="155"/>
                        </a:cubicBezTo>
                        <a:cubicBezTo>
                          <a:pt x="338" y="157"/>
                          <a:pt x="340" y="153"/>
                          <a:pt x="342" y="152"/>
                        </a:cubicBezTo>
                        <a:cubicBezTo>
                          <a:pt x="346" y="149"/>
                          <a:pt x="344" y="155"/>
                          <a:pt x="343" y="157"/>
                        </a:cubicBezTo>
                        <a:cubicBezTo>
                          <a:pt x="342" y="158"/>
                          <a:pt x="342" y="159"/>
                          <a:pt x="341" y="160"/>
                        </a:cubicBezTo>
                        <a:cubicBezTo>
                          <a:pt x="340" y="162"/>
                          <a:pt x="337" y="162"/>
                          <a:pt x="336" y="163"/>
                        </a:cubicBezTo>
                        <a:cubicBezTo>
                          <a:pt x="332" y="169"/>
                          <a:pt x="345" y="168"/>
                          <a:pt x="347" y="168"/>
                        </a:cubicBezTo>
                        <a:cubicBezTo>
                          <a:pt x="348" y="169"/>
                          <a:pt x="350" y="169"/>
                          <a:pt x="347" y="171"/>
                        </a:cubicBezTo>
                        <a:cubicBezTo>
                          <a:pt x="346" y="172"/>
                          <a:pt x="344" y="171"/>
                          <a:pt x="343" y="171"/>
                        </a:cubicBezTo>
                        <a:cubicBezTo>
                          <a:pt x="340" y="171"/>
                          <a:pt x="338" y="172"/>
                          <a:pt x="336" y="172"/>
                        </a:cubicBezTo>
                        <a:cubicBezTo>
                          <a:pt x="334" y="172"/>
                          <a:pt x="330" y="173"/>
                          <a:pt x="329" y="172"/>
                        </a:cubicBezTo>
                        <a:cubicBezTo>
                          <a:pt x="328" y="171"/>
                          <a:pt x="328" y="169"/>
                          <a:pt x="327" y="168"/>
                        </a:cubicBezTo>
                        <a:cubicBezTo>
                          <a:pt x="324" y="164"/>
                          <a:pt x="324" y="170"/>
                          <a:pt x="322" y="171"/>
                        </a:cubicBezTo>
                        <a:cubicBezTo>
                          <a:pt x="318" y="172"/>
                          <a:pt x="317" y="166"/>
                          <a:pt x="316" y="165"/>
                        </a:cubicBezTo>
                        <a:cubicBezTo>
                          <a:pt x="316" y="163"/>
                          <a:pt x="315" y="162"/>
                          <a:pt x="314" y="164"/>
                        </a:cubicBezTo>
                        <a:cubicBezTo>
                          <a:pt x="313" y="165"/>
                          <a:pt x="314" y="167"/>
                          <a:pt x="314" y="168"/>
                        </a:cubicBezTo>
                        <a:cubicBezTo>
                          <a:pt x="314" y="172"/>
                          <a:pt x="311" y="170"/>
                          <a:pt x="309" y="172"/>
                        </a:cubicBezTo>
                        <a:cubicBezTo>
                          <a:pt x="307" y="175"/>
                          <a:pt x="311" y="175"/>
                          <a:pt x="312" y="176"/>
                        </a:cubicBezTo>
                        <a:cubicBezTo>
                          <a:pt x="315" y="179"/>
                          <a:pt x="315" y="182"/>
                          <a:pt x="319" y="182"/>
                        </a:cubicBezTo>
                        <a:cubicBezTo>
                          <a:pt x="320" y="182"/>
                          <a:pt x="320" y="181"/>
                          <a:pt x="321" y="181"/>
                        </a:cubicBezTo>
                        <a:cubicBezTo>
                          <a:pt x="323" y="182"/>
                          <a:pt x="321" y="185"/>
                          <a:pt x="321" y="186"/>
                        </a:cubicBezTo>
                        <a:cubicBezTo>
                          <a:pt x="321" y="188"/>
                          <a:pt x="320" y="189"/>
                          <a:pt x="321" y="191"/>
                        </a:cubicBezTo>
                        <a:cubicBezTo>
                          <a:pt x="321" y="191"/>
                          <a:pt x="323" y="193"/>
                          <a:pt x="323" y="194"/>
                        </a:cubicBezTo>
                        <a:cubicBezTo>
                          <a:pt x="321" y="199"/>
                          <a:pt x="315" y="190"/>
                          <a:pt x="314" y="190"/>
                        </a:cubicBezTo>
                        <a:cubicBezTo>
                          <a:pt x="310" y="189"/>
                          <a:pt x="315" y="212"/>
                          <a:pt x="308" y="204"/>
                        </a:cubicBezTo>
                        <a:cubicBezTo>
                          <a:pt x="306" y="202"/>
                          <a:pt x="305" y="198"/>
                          <a:pt x="303" y="195"/>
                        </a:cubicBezTo>
                        <a:cubicBezTo>
                          <a:pt x="301" y="191"/>
                          <a:pt x="300" y="188"/>
                          <a:pt x="299" y="183"/>
                        </a:cubicBezTo>
                        <a:cubicBezTo>
                          <a:pt x="298" y="181"/>
                          <a:pt x="296" y="178"/>
                          <a:pt x="294" y="176"/>
                        </a:cubicBezTo>
                        <a:cubicBezTo>
                          <a:pt x="294" y="175"/>
                          <a:pt x="294" y="173"/>
                          <a:pt x="293" y="173"/>
                        </a:cubicBezTo>
                        <a:cubicBezTo>
                          <a:pt x="292" y="174"/>
                          <a:pt x="291" y="178"/>
                          <a:pt x="290" y="179"/>
                        </a:cubicBezTo>
                        <a:cubicBezTo>
                          <a:pt x="288" y="183"/>
                          <a:pt x="285" y="182"/>
                          <a:pt x="282" y="184"/>
                        </a:cubicBezTo>
                        <a:cubicBezTo>
                          <a:pt x="279" y="186"/>
                          <a:pt x="276" y="188"/>
                          <a:pt x="274" y="190"/>
                        </a:cubicBezTo>
                        <a:cubicBezTo>
                          <a:pt x="270" y="195"/>
                          <a:pt x="270" y="203"/>
                          <a:pt x="269" y="208"/>
                        </a:cubicBezTo>
                        <a:cubicBezTo>
                          <a:pt x="269" y="211"/>
                          <a:pt x="269" y="212"/>
                          <a:pt x="270" y="214"/>
                        </a:cubicBezTo>
                        <a:cubicBezTo>
                          <a:pt x="271" y="216"/>
                          <a:pt x="271" y="217"/>
                          <a:pt x="273" y="218"/>
                        </a:cubicBezTo>
                        <a:cubicBezTo>
                          <a:pt x="274" y="219"/>
                          <a:pt x="276" y="218"/>
                          <a:pt x="276" y="221"/>
                        </a:cubicBezTo>
                        <a:cubicBezTo>
                          <a:pt x="276" y="224"/>
                          <a:pt x="271" y="225"/>
                          <a:pt x="269" y="226"/>
                        </a:cubicBezTo>
                        <a:cubicBezTo>
                          <a:pt x="265" y="229"/>
                          <a:pt x="261" y="232"/>
                          <a:pt x="259" y="235"/>
                        </a:cubicBezTo>
                        <a:cubicBezTo>
                          <a:pt x="256" y="239"/>
                          <a:pt x="254" y="242"/>
                          <a:pt x="251" y="246"/>
                        </a:cubicBezTo>
                        <a:cubicBezTo>
                          <a:pt x="249" y="250"/>
                          <a:pt x="248" y="255"/>
                          <a:pt x="245" y="258"/>
                        </a:cubicBezTo>
                        <a:cubicBezTo>
                          <a:pt x="243" y="261"/>
                          <a:pt x="240" y="262"/>
                          <a:pt x="237" y="264"/>
                        </a:cubicBezTo>
                        <a:cubicBezTo>
                          <a:pt x="234" y="266"/>
                          <a:pt x="231" y="269"/>
                          <a:pt x="227" y="271"/>
                        </a:cubicBezTo>
                        <a:cubicBezTo>
                          <a:pt x="220" y="275"/>
                          <a:pt x="213" y="274"/>
                          <a:pt x="206" y="278"/>
                        </a:cubicBezTo>
                        <a:cubicBezTo>
                          <a:pt x="203" y="279"/>
                          <a:pt x="199" y="281"/>
                          <a:pt x="196" y="281"/>
                        </a:cubicBezTo>
                        <a:cubicBezTo>
                          <a:pt x="192" y="281"/>
                          <a:pt x="188" y="279"/>
                          <a:pt x="185" y="279"/>
                        </a:cubicBezTo>
                        <a:cubicBezTo>
                          <a:pt x="179" y="281"/>
                          <a:pt x="175" y="286"/>
                          <a:pt x="170" y="287"/>
                        </a:cubicBezTo>
                        <a:cubicBezTo>
                          <a:pt x="164" y="289"/>
                          <a:pt x="158" y="288"/>
                          <a:pt x="153" y="291"/>
                        </a:cubicBezTo>
                        <a:cubicBezTo>
                          <a:pt x="148" y="293"/>
                          <a:pt x="143" y="297"/>
                          <a:pt x="138" y="299"/>
                        </a:cubicBezTo>
                        <a:cubicBezTo>
                          <a:pt x="135" y="300"/>
                          <a:pt x="132" y="300"/>
                          <a:pt x="128" y="300"/>
                        </a:cubicBezTo>
                        <a:cubicBezTo>
                          <a:pt x="124" y="299"/>
                          <a:pt x="120" y="300"/>
                          <a:pt x="116" y="299"/>
                        </a:cubicBezTo>
                        <a:cubicBezTo>
                          <a:pt x="113" y="299"/>
                          <a:pt x="111" y="297"/>
                          <a:pt x="108" y="297"/>
                        </a:cubicBezTo>
                        <a:cubicBezTo>
                          <a:pt x="106" y="298"/>
                          <a:pt x="102" y="302"/>
                          <a:pt x="100" y="304"/>
                        </a:cubicBezTo>
                        <a:cubicBezTo>
                          <a:pt x="97" y="307"/>
                          <a:pt x="94" y="310"/>
                          <a:pt x="91" y="312"/>
                        </a:cubicBezTo>
                        <a:cubicBezTo>
                          <a:pt x="87" y="315"/>
                          <a:pt x="83" y="317"/>
                          <a:pt x="79" y="319"/>
                        </a:cubicBezTo>
                        <a:cubicBezTo>
                          <a:pt x="71" y="324"/>
                          <a:pt x="63" y="328"/>
                          <a:pt x="56" y="333"/>
                        </a:cubicBezTo>
                        <a:cubicBezTo>
                          <a:pt x="53" y="334"/>
                          <a:pt x="50" y="335"/>
                          <a:pt x="48" y="337"/>
                        </a:cubicBezTo>
                        <a:cubicBezTo>
                          <a:pt x="47" y="341"/>
                          <a:pt x="45" y="345"/>
                          <a:pt x="44" y="348"/>
                        </a:cubicBezTo>
                        <a:cubicBezTo>
                          <a:pt x="43" y="352"/>
                          <a:pt x="42" y="356"/>
                          <a:pt x="38" y="356"/>
                        </a:cubicBezTo>
                        <a:cubicBezTo>
                          <a:pt x="34" y="356"/>
                          <a:pt x="34" y="352"/>
                          <a:pt x="33" y="349"/>
                        </a:cubicBezTo>
                        <a:cubicBezTo>
                          <a:pt x="33" y="348"/>
                          <a:pt x="33" y="341"/>
                          <a:pt x="32" y="341"/>
                        </a:cubicBezTo>
                        <a:cubicBezTo>
                          <a:pt x="30" y="340"/>
                          <a:pt x="27" y="347"/>
                          <a:pt x="26" y="348"/>
                        </a:cubicBezTo>
                        <a:cubicBezTo>
                          <a:pt x="25" y="351"/>
                          <a:pt x="22" y="354"/>
                          <a:pt x="23" y="357"/>
                        </a:cubicBezTo>
                        <a:cubicBezTo>
                          <a:pt x="23" y="361"/>
                          <a:pt x="27" y="364"/>
                          <a:pt x="26" y="368"/>
                        </a:cubicBezTo>
                        <a:cubicBezTo>
                          <a:pt x="26" y="369"/>
                          <a:pt x="25" y="371"/>
                          <a:pt x="25" y="372"/>
                        </a:cubicBezTo>
                        <a:cubicBezTo>
                          <a:pt x="25" y="375"/>
                          <a:pt x="26" y="377"/>
                          <a:pt x="26" y="380"/>
                        </a:cubicBezTo>
                        <a:cubicBezTo>
                          <a:pt x="26" y="384"/>
                          <a:pt x="24" y="386"/>
                          <a:pt x="21" y="389"/>
                        </a:cubicBezTo>
                        <a:cubicBezTo>
                          <a:pt x="16" y="394"/>
                          <a:pt x="13" y="403"/>
                          <a:pt x="14" y="410"/>
                        </a:cubicBezTo>
                        <a:cubicBezTo>
                          <a:pt x="14" y="414"/>
                          <a:pt x="17" y="417"/>
                          <a:pt x="18" y="420"/>
                        </a:cubicBezTo>
                        <a:cubicBezTo>
                          <a:pt x="20" y="424"/>
                          <a:pt x="20" y="427"/>
                          <a:pt x="22" y="430"/>
                        </a:cubicBezTo>
                        <a:cubicBezTo>
                          <a:pt x="25" y="437"/>
                          <a:pt x="27" y="444"/>
                          <a:pt x="31" y="450"/>
                        </a:cubicBezTo>
                        <a:cubicBezTo>
                          <a:pt x="33" y="453"/>
                          <a:pt x="37" y="455"/>
                          <a:pt x="38" y="458"/>
                        </a:cubicBezTo>
                        <a:cubicBezTo>
                          <a:pt x="39" y="461"/>
                          <a:pt x="36" y="464"/>
                          <a:pt x="37" y="467"/>
                        </a:cubicBezTo>
                        <a:cubicBezTo>
                          <a:pt x="37" y="470"/>
                          <a:pt x="37" y="474"/>
                          <a:pt x="33" y="474"/>
                        </a:cubicBezTo>
                        <a:cubicBezTo>
                          <a:pt x="28" y="474"/>
                          <a:pt x="29" y="469"/>
                          <a:pt x="28" y="466"/>
                        </a:cubicBezTo>
                        <a:cubicBezTo>
                          <a:pt x="27" y="463"/>
                          <a:pt x="23" y="463"/>
                          <a:pt x="22" y="467"/>
                        </a:cubicBezTo>
                        <a:cubicBezTo>
                          <a:pt x="22" y="470"/>
                          <a:pt x="26" y="471"/>
                          <a:pt x="27" y="474"/>
                        </a:cubicBezTo>
                        <a:cubicBezTo>
                          <a:pt x="28" y="476"/>
                          <a:pt x="27" y="482"/>
                          <a:pt x="26" y="483"/>
                        </a:cubicBezTo>
                        <a:cubicBezTo>
                          <a:pt x="24" y="484"/>
                          <a:pt x="23" y="484"/>
                          <a:pt x="21" y="483"/>
                        </a:cubicBezTo>
                        <a:cubicBezTo>
                          <a:pt x="20" y="481"/>
                          <a:pt x="21" y="480"/>
                          <a:pt x="19" y="478"/>
                        </a:cubicBezTo>
                        <a:cubicBezTo>
                          <a:pt x="18" y="476"/>
                          <a:pt x="15" y="476"/>
                          <a:pt x="14" y="473"/>
                        </a:cubicBezTo>
                        <a:cubicBezTo>
                          <a:pt x="14" y="472"/>
                          <a:pt x="15" y="470"/>
                          <a:pt x="15" y="469"/>
                        </a:cubicBezTo>
                        <a:cubicBezTo>
                          <a:pt x="15" y="467"/>
                          <a:pt x="13" y="466"/>
                          <a:pt x="11" y="465"/>
                        </a:cubicBezTo>
                        <a:cubicBezTo>
                          <a:pt x="8" y="463"/>
                          <a:pt x="6" y="461"/>
                          <a:pt x="5" y="457"/>
                        </a:cubicBezTo>
                        <a:cubicBezTo>
                          <a:pt x="5" y="455"/>
                          <a:pt x="4" y="447"/>
                          <a:pt x="2" y="451"/>
                        </a:cubicBezTo>
                        <a:cubicBezTo>
                          <a:pt x="0" y="454"/>
                          <a:pt x="3" y="459"/>
                          <a:pt x="5" y="462"/>
                        </a:cubicBezTo>
                        <a:cubicBezTo>
                          <a:pt x="6" y="465"/>
                          <a:pt x="6" y="468"/>
                          <a:pt x="8" y="472"/>
                        </a:cubicBezTo>
                        <a:cubicBezTo>
                          <a:pt x="10" y="476"/>
                          <a:pt x="13" y="480"/>
                          <a:pt x="16" y="484"/>
                        </a:cubicBezTo>
                        <a:cubicBezTo>
                          <a:pt x="20" y="489"/>
                          <a:pt x="25" y="493"/>
                          <a:pt x="28" y="498"/>
                        </a:cubicBezTo>
                        <a:cubicBezTo>
                          <a:pt x="31" y="504"/>
                          <a:pt x="32" y="509"/>
                          <a:pt x="32" y="515"/>
                        </a:cubicBezTo>
                        <a:cubicBezTo>
                          <a:pt x="33" y="521"/>
                          <a:pt x="35" y="528"/>
                          <a:pt x="38" y="533"/>
                        </a:cubicBezTo>
                        <a:cubicBezTo>
                          <a:pt x="44" y="541"/>
                          <a:pt x="51" y="548"/>
                          <a:pt x="54" y="558"/>
                        </a:cubicBezTo>
                        <a:cubicBezTo>
                          <a:pt x="59" y="572"/>
                          <a:pt x="57" y="588"/>
                          <a:pt x="62" y="603"/>
                        </a:cubicBezTo>
                        <a:cubicBezTo>
                          <a:pt x="65" y="611"/>
                          <a:pt x="69" y="618"/>
                          <a:pt x="72" y="626"/>
                        </a:cubicBezTo>
                        <a:cubicBezTo>
                          <a:pt x="73" y="628"/>
                          <a:pt x="74" y="631"/>
                          <a:pt x="75" y="634"/>
                        </a:cubicBezTo>
                        <a:cubicBezTo>
                          <a:pt x="76" y="639"/>
                          <a:pt x="78" y="642"/>
                          <a:pt x="80" y="647"/>
                        </a:cubicBezTo>
                        <a:cubicBezTo>
                          <a:pt x="81" y="650"/>
                          <a:pt x="80" y="654"/>
                          <a:pt x="81" y="658"/>
                        </a:cubicBezTo>
                        <a:cubicBezTo>
                          <a:pt x="82" y="662"/>
                          <a:pt x="85" y="668"/>
                          <a:pt x="82" y="672"/>
                        </a:cubicBezTo>
                        <a:cubicBezTo>
                          <a:pt x="81" y="675"/>
                          <a:pt x="78" y="674"/>
                          <a:pt x="78" y="677"/>
                        </a:cubicBezTo>
                        <a:cubicBezTo>
                          <a:pt x="78" y="679"/>
                          <a:pt x="80" y="681"/>
                          <a:pt x="80" y="682"/>
                        </a:cubicBezTo>
                        <a:cubicBezTo>
                          <a:pt x="80" y="684"/>
                          <a:pt x="79" y="686"/>
                          <a:pt x="79" y="687"/>
                        </a:cubicBezTo>
                        <a:cubicBezTo>
                          <a:pt x="79" y="691"/>
                          <a:pt x="82" y="694"/>
                          <a:pt x="80" y="697"/>
                        </a:cubicBezTo>
                        <a:cubicBezTo>
                          <a:pt x="78" y="700"/>
                          <a:pt x="72" y="703"/>
                          <a:pt x="69" y="704"/>
                        </a:cubicBezTo>
                        <a:cubicBezTo>
                          <a:pt x="67" y="705"/>
                          <a:pt x="66" y="705"/>
                          <a:pt x="65" y="705"/>
                        </a:cubicBezTo>
                        <a:cubicBezTo>
                          <a:pt x="64" y="705"/>
                          <a:pt x="62" y="704"/>
                          <a:pt x="61" y="705"/>
                        </a:cubicBezTo>
                        <a:cubicBezTo>
                          <a:pt x="60" y="706"/>
                          <a:pt x="58" y="713"/>
                          <a:pt x="58" y="714"/>
                        </a:cubicBezTo>
                        <a:cubicBezTo>
                          <a:pt x="58" y="716"/>
                          <a:pt x="60" y="717"/>
                          <a:pt x="60" y="718"/>
                        </a:cubicBezTo>
                        <a:cubicBezTo>
                          <a:pt x="61" y="720"/>
                          <a:pt x="60" y="723"/>
                          <a:pt x="61" y="725"/>
                        </a:cubicBezTo>
                        <a:cubicBezTo>
                          <a:pt x="61" y="728"/>
                          <a:pt x="63" y="729"/>
                          <a:pt x="66" y="730"/>
                        </a:cubicBezTo>
                        <a:cubicBezTo>
                          <a:pt x="70" y="732"/>
                          <a:pt x="75" y="734"/>
                          <a:pt x="79" y="737"/>
                        </a:cubicBezTo>
                        <a:cubicBezTo>
                          <a:pt x="83" y="739"/>
                          <a:pt x="86" y="743"/>
                          <a:pt x="90" y="746"/>
                        </a:cubicBezTo>
                        <a:cubicBezTo>
                          <a:pt x="96" y="752"/>
                          <a:pt x="103" y="754"/>
                          <a:pt x="111" y="753"/>
                        </a:cubicBezTo>
                        <a:cubicBezTo>
                          <a:pt x="119" y="752"/>
                          <a:pt x="125" y="752"/>
                          <a:pt x="133" y="753"/>
                        </a:cubicBezTo>
                        <a:cubicBezTo>
                          <a:pt x="142" y="755"/>
                          <a:pt x="150" y="756"/>
                          <a:pt x="158" y="750"/>
                        </a:cubicBezTo>
                        <a:cubicBezTo>
                          <a:pt x="163" y="746"/>
                          <a:pt x="168" y="739"/>
                          <a:pt x="174" y="736"/>
                        </a:cubicBezTo>
                        <a:cubicBezTo>
                          <a:pt x="180" y="734"/>
                          <a:pt x="186" y="737"/>
                          <a:pt x="190" y="731"/>
                        </a:cubicBezTo>
                        <a:cubicBezTo>
                          <a:pt x="193" y="729"/>
                          <a:pt x="193" y="725"/>
                          <a:pt x="195" y="723"/>
                        </a:cubicBezTo>
                        <a:cubicBezTo>
                          <a:pt x="199" y="719"/>
                          <a:pt x="202" y="719"/>
                          <a:pt x="207" y="720"/>
                        </a:cubicBezTo>
                        <a:cubicBezTo>
                          <a:pt x="216" y="721"/>
                          <a:pt x="223" y="715"/>
                          <a:pt x="233" y="715"/>
                        </a:cubicBezTo>
                        <a:cubicBezTo>
                          <a:pt x="236" y="715"/>
                          <a:pt x="239" y="716"/>
                          <a:pt x="243" y="716"/>
                        </a:cubicBezTo>
                        <a:cubicBezTo>
                          <a:pt x="245" y="715"/>
                          <a:pt x="247" y="715"/>
                          <a:pt x="250" y="714"/>
                        </a:cubicBezTo>
                        <a:cubicBezTo>
                          <a:pt x="253" y="714"/>
                          <a:pt x="264" y="712"/>
                          <a:pt x="267" y="715"/>
                        </a:cubicBezTo>
                        <a:cubicBezTo>
                          <a:pt x="269" y="718"/>
                          <a:pt x="266" y="721"/>
                          <a:pt x="272" y="720"/>
                        </a:cubicBezTo>
                        <a:cubicBezTo>
                          <a:pt x="275" y="720"/>
                          <a:pt x="279" y="717"/>
                          <a:pt x="282" y="716"/>
                        </a:cubicBezTo>
                        <a:cubicBezTo>
                          <a:pt x="285" y="716"/>
                          <a:pt x="288" y="715"/>
                          <a:pt x="291" y="714"/>
                        </a:cubicBezTo>
                        <a:cubicBezTo>
                          <a:pt x="295" y="714"/>
                          <a:pt x="295" y="716"/>
                          <a:pt x="298" y="718"/>
                        </a:cubicBezTo>
                        <a:cubicBezTo>
                          <a:pt x="300" y="720"/>
                          <a:pt x="304" y="719"/>
                          <a:pt x="306" y="717"/>
                        </a:cubicBezTo>
                        <a:cubicBezTo>
                          <a:pt x="310" y="716"/>
                          <a:pt x="310" y="713"/>
                          <a:pt x="313" y="711"/>
                        </a:cubicBezTo>
                        <a:cubicBezTo>
                          <a:pt x="315" y="708"/>
                          <a:pt x="318" y="707"/>
                          <a:pt x="320" y="704"/>
                        </a:cubicBezTo>
                        <a:cubicBezTo>
                          <a:pt x="322" y="701"/>
                          <a:pt x="324" y="698"/>
                          <a:pt x="325" y="695"/>
                        </a:cubicBezTo>
                        <a:cubicBezTo>
                          <a:pt x="327" y="691"/>
                          <a:pt x="327" y="688"/>
                          <a:pt x="331" y="686"/>
                        </a:cubicBezTo>
                        <a:cubicBezTo>
                          <a:pt x="333" y="684"/>
                          <a:pt x="337" y="683"/>
                          <a:pt x="340" y="682"/>
                        </a:cubicBezTo>
                        <a:cubicBezTo>
                          <a:pt x="348" y="680"/>
                          <a:pt x="355" y="676"/>
                          <a:pt x="362" y="673"/>
                        </a:cubicBezTo>
                        <a:cubicBezTo>
                          <a:pt x="369" y="669"/>
                          <a:pt x="376" y="663"/>
                          <a:pt x="384" y="663"/>
                        </a:cubicBezTo>
                        <a:cubicBezTo>
                          <a:pt x="397" y="663"/>
                          <a:pt x="410" y="665"/>
                          <a:pt x="424" y="664"/>
                        </a:cubicBezTo>
                        <a:cubicBezTo>
                          <a:pt x="432" y="663"/>
                          <a:pt x="437" y="658"/>
                          <a:pt x="445" y="654"/>
                        </a:cubicBezTo>
                        <a:cubicBezTo>
                          <a:pt x="451" y="651"/>
                          <a:pt x="457" y="650"/>
                          <a:pt x="463" y="648"/>
                        </a:cubicBezTo>
                        <a:cubicBezTo>
                          <a:pt x="477" y="642"/>
                          <a:pt x="494" y="644"/>
                          <a:pt x="509" y="644"/>
                        </a:cubicBezTo>
                        <a:cubicBezTo>
                          <a:pt x="515" y="643"/>
                          <a:pt x="522" y="643"/>
                          <a:pt x="528" y="640"/>
                        </a:cubicBezTo>
                        <a:cubicBezTo>
                          <a:pt x="534" y="636"/>
                          <a:pt x="536" y="640"/>
                          <a:pt x="541" y="643"/>
                        </a:cubicBezTo>
                        <a:cubicBezTo>
                          <a:pt x="545" y="645"/>
                          <a:pt x="549" y="646"/>
                          <a:pt x="553" y="648"/>
                        </a:cubicBezTo>
                        <a:cubicBezTo>
                          <a:pt x="555" y="650"/>
                          <a:pt x="555" y="652"/>
                          <a:pt x="557" y="653"/>
                        </a:cubicBezTo>
                        <a:cubicBezTo>
                          <a:pt x="560" y="655"/>
                          <a:pt x="562" y="655"/>
                          <a:pt x="565" y="654"/>
                        </a:cubicBezTo>
                        <a:cubicBezTo>
                          <a:pt x="570" y="653"/>
                          <a:pt x="574" y="652"/>
                          <a:pt x="579" y="653"/>
                        </a:cubicBezTo>
                        <a:cubicBezTo>
                          <a:pt x="584" y="654"/>
                          <a:pt x="588" y="656"/>
                          <a:pt x="591" y="658"/>
                        </a:cubicBezTo>
                        <a:cubicBezTo>
                          <a:pt x="596" y="660"/>
                          <a:pt x="596" y="660"/>
                          <a:pt x="600" y="658"/>
                        </a:cubicBezTo>
                        <a:cubicBezTo>
                          <a:pt x="602" y="657"/>
                          <a:pt x="604" y="656"/>
                          <a:pt x="606" y="658"/>
                        </a:cubicBezTo>
                        <a:cubicBezTo>
                          <a:pt x="607" y="659"/>
                          <a:pt x="606" y="660"/>
                          <a:pt x="607" y="661"/>
                        </a:cubicBezTo>
                        <a:cubicBezTo>
                          <a:pt x="607" y="663"/>
                          <a:pt x="609" y="663"/>
                          <a:pt x="610" y="664"/>
                        </a:cubicBezTo>
                        <a:cubicBezTo>
                          <a:pt x="611" y="665"/>
                          <a:pt x="610" y="665"/>
                          <a:pt x="610" y="667"/>
                        </a:cubicBezTo>
                        <a:cubicBezTo>
                          <a:pt x="611" y="673"/>
                          <a:pt x="626" y="670"/>
                          <a:pt x="621" y="678"/>
                        </a:cubicBezTo>
                        <a:cubicBezTo>
                          <a:pt x="620" y="679"/>
                          <a:pt x="619" y="679"/>
                          <a:pt x="618" y="680"/>
                        </a:cubicBezTo>
                        <a:cubicBezTo>
                          <a:pt x="617" y="682"/>
                          <a:pt x="618" y="684"/>
                          <a:pt x="618" y="685"/>
                        </a:cubicBezTo>
                        <a:cubicBezTo>
                          <a:pt x="620" y="688"/>
                          <a:pt x="623" y="692"/>
                          <a:pt x="626" y="693"/>
                        </a:cubicBezTo>
                        <a:cubicBezTo>
                          <a:pt x="629" y="694"/>
                          <a:pt x="632" y="693"/>
                          <a:pt x="634" y="694"/>
                        </a:cubicBezTo>
                        <a:cubicBezTo>
                          <a:pt x="637" y="697"/>
                          <a:pt x="637" y="700"/>
                          <a:pt x="637" y="703"/>
                        </a:cubicBezTo>
                        <a:cubicBezTo>
                          <a:pt x="638" y="712"/>
                          <a:pt x="648" y="711"/>
                          <a:pt x="651" y="718"/>
                        </a:cubicBezTo>
                        <a:cubicBezTo>
                          <a:pt x="652" y="720"/>
                          <a:pt x="652" y="723"/>
                          <a:pt x="653" y="726"/>
                        </a:cubicBezTo>
                        <a:cubicBezTo>
                          <a:pt x="653" y="727"/>
                          <a:pt x="653" y="729"/>
                          <a:pt x="654" y="730"/>
                        </a:cubicBezTo>
                        <a:cubicBezTo>
                          <a:pt x="654" y="731"/>
                          <a:pt x="656" y="732"/>
                          <a:pt x="657" y="733"/>
                        </a:cubicBezTo>
                        <a:cubicBezTo>
                          <a:pt x="659" y="736"/>
                          <a:pt x="657" y="740"/>
                          <a:pt x="658" y="743"/>
                        </a:cubicBezTo>
                        <a:cubicBezTo>
                          <a:pt x="660" y="748"/>
                          <a:pt x="664" y="748"/>
                          <a:pt x="667" y="748"/>
                        </a:cubicBezTo>
                        <a:cubicBezTo>
                          <a:pt x="670" y="749"/>
                          <a:pt x="675" y="752"/>
                          <a:pt x="674" y="749"/>
                        </a:cubicBezTo>
                        <a:cubicBezTo>
                          <a:pt x="674" y="748"/>
                          <a:pt x="672" y="746"/>
                          <a:pt x="672" y="745"/>
                        </a:cubicBezTo>
                        <a:cubicBezTo>
                          <a:pt x="671" y="743"/>
                          <a:pt x="672" y="740"/>
                          <a:pt x="673" y="738"/>
                        </a:cubicBezTo>
                        <a:cubicBezTo>
                          <a:pt x="675" y="730"/>
                          <a:pt x="680" y="725"/>
                          <a:pt x="686" y="720"/>
                        </a:cubicBezTo>
                        <a:cubicBezTo>
                          <a:pt x="692" y="714"/>
                          <a:pt x="699" y="712"/>
                          <a:pt x="707" y="708"/>
                        </a:cubicBezTo>
                        <a:cubicBezTo>
                          <a:pt x="710" y="707"/>
                          <a:pt x="710" y="705"/>
                          <a:pt x="711" y="702"/>
                        </a:cubicBezTo>
                        <a:cubicBezTo>
                          <a:pt x="713" y="698"/>
                          <a:pt x="714" y="695"/>
                          <a:pt x="716" y="692"/>
                        </a:cubicBezTo>
                        <a:cubicBezTo>
                          <a:pt x="718" y="688"/>
                          <a:pt x="722" y="685"/>
                          <a:pt x="724" y="681"/>
                        </a:cubicBezTo>
                        <a:cubicBezTo>
                          <a:pt x="724" y="680"/>
                          <a:pt x="723" y="670"/>
                          <a:pt x="725" y="670"/>
                        </a:cubicBezTo>
                        <a:cubicBezTo>
                          <a:pt x="726" y="670"/>
                          <a:pt x="728" y="676"/>
                          <a:pt x="728" y="676"/>
                        </a:cubicBezTo>
                        <a:cubicBezTo>
                          <a:pt x="728" y="678"/>
                          <a:pt x="728" y="679"/>
                          <a:pt x="728" y="680"/>
                        </a:cubicBezTo>
                        <a:cubicBezTo>
                          <a:pt x="729" y="682"/>
                          <a:pt x="732" y="684"/>
                          <a:pt x="733" y="686"/>
                        </a:cubicBezTo>
                        <a:cubicBezTo>
                          <a:pt x="733" y="689"/>
                          <a:pt x="730" y="691"/>
                          <a:pt x="728" y="693"/>
                        </a:cubicBezTo>
                        <a:cubicBezTo>
                          <a:pt x="726" y="696"/>
                          <a:pt x="729" y="700"/>
                          <a:pt x="728" y="703"/>
                        </a:cubicBezTo>
                        <a:cubicBezTo>
                          <a:pt x="726" y="711"/>
                          <a:pt x="720" y="716"/>
                          <a:pt x="718" y="724"/>
                        </a:cubicBezTo>
                        <a:cubicBezTo>
                          <a:pt x="717" y="728"/>
                          <a:pt x="717" y="732"/>
                          <a:pt x="717" y="736"/>
                        </a:cubicBezTo>
                        <a:cubicBezTo>
                          <a:pt x="717" y="740"/>
                          <a:pt x="718" y="744"/>
                          <a:pt x="716" y="747"/>
                        </a:cubicBezTo>
                        <a:cubicBezTo>
                          <a:pt x="713" y="751"/>
                          <a:pt x="710" y="750"/>
                          <a:pt x="706" y="751"/>
                        </a:cubicBezTo>
                        <a:cubicBezTo>
                          <a:pt x="703" y="751"/>
                          <a:pt x="700" y="755"/>
                          <a:pt x="700" y="758"/>
                        </a:cubicBezTo>
                        <a:cubicBezTo>
                          <a:pt x="700" y="760"/>
                          <a:pt x="701" y="759"/>
                          <a:pt x="704" y="759"/>
                        </a:cubicBezTo>
                        <a:cubicBezTo>
                          <a:pt x="706" y="759"/>
                          <a:pt x="708" y="760"/>
                          <a:pt x="710" y="759"/>
                        </a:cubicBezTo>
                        <a:cubicBezTo>
                          <a:pt x="711" y="758"/>
                          <a:pt x="711" y="757"/>
                          <a:pt x="712" y="756"/>
                        </a:cubicBezTo>
                        <a:cubicBezTo>
                          <a:pt x="716" y="754"/>
                          <a:pt x="719" y="757"/>
                          <a:pt x="722" y="755"/>
                        </a:cubicBezTo>
                        <a:cubicBezTo>
                          <a:pt x="724" y="754"/>
                          <a:pt x="725" y="750"/>
                          <a:pt x="726" y="747"/>
                        </a:cubicBezTo>
                        <a:cubicBezTo>
                          <a:pt x="727" y="744"/>
                          <a:pt x="726" y="740"/>
                          <a:pt x="728" y="737"/>
                        </a:cubicBezTo>
                        <a:cubicBezTo>
                          <a:pt x="729" y="734"/>
                          <a:pt x="731" y="730"/>
                          <a:pt x="733" y="728"/>
                        </a:cubicBezTo>
                        <a:cubicBezTo>
                          <a:pt x="738" y="721"/>
                          <a:pt x="740" y="736"/>
                          <a:pt x="743" y="739"/>
                        </a:cubicBezTo>
                        <a:cubicBezTo>
                          <a:pt x="744" y="741"/>
                          <a:pt x="747" y="743"/>
                          <a:pt x="748" y="746"/>
                        </a:cubicBezTo>
                        <a:cubicBezTo>
                          <a:pt x="748" y="749"/>
                          <a:pt x="748" y="753"/>
                          <a:pt x="748" y="756"/>
                        </a:cubicBezTo>
                        <a:cubicBezTo>
                          <a:pt x="747" y="761"/>
                          <a:pt x="745" y="765"/>
                          <a:pt x="742" y="768"/>
                        </a:cubicBezTo>
                        <a:cubicBezTo>
                          <a:pt x="739" y="770"/>
                          <a:pt x="737" y="772"/>
                          <a:pt x="742" y="773"/>
                        </a:cubicBezTo>
                        <a:cubicBezTo>
                          <a:pt x="747" y="774"/>
                          <a:pt x="748" y="772"/>
                          <a:pt x="752" y="770"/>
                        </a:cubicBezTo>
                        <a:cubicBezTo>
                          <a:pt x="756" y="768"/>
                          <a:pt x="760" y="769"/>
                          <a:pt x="764" y="767"/>
                        </a:cubicBezTo>
                        <a:cubicBezTo>
                          <a:pt x="766" y="765"/>
                          <a:pt x="768" y="762"/>
                          <a:pt x="769" y="765"/>
                        </a:cubicBezTo>
                        <a:cubicBezTo>
                          <a:pt x="770" y="769"/>
                          <a:pt x="768" y="773"/>
                          <a:pt x="769" y="776"/>
                        </a:cubicBezTo>
                        <a:cubicBezTo>
                          <a:pt x="770" y="779"/>
                          <a:pt x="774" y="779"/>
                          <a:pt x="775" y="781"/>
                        </a:cubicBezTo>
                        <a:cubicBezTo>
                          <a:pt x="777" y="786"/>
                          <a:pt x="772" y="784"/>
                          <a:pt x="773" y="787"/>
                        </a:cubicBezTo>
                        <a:cubicBezTo>
                          <a:pt x="774" y="790"/>
                          <a:pt x="778" y="793"/>
                          <a:pt x="780" y="795"/>
                        </a:cubicBezTo>
                        <a:cubicBezTo>
                          <a:pt x="783" y="798"/>
                          <a:pt x="786" y="802"/>
                          <a:pt x="786" y="807"/>
                        </a:cubicBezTo>
                        <a:cubicBezTo>
                          <a:pt x="787" y="811"/>
                          <a:pt x="784" y="815"/>
                          <a:pt x="783" y="819"/>
                        </a:cubicBezTo>
                        <a:cubicBezTo>
                          <a:pt x="782" y="824"/>
                          <a:pt x="785" y="828"/>
                          <a:pt x="788" y="831"/>
                        </a:cubicBezTo>
                        <a:cubicBezTo>
                          <a:pt x="791" y="834"/>
                          <a:pt x="794" y="835"/>
                          <a:pt x="797" y="839"/>
                        </a:cubicBezTo>
                        <a:cubicBezTo>
                          <a:pt x="799" y="842"/>
                          <a:pt x="799" y="847"/>
                          <a:pt x="802" y="849"/>
                        </a:cubicBezTo>
                        <a:cubicBezTo>
                          <a:pt x="808" y="854"/>
                          <a:pt x="817" y="851"/>
                          <a:pt x="823" y="855"/>
                        </a:cubicBezTo>
                        <a:cubicBezTo>
                          <a:pt x="827" y="858"/>
                          <a:pt x="829" y="862"/>
                          <a:pt x="833" y="863"/>
                        </a:cubicBezTo>
                        <a:cubicBezTo>
                          <a:pt x="838" y="863"/>
                          <a:pt x="841" y="860"/>
                          <a:pt x="846" y="860"/>
                        </a:cubicBezTo>
                        <a:cubicBezTo>
                          <a:pt x="849" y="860"/>
                          <a:pt x="852" y="863"/>
                          <a:pt x="856" y="864"/>
                        </a:cubicBezTo>
                        <a:cubicBezTo>
                          <a:pt x="859" y="864"/>
                          <a:pt x="862" y="864"/>
                          <a:pt x="865" y="865"/>
                        </a:cubicBezTo>
                        <a:cubicBezTo>
                          <a:pt x="868" y="867"/>
                          <a:pt x="870" y="869"/>
                          <a:pt x="872" y="870"/>
                        </a:cubicBezTo>
                        <a:cubicBezTo>
                          <a:pt x="876" y="873"/>
                          <a:pt x="880" y="873"/>
                          <a:pt x="884" y="875"/>
                        </a:cubicBezTo>
                        <a:cubicBezTo>
                          <a:pt x="887" y="877"/>
                          <a:pt x="891" y="880"/>
                          <a:pt x="894" y="879"/>
                        </a:cubicBezTo>
                        <a:cubicBezTo>
                          <a:pt x="898" y="879"/>
                          <a:pt x="902" y="874"/>
                          <a:pt x="904" y="872"/>
                        </a:cubicBezTo>
                        <a:cubicBezTo>
                          <a:pt x="907" y="869"/>
                          <a:pt x="910" y="865"/>
                          <a:pt x="914" y="864"/>
                        </a:cubicBezTo>
                        <a:cubicBezTo>
                          <a:pt x="916" y="863"/>
                          <a:pt x="923" y="863"/>
                          <a:pt x="924" y="861"/>
                        </a:cubicBezTo>
                        <a:cubicBezTo>
                          <a:pt x="924" y="859"/>
                          <a:pt x="919" y="860"/>
                          <a:pt x="918" y="859"/>
                        </a:cubicBezTo>
                        <a:cubicBezTo>
                          <a:pt x="914" y="855"/>
                          <a:pt x="920" y="854"/>
                          <a:pt x="922" y="853"/>
                        </a:cubicBezTo>
                        <a:cubicBezTo>
                          <a:pt x="926" y="852"/>
                          <a:pt x="926" y="849"/>
                          <a:pt x="929" y="848"/>
                        </a:cubicBezTo>
                        <a:cubicBezTo>
                          <a:pt x="933" y="847"/>
                          <a:pt x="934" y="849"/>
                          <a:pt x="936" y="851"/>
                        </a:cubicBezTo>
                        <a:cubicBezTo>
                          <a:pt x="939" y="853"/>
                          <a:pt x="943" y="855"/>
                          <a:pt x="942" y="859"/>
                        </a:cubicBezTo>
                        <a:cubicBezTo>
                          <a:pt x="941" y="861"/>
                          <a:pt x="939" y="862"/>
                          <a:pt x="938" y="863"/>
                        </a:cubicBezTo>
                        <a:cubicBezTo>
                          <a:pt x="937" y="864"/>
                          <a:pt x="934" y="864"/>
                          <a:pt x="933" y="865"/>
                        </a:cubicBezTo>
                        <a:cubicBezTo>
                          <a:pt x="931" y="868"/>
                          <a:pt x="937" y="867"/>
                          <a:pt x="938" y="866"/>
                        </a:cubicBezTo>
                        <a:cubicBezTo>
                          <a:pt x="941" y="865"/>
                          <a:pt x="947" y="859"/>
                          <a:pt x="950" y="860"/>
                        </a:cubicBezTo>
                        <a:cubicBezTo>
                          <a:pt x="955" y="862"/>
                          <a:pt x="952" y="866"/>
                          <a:pt x="951" y="868"/>
                        </a:cubicBezTo>
                        <a:cubicBezTo>
                          <a:pt x="950" y="872"/>
                          <a:pt x="954" y="875"/>
                          <a:pt x="956" y="877"/>
                        </a:cubicBezTo>
                        <a:cubicBezTo>
                          <a:pt x="958" y="879"/>
                          <a:pt x="960" y="881"/>
                          <a:pt x="963" y="882"/>
                        </a:cubicBezTo>
                        <a:cubicBezTo>
                          <a:pt x="968" y="882"/>
                          <a:pt x="970" y="881"/>
                          <a:pt x="972" y="886"/>
                        </a:cubicBezTo>
                        <a:cubicBezTo>
                          <a:pt x="973" y="888"/>
                          <a:pt x="975" y="893"/>
                          <a:pt x="976" y="889"/>
                        </a:cubicBezTo>
                        <a:cubicBezTo>
                          <a:pt x="978" y="885"/>
                          <a:pt x="973" y="882"/>
                          <a:pt x="973" y="879"/>
                        </a:cubicBezTo>
                        <a:cubicBezTo>
                          <a:pt x="973" y="875"/>
                          <a:pt x="974" y="875"/>
                          <a:pt x="977" y="875"/>
                        </a:cubicBezTo>
                        <a:cubicBezTo>
                          <a:pt x="981" y="876"/>
                          <a:pt x="985" y="876"/>
                          <a:pt x="988" y="875"/>
                        </a:cubicBezTo>
                        <a:cubicBezTo>
                          <a:pt x="993" y="872"/>
                          <a:pt x="998" y="866"/>
                          <a:pt x="1002" y="863"/>
                        </a:cubicBezTo>
                        <a:cubicBezTo>
                          <a:pt x="1007" y="858"/>
                          <a:pt x="1012" y="853"/>
                          <a:pt x="1018" y="849"/>
                        </a:cubicBezTo>
                        <a:cubicBezTo>
                          <a:pt x="1025" y="845"/>
                          <a:pt x="1030" y="845"/>
                          <a:pt x="1038" y="846"/>
                        </a:cubicBezTo>
                        <a:cubicBezTo>
                          <a:pt x="1045" y="846"/>
                          <a:pt x="1054" y="847"/>
                          <a:pt x="1061" y="844"/>
                        </a:cubicBezTo>
                        <a:cubicBezTo>
                          <a:pt x="1064" y="843"/>
                          <a:pt x="1066" y="840"/>
                          <a:pt x="1069" y="838"/>
                        </a:cubicBezTo>
                        <a:cubicBezTo>
                          <a:pt x="1071" y="836"/>
                          <a:pt x="1074" y="836"/>
                          <a:pt x="1077" y="836"/>
                        </a:cubicBezTo>
                        <a:cubicBezTo>
                          <a:pt x="1080" y="836"/>
                          <a:pt x="1080" y="836"/>
                          <a:pt x="1081" y="832"/>
                        </a:cubicBezTo>
                        <a:cubicBezTo>
                          <a:pt x="1081" y="828"/>
                          <a:pt x="1078" y="827"/>
                          <a:pt x="1078" y="823"/>
                        </a:cubicBezTo>
                        <a:cubicBezTo>
                          <a:pt x="1077" y="820"/>
                          <a:pt x="1079" y="817"/>
                          <a:pt x="1079" y="814"/>
                        </a:cubicBezTo>
                        <a:cubicBezTo>
                          <a:pt x="1080" y="810"/>
                          <a:pt x="1081" y="806"/>
                          <a:pt x="1082" y="802"/>
                        </a:cubicBezTo>
                        <a:cubicBezTo>
                          <a:pt x="1084" y="794"/>
                          <a:pt x="1085" y="786"/>
                          <a:pt x="1088" y="778"/>
                        </a:cubicBezTo>
                        <a:cubicBezTo>
                          <a:pt x="1090" y="771"/>
                          <a:pt x="1095" y="765"/>
                          <a:pt x="1098" y="758"/>
                        </a:cubicBezTo>
                        <a:cubicBezTo>
                          <a:pt x="1100" y="756"/>
                          <a:pt x="1101" y="754"/>
                          <a:pt x="1102" y="752"/>
                        </a:cubicBezTo>
                        <a:cubicBezTo>
                          <a:pt x="1103" y="751"/>
                          <a:pt x="1103" y="751"/>
                          <a:pt x="1103" y="749"/>
                        </a:cubicBezTo>
                        <a:cubicBezTo>
                          <a:pt x="1103" y="745"/>
                          <a:pt x="1103" y="746"/>
                          <a:pt x="1105" y="743"/>
                        </a:cubicBezTo>
                        <a:cubicBezTo>
                          <a:pt x="1107" y="740"/>
                          <a:pt x="1104" y="738"/>
                          <a:pt x="1105" y="735"/>
                        </a:cubicBezTo>
                        <a:cubicBezTo>
                          <a:pt x="1106" y="732"/>
                          <a:pt x="1109" y="728"/>
                          <a:pt x="1111" y="725"/>
                        </a:cubicBezTo>
                        <a:cubicBezTo>
                          <a:pt x="1115" y="719"/>
                          <a:pt x="1123" y="715"/>
                          <a:pt x="1119" y="707"/>
                        </a:cubicBezTo>
                        <a:cubicBezTo>
                          <a:pt x="1116" y="702"/>
                          <a:pt x="1118" y="700"/>
                          <a:pt x="1122" y="697"/>
                        </a:cubicBezTo>
                        <a:cubicBezTo>
                          <a:pt x="1125" y="695"/>
                          <a:pt x="1127" y="693"/>
                          <a:pt x="1129" y="690"/>
                        </a:cubicBezTo>
                        <a:cubicBezTo>
                          <a:pt x="1131" y="687"/>
                          <a:pt x="1132" y="683"/>
                          <a:pt x="1135" y="681"/>
                        </a:cubicBezTo>
                        <a:cubicBezTo>
                          <a:pt x="1137" y="680"/>
                          <a:pt x="1140" y="680"/>
                          <a:pt x="1142" y="679"/>
                        </a:cubicBezTo>
                        <a:cubicBezTo>
                          <a:pt x="1144" y="677"/>
                          <a:pt x="1143" y="676"/>
                          <a:pt x="1144" y="675"/>
                        </a:cubicBezTo>
                        <a:cubicBezTo>
                          <a:pt x="1145" y="674"/>
                          <a:pt x="1146" y="674"/>
                          <a:pt x="1148" y="673"/>
                        </a:cubicBezTo>
                        <a:cubicBezTo>
                          <a:pt x="1150" y="672"/>
                          <a:pt x="1155" y="671"/>
                          <a:pt x="1156" y="668"/>
                        </a:cubicBezTo>
                        <a:cubicBezTo>
                          <a:pt x="1157" y="665"/>
                          <a:pt x="1155" y="660"/>
                          <a:pt x="1155" y="657"/>
                        </a:cubicBezTo>
                        <a:cubicBezTo>
                          <a:pt x="1156" y="653"/>
                          <a:pt x="1160" y="651"/>
                          <a:pt x="1161" y="649"/>
                        </a:cubicBezTo>
                        <a:cubicBezTo>
                          <a:pt x="1171" y="635"/>
                          <a:pt x="1166" y="620"/>
                          <a:pt x="1169" y="606"/>
                        </a:cubicBezTo>
                        <a:cubicBezTo>
                          <a:pt x="1170" y="602"/>
                          <a:pt x="1173" y="599"/>
                          <a:pt x="1175" y="596"/>
                        </a:cubicBezTo>
                        <a:cubicBezTo>
                          <a:pt x="1176" y="592"/>
                          <a:pt x="1178" y="589"/>
                          <a:pt x="1179" y="585"/>
                        </a:cubicBezTo>
                        <a:cubicBezTo>
                          <a:pt x="1181" y="579"/>
                          <a:pt x="1178" y="572"/>
                          <a:pt x="1179" y="565"/>
                        </a:cubicBezTo>
                        <a:cubicBezTo>
                          <a:pt x="1180" y="563"/>
                          <a:pt x="1181" y="560"/>
                          <a:pt x="1182" y="557"/>
                        </a:cubicBezTo>
                        <a:cubicBezTo>
                          <a:pt x="1184" y="554"/>
                          <a:pt x="1187" y="553"/>
                          <a:pt x="1187" y="549"/>
                        </a:cubicBezTo>
                        <a:cubicBezTo>
                          <a:pt x="1187" y="546"/>
                          <a:pt x="1186" y="542"/>
                          <a:pt x="1186" y="539"/>
                        </a:cubicBezTo>
                        <a:cubicBezTo>
                          <a:pt x="1186" y="536"/>
                          <a:pt x="1186" y="533"/>
                          <a:pt x="1186" y="53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95" name="Freeform 739">
                    <a:extLst>
                      <a:ext uri="{FF2B5EF4-FFF2-40B4-BE49-F238E27FC236}">
                        <a16:creationId xmlns:a16="http://schemas.microsoft.com/office/drawing/2014/main" id="{958658F6-8D69-4688-8059-5862FA519467}"/>
                      </a:ext>
                    </a:extLst>
                  </p:cNvPr>
                  <p:cNvSpPr>
                    <a:spLocks/>
                  </p:cNvSpPr>
                  <p:nvPr/>
                </p:nvSpPr>
                <p:spPr bwMode="auto">
                  <a:xfrm>
                    <a:off x="10336228" y="5991299"/>
                    <a:ext cx="120650" cy="111126"/>
                  </a:xfrm>
                  <a:custGeom>
                    <a:avLst/>
                    <a:gdLst>
                      <a:gd name="T0" fmla="*/ 106 w 112"/>
                      <a:gd name="T1" fmla="*/ 35 h 104"/>
                      <a:gd name="T2" fmla="*/ 106 w 112"/>
                      <a:gd name="T3" fmla="*/ 34 h 104"/>
                      <a:gd name="T4" fmla="*/ 105 w 112"/>
                      <a:gd name="T5" fmla="*/ 10 h 104"/>
                      <a:gd name="T6" fmla="*/ 99 w 112"/>
                      <a:gd name="T7" fmla="*/ 4 h 104"/>
                      <a:gd name="T8" fmla="*/ 89 w 112"/>
                      <a:gd name="T9" fmla="*/ 10 h 104"/>
                      <a:gd name="T10" fmla="*/ 79 w 112"/>
                      <a:gd name="T11" fmla="*/ 13 h 104"/>
                      <a:gd name="T12" fmla="*/ 70 w 112"/>
                      <a:gd name="T13" fmla="*/ 18 h 104"/>
                      <a:gd name="T14" fmla="*/ 69 w 112"/>
                      <a:gd name="T15" fmla="*/ 21 h 104"/>
                      <a:gd name="T16" fmla="*/ 63 w 112"/>
                      <a:gd name="T17" fmla="*/ 18 h 104"/>
                      <a:gd name="T18" fmla="*/ 53 w 112"/>
                      <a:gd name="T19" fmla="*/ 20 h 104"/>
                      <a:gd name="T20" fmla="*/ 41 w 112"/>
                      <a:gd name="T21" fmla="*/ 17 h 104"/>
                      <a:gd name="T22" fmla="*/ 27 w 112"/>
                      <a:gd name="T23" fmla="*/ 9 h 104"/>
                      <a:gd name="T24" fmla="*/ 16 w 112"/>
                      <a:gd name="T25" fmla="*/ 7 h 104"/>
                      <a:gd name="T26" fmla="*/ 7 w 112"/>
                      <a:gd name="T27" fmla="*/ 1 h 104"/>
                      <a:gd name="T28" fmla="*/ 3 w 112"/>
                      <a:gd name="T29" fmla="*/ 7 h 104"/>
                      <a:gd name="T30" fmla="*/ 6 w 112"/>
                      <a:gd name="T31" fmla="*/ 23 h 104"/>
                      <a:gd name="T32" fmla="*/ 12 w 112"/>
                      <a:gd name="T33" fmla="*/ 37 h 104"/>
                      <a:gd name="T34" fmla="*/ 21 w 112"/>
                      <a:gd name="T35" fmla="*/ 47 h 104"/>
                      <a:gd name="T36" fmla="*/ 22 w 112"/>
                      <a:gd name="T37" fmla="*/ 52 h 104"/>
                      <a:gd name="T38" fmla="*/ 25 w 112"/>
                      <a:gd name="T39" fmla="*/ 56 h 104"/>
                      <a:gd name="T40" fmla="*/ 26 w 112"/>
                      <a:gd name="T41" fmla="*/ 65 h 104"/>
                      <a:gd name="T42" fmla="*/ 19 w 112"/>
                      <a:gd name="T43" fmla="*/ 65 h 104"/>
                      <a:gd name="T44" fmla="*/ 26 w 112"/>
                      <a:gd name="T45" fmla="*/ 78 h 104"/>
                      <a:gd name="T46" fmla="*/ 30 w 112"/>
                      <a:gd name="T47" fmla="*/ 84 h 104"/>
                      <a:gd name="T48" fmla="*/ 34 w 112"/>
                      <a:gd name="T49" fmla="*/ 88 h 104"/>
                      <a:gd name="T50" fmla="*/ 39 w 112"/>
                      <a:gd name="T51" fmla="*/ 93 h 104"/>
                      <a:gd name="T52" fmla="*/ 45 w 112"/>
                      <a:gd name="T53" fmla="*/ 92 h 104"/>
                      <a:gd name="T54" fmla="*/ 45 w 112"/>
                      <a:gd name="T55" fmla="*/ 99 h 104"/>
                      <a:gd name="T56" fmla="*/ 55 w 112"/>
                      <a:gd name="T57" fmla="*/ 99 h 104"/>
                      <a:gd name="T58" fmla="*/ 61 w 112"/>
                      <a:gd name="T59" fmla="*/ 100 h 104"/>
                      <a:gd name="T60" fmla="*/ 66 w 112"/>
                      <a:gd name="T61" fmla="*/ 103 h 104"/>
                      <a:gd name="T62" fmla="*/ 67 w 112"/>
                      <a:gd name="T63" fmla="*/ 100 h 104"/>
                      <a:gd name="T64" fmla="*/ 70 w 112"/>
                      <a:gd name="T65" fmla="*/ 95 h 104"/>
                      <a:gd name="T66" fmla="*/ 68 w 112"/>
                      <a:gd name="T67" fmla="*/ 89 h 104"/>
                      <a:gd name="T68" fmla="*/ 77 w 112"/>
                      <a:gd name="T69" fmla="*/ 88 h 104"/>
                      <a:gd name="T70" fmla="*/ 79 w 112"/>
                      <a:gd name="T71" fmla="*/ 76 h 104"/>
                      <a:gd name="T72" fmla="*/ 80 w 112"/>
                      <a:gd name="T73" fmla="*/ 76 h 104"/>
                      <a:gd name="T74" fmla="*/ 82 w 112"/>
                      <a:gd name="T75" fmla="*/ 81 h 104"/>
                      <a:gd name="T76" fmla="*/ 87 w 112"/>
                      <a:gd name="T77" fmla="*/ 76 h 104"/>
                      <a:gd name="T78" fmla="*/ 94 w 112"/>
                      <a:gd name="T79" fmla="*/ 80 h 104"/>
                      <a:gd name="T80" fmla="*/ 95 w 112"/>
                      <a:gd name="T81" fmla="*/ 86 h 104"/>
                      <a:gd name="T82" fmla="*/ 98 w 112"/>
                      <a:gd name="T83" fmla="*/ 90 h 104"/>
                      <a:gd name="T84" fmla="*/ 98 w 112"/>
                      <a:gd name="T85" fmla="*/ 80 h 104"/>
                      <a:gd name="T86" fmla="*/ 101 w 112"/>
                      <a:gd name="T87" fmla="*/ 73 h 104"/>
                      <a:gd name="T88" fmla="*/ 106 w 112"/>
                      <a:gd name="T89" fmla="*/ 71 h 104"/>
                      <a:gd name="T90" fmla="*/ 103 w 112"/>
                      <a:gd name="T91" fmla="*/ 70 h 104"/>
                      <a:gd name="T92" fmla="*/ 99 w 112"/>
                      <a:gd name="T93" fmla="*/ 68 h 104"/>
                      <a:gd name="T94" fmla="*/ 106 w 112"/>
                      <a:gd name="T95" fmla="*/ 48 h 104"/>
                      <a:gd name="T96" fmla="*/ 112 w 112"/>
                      <a:gd name="T97" fmla="*/ 50 h 104"/>
                      <a:gd name="T98" fmla="*/ 108 w 112"/>
                      <a:gd name="T99" fmla="*/ 43 h 104"/>
                      <a:gd name="T100" fmla="*/ 106 w 112"/>
                      <a:gd name="T101" fmla="*/ 3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104">
                        <a:moveTo>
                          <a:pt x="106" y="35"/>
                        </a:moveTo>
                        <a:cubicBezTo>
                          <a:pt x="106" y="32"/>
                          <a:pt x="106" y="33"/>
                          <a:pt x="106" y="34"/>
                        </a:cubicBezTo>
                        <a:cubicBezTo>
                          <a:pt x="104" y="26"/>
                          <a:pt x="111" y="17"/>
                          <a:pt x="105" y="10"/>
                        </a:cubicBezTo>
                        <a:cubicBezTo>
                          <a:pt x="103" y="8"/>
                          <a:pt x="102" y="3"/>
                          <a:pt x="99" y="4"/>
                        </a:cubicBezTo>
                        <a:cubicBezTo>
                          <a:pt x="95" y="4"/>
                          <a:pt x="92" y="9"/>
                          <a:pt x="89" y="10"/>
                        </a:cubicBezTo>
                        <a:cubicBezTo>
                          <a:pt x="86" y="12"/>
                          <a:pt x="83" y="13"/>
                          <a:pt x="79" y="13"/>
                        </a:cubicBezTo>
                        <a:cubicBezTo>
                          <a:pt x="75" y="14"/>
                          <a:pt x="72" y="14"/>
                          <a:pt x="70" y="18"/>
                        </a:cubicBezTo>
                        <a:cubicBezTo>
                          <a:pt x="70" y="19"/>
                          <a:pt x="70" y="20"/>
                          <a:pt x="69" y="21"/>
                        </a:cubicBezTo>
                        <a:cubicBezTo>
                          <a:pt x="68" y="21"/>
                          <a:pt x="64" y="19"/>
                          <a:pt x="63" y="18"/>
                        </a:cubicBezTo>
                        <a:cubicBezTo>
                          <a:pt x="58" y="16"/>
                          <a:pt x="57" y="19"/>
                          <a:pt x="53" y="20"/>
                        </a:cubicBezTo>
                        <a:cubicBezTo>
                          <a:pt x="49" y="20"/>
                          <a:pt x="45" y="18"/>
                          <a:pt x="41" y="17"/>
                        </a:cubicBezTo>
                        <a:cubicBezTo>
                          <a:pt x="36" y="15"/>
                          <a:pt x="32" y="11"/>
                          <a:pt x="27" y="9"/>
                        </a:cubicBezTo>
                        <a:cubicBezTo>
                          <a:pt x="23" y="8"/>
                          <a:pt x="20" y="9"/>
                          <a:pt x="16" y="7"/>
                        </a:cubicBezTo>
                        <a:cubicBezTo>
                          <a:pt x="14" y="5"/>
                          <a:pt x="10" y="0"/>
                          <a:pt x="7" y="1"/>
                        </a:cubicBezTo>
                        <a:cubicBezTo>
                          <a:pt x="5" y="1"/>
                          <a:pt x="3" y="5"/>
                          <a:pt x="3" y="7"/>
                        </a:cubicBezTo>
                        <a:cubicBezTo>
                          <a:pt x="0" y="13"/>
                          <a:pt x="3" y="17"/>
                          <a:pt x="6" y="23"/>
                        </a:cubicBezTo>
                        <a:cubicBezTo>
                          <a:pt x="8" y="28"/>
                          <a:pt x="9" y="33"/>
                          <a:pt x="12" y="37"/>
                        </a:cubicBezTo>
                        <a:cubicBezTo>
                          <a:pt x="15" y="40"/>
                          <a:pt x="20" y="43"/>
                          <a:pt x="21" y="47"/>
                        </a:cubicBezTo>
                        <a:cubicBezTo>
                          <a:pt x="22" y="48"/>
                          <a:pt x="21" y="50"/>
                          <a:pt x="22" y="52"/>
                        </a:cubicBezTo>
                        <a:cubicBezTo>
                          <a:pt x="22" y="54"/>
                          <a:pt x="24" y="55"/>
                          <a:pt x="25" y="56"/>
                        </a:cubicBezTo>
                        <a:cubicBezTo>
                          <a:pt x="26" y="58"/>
                          <a:pt x="32" y="65"/>
                          <a:pt x="26" y="65"/>
                        </a:cubicBezTo>
                        <a:cubicBezTo>
                          <a:pt x="23" y="65"/>
                          <a:pt x="19" y="59"/>
                          <a:pt x="19" y="65"/>
                        </a:cubicBezTo>
                        <a:cubicBezTo>
                          <a:pt x="20" y="70"/>
                          <a:pt x="24" y="74"/>
                          <a:pt x="26" y="78"/>
                        </a:cubicBezTo>
                        <a:cubicBezTo>
                          <a:pt x="27" y="80"/>
                          <a:pt x="28" y="82"/>
                          <a:pt x="30" y="84"/>
                        </a:cubicBezTo>
                        <a:cubicBezTo>
                          <a:pt x="31" y="85"/>
                          <a:pt x="33" y="86"/>
                          <a:pt x="34" y="88"/>
                        </a:cubicBezTo>
                        <a:cubicBezTo>
                          <a:pt x="35" y="90"/>
                          <a:pt x="36" y="93"/>
                          <a:pt x="39" y="93"/>
                        </a:cubicBezTo>
                        <a:cubicBezTo>
                          <a:pt x="41" y="94"/>
                          <a:pt x="43" y="92"/>
                          <a:pt x="45" y="92"/>
                        </a:cubicBezTo>
                        <a:cubicBezTo>
                          <a:pt x="50" y="94"/>
                          <a:pt x="45" y="97"/>
                          <a:pt x="45" y="99"/>
                        </a:cubicBezTo>
                        <a:cubicBezTo>
                          <a:pt x="45" y="104"/>
                          <a:pt x="53" y="99"/>
                          <a:pt x="55" y="99"/>
                        </a:cubicBezTo>
                        <a:cubicBezTo>
                          <a:pt x="57" y="99"/>
                          <a:pt x="59" y="99"/>
                          <a:pt x="61" y="100"/>
                        </a:cubicBezTo>
                        <a:cubicBezTo>
                          <a:pt x="62" y="101"/>
                          <a:pt x="64" y="103"/>
                          <a:pt x="66" y="103"/>
                        </a:cubicBezTo>
                        <a:cubicBezTo>
                          <a:pt x="69" y="103"/>
                          <a:pt x="67" y="102"/>
                          <a:pt x="67" y="100"/>
                        </a:cubicBezTo>
                        <a:cubicBezTo>
                          <a:pt x="68" y="97"/>
                          <a:pt x="68" y="97"/>
                          <a:pt x="70" y="95"/>
                        </a:cubicBezTo>
                        <a:cubicBezTo>
                          <a:pt x="75" y="91"/>
                          <a:pt x="68" y="92"/>
                          <a:pt x="68" y="89"/>
                        </a:cubicBezTo>
                        <a:cubicBezTo>
                          <a:pt x="69" y="86"/>
                          <a:pt x="75" y="89"/>
                          <a:pt x="77" y="88"/>
                        </a:cubicBezTo>
                        <a:cubicBezTo>
                          <a:pt x="81" y="86"/>
                          <a:pt x="76" y="79"/>
                          <a:pt x="79" y="76"/>
                        </a:cubicBezTo>
                        <a:cubicBezTo>
                          <a:pt x="80" y="75"/>
                          <a:pt x="79" y="75"/>
                          <a:pt x="80" y="76"/>
                        </a:cubicBezTo>
                        <a:cubicBezTo>
                          <a:pt x="81" y="77"/>
                          <a:pt x="81" y="79"/>
                          <a:pt x="82" y="81"/>
                        </a:cubicBezTo>
                        <a:cubicBezTo>
                          <a:pt x="87" y="86"/>
                          <a:pt x="85" y="78"/>
                          <a:pt x="87" y="76"/>
                        </a:cubicBezTo>
                        <a:cubicBezTo>
                          <a:pt x="88" y="75"/>
                          <a:pt x="92" y="79"/>
                          <a:pt x="94" y="80"/>
                        </a:cubicBezTo>
                        <a:cubicBezTo>
                          <a:pt x="96" y="83"/>
                          <a:pt x="95" y="83"/>
                          <a:pt x="95" y="86"/>
                        </a:cubicBezTo>
                        <a:cubicBezTo>
                          <a:pt x="95" y="88"/>
                          <a:pt x="95" y="90"/>
                          <a:pt x="98" y="90"/>
                        </a:cubicBezTo>
                        <a:cubicBezTo>
                          <a:pt x="102" y="90"/>
                          <a:pt x="98" y="83"/>
                          <a:pt x="98" y="80"/>
                        </a:cubicBezTo>
                        <a:cubicBezTo>
                          <a:pt x="98" y="77"/>
                          <a:pt x="99" y="75"/>
                          <a:pt x="101" y="73"/>
                        </a:cubicBezTo>
                        <a:cubicBezTo>
                          <a:pt x="102" y="72"/>
                          <a:pt x="105" y="72"/>
                          <a:pt x="106" y="71"/>
                        </a:cubicBezTo>
                        <a:cubicBezTo>
                          <a:pt x="108" y="67"/>
                          <a:pt x="103" y="70"/>
                          <a:pt x="103" y="70"/>
                        </a:cubicBezTo>
                        <a:cubicBezTo>
                          <a:pt x="101" y="71"/>
                          <a:pt x="100" y="70"/>
                          <a:pt x="99" y="68"/>
                        </a:cubicBezTo>
                        <a:cubicBezTo>
                          <a:pt x="98" y="65"/>
                          <a:pt x="101" y="45"/>
                          <a:pt x="106" y="48"/>
                        </a:cubicBezTo>
                        <a:cubicBezTo>
                          <a:pt x="107" y="48"/>
                          <a:pt x="111" y="55"/>
                          <a:pt x="112" y="50"/>
                        </a:cubicBezTo>
                        <a:cubicBezTo>
                          <a:pt x="112" y="48"/>
                          <a:pt x="109" y="45"/>
                          <a:pt x="108" y="43"/>
                        </a:cubicBezTo>
                        <a:cubicBezTo>
                          <a:pt x="107" y="40"/>
                          <a:pt x="107" y="37"/>
                          <a:pt x="106" y="3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590" name="Group 589">
                  <a:extLst>
                    <a:ext uri="{FF2B5EF4-FFF2-40B4-BE49-F238E27FC236}">
                      <a16:creationId xmlns:a16="http://schemas.microsoft.com/office/drawing/2014/main" id="{080A74D8-D1F1-4007-AF8F-3B801CA8AC2F}"/>
                    </a:ext>
                  </a:extLst>
                </p:cNvPr>
                <p:cNvGrpSpPr/>
                <p:nvPr/>
              </p:nvGrpSpPr>
              <p:grpSpPr>
                <a:xfrm>
                  <a:off x="10959955" y="5561727"/>
                  <a:ext cx="379414" cy="455618"/>
                  <a:chOff x="11023616" y="5764284"/>
                  <a:chExt cx="379414" cy="455618"/>
                </a:xfrm>
                <a:grpFill/>
              </p:grpSpPr>
              <p:sp>
                <p:nvSpPr>
                  <p:cNvPr id="591" name="Freeform 850">
                    <a:extLst>
                      <a:ext uri="{FF2B5EF4-FFF2-40B4-BE49-F238E27FC236}">
                        <a16:creationId xmlns:a16="http://schemas.microsoft.com/office/drawing/2014/main" id="{4EB39CC9-61EF-4D14-A5A5-AE8F4A7D5731}"/>
                      </a:ext>
                    </a:extLst>
                  </p:cNvPr>
                  <p:cNvSpPr>
                    <a:spLocks/>
                  </p:cNvSpPr>
                  <p:nvPr/>
                </p:nvSpPr>
                <p:spPr bwMode="auto">
                  <a:xfrm>
                    <a:off x="11023616" y="5984949"/>
                    <a:ext cx="247650" cy="234953"/>
                  </a:xfrm>
                  <a:custGeom>
                    <a:avLst/>
                    <a:gdLst>
                      <a:gd name="T0" fmla="*/ 224 w 230"/>
                      <a:gd name="T1" fmla="*/ 30 h 220"/>
                      <a:gd name="T2" fmla="*/ 218 w 230"/>
                      <a:gd name="T3" fmla="*/ 18 h 220"/>
                      <a:gd name="T4" fmla="*/ 205 w 230"/>
                      <a:gd name="T5" fmla="*/ 21 h 220"/>
                      <a:gd name="T6" fmla="*/ 193 w 230"/>
                      <a:gd name="T7" fmla="*/ 26 h 220"/>
                      <a:gd name="T8" fmla="*/ 183 w 230"/>
                      <a:gd name="T9" fmla="*/ 6 h 220"/>
                      <a:gd name="T10" fmla="*/ 191 w 230"/>
                      <a:gd name="T11" fmla="*/ 3 h 220"/>
                      <a:gd name="T12" fmla="*/ 175 w 230"/>
                      <a:gd name="T13" fmla="*/ 3 h 220"/>
                      <a:gd name="T14" fmla="*/ 161 w 230"/>
                      <a:gd name="T15" fmla="*/ 35 h 220"/>
                      <a:gd name="T16" fmla="*/ 145 w 230"/>
                      <a:gd name="T17" fmla="*/ 44 h 220"/>
                      <a:gd name="T18" fmla="*/ 139 w 230"/>
                      <a:gd name="T19" fmla="*/ 61 h 220"/>
                      <a:gd name="T20" fmla="*/ 129 w 230"/>
                      <a:gd name="T21" fmla="*/ 78 h 220"/>
                      <a:gd name="T22" fmla="*/ 90 w 230"/>
                      <a:gd name="T23" fmla="*/ 109 h 220"/>
                      <a:gd name="T24" fmla="*/ 69 w 230"/>
                      <a:gd name="T25" fmla="*/ 123 h 220"/>
                      <a:gd name="T26" fmla="*/ 51 w 230"/>
                      <a:gd name="T27" fmla="*/ 131 h 220"/>
                      <a:gd name="T28" fmla="*/ 41 w 230"/>
                      <a:gd name="T29" fmla="*/ 146 h 220"/>
                      <a:gd name="T30" fmla="*/ 26 w 230"/>
                      <a:gd name="T31" fmla="*/ 157 h 220"/>
                      <a:gd name="T32" fmla="*/ 19 w 230"/>
                      <a:gd name="T33" fmla="*/ 168 h 220"/>
                      <a:gd name="T34" fmla="*/ 13 w 230"/>
                      <a:gd name="T35" fmla="*/ 172 h 220"/>
                      <a:gd name="T36" fmla="*/ 13 w 230"/>
                      <a:gd name="T37" fmla="*/ 181 h 220"/>
                      <a:gd name="T38" fmla="*/ 11 w 230"/>
                      <a:gd name="T39" fmla="*/ 197 h 220"/>
                      <a:gd name="T40" fmla="*/ 20 w 230"/>
                      <a:gd name="T41" fmla="*/ 203 h 220"/>
                      <a:gd name="T42" fmla="*/ 40 w 230"/>
                      <a:gd name="T43" fmla="*/ 208 h 220"/>
                      <a:gd name="T44" fmla="*/ 58 w 230"/>
                      <a:gd name="T45" fmla="*/ 217 h 220"/>
                      <a:gd name="T46" fmla="*/ 94 w 230"/>
                      <a:gd name="T47" fmla="*/ 215 h 220"/>
                      <a:gd name="T48" fmla="*/ 114 w 230"/>
                      <a:gd name="T49" fmla="*/ 197 h 220"/>
                      <a:gd name="T50" fmla="*/ 124 w 230"/>
                      <a:gd name="T51" fmla="*/ 193 h 220"/>
                      <a:gd name="T52" fmla="*/ 121 w 230"/>
                      <a:gd name="T53" fmla="*/ 183 h 220"/>
                      <a:gd name="T54" fmla="*/ 140 w 230"/>
                      <a:gd name="T55" fmla="*/ 146 h 220"/>
                      <a:gd name="T56" fmla="*/ 155 w 230"/>
                      <a:gd name="T57" fmla="*/ 127 h 220"/>
                      <a:gd name="T58" fmla="*/ 174 w 230"/>
                      <a:gd name="T59" fmla="*/ 115 h 220"/>
                      <a:gd name="T60" fmla="*/ 189 w 230"/>
                      <a:gd name="T61" fmla="*/ 119 h 220"/>
                      <a:gd name="T62" fmla="*/ 185 w 230"/>
                      <a:gd name="T63" fmla="*/ 111 h 220"/>
                      <a:gd name="T64" fmla="*/ 194 w 230"/>
                      <a:gd name="T65" fmla="*/ 88 h 220"/>
                      <a:gd name="T66" fmla="*/ 215 w 230"/>
                      <a:gd name="T67" fmla="*/ 63 h 220"/>
                      <a:gd name="T68" fmla="*/ 221 w 230"/>
                      <a:gd name="T69" fmla="*/ 50 h 220"/>
                      <a:gd name="T70" fmla="*/ 227 w 230"/>
                      <a:gd name="T71" fmla="*/ 3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0" h="220">
                        <a:moveTo>
                          <a:pt x="224" y="30"/>
                        </a:moveTo>
                        <a:cubicBezTo>
                          <a:pt x="224" y="31"/>
                          <a:pt x="224" y="30"/>
                          <a:pt x="224" y="30"/>
                        </a:cubicBezTo>
                        <a:cubicBezTo>
                          <a:pt x="224" y="27"/>
                          <a:pt x="218" y="28"/>
                          <a:pt x="216" y="27"/>
                        </a:cubicBezTo>
                        <a:cubicBezTo>
                          <a:pt x="212" y="24"/>
                          <a:pt x="216" y="21"/>
                          <a:pt x="218" y="18"/>
                        </a:cubicBezTo>
                        <a:cubicBezTo>
                          <a:pt x="220" y="15"/>
                          <a:pt x="220" y="14"/>
                          <a:pt x="216" y="16"/>
                        </a:cubicBezTo>
                        <a:cubicBezTo>
                          <a:pt x="212" y="17"/>
                          <a:pt x="209" y="18"/>
                          <a:pt x="205" y="21"/>
                        </a:cubicBezTo>
                        <a:cubicBezTo>
                          <a:pt x="202" y="23"/>
                          <a:pt x="202" y="24"/>
                          <a:pt x="200" y="27"/>
                        </a:cubicBezTo>
                        <a:cubicBezTo>
                          <a:pt x="198" y="30"/>
                          <a:pt x="195" y="30"/>
                          <a:pt x="193" y="26"/>
                        </a:cubicBezTo>
                        <a:cubicBezTo>
                          <a:pt x="191" y="21"/>
                          <a:pt x="198" y="12"/>
                          <a:pt x="189" y="10"/>
                        </a:cubicBezTo>
                        <a:cubicBezTo>
                          <a:pt x="187" y="9"/>
                          <a:pt x="182" y="11"/>
                          <a:pt x="183" y="6"/>
                        </a:cubicBezTo>
                        <a:cubicBezTo>
                          <a:pt x="184" y="5"/>
                          <a:pt x="185" y="3"/>
                          <a:pt x="187" y="2"/>
                        </a:cubicBezTo>
                        <a:cubicBezTo>
                          <a:pt x="188" y="2"/>
                          <a:pt x="190" y="3"/>
                          <a:pt x="191" y="3"/>
                        </a:cubicBezTo>
                        <a:cubicBezTo>
                          <a:pt x="193" y="0"/>
                          <a:pt x="185" y="0"/>
                          <a:pt x="183" y="0"/>
                        </a:cubicBezTo>
                        <a:cubicBezTo>
                          <a:pt x="180" y="0"/>
                          <a:pt x="178" y="1"/>
                          <a:pt x="175" y="3"/>
                        </a:cubicBezTo>
                        <a:cubicBezTo>
                          <a:pt x="172" y="7"/>
                          <a:pt x="164" y="9"/>
                          <a:pt x="165" y="14"/>
                        </a:cubicBezTo>
                        <a:cubicBezTo>
                          <a:pt x="165" y="21"/>
                          <a:pt x="166" y="29"/>
                          <a:pt x="161" y="35"/>
                        </a:cubicBezTo>
                        <a:cubicBezTo>
                          <a:pt x="159" y="37"/>
                          <a:pt x="156" y="38"/>
                          <a:pt x="154" y="39"/>
                        </a:cubicBezTo>
                        <a:cubicBezTo>
                          <a:pt x="151" y="40"/>
                          <a:pt x="146" y="41"/>
                          <a:pt x="145" y="44"/>
                        </a:cubicBezTo>
                        <a:cubicBezTo>
                          <a:pt x="143" y="46"/>
                          <a:pt x="144" y="49"/>
                          <a:pt x="143" y="51"/>
                        </a:cubicBezTo>
                        <a:cubicBezTo>
                          <a:pt x="142" y="54"/>
                          <a:pt x="140" y="57"/>
                          <a:pt x="139" y="61"/>
                        </a:cubicBezTo>
                        <a:cubicBezTo>
                          <a:pt x="138" y="65"/>
                          <a:pt x="138" y="70"/>
                          <a:pt x="137" y="73"/>
                        </a:cubicBezTo>
                        <a:cubicBezTo>
                          <a:pt x="136" y="77"/>
                          <a:pt x="132" y="77"/>
                          <a:pt x="129" y="78"/>
                        </a:cubicBezTo>
                        <a:cubicBezTo>
                          <a:pt x="122" y="82"/>
                          <a:pt x="117" y="89"/>
                          <a:pt x="110" y="94"/>
                        </a:cubicBezTo>
                        <a:cubicBezTo>
                          <a:pt x="103" y="99"/>
                          <a:pt x="98" y="105"/>
                          <a:pt x="90" y="109"/>
                        </a:cubicBezTo>
                        <a:cubicBezTo>
                          <a:pt x="86" y="111"/>
                          <a:pt x="83" y="112"/>
                          <a:pt x="79" y="115"/>
                        </a:cubicBezTo>
                        <a:cubicBezTo>
                          <a:pt x="76" y="117"/>
                          <a:pt x="73" y="122"/>
                          <a:pt x="69" y="123"/>
                        </a:cubicBezTo>
                        <a:cubicBezTo>
                          <a:pt x="66" y="125"/>
                          <a:pt x="62" y="123"/>
                          <a:pt x="58" y="124"/>
                        </a:cubicBezTo>
                        <a:cubicBezTo>
                          <a:pt x="55" y="126"/>
                          <a:pt x="53" y="128"/>
                          <a:pt x="51" y="131"/>
                        </a:cubicBezTo>
                        <a:cubicBezTo>
                          <a:pt x="48" y="133"/>
                          <a:pt x="45" y="136"/>
                          <a:pt x="43" y="139"/>
                        </a:cubicBezTo>
                        <a:cubicBezTo>
                          <a:pt x="41" y="141"/>
                          <a:pt x="42" y="143"/>
                          <a:pt x="41" y="146"/>
                        </a:cubicBezTo>
                        <a:cubicBezTo>
                          <a:pt x="39" y="152"/>
                          <a:pt x="31" y="150"/>
                          <a:pt x="27" y="154"/>
                        </a:cubicBezTo>
                        <a:cubicBezTo>
                          <a:pt x="26" y="155"/>
                          <a:pt x="26" y="156"/>
                          <a:pt x="26" y="157"/>
                        </a:cubicBezTo>
                        <a:cubicBezTo>
                          <a:pt x="25" y="158"/>
                          <a:pt x="23" y="159"/>
                          <a:pt x="22" y="160"/>
                        </a:cubicBezTo>
                        <a:cubicBezTo>
                          <a:pt x="19" y="163"/>
                          <a:pt x="19" y="165"/>
                          <a:pt x="19" y="168"/>
                        </a:cubicBezTo>
                        <a:cubicBezTo>
                          <a:pt x="19" y="169"/>
                          <a:pt x="20" y="176"/>
                          <a:pt x="19" y="176"/>
                        </a:cubicBezTo>
                        <a:cubicBezTo>
                          <a:pt x="18" y="177"/>
                          <a:pt x="14" y="173"/>
                          <a:pt x="13" y="172"/>
                        </a:cubicBezTo>
                        <a:cubicBezTo>
                          <a:pt x="10" y="171"/>
                          <a:pt x="8" y="173"/>
                          <a:pt x="8" y="176"/>
                        </a:cubicBezTo>
                        <a:cubicBezTo>
                          <a:pt x="8" y="179"/>
                          <a:pt x="11" y="179"/>
                          <a:pt x="13" y="181"/>
                        </a:cubicBezTo>
                        <a:cubicBezTo>
                          <a:pt x="20" y="188"/>
                          <a:pt x="0" y="188"/>
                          <a:pt x="7" y="194"/>
                        </a:cubicBezTo>
                        <a:cubicBezTo>
                          <a:pt x="9" y="196"/>
                          <a:pt x="13" y="195"/>
                          <a:pt x="11" y="197"/>
                        </a:cubicBezTo>
                        <a:cubicBezTo>
                          <a:pt x="10" y="199"/>
                          <a:pt x="3" y="200"/>
                          <a:pt x="8" y="203"/>
                        </a:cubicBezTo>
                        <a:cubicBezTo>
                          <a:pt x="11" y="204"/>
                          <a:pt x="17" y="203"/>
                          <a:pt x="20" y="203"/>
                        </a:cubicBezTo>
                        <a:cubicBezTo>
                          <a:pt x="24" y="203"/>
                          <a:pt x="28" y="201"/>
                          <a:pt x="32" y="202"/>
                        </a:cubicBezTo>
                        <a:cubicBezTo>
                          <a:pt x="36" y="202"/>
                          <a:pt x="37" y="205"/>
                          <a:pt x="40" y="208"/>
                        </a:cubicBezTo>
                        <a:cubicBezTo>
                          <a:pt x="44" y="210"/>
                          <a:pt x="47" y="210"/>
                          <a:pt x="51" y="211"/>
                        </a:cubicBezTo>
                        <a:cubicBezTo>
                          <a:pt x="54" y="212"/>
                          <a:pt x="55" y="215"/>
                          <a:pt x="58" y="217"/>
                        </a:cubicBezTo>
                        <a:cubicBezTo>
                          <a:pt x="61" y="220"/>
                          <a:pt x="65" y="220"/>
                          <a:pt x="69" y="220"/>
                        </a:cubicBezTo>
                        <a:cubicBezTo>
                          <a:pt x="77" y="219"/>
                          <a:pt x="87" y="220"/>
                          <a:pt x="94" y="215"/>
                        </a:cubicBezTo>
                        <a:cubicBezTo>
                          <a:pt x="100" y="211"/>
                          <a:pt x="104" y="206"/>
                          <a:pt x="108" y="201"/>
                        </a:cubicBezTo>
                        <a:cubicBezTo>
                          <a:pt x="110" y="199"/>
                          <a:pt x="112" y="198"/>
                          <a:pt x="114" y="197"/>
                        </a:cubicBezTo>
                        <a:cubicBezTo>
                          <a:pt x="115" y="196"/>
                          <a:pt x="117" y="195"/>
                          <a:pt x="119" y="194"/>
                        </a:cubicBezTo>
                        <a:cubicBezTo>
                          <a:pt x="120" y="194"/>
                          <a:pt x="123" y="194"/>
                          <a:pt x="124" y="193"/>
                        </a:cubicBezTo>
                        <a:cubicBezTo>
                          <a:pt x="127" y="191"/>
                          <a:pt x="123" y="191"/>
                          <a:pt x="121" y="190"/>
                        </a:cubicBezTo>
                        <a:cubicBezTo>
                          <a:pt x="120" y="188"/>
                          <a:pt x="121" y="184"/>
                          <a:pt x="121" y="183"/>
                        </a:cubicBezTo>
                        <a:cubicBezTo>
                          <a:pt x="123" y="176"/>
                          <a:pt x="129" y="171"/>
                          <a:pt x="133" y="166"/>
                        </a:cubicBezTo>
                        <a:cubicBezTo>
                          <a:pt x="138" y="160"/>
                          <a:pt x="139" y="154"/>
                          <a:pt x="140" y="146"/>
                        </a:cubicBezTo>
                        <a:cubicBezTo>
                          <a:pt x="140" y="140"/>
                          <a:pt x="142" y="133"/>
                          <a:pt x="148" y="131"/>
                        </a:cubicBezTo>
                        <a:cubicBezTo>
                          <a:pt x="151" y="129"/>
                          <a:pt x="153" y="129"/>
                          <a:pt x="155" y="127"/>
                        </a:cubicBezTo>
                        <a:cubicBezTo>
                          <a:pt x="159" y="124"/>
                          <a:pt x="162" y="123"/>
                          <a:pt x="165" y="120"/>
                        </a:cubicBezTo>
                        <a:cubicBezTo>
                          <a:pt x="168" y="119"/>
                          <a:pt x="171" y="116"/>
                          <a:pt x="174" y="115"/>
                        </a:cubicBezTo>
                        <a:cubicBezTo>
                          <a:pt x="178" y="114"/>
                          <a:pt x="179" y="115"/>
                          <a:pt x="182" y="118"/>
                        </a:cubicBezTo>
                        <a:cubicBezTo>
                          <a:pt x="184" y="119"/>
                          <a:pt x="187" y="119"/>
                          <a:pt x="189" y="119"/>
                        </a:cubicBezTo>
                        <a:cubicBezTo>
                          <a:pt x="194" y="118"/>
                          <a:pt x="194" y="116"/>
                          <a:pt x="192" y="113"/>
                        </a:cubicBezTo>
                        <a:cubicBezTo>
                          <a:pt x="189" y="109"/>
                          <a:pt x="189" y="111"/>
                          <a:pt x="185" y="111"/>
                        </a:cubicBezTo>
                        <a:cubicBezTo>
                          <a:pt x="182" y="110"/>
                          <a:pt x="182" y="108"/>
                          <a:pt x="181" y="106"/>
                        </a:cubicBezTo>
                        <a:cubicBezTo>
                          <a:pt x="180" y="98"/>
                          <a:pt x="190" y="92"/>
                          <a:pt x="194" y="88"/>
                        </a:cubicBezTo>
                        <a:cubicBezTo>
                          <a:pt x="200" y="82"/>
                          <a:pt x="205" y="76"/>
                          <a:pt x="210" y="70"/>
                        </a:cubicBezTo>
                        <a:cubicBezTo>
                          <a:pt x="212" y="68"/>
                          <a:pt x="214" y="65"/>
                          <a:pt x="215" y="63"/>
                        </a:cubicBezTo>
                        <a:cubicBezTo>
                          <a:pt x="215" y="61"/>
                          <a:pt x="215" y="59"/>
                          <a:pt x="216" y="57"/>
                        </a:cubicBezTo>
                        <a:cubicBezTo>
                          <a:pt x="217" y="54"/>
                          <a:pt x="218" y="52"/>
                          <a:pt x="221" y="50"/>
                        </a:cubicBezTo>
                        <a:cubicBezTo>
                          <a:pt x="223" y="48"/>
                          <a:pt x="227" y="47"/>
                          <a:pt x="228" y="45"/>
                        </a:cubicBezTo>
                        <a:cubicBezTo>
                          <a:pt x="230" y="43"/>
                          <a:pt x="228" y="40"/>
                          <a:pt x="227" y="38"/>
                        </a:cubicBezTo>
                        <a:cubicBezTo>
                          <a:pt x="225" y="35"/>
                          <a:pt x="225" y="33"/>
                          <a:pt x="224" y="3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92" name="Freeform 855">
                    <a:extLst>
                      <a:ext uri="{FF2B5EF4-FFF2-40B4-BE49-F238E27FC236}">
                        <a16:creationId xmlns:a16="http://schemas.microsoft.com/office/drawing/2014/main" id="{61A0C4E4-7E4B-435C-B517-7410A083634A}"/>
                      </a:ext>
                    </a:extLst>
                  </p:cNvPr>
                  <p:cNvSpPr>
                    <a:spLocks/>
                  </p:cNvSpPr>
                  <p:nvPr/>
                </p:nvSpPr>
                <p:spPr bwMode="auto">
                  <a:xfrm>
                    <a:off x="11217292" y="5764284"/>
                    <a:ext cx="185738" cy="263528"/>
                  </a:xfrm>
                  <a:custGeom>
                    <a:avLst/>
                    <a:gdLst>
                      <a:gd name="T0" fmla="*/ 167 w 172"/>
                      <a:gd name="T1" fmla="*/ 111 h 247"/>
                      <a:gd name="T2" fmla="*/ 161 w 172"/>
                      <a:gd name="T3" fmla="*/ 108 h 247"/>
                      <a:gd name="T4" fmla="*/ 131 w 172"/>
                      <a:gd name="T5" fmla="*/ 123 h 247"/>
                      <a:gd name="T6" fmla="*/ 106 w 172"/>
                      <a:gd name="T7" fmla="*/ 114 h 247"/>
                      <a:gd name="T8" fmla="*/ 92 w 172"/>
                      <a:gd name="T9" fmla="*/ 82 h 247"/>
                      <a:gd name="T10" fmla="*/ 82 w 172"/>
                      <a:gd name="T11" fmla="*/ 75 h 247"/>
                      <a:gd name="T12" fmla="*/ 84 w 172"/>
                      <a:gd name="T13" fmla="*/ 86 h 247"/>
                      <a:gd name="T14" fmla="*/ 72 w 172"/>
                      <a:gd name="T15" fmla="*/ 85 h 247"/>
                      <a:gd name="T16" fmla="*/ 64 w 172"/>
                      <a:gd name="T17" fmla="*/ 77 h 247"/>
                      <a:gd name="T18" fmla="*/ 62 w 172"/>
                      <a:gd name="T19" fmla="*/ 66 h 247"/>
                      <a:gd name="T20" fmla="*/ 56 w 172"/>
                      <a:gd name="T21" fmla="*/ 58 h 247"/>
                      <a:gd name="T22" fmla="*/ 49 w 172"/>
                      <a:gd name="T23" fmla="*/ 43 h 247"/>
                      <a:gd name="T24" fmla="*/ 42 w 172"/>
                      <a:gd name="T25" fmla="*/ 32 h 247"/>
                      <a:gd name="T26" fmla="*/ 28 w 172"/>
                      <a:gd name="T27" fmla="*/ 22 h 247"/>
                      <a:gd name="T28" fmla="*/ 19 w 172"/>
                      <a:gd name="T29" fmla="*/ 20 h 247"/>
                      <a:gd name="T30" fmla="*/ 13 w 172"/>
                      <a:gd name="T31" fmla="*/ 14 h 247"/>
                      <a:gd name="T32" fmla="*/ 12 w 172"/>
                      <a:gd name="T33" fmla="*/ 2 h 247"/>
                      <a:gd name="T34" fmla="*/ 8 w 172"/>
                      <a:gd name="T35" fmla="*/ 11 h 247"/>
                      <a:gd name="T36" fmla="*/ 16 w 172"/>
                      <a:gd name="T37" fmla="*/ 26 h 247"/>
                      <a:gd name="T38" fmla="*/ 28 w 172"/>
                      <a:gd name="T39" fmla="*/ 33 h 247"/>
                      <a:gd name="T40" fmla="*/ 27 w 172"/>
                      <a:gd name="T41" fmla="*/ 40 h 247"/>
                      <a:gd name="T42" fmla="*/ 36 w 172"/>
                      <a:gd name="T43" fmla="*/ 54 h 247"/>
                      <a:gd name="T44" fmla="*/ 44 w 172"/>
                      <a:gd name="T45" fmla="*/ 62 h 247"/>
                      <a:gd name="T46" fmla="*/ 51 w 172"/>
                      <a:gd name="T47" fmla="*/ 63 h 247"/>
                      <a:gd name="T48" fmla="*/ 50 w 172"/>
                      <a:gd name="T49" fmla="*/ 73 h 247"/>
                      <a:gd name="T50" fmla="*/ 49 w 172"/>
                      <a:gd name="T51" fmla="*/ 79 h 247"/>
                      <a:gd name="T52" fmla="*/ 60 w 172"/>
                      <a:gd name="T53" fmla="*/ 86 h 247"/>
                      <a:gd name="T54" fmla="*/ 61 w 172"/>
                      <a:gd name="T55" fmla="*/ 95 h 247"/>
                      <a:gd name="T56" fmla="*/ 64 w 172"/>
                      <a:gd name="T57" fmla="*/ 107 h 247"/>
                      <a:gd name="T58" fmla="*/ 62 w 172"/>
                      <a:gd name="T59" fmla="*/ 132 h 247"/>
                      <a:gd name="T60" fmla="*/ 43 w 172"/>
                      <a:gd name="T61" fmla="*/ 159 h 247"/>
                      <a:gd name="T62" fmla="*/ 38 w 172"/>
                      <a:gd name="T63" fmla="*/ 173 h 247"/>
                      <a:gd name="T64" fmla="*/ 72 w 172"/>
                      <a:gd name="T65" fmla="*/ 192 h 247"/>
                      <a:gd name="T66" fmla="*/ 69 w 172"/>
                      <a:gd name="T67" fmla="*/ 222 h 247"/>
                      <a:gd name="T68" fmla="*/ 72 w 172"/>
                      <a:gd name="T69" fmla="*/ 239 h 247"/>
                      <a:gd name="T70" fmla="*/ 82 w 172"/>
                      <a:gd name="T71" fmla="*/ 242 h 247"/>
                      <a:gd name="T72" fmla="*/ 100 w 172"/>
                      <a:gd name="T73" fmla="*/ 231 h 247"/>
                      <a:gd name="T74" fmla="*/ 110 w 172"/>
                      <a:gd name="T75" fmla="*/ 215 h 247"/>
                      <a:gd name="T76" fmla="*/ 118 w 172"/>
                      <a:gd name="T77" fmla="*/ 206 h 247"/>
                      <a:gd name="T78" fmla="*/ 127 w 172"/>
                      <a:gd name="T79" fmla="*/ 189 h 247"/>
                      <a:gd name="T80" fmla="*/ 127 w 172"/>
                      <a:gd name="T81" fmla="*/ 168 h 247"/>
                      <a:gd name="T82" fmla="*/ 145 w 172"/>
                      <a:gd name="T83" fmla="*/ 159 h 247"/>
                      <a:gd name="T84" fmla="*/ 154 w 172"/>
                      <a:gd name="T85" fmla="*/ 162 h 247"/>
                      <a:gd name="T86" fmla="*/ 158 w 172"/>
                      <a:gd name="T87" fmla="*/ 156 h 247"/>
                      <a:gd name="T88" fmla="*/ 159 w 172"/>
                      <a:gd name="T89" fmla="*/ 149 h 247"/>
                      <a:gd name="T90" fmla="*/ 165 w 172"/>
                      <a:gd name="T91" fmla="*/ 127 h 247"/>
                      <a:gd name="T92" fmla="*/ 168 w 172"/>
                      <a:gd name="T93" fmla="*/ 11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47">
                        <a:moveTo>
                          <a:pt x="168" y="111"/>
                        </a:moveTo>
                        <a:cubicBezTo>
                          <a:pt x="167" y="111"/>
                          <a:pt x="167" y="111"/>
                          <a:pt x="167" y="111"/>
                        </a:cubicBezTo>
                        <a:cubicBezTo>
                          <a:pt x="168" y="111"/>
                          <a:pt x="168" y="111"/>
                          <a:pt x="168" y="111"/>
                        </a:cubicBezTo>
                        <a:cubicBezTo>
                          <a:pt x="165" y="111"/>
                          <a:pt x="164" y="108"/>
                          <a:pt x="161" y="108"/>
                        </a:cubicBezTo>
                        <a:cubicBezTo>
                          <a:pt x="157" y="107"/>
                          <a:pt x="152" y="111"/>
                          <a:pt x="149" y="114"/>
                        </a:cubicBezTo>
                        <a:cubicBezTo>
                          <a:pt x="144" y="118"/>
                          <a:pt x="137" y="122"/>
                          <a:pt x="131" y="123"/>
                        </a:cubicBezTo>
                        <a:cubicBezTo>
                          <a:pt x="127" y="123"/>
                          <a:pt x="123" y="121"/>
                          <a:pt x="120" y="120"/>
                        </a:cubicBezTo>
                        <a:cubicBezTo>
                          <a:pt x="115" y="118"/>
                          <a:pt x="110" y="116"/>
                          <a:pt x="106" y="114"/>
                        </a:cubicBezTo>
                        <a:cubicBezTo>
                          <a:pt x="97" y="110"/>
                          <a:pt x="95" y="101"/>
                          <a:pt x="95" y="92"/>
                        </a:cubicBezTo>
                        <a:cubicBezTo>
                          <a:pt x="94" y="88"/>
                          <a:pt x="93" y="86"/>
                          <a:pt x="92" y="82"/>
                        </a:cubicBezTo>
                        <a:cubicBezTo>
                          <a:pt x="90" y="79"/>
                          <a:pt x="90" y="77"/>
                          <a:pt x="87" y="74"/>
                        </a:cubicBezTo>
                        <a:cubicBezTo>
                          <a:pt x="85" y="72"/>
                          <a:pt x="80" y="69"/>
                          <a:pt x="82" y="75"/>
                        </a:cubicBezTo>
                        <a:cubicBezTo>
                          <a:pt x="82" y="76"/>
                          <a:pt x="83" y="77"/>
                          <a:pt x="84" y="79"/>
                        </a:cubicBezTo>
                        <a:cubicBezTo>
                          <a:pt x="84" y="81"/>
                          <a:pt x="84" y="84"/>
                          <a:pt x="84" y="86"/>
                        </a:cubicBezTo>
                        <a:cubicBezTo>
                          <a:pt x="85" y="90"/>
                          <a:pt x="86" y="94"/>
                          <a:pt x="81" y="92"/>
                        </a:cubicBezTo>
                        <a:cubicBezTo>
                          <a:pt x="78" y="90"/>
                          <a:pt x="76" y="87"/>
                          <a:pt x="72" y="85"/>
                        </a:cubicBezTo>
                        <a:cubicBezTo>
                          <a:pt x="69" y="84"/>
                          <a:pt x="64" y="84"/>
                          <a:pt x="64" y="80"/>
                        </a:cubicBezTo>
                        <a:cubicBezTo>
                          <a:pt x="63" y="79"/>
                          <a:pt x="64" y="78"/>
                          <a:pt x="64" y="77"/>
                        </a:cubicBezTo>
                        <a:cubicBezTo>
                          <a:pt x="63" y="75"/>
                          <a:pt x="61" y="74"/>
                          <a:pt x="61" y="71"/>
                        </a:cubicBezTo>
                        <a:cubicBezTo>
                          <a:pt x="61" y="69"/>
                          <a:pt x="63" y="68"/>
                          <a:pt x="62" y="66"/>
                        </a:cubicBezTo>
                        <a:cubicBezTo>
                          <a:pt x="62" y="64"/>
                          <a:pt x="61" y="61"/>
                          <a:pt x="59" y="60"/>
                        </a:cubicBezTo>
                        <a:cubicBezTo>
                          <a:pt x="58" y="59"/>
                          <a:pt x="56" y="59"/>
                          <a:pt x="56" y="58"/>
                        </a:cubicBezTo>
                        <a:cubicBezTo>
                          <a:pt x="54" y="57"/>
                          <a:pt x="54" y="54"/>
                          <a:pt x="53" y="52"/>
                        </a:cubicBezTo>
                        <a:cubicBezTo>
                          <a:pt x="52" y="49"/>
                          <a:pt x="49" y="47"/>
                          <a:pt x="49" y="43"/>
                        </a:cubicBezTo>
                        <a:cubicBezTo>
                          <a:pt x="49" y="40"/>
                          <a:pt x="51" y="34"/>
                          <a:pt x="49" y="31"/>
                        </a:cubicBezTo>
                        <a:cubicBezTo>
                          <a:pt x="47" y="28"/>
                          <a:pt x="45" y="34"/>
                          <a:pt x="42" y="32"/>
                        </a:cubicBezTo>
                        <a:cubicBezTo>
                          <a:pt x="39" y="31"/>
                          <a:pt x="40" y="25"/>
                          <a:pt x="38" y="22"/>
                        </a:cubicBezTo>
                        <a:cubicBezTo>
                          <a:pt x="35" y="20"/>
                          <a:pt x="31" y="22"/>
                          <a:pt x="28" y="22"/>
                        </a:cubicBezTo>
                        <a:cubicBezTo>
                          <a:pt x="26" y="21"/>
                          <a:pt x="23" y="15"/>
                          <a:pt x="21" y="17"/>
                        </a:cubicBezTo>
                        <a:cubicBezTo>
                          <a:pt x="20" y="18"/>
                          <a:pt x="21" y="20"/>
                          <a:pt x="19" y="20"/>
                        </a:cubicBezTo>
                        <a:cubicBezTo>
                          <a:pt x="18" y="21"/>
                          <a:pt x="15" y="18"/>
                          <a:pt x="15" y="17"/>
                        </a:cubicBezTo>
                        <a:cubicBezTo>
                          <a:pt x="13" y="16"/>
                          <a:pt x="13" y="16"/>
                          <a:pt x="13" y="14"/>
                        </a:cubicBezTo>
                        <a:cubicBezTo>
                          <a:pt x="12" y="13"/>
                          <a:pt x="10" y="11"/>
                          <a:pt x="10" y="9"/>
                        </a:cubicBezTo>
                        <a:cubicBezTo>
                          <a:pt x="9" y="5"/>
                          <a:pt x="14" y="4"/>
                          <a:pt x="12" y="2"/>
                        </a:cubicBezTo>
                        <a:cubicBezTo>
                          <a:pt x="10" y="0"/>
                          <a:pt x="2" y="1"/>
                          <a:pt x="2" y="3"/>
                        </a:cubicBezTo>
                        <a:cubicBezTo>
                          <a:pt x="0" y="7"/>
                          <a:pt x="6" y="9"/>
                          <a:pt x="8" y="11"/>
                        </a:cubicBezTo>
                        <a:cubicBezTo>
                          <a:pt x="10" y="14"/>
                          <a:pt x="10" y="18"/>
                          <a:pt x="13" y="20"/>
                        </a:cubicBezTo>
                        <a:cubicBezTo>
                          <a:pt x="15" y="23"/>
                          <a:pt x="15" y="23"/>
                          <a:pt x="16" y="26"/>
                        </a:cubicBezTo>
                        <a:cubicBezTo>
                          <a:pt x="16" y="29"/>
                          <a:pt x="18" y="37"/>
                          <a:pt x="22" y="37"/>
                        </a:cubicBezTo>
                        <a:cubicBezTo>
                          <a:pt x="25" y="37"/>
                          <a:pt x="24" y="30"/>
                          <a:pt x="28" y="33"/>
                        </a:cubicBezTo>
                        <a:cubicBezTo>
                          <a:pt x="30" y="35"/>
                          <a:pt x="29" y="35"/>
                          <a:pt x="28" y="36"/>
                        </a:cubicBezTo>
                        <a:cubicBezTo>
                          <a:pt x="28" y="38"/>
                          <a:pt x="27" y="36"/>
                          <a:pt x="27" y="40"/>
                        </a:cubicBezTo>
                        <a:cubicBezTo>
                          <a:pt x="28" y="44"/>
                          <a:pt x="29" y="47"/>
                          <a:pt x="33" y="51"/>
                        </a:cubicBezTo>
                        <a:cubicBezTo>
                          <a:pt x="34" y="52"/>
                          <a:pt x="35" y="53"/>
                          <a:pt x="36" y="54"/>
                        </a:cubicBezTo>
                        <a:cubicBezTo>
                          <a:pt x="37" y="57"/>
                          <a:pt x="36" y="59"/>
                          <a:pt x="37" y="61"/>
                        </a:cubicBezTo>
                        <a:cubicBezTo>
                          <a:pt x="39" y="65"/>
                          <a:pt x="42" y="65"/>
                          <a:pt x="44" y="62"/>
                        </a:cubicBezTo>
                        <a:cubicBezTo>
                          <a:pt x="45" y="61"/>
                          <a:pt x="45" y="60"/>
                          <a:pt x="46" y="59"/>
                        </a:cubicBezTo>
                        <a:cubicBezTo>
                          <a:pt x="48" y="59"/>
                          <a:pt x="51" y="61"/>
                          <a:pt x="51" y="63"/>
                        </a:cubicBezTo>
                        <a:cubicBezTo>
                          <a:pt x="52" y="66"/>
                          <a:pt x="48" y="66"/>
                          <a:pt x="48" y="69"/>
                        </a:cubicBezTo>
                        <a:cubicBezTo>
                          <a:pt x="48" y="70"/>
                          <a:pt x="50" y="72"/>
                          <a:pt x="50" y="73"/>
                        </a:cubicBezTo>
                        <a:cubicBezTo>
                          <a:pt x="50" y="75"/>
                          <a:pt x="48" y="72"/>
                          <a:pt x="47" y="73"/>
                        </a:cubicBezTo>
                        <a:cubicBezTo>
                          <a:pt x="44" y="74"/>
                          <a:pt x="47" y="77"/>
                          <a:pt x="49" y="79"/>
                        </a:cubicBezTo>
                        <a:cubicBezTo>
                          <a:pt x="51" y="82"/>
                          <a:pt x="52" y="88"/>
                          <a:pt x="55" y="89"/>
                        </a:cubicBezTo>
                        <a:cubicBezTo>
                          <a:pt x="60" y="92"/>
                          <a:pt x="58" y="87"/>
                          <a:pt x="60" y="86"/>
                        </a:cubicBezTo>
                        <a:cubicBezTo>
                          <a:pt x="63" y="85"/>
                          <a:pt x="67" y="91"/>
                          <a:pt x="65" y="93"/>
                        </a:cubicBezTo>
                        <a:cubicBezTo>
                          <a:pt x="64" y="96"/>
                          <a:pt x="62" y="94"/>
                          <a:pt x="61" y="95"/>
                        </a:cubicBezTo>
                        <a:cubicBezTo>
                          <a:pt x="58" y="96"/>
                          <a:pt x="59" y="96"/>
                          <a:pt x="59" y="98"/>
                        </a:cubicBezTo>
                        <a:cubicBezTo>
                          <a:pt x="59" y="101"/>
                          <a:pt x="62" y="104"/>
                          <a:pt x="64" y="107"/>
                        </a:cubicBezTo>
                        <a:cubicBezTo>
                          <a:pt x="66" y="110"/>
                          <a:pt x="67" y="114"/>
                          <a:pt x="67" y="117"/>
                        </a:cubicBezTo>
                        <a:cubicBezTo>
                          <a:pt x="67" y="123"/>
                          <a:pt x="63" y="127"/>
                          <a:pt x="62" y="132"/>
                        </a:cubicBezTo>
                        <a:cubicBezTo>
                          <a:pt x="61" y="139"/>
                          <a:pt x="60" y="146"/>
                          <a:pt x="55" y="151"/>
                        </a:cubicBezTo>
                        <a:cubicBezTo>
                          <a:pt x="51" y="154"/>
                          <a:pt x="47" y="157"/>
                          <a:pt x="43" y="159"/>
                        </a:cubicBezTo>
                        <a:cubicBezTo>
                          <a:pt x="40" y="161"/>
                          <a:pt x="35" y="162"/>
                          <a:pt x="34" y="166"/>
                        </a:cubicBezTo>
                        <a:cubicBezTo>
                          <a:pt x="34" y="168"/>
                          <a:pt x="36" y="172"/>
                          <a:pt x="38" y="173"/>
                        </a:cubicBezTo>
                        <a:cubicBezTo>
                          <a:pt x="42" y="176"/>
                          <a:pt x="47" y="178"/>
                          <a:pt x="50" y="181"/>
                        </a:cubicBezTo>
                        <a:cubicBezTo>
                          <a:pt x="57" y="186"/>
                          <a:pt x="66" y="186"/>
                          <a:pt x="72" y="192"/>
                        </a:cubicBezTo>
                        <a:cubicBezTo>
                          <a:pt x="77" y="197"/>
                          <a:pt x="79" y="207"/>
                          <a:pt x="75" y="213"/>
                        </a:cubicBezTo>
                        <a:cubicBezTo>
                          <a:pt x="73" y="216"/>
                          <a:pt x="71" y="219"/>
                          <a:pt x="69" y="222"/>
                        </a:cubicBezTo>
                        <a:cubicBezTo>
                          <a:pt x="67" y="226"/>
                          <a:pt x="65" y="228"/>
                          <a:pt x="62" y="231"/>
                        </a:cubicBezTo>
                        <a:cubicBezTo>
                          <a:pt x="55" y="238"/>
                          <a:pt x="68" y="237"/>
                          <a:pt x="72" y="239"/>
                        </a:cubicBezTo>
                        <a:cubicBezTo>
                          <a:pt x="76" y="240"/>
                          <a:pt x="73" y="242"/>
                          <a:pt x="75" y="244"/>
                        </a:cubicBezTo>
                        <a:cubicBezTo>
                          <a:pt x="77" y="247"/>
                          <a:pt x="81" y="243"/>
                          <a:pt x="82" y="242"/>
                        </a:cubicBezTo>
                        <a:cubicBezTo>
                          <a:pt x="85" y="239"/>
                          <a:pt x="88" y="238"/>
                          <a:pt x="91" y="236"/>
                        </a:cubicBezTo>
                        <a:cubicBezTo>
                          <a:pt x="93" y="235"/>
                          <a:pt x="98" y="234"/>
                          <a:pt x="100" y="231"/>
                        </a:cubicBezTo>
                        <a:cubicBezTo>
                          <a:pt x="101" y="229"/>
                          <a:pt x="101" y="227"/>
                          <a:pt x="102" y="225"/>
                        </a:cubicBezTo>
                        <a:cubicBezTo>
                          <a:pt x="104" y="221"/>
                          <a:pt x="107" y="218"/>
                          <a:pt x="110" y="215"/>
                        </a:cubicBezTo>
                        <a:cubicBezTo>
                          <a:pt x="113" y="214"/>
                          <a:pt x="116" y="212"/>
                          <a:pt x="117" y="210"/>
                        </a:cubicBezTo>
                        <a:cubicBezTo>
                          <a:pt x="117" y="209"/>
                          <a:pt x="117" y="207"/>
                          <a:pt x="118" y="206"/>
                        </a:cubicBezTo>
                        <a:cubicBezTo>
                          <a:pt x="118" y="203"/>
                          <a:pt x="120" y="201"/>
                          <a:pt x="121" y="199"/>
                        </a:cubicBezTo>
                        <a:cubicBezTo>
                          <a:pt x="123" y="196"/>
                          <a:pt x="125" y="192"/>
                          <a:pt x="127" y="189"/>
                        </a:cubicBezTo>
                        <a:cubicBezTo>
                          <a:pt x="129" y="185"/>
                          <a:pt x="131" y="182"/>
                          <a:pt x="129" y="178"/>
                        </a:cubicBezTo>
                        <a:cubicBezTo>
                          <a:pt x="128" y="174"/>
                          <a:pt x="126" y="172"/>
                          <a:pt x="127" y="168"/>
                        </a:cubicBezTo>
                        <a:cubicBezTo>
                          <a:pt x="128" y="165"/>
                          <a:pt x="131" y="161"/>
                          <a:pt x="134" y="160"/>
                        </a:cubicBezTo>
                        <a:cubicBezTo>
                          <a:pt x="137" y="159"/>
                          <a:pt x="142" y="159"/>
                          <a:pt x="145" y="159"/>
                        </a:cubicBezTo>
                        <a:cubicBezTo>
                          <a:pt x="147" y="159"/>
                          <a:pt x="149" y="159"/>
                          <a:pt x="150" y="160"/>
                        </a:cubicBezTo>
                        <a:cubicBezTo>
                          <a:pt x="152" y="160"/>
                          <a:pt x="152" y="162"/>
                          <a:pt x="154" y="162"/>
                        </a:cubicBezTo>
                        <a:cubicBezTo>
                          <a:pt x="155" y="162"/>
                          <a:pt x="158" y="160"/>
                          <a:pt x="158" y="159"/>
                        </a:cubicBezTo>
                        <a:cubicBezTo>
                          <a:pt x="160" y="158"/>
                          <a:pt x="159" y="158"/>
                          <a:pt x="158" y="156"/>
                        </a:cubicBezTo>
                        <a:cubicBezTo>
                          <a:pt x="157" y="156"/>
                          <a:pt x="155" y="156"/>
                          <a:pt x="155" y="154"/>
                        </a:cubicBezTo>
                        <a:cubicBezTo>
                          <a:pt x="154" y="153"/>
                          <a:pt x="158" y="150"/>
                          <a:pt x="159" y="149"/>
                        </a:cubicBezTo>
                        <a:cubicBezTo>
                          <a:pt x="161" y="146"/>
                          <a:pt x="165" y="144"/>
                          <a:pt x="166" y="141"/>
                        </a:cubicBezTo>
                        <a:cubicBezTo>
                          <a:pt x="167" y="136"/>
                          <a:pt x="165" y="132"/>
                          <a:pt x="165" y="127"/>
                        </a:cubicBezTo>
                        <a:cubicBezTo>
                          <a:pt x="165" y="123"/>
                          <a:pt x="168" y="121"/>
                          <a:pt x="169" y="118"/>
                        </a:cubicBezTo>
                        <a:cubicBezTo>
                          <a:pt x="171" y="116"/>
                          <a:pt x="172" y="112"/>
                          <a:pt x="168" y="11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93" name="Freeform 856">
                    <a:extLst>
                      <a:ext uri="{FF2B5EF4-FFF2-40B4-BE49-F238E27FC236}">
                        <a16:creationId xmlns:a16="http://schemas.microsoft.com/office/drawing/2014/main" id="{9D355ED5-16E4-4F9F-979C-B6E77B2F1500}"/>
                      </a:ext>
                    </a:extLst>
                  </p:cNvPr>
                  <p:cNvSpPr>
                    <a:spLocks/>
                  </p:cNvSpPr>
                  <p:nvPr/>
                </p:nvSpPr>
                <p:spPr bwMode="auto">
                  <a:xfrm>
                    <a:off x="11398267" y="5883348"/>
                    <a:ext cx="3175" cy="0"/>
                  </a:xfrm>
                  <a:custGeom>
                    <a:avLst/>
                    <a:gdLst>
                      <a:gd name="T0" fmla="*/ 0 w 2"/>
                      <a:gd name="T1" fmla="*/ 0 w 2"/>
                      <a:gd name="T2" fmla="*/ 0 w 2"/>
                    </a:gdLst>
                    <a:ahLst/>
                    <a:cxnLst>
                      <a:cxn ang="0">
                        <a:pos x="T0" y="0"/>
                      </a:cxn>
                      <a:cxn ang="0">
                        <a:pos x="T1" y="0"/>
                      </a:cxn>
                      <a:cxn ang="0">
                        <a:pos x="T2" y="0"/>
                      </a:cxn>
                    </a:cxnLst>
                    <a:rect l="0" t="0" r="r" b="b"/>
                    <a:pathLst>
                      <a:path w="2">
                        <a:moveTo>
                          <a:pt x="0" y="0"/>
                        </a:moveTo>
                        <a:cubicBezTo>
                          <a:pt x="0" y="0"/>
                          <a:pt x="0" y="0"/>
                          <a:pt x="0" y="0"/>
                        </a:cubicBezTo>
                        <a:cubicBezTo>
                          <a:pt x="2" y="0"/>
                          <a:pt x="1"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nvGrpSpPr>
              <p:cNvPr id="85" name="Group 84">
                <a:extLst>
                  <a:ext uri="{FF2B5EF4-FFF2-40B4-BE49-F238E27FC236}">
                    <a16:creationId xmlns:a16="http://schemas.microsoft.com/office/drawing/2014/main" id="{E2375759-15B5-45EA-99E0-8779009F2FF2}"/>
                  </a:ext>
                </a:extLst>
              </p:cNvPr>
              <p:cNvGrpSpPr/>
              <p:nvPr/>
            </p:nvGrpSpPr>
            <p:grpSpPr>
              <a:xfrm>
                <a:off x="5402109" y="1746920"/>
                <a:ext cx="1585915" cy="1614506"/>
                <a:chOff x="5402109" y="1746920"/>
                <a:chExt cx="1585915" cy="1614506"/>
              </a:xfrm>
              <a:grpFill/>
            </p:grpSpPr>
            <p:sp>
              <p:nvSpPr>
                <p:cNvPr id="491" name="Freeform 625">
                  <a:extLst>
                    <a:ext uri="{FF2B5EF4-FFF2-40B4-BE49-F238E27FC236}">
                      <a16:creationId xmlns:a16="http://schemas.microsoft.com/office/drawing/2014/main" id="{C4FDE814-1775-4DE5-8A1F-1F18850463ED}"/>
                    </a:ext>
                  </a:extLst>
                </p:cNvPr>
                <p:cNvSpPr>
                  <a:spLocks/>
                </p:cNvSpPr>
                <p:nvPr/>
              </p:nvSpPr>
              <p:spPr bwMode="auto">
                <a:xfrm>
                  <a:off x="6426048" y="2651805"/>
                  <a:ext cx="561976" cy="319091"/>
                </a:xfrm>
                <a:custGeom>
                  <a:avLst/>
                  <a:gdLst>
                    <a:gd name="T0" fmla="*/ 279 w 522"/>
                    <a:gd name="T1" fmla="*/ 11 h 299"/>
                    <a:gd name="T2" fmla="*/ 270 w 522"/>
                    <a:gd name="T3" fmla="*/ 13 h 299"/>
                    <a:gd name="T4" fmla="*/ 238 w 522"/>
                    <a:gd name="T5" fmla="*/ 41 h 299"/>
                    <a:gd name="T6" fmla="*/ 199 w 522"/>
                    <a:gd name="T7" fmla="*/ 32 h 299"/>
                    <a:gd name="T8" fmla="*/ 161 w 522"/>
                    <a:gd name="T9" fmla="*/ 33 h 299"/>
                    <a:gd name="T10" fmla="*/ 75 w 522"/>
                    <a:gd name="T11" fmla="*/ 19 h 299"/>
                    <a:gd name="T12" fmla="*/ 55 w 522"/>
                    <a:gd name="T13" fmla="*/ 56 h 299"/>
                    <a:gd name="T14" fmla="*/ 53 w 522"/>
                    <a:gd name="T15" fmla="*/ 76 h 299"/>
                    <a:gd name="T16" fmla="*/ 18 w 522"/>
                    <a:gd name="T17" fmla="*/ 107 h 299"/>
                    <a:gd name="T18" fmla="*/ 10 w 522"/>
                    <a:gd name="T19" fmla="*/ 133 h 299"/>
                    <a:gd name="T20" fmla="*/ 31 w 522"/>
                    <a:gd name="T21" fmla="*/ 163 h 299"/>
                    <a:gd name="T22" fmla="*/ 75 w 522"/>
                    <a:gd name="T23" fmla="*/ 172 h 299"/>
                    <a:gd name="T24" fmla="*/ 127 w 522"/>
                    <a:gd name="T25" fmla="*/ 158 h 299"/>
                    <a:gd name="T26" fmla="*/ 185 w 522"/>
                    <a:gd name="T27" fmla="*/ 160 h 299"/>
                    <a:gd name="T28" fmla="*/ 208 w 522"/>
                    <a:gd name="T29" fmla="*/ 184 h 299"/>
                    <a:gd name="T30" fmla="*/ 223 w 522"/>
                    <a:gd name="T31" fmla="*/ 224 h 299"/>
                    <a:gd name="T32" fmla="*/ 199 w 522"/>
                    <a:gd name="T33" fmla="*/ 226 h 299"/>
                    <a:gd name="T34" fmla="*/ 179 w 522"/>
                    <a:gd name="T35" fmla="*/ 261 h 299"/>
                    <a:gd name="T36" fmla="*/ 217 w 522"/>
                    <a:gd name="T37" fmla="*/ 254 h 299"/>
                    <a:gd name="T38" fmla="*/ 227 w 522"/>
                    <a:gd name="T39" fmla="*/ 248 h 299"/>
                    <a:gd name="T40" fmla="*/ 231 w 522"/>
                    <a:gd name="T41" fmla="*/ 225 h 299"/>
                    <a:gd name="T42" fmla="*/ 248 w 522"/>
                    <a:gd name="T43" fmla="*/ 221 h 299"/>
                    <a:gd name="T44" fmla="*/ 275 w 522"/>
                    <a:gd name="T45" fmla="*/ 212 h 299"/>
                    <a:gd name="T46" fmla="*/ 292 w 522"/>
                    <a:gd name="T47" fmla="*/ 217 h 299"/>
                    <a:gd name="T48" fmla="*/ 297 w 522"/>
                    <a:gd name="T49" fmla="*/ 222 h 299"/>
                    <a:gd name="T50" fmla="*/ 300 w 522"/>
                    <a:gd name="T51" fmla="*/ 237 h 299"/>
                    <a:gd name="T52" fmla="*/ 329 w 522"/>
                    <a:gd name="T53" fmla="*/ 237 h 299"/>
                    <a:gd name="T54" fmla="*/ 325 w 522"/>
                    <a:gd name="T55" fmla="*/ 247 h 299"/>
                    <a:gd name="T56" fmla="*/ 302 w 522"/>
                    <a:gd name="T57" fmla="*/ 260 h 299"/>
                    <a:gd name="T58" fmla="*/ 323 w 522"/>
                    <a:gd name="T59" fmla="*/ 270 h 299"/>
                    <a:gd name="T60" fmla="*/ 331 w 522"/>
                    <a:gd name="T61" fmla="*/ 288 h 299"/>
                    <a:gd name="T62" fmla="*/ 345 w 522"/>
                    <a:gd name="T63" fmla="*/ 292 h 299"/>
                    <a:gd name="T64" fmla="*/ 367 w 522"/>
                    <a:gd name="T65" fmla="*/ 281 h 299"/>
                    <a:gd name="T66" fmla="*/ 385 w 522"/>
                    <a:gd name="T67" fmla="*/ 271 h 299"/>
                    <a:gd name="T68" fmla="*/ 412 w 522"/>
                    <a:gd name="T69" fmla="*/ 270 h 299"/>
                    <a:gd name="T70" fmla="*/ 411 w 522"/>
                    <a:gd name="T71" fmla="*/ 264 h 299"/>
                    <a:gd name="T72" fmla="*/ 385 w 522"/>
                    <a:gd name="T73" fmla="*/ 263 h 299"/>
                    <a:gd name="T74" fmla="*/ 370 w 522"/>
                    <a:gd name="T75" fmla="*/ 244 h 299"/>
                    <a:gd name="T76" fmla="*/ 375 w 522"/>
                    <a:gd name="T77" fmla="*/ 262 h 299"/>
                    <a:gd name="T78" fmla="*/ 353 w 522"/>
                    <a:gd name="T79" fmla="*/ 239 h 299"/>
                    <a:gd name="T80" fmla="*/ 345 w 522"/>
                    <a:gd name="T81" fmla="*/ 233 h 299"/>
                    <a:gd name="T82" fmla="*/ 365 w 522"/>
                    <a:gd name="T83" fmla="*/ 235 h 299"/>
                    <a:gd name="T84" fmla="*/ 381 w 522"/>
                    <a:gd name="T85" fmla="*/ 225 h 299"/>
                    <a:gd name="T86" fmla="*/ 388 w 522"/>
                    <a:gd name="T87" fmla="*/ 225 h 299"/>
                    <a:gd name="T88" fmla="*/ 424 w 522"/>
                    <a:gd name="T89" fmla="*/ 216 h 299"/>
                    <a:gd name="T90" fmla="*/ 444 w 522"/>
                    <a:gd name="T91" fmla="*/ 204 h 299"/>
                    <a:gd name="T92" fmla="*/ 467 w 522"/>
                    <a:gd name="T93" fmla="*/ 186 h 299"/>
                    <a:gd name="T94" fmla="*/ 514 w 522"/>
                    <a:gd name="T95" fmla="*/ 160 h 299"/>
                    <a:gd name="T96" fmla="*/ 508 w 522"/>
                    <a:gd name="T97" fmla="*/ 140 h 299"/>
                    <a:gd name="T98" fmla="*/ 512 w 522"/>
                    <a:gd name="T99" fmla="*/ 129 h 299"/>
                    <a:gd name="T100" fmla="*/ 513 w 522"/>
                    <a:gd name="T101" fmla="*/ 109 h 299"/>
                    <a:gd name="T102" fmla="*/ 477 w 522"/>
                    <a:gd name="T103" fmla="*/ 93 h 299"/>
                    <a:gd name="T104" fmla="*/ 417 w 522"/>
                    <a:gd name="T105" fmla="*/ 81 h 299"/>
                    <a:gd name="T106" fmla="*/ 384 w 522"/>
                    <a:gd name="T107" fmla="*/ 68 h 299"/>
                    <a:gd name="T108" fmla="*/ 359 w 522"/>
                    <a:gd name="T109" fmla="*/ 47 h 299"/>
                    <a:gd name="T110" fmla="*/ 352 w 522"/>
                    <a:gd name="T111" fmla="*/ 21 h 299"/>
                    <a:gd name="T112" fmla="*/ 332 w 522"/>
                    <a:gd name="T113" fmla="*/ 1 h 299"/>
                    <a:gd name="T114" fmla="*/ 309 w 522"/>
                    <a:gd name="T115" fmla="*/ 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2" h="299">
                      <a:moveTo>
                        <a:pt x="295" y="8"/>
                      </a:moveTo>
                      <a:cubicBezTo>
                        <a:pt x="291" y="12"/>
                        <a:pt x="287" y="15"/>
                        <a:pt x="282" y="13"/>
                      </a:cubicBezTo>
                      <a:cubicBezTo>
                        <a:pt x="281" y="12"/>
                        <a:pt x="280" y="11"/>
                        <a:pt x="279" y="11"/>
                      </a:cubicBezTo>
                      <a:cubicBezTo>
                        <a:pt x="278" y="11"/>
                        <a:pt x="278" y="10"/>
                        <a:pt x="278" y="10"/>
                      </a:cubicBezTo>
                      <a:cubicBezTo>
                        <a:pt x="278" y="10"/>
                        <a:pt x="277" y="11"/>
                        <a:pt x="276" y="11"/>
                      </a:cubicBezTo>
                      <a:cubicBezTo>
                        <a:pt x="274" y="11"/>
                        <a:pt x="272" y="13"/>
                        <a:pt x="270" y="13"/>
                      </a:cubicBezTo>
                      <a:cubicBezTo>
                        <a:pt x="265" y="13"/>
                        <a:pt x="259" y="13"/>
                        <a:pt x="255" y="16"/>
                      </a:cubicBezTo>
                      <a:cubicBezTo>
                        <a:pt x="247" y="21"/>
                        <a:pt x="246" y="27"/>
                        <a:pt x="245" y="35"/>
                      </a:cubicBezTo>
                      <a:cubicBezTo>
                        <a:pt x="245" y="40"/>
                        <a:pt x="243" y="44"/>
                        <a:pt x="238" y="41"/>
                      </a:cubicBezTo>
                      <a:cubicBezTo>
                        <a:pt x="233" y="39"/>
                        <a:pt x="231" y="35"/>
                        <a:pt x="225" y="37"/>
                      </a:cubicBezTo>
                      <a:cubicBezTo>
                        <a:pt x="220" y="39"/>
                        <a:pt x="215" y="41"/>
                        <a:pt x="210" y="40"/>
                      </a:cubicBezTo>
                      <a:cubicBezTo>
                        <a:pt x="205" y="38"/>
                        <a:pt x="203" y="35"/>
                        <a:pt x="199" y="32"/>
                      </a:cubicBezTo>
                      <a:cubicBezTo>
                        <a:pt x="195" y="29"/>
                        <a:pt x="192" y="35"/>
                        <a:pt x="188" y="37"/>
                      </a:cubicBezTo>
                      <a:cubicBezTo>
                        <a:pt x="182" y="38"/>
                        <a:pt x="179" y="33"/>
                        <a:pt x="174" y="31"/>
                      </a:cubicBezTo>
                      <a:cubicBezTo>
                        <a:pt x="169" y="28"/>
                        <a:pt x="166" y="32"/>
                        <a:pt x="161" y="33"/>
                      </a:cubicBezTo>
                      <a:cubicBezTo>
                        <a:pt x="155" y="34"/>
                        <a:pt x="150" y="32"/>
                        <a:pt x="145" y="30"/>
                      </a:cubicBezTo>
                      <a:cubicBezTo>
                        <a:pt x="135" y="26"/>
                        <a:pt x="125" y="23"/>
                        <a:pt x="114" y="21"/>
                      </a:cubicBezTo>
                      <a:cubicBezTo>
                        <a:pt x="102" y="19"/>
                        <a:pt x="88" y="18"/>
                        <a:pt x="75" y="19"/>
                      </a:cubicBezTo>
                      <a:cubicBezTo>
                        <a:pt x="63" y="21"/>
                        <a:pt x="55" y="32"/>
                        <a:pt x="43" y="34"/>
                      </a:cubicBezTo>
                      <a:cubicBezTo>
                        <a:pt x="44" y="38"/>
                        <a:pt x="47" y="42"/>
                        <a:pt x="49" y="45"/>
                      </a:cubicBezTo>
                      <a:cubicBezTo>
                        <a:pt x="51" y="48"/>
                        <a:pt x="55" y="53"/>
                        <a:pt x="55" y="56"/>
                      </a:cubicBezTo>
                      <a:cubicBezTo>
                        <a:pt x="55" y="58"/>
                        <a:pt x="54" y="58"/>
                        <a:pt x="54" y="60"/>
                      </a:cubicBezTo>
                      <a:cubicBezTo>
                        <a:pt x="53" y="62"/>
                        <a:pt x="54" y="63"/>
                        <a:pt x="54" y="65"/>
                      </a:cubicBezTo>
                      <a:cubicBezTo>
                        <a:pt x="55" y="69"/>
                        <a:pt x="56" y="73"/>
                        <a:pt x="53" y="76"/>
                      </a:cubicBezTo>
                      <a:cubicBezTo>
                        <a:pt x="50" y="79"/>
                        <a:pt x="47" y="80"/>
                        <a:pt x="43" y="82"/>
                      </a:cubicBezTo>
                      <a:cubicBezTo>
                        <a:pt x="39" y="84"/>
                        <a:pt x="36" y="88"/>
                        <a:pt x="32" y="91"/>
                      </a:cubicBezTo>
                      <a:cubicBezTo>
                        <a:pt x="27" y="96"/>
                        <a:pt x="22" y="101"/>
                        <a:pt x="18" y="107"/>
                      </a:cubicBezTo>
                      <a:cubicBezTo>
                        <a:pt x="14" y="110"/>
                        <a:pt x="15" y="116"/>
                        <a:pt x="17" y="120"/>
                      </a:cubicBezTo>
                      <a:cubicBezTo>
                        <a:pt x="18" y="125"/>
                        <a:pt x="19" y="127"/>
                        <a:pt x="15" y="130"/>
                      </a:cubicBezTo>
                      <a:cubicBezTo>
                        <a:pt x="13" y="131"/>
                        <a:pt x="11" y="132"/>
                        <a:pt x="10" y="133"/>
                      </a:cubicBezTo>
                      <a:cubicBezTo>
                        <a:pt x="5" y="138"/>
                        <a:pt x="0" y="146"/>
                        <a:pt x="4" y="152"/>
                      </a:cubicBezTo>
                      <a:cubicBezTo>
                        <a:pt x="7" y="158"/>
                        <a:pt x="14" y="160"/>
                        <a:pt x="17" y="165"/>
                      </a:cubicBezTo>
                      <a:cubicBezTo>
                        <a:pt x="22" y="162"/>
                        <a:pt x="26" y="161"/>
                        <a:pt x="31" y="163"/>
                      </a:cubicBezTo>
                      <a:cubicBezTo>
                        <a:pt x="35" y="164"/>
                        <a:pt x="38" y="165"/>
                        <a:pt x="43" y="165"/>
                      </a:cubicBezTo>
                      <a:cubicBezTo>
                        <a:pt x="49" y="165"/>
                        <a:pt x="55" y="164"/>
                        <a:pt x="61" y="165"/>
                      </a:cubicBezTo>
                      <a:cubicBezTo>
                        <a:pt x="67" y="165"/>
                        <a:pt x="71" y="169"/>
                        <a:pt x="75" y="172"/>
                      </a:cubicBezTo>
                      <a:cubicBezTo>
                        <a:pt x="80" y="176"/>
                        <a:pt x="81" y="170"/>
                        <a:pt x="85" y="168"/>
                      </a:cubicBezTo>
                      <a:cubicBezTo>
                        <a:pt x="90" y="166"/>
                        <a:pt x="98" y="167"/>
                        <a:pt x="103" y="167"/>
                      </a:cubicBezTo>
                      <a:cubicBezTo>
                        <a:pt x="112" y="166"/>
                        <a:pt x="120" y="163"/>
                        <a:pt x="127" y="158"/>
                      </a:cubicBezTo>
                      <a:cubicBezTo>
                        <a:pt x="131" y="155"/>
                        <a:pt x="135" y="152"/>
                        <a:pt x="140" y="151"/>
                      </a:cubicBezTo>
                      <a:cubicBezTo>
                        <a:pt x="145" y="151"/>
                        <a:pt x="150" y="150"/>
                        <a:pt x="156" y="150"/>
                      </a:cubicBezTo>
                      <a:cubicBezTo>
                        <a:pt x="166" y="149"/>
                        <a:pt x="176" y="157"/>
                        <a:pt x="185" y="160"/>
                      </a:cubicBezTo>
                      <a:cubicBezTo>
                        <a:pt x="189" y="162"/>
                        <a:pt x="193" y="162"/>
                        <a:pt x="197" y="165"/>
                      </a:cubicBezTo>
                      <a:cubicBezTo>
                        <a:pt x="200" y="166"/>
                        <a:pt x="204" y="167"/>
                        <a:pt x="206" y="170"/>
                      </a:cubicBezTo>
                      <a:cubicBezTo>
                        <a:pt x="208" y="174"/>
                        <a:pt x="208" y="179"/>
                        <a:pt x="208" y="184"/>
                      </a:cubicBezTo>
                      <a:cubicBezTo>
                        <a:pt x="208" y="189"/>
                        <a:pt x="211" y="192"/>
                        <a:pt x="214" y="196"/>
                      </a:cubicBezTo>
                      <a:cubicBezTo>
                        <a:pt x="217" y="200"/>
                        <a:pt x="221" y="203"/>
                        <a:pt x="223" y="208"/>
                      </a:cubicBezTo>
                      <a:cubicBezTo>
                        <a:pt x="225" y="212"/>
                        <a:pt x="225" y="220"/>
                        <a:pt x="223" y="224"/>
                      </a:cubicBezTo>
                      <a:cubicBezTo>
                        <a:pt x="221" y="228"/>
                        <a:pt x="215" y="225"/>
                        <a:pt x="212" y="226"/>
                      </a:cubicBezTo>
                      <a:cubicBezTo>
                        <a:pt x="210" y="227"/>
                        <a:pt x="208" y="229"/>
                        <a:pt x="206" y="230"/>
                      </a:cubicBezTo>
                      <a:cubicBezTo>
                        <a:pt x="203" y="230"/>
                        <a:pt x="201" y="227"/>
                        <a:pt x="199" y="226"/>
                      </a:cubicBezTo>
                      <a:cubicBezTo>
                        <a:pt x="198" y="229"/>
                        <a:pt x="199" y="234"/>
                        <a:pt x="197" y="237"/>
                      </a:cubicBezTo>
                      <a:cubicBezTo>
                        <a:pt x="196" y="240"/>
                        <a:pt x="194" y="242"/>
                        <a:pt x="192" y="244"/>
                      </a:cubicBezTo>
                      <a:cubicBezTo>
                        <a:pt x="188" y="250"/>
                        <a:pt x="183" y="255"/>
                        <a:pt x="179" y="261"/>
                      </a:cubicBezTo>
                      <a:cubicBezTo>
                        <a:pt x="187" y="265"/>
                        <a:pt x="192" y="265"/>
                        <a:pt x="200" y="261"/>
                      </a:cubicBezTo>
                      <a:cubicBezTo>
                        <a:pt x="207" y="258"/>
                        <a:pt x="214" y="258"/>
                        <a:pt x="219" y="265"/>
                      </a:cubicBezTo>
                      <a:cubicBezTo>
                        <a:pt x="219" y="261"/>
                        <a:pt x="218" y="258"/>
                        <a:pt x="217" y="254"/>
                      </a:cubicBezTo>
                      <a:cubicBezTo>
                        <a:pt x="217" y="253"/>
                        <a:pt x="215" y="249"/>
                        <a:pt x="216" y="248"/>
                      </a:cubicBezTo>
                      <a:cubicBezTo>
                        <a:pt x="218" y="247"/>
                        <a:pt x="218" y="249"/>
                        <a:pt x="219" y="250"/>
                      </a:cubicBezTo>
                      <a:cubicBezTo>
                        <a:pt x="223" y="252"/>
                        <a:pt x="225" y="251"/>
                        <a:pt x="227" y="248"/>
                      </a:cubicBezTo>
                      <a:cubicBezTo>
                        <a:pt x="228" y="246"/>
                        <a:pt x="230" y="245"/>
                        <a:pt x="232" y="244"/>
                      </a:cubicBezTo>
                      <a:cubicBezTo>
                        <a:pt x="233" y="243"/>
                        <a:pt x="236" y="242"/>
                        <a:pt x="237" y="241"/>
                      </a:cubicBezTo>
                      <a:cubicBezTo>
                        <a:pt x="242" y="236"/>
                        <a:pt x="231" y="231"/>
                        <a:pt x="231" y="225"/>
                      </a:cubicBezTo>
                      <a:cubicBezTo>
                        <a:pt x="231" y="223"/>
                        <a:pt x="231" y="222"/>
                        <a:pt x="233" y="223"/>
                      </a:cubicBezTo>
                      <a:cubicBezTo>
                        <a:pt x="236" y="225"/>
                        <a:pt x="236" y="230"/>
                        <a:pt x="241" y="229"/>
                      </a:cubicBezTo>
                      <a:cubicBezTo>
                        <a:pt x="245" y="228"/>
                        <a:pt x="245" y="223"/>
                        <a:pt x="248" y="221"/>
                      </a:cubicBezTo>
                      <a:cubicBezTo>
                        <a:pt x="250" y="219"/>
                        <a:pt x="253" y="219"/>
                        <a:pt x="257" y="218"/>
                      </a:cubicBezTo>
                      <a:cubicBezTo>
                        <a:pt x="260" y="218"/>
                        <a:pt x="263" y="218"/>
                        <a:pt x="265" y="216"/>
                      </a:cubicBezTo>
                      <a:cubicBezTo>
                        <a:pt x="269" y="213"/>
                        <a:pt x="270" y="210"/>
                        <a:pt x="275" y="212"/>
                      </a:cubicBezTo>
                      <a:cubicBezTo>
                        <a:pt x="278" y="214"/>
                        <a:pt x="282" y="215"/>
                        <a:pt x="284" y="211"/>
                      </a:cubicBezTo>
                      <a:cubicBezTo>
                        <a:pt x="284" y="210"/>
                        <a:pt x="284" y="202"/>
                        <a:pt x="286" y="208"/>
                      </a:cubicBezTo>
                      <a:cubicBezTo>
                        <a:pt x="287" y="212"/>
                        <a:pt x="287" y="216"/>
                        <a:pt x="292" y="217"/>
                      </a:cubicBezTo>
                      <a:cubicBezTo>
                        <a:pt x="294" y="217"/>
                        <a:pt x="296" y="217"/>
                        <a:pt x="298" y="216"/>
                      </a:cubicBezTo>
                      <a:cubicBezTo>
                        <a:pt x="299" y="215"/>
                        <a:pt x="303" y="213"/>
                        <a:pt x="304" y="215"/>
                      </a:cubicBezTo>
                      <a:cubicBezTo>
                        <a:pt x="305" y="218"/>
                        <a:pt x="299" y="221"/>
                        <a:pt x="297" y="222"/>
                      </a:cubicBezTo>
                      <a:cubicBezTo>
                        <a:pt x="293" y="222"/>
                        <a:pt x="289" y="221"/>
                        <a:pt x="285" y="222"/>
                      </a:cubicBezTo>
                      <a:cubicBezTo>
                        <a:pt x="277" y="223"/>
                        <a:pt x="284" y="232"/>
                        <a:pt x="289" y="234"/>
                      </a:cubicBezTo>
                      <a:cubicBezTo>
                        <a:pt x="292" y="235"/>
                        <a:pt x="297" y="236"/>
                        <a:pt x="300" y="237"/>
                      </a:cubicBezTo>
                      <a:cubicBezTo>
                        <a:pt x="305" y="237"/>
                        <a:pt x="309" y="234"/>
                        <a:pt x="313" y="233"/>
                      </a:cubicBezTo>
                      <a:cubicBezTo>
                        <a:pt x="318" y="232"/>
                        <a:pt x="320" y="234"/>
                        <a:pt x="324" y="236"/>
                      </a:cubicBezTo>
                      <a:cubicBezTo>
                        <a:pt x="326" y="237"/>
                        <a:pt x="327" y="237"/>
                        <a:pt x="329" y="237"/>
                      </a:cubicBezTo>
                      <a:cubicBezTo>
                        <a:pt x="330" y="237"/>
                        <a:pt x="333" y="235"/>
                        <a:pt x="334" y="237"/>
                      </a:cubicBezTo>
                      <a:cubicBezTo>
                        <a:pt x="335" y="238"/>
                        <a:pt x="334" y="243"/>
                        <a:pt x="333" y="244"/>
                      </a:cubicBezTo>
                      <a:cubicBezTo>
                        <a:pt x="332" y="246"/>
                        <a:pt x="327" y="246"/>
                        <a:pt x="325" y="247"/>
                      </a:cubicBezTo>
                      <a:cubicBezTo>
                        <a:pt x="320" y="248"/>
                        <a:pt x="319" y="250"/>
                        <a:pt x="315" y="253"/>
                      </a:cubicBezTo>
                      <a:cubicBezTo>
                        <a:pt x="313" y="254"/>
                        <a:pt x="311" y="255"/>
                        <a:pt x="309" y="256"/>
                      </a:cubicBezTo>
                      <a:cubicBezTo>
                        <a:pt x="308" y="257"/>
                        <a:pt x="303" y="258"/>
                        <a:pt x="302" y="260"/>
                      </a:cubicBezTo>
                      <a:cubicBezTo>
                        <a:pt x="300" y="263"/>
                        <a:pt x="306" y="264"/>
                        <a:pt x="309" y="265"/>
                      </a:cubicBezTo>
                      <a:cubicBezTo>
                        <a:pt x="311" y="265"/>
                        <a:pt x="313" y="266"/>
                        <a:pt x="316" y="267"/>
                      </a:cubicBezTo>
                      <a:cubicBezTo>
                        <a:pt x="318" y="268"/>
                        <a:pt x="320" y="270"/>
                        <a:pt x="323" y="270"/>
                      </a:cubicBezTo>
                      <a:cubicBezTo>
                        <a:pt x="327" y="271"/>
                        <a:pt x="331" y="270"/>
                        <a:pt x="331" y="275"/>
                      </a:cubicBezTo>
                      <a:cubicBezTo>
                        <a:pt x="331" y="277"/>
                        <a:pt x="331" y="279"/>
                        <a:pt x="331" y="281"/>
                      </a:cubicBezTo>
                      <a:cubicBezTo>
                        <a:pt x="331" y="283"/>
                        <a:pt x="333" y="285"/>
                        <a:pt x="331" y="288"/>
                      </a:cubicBezTo>
                      <a:cubicBezTo>
                        <a:pt x="331" y="290"/>
                        <a:pt x="328" y="291"/>
                        <a:pt x="328" y="293"/>
                      </a:cubicBezTo>
                      <a:cubicBezTo>
                        <a:pt x="329" y="294"/>
                        <a:pt x="332" y="296"/>
                        <a:pt x="333" y="297"/>
                      </a:cubicBezTo>
                      <a:cubicBezTo>
                        <a:pt x="338" y="299"/>
                        <a:pt x="341" y="294"/>
                        <a:pt x="345" y="292"/>
                      </a:cubicBezTo>
                      <a:cubicBezTo>
                        <a:pt x="347" y="291"/>
                        <a:pt x="350" y="291"/>
                        <a:pt x="352" y="290"/>
                      </a:cubicBezTo>
                      <a:cubicBezTo>
                        <a:pt x="354" y="289"/>
                        <a:pt x="355" y="287"/>
                        <a:pt x="357" y="286"/>
                      </a:cubicBezTo>
                      <a:cubicBezTo>
                        <a:pt x="360" y="284"/>
                        <a:pt x="364" y="283"/>
                        <a:pt x="367" y="281"/>
                      </a:cubicBezTo>
                      <a:cubicBezTo>
                        <a:pt x="369" y="279"/>
                        <a:pt x="371" y="278"/>
                        <a:pt x="373" y="277"/>
                      </a:cubicBezTo>
                      <a:cubicBezTo>
                        <a:pt x="376" y="276"/>
                        <a:pt x="380" y="276"/>
                        <a:pt x="382" y="274"/>
                      </a:cubicBezTo>
                      <a:cubicBezTo>
                        <a:pt x="383" y="273"/>
                        <a:pt x="383" y="272"/>
                        <a:pt x="385" y="271"/>
                      </a:cubicBezTo>
                      <a:cubicBezTo>
                        <a:pt x="387" y="270"/>
                        <a:pt x="389" y="272"/>
                        <a:pt x="391" y="273"/>
                      </a:cubicBezTo>
                      <a:cubicBezTo>
                        <a:pt x="397" y="274"/>
                        <a:pt x="401" y="273"/>
                        <a:pt x="407" y="273"/>
                      </a:cubicBezTo>
                      <a:cubicBezTo>
                        <a:pt x="410" y="272"/>
                        <a:pt x="411" y="273"/>
                        <a:pt x="412" y="270"/>
                      </a:cubicBezTo>
                      <a:cubicBezTo>
                        <a:pt x="413" y="269"/>
                        <a:pt x="413" y="268"/>
                        <a:pt x="414" y="266"/>
                      </a:cubicBezTo>
                      <a:cubicBezTo>
                        <a:pt x="414" y="266"/>
                        <a:pt x="415" y="265"/>
                        <a:pt x="416" y="265"/>
                      </a:cubicBezTo>
                      <a:cubicBezTo>
                        <a:pt x="416" y="264"/>
                        <a:pt x="411" y="264"/>
                        <a:pt x="411" y="264"/>
                      </a:cubicBezTo>
                      <a:cubicBezTo>
                        <a:pt x="407" y="264"/>
                        <a:pt x="404" y="262"/>
                        <a:pt x="400" y="262"/>
                      </a:cubicBezTo>
                      <a:cubicBezTo>
                        <a:pt x="397" y="262"/>
                        <a:pt x="395" y="263"/>
                        <a:pt x="393" y="264"/>
                      </a:cubicBezTo>
                      <a:cubicBezTo>
                        <a:pt x="389" y="266"/>
                        <a:pt x="388" y="267"/>
                        <a:pt x="385" y="263"/>
                      </a:cubicBezTo>
                      <a:cubicBezTo>
                        <a:pt x="381" y="257"/>
                        <a:pt x="375" y="252"/>
                        <a:pt x="372" y="245"/>
                      </a:cubicBezTo>
                      <a:cubicBezTo>
                        <a:pt x="372" y="243"/>
                        <a:pt x="371" y="239"/>
                        <a:pt x="369" y="238"/>
                      </a:cubicBezTo>
                      <a:cubicBezTo>
                        <a:pt x="367" y="237"/>
                        <a:pt x="369" y="243"/>
                        <a:pt x="370" y="244"/>
                      </a:cubicBezTo>
                      <a:cubicBezTo>
                        <a:pt x="372" y="250"/>
                        <a:pt x="377" y="255"/>
                        <a:pt x="380" y="261"/>
                      </a:cubicBezTo>
                      <a:cubicBezTo>
                        <a:pt x="382" y="263"/>
                        <a:pt x="383" y="265"/>
                        <a:pt x="381" y="266"/>
                      </a:cubicBezTo>
                      <a:cubicBezTo>
                        <a:pt x="377" y="269"/>
                        <a:pt x="376" y="265"/>
                        <a:pt x="375" y="262"/>
                      </a:cubicBezTo>
                      <a:cubicBezTo>
                        <a:pt x="374" y="255"/>
                        <a:pt x="371" y="249"/>
                        <a:pt x="363" y="248"/>
                      </a:cubicBezTo>
                      <a:cubicBezTo>
                        <a:pt x="360" y="248"/>
                        <a:pt x="357" y="249"/>
                        <a:pt x="356" y="246"/>
                      </a:cubicBezTo>
                      <a:cubicBezTo>
                        <a:pt x="354" y="243"/>
                        <a:pt x="357" y="240"/>
                        <a:pt x="353" y="239"/>
                      </a:cubicBezTo>
                      <a:cubicBezTo>
                        <a:pt x="350" y="238"/>
                        <a:pt x="348" y="241"/>
                        <a:pt x="345" y="240"/>
                      </a:cubicBezTo>
                      <a:cubicBezTo>
                        <a:pt x="344" y="240"/>
                        <a:pt x="337" y="234"/>
                        <a:pt x="337" y="234"/>
                      </a:cubicBezTo>
                      <a:cubicBezTo>
                        <a:pt x="337" y="231"/>
                        <a:pt x="344" y="233"/>
                        <a:pt x="345" y="233"/>
                      </a:cubicBezTo>
                      <a:cubicBezTo>
                        <a:pt x="348" y="232"/>
                        <a:pt x="351" y="230"/>
                        <a:pt x="353" y="231"/>
                      </a:cubicBezTo>
                      <a:cubicBezTo>
                        <a:pt x="357" y="232"/>
                        <a:pt x="355" y="233"/>
                        <a:pt x="357" y="236"/>
                      </a:cubicBezTo>
                      <a:cubicBezTo>
                        <a:pt x="359" y="238"/>
                        <a:pt x="363" y="237"/>
                        <a:pt x="365" y="235"/>
                      </a:cubicBezTo>
                      <a:cubicBezTo>
                        <a:pt x="370" y="233"/>
                        <a:pt x="375" y="230"/>
                        <a:pt x="376" y="225"/>
                      </a:cubicBezTo>
                      <a:cubicBezTo>
                        <a:pt x="376" y="224"/>
                        <a:pt x="376" y="222"/>
                        <a:pt x="377" y="222"/>
                      </a:cubicBezTo>
                      <a:cubicBezTo>
                        <a:pt x="378" y="221"/>
                        <a:pt x="380" y="224"/>
                        <a:pt x="381" y="225"/>
                      </a:cubicBezTo>
                      <a:cubicBezTo>
                        <a:pt x="381" y="228"/>
                        <a:pt x="377" y="229"/>
                        <a:pt x="375" y="232"/>
                      </a:cubicBezTo>
                      <a:cubicBezTo>
                        <a:pt x="374" y="234"/>
                        <a:pt x="376" y="233"/>
                        <a:pt x="378" y="232"/>
                      </a:cubicBezTo>
                      <a:cubicBezTo>
                        <a:pt x="381" y="230"/>
                        <a:pt x="385" y="227"/>
                        <a:pt x="388" y="225"/>
                      </a:cubicBezTo>
                      <a:cubicBezTo>
                        <a:pt x="393" y="220"/>
                        <a:pt x="398" y="217"/>
                        <a:pt x="405" y="216"/>
                      </a:cubicBezTo>
                      <a:cubicBezTo>
                        <a:pt x="409" y="216"/>
                        <a:pt x="419" y="210"/>
                        <a:pt x="422" y="212"/>
                      </a:cubicBezTo>
                      <a:cubicBezTo>
                        <a:pt x="423" y="213"/>
                        <a:pt x="421" y="216"/>
                        <a:pt x="424" y="216"/>
                      </a:cubicBezTo>
                      <a:cubicBezTo>
                        <a:pt x="428" y="217"/>
                        <a:pt x="430" y="212"/>
                        <a:pt x="432" y="210"/>
                      </a:cubicBezTo>
                      <a:cubicBezTo>
                        <a:pt x="434" y="207"/>
                        <a:pt x="435" y="208"/>
                        <a:pt x="438" y="208"/>
                      </a:cubicBezTo>
                      <a:cubicBezTo>
                        <a:pt x="442" y="208"/>
                        <a:pt x="442" y="207"/>
                        <a:pt x="444" y="204"/>
                      </a:cubicBezTo>
                      <a:cubicBezTo>
                        <a:pt x="448" y="199"/>
                        <a:pt x="452" y="200"/>
                        <a:pt x="458" y="199"/>
                      </a:cubicBezTo>
                      <a:cubicBezTo>
                        <a:pt x="461" y="199"/>
                        <a:pt x="462" y="199"/>
                        <a:pt x="464" y="196"/>
                      </a:cubicBezTo>
                      <a:cubicBezTo>
                        <a:pt x="465" y="193"/>
                        <a:pt x="466" y="189"/>
                        <a:pt x="467" y="186"/>
                      </a:cubicBezTo>
                      <a:cubicBezTo>
                        <a:pt x="470" y="178"/>
                        <a:pt x="474" y="174"/>
                        <a:pt x="482" y="172"/>
                      </a:cubicBezTo>
                      <a:cubicBezTo>
                        <a:pt x="489" y="169"/>
                        <a:pt x="495" y="170"/>
                        <a:pt x="503" y="170"/>
                      </a:cubicBezTo>
                      <a:cubicBezTo>
                        <a:pt x="509" y="171"/>
                        <a:pt x="513" y="166"/>
                        <a:pt x="514" y="160"/>
                      </a:cubicBezTo>
                      <a:cubicBezTo>
                        <a:pt x="514" y="158"/>
                        <a:pt x="515" y="156"/>
                        <a:pt x="514" y="154"/>
                      </a:cubicBezTo>
                      <a:cubicBezTo>
                        <a:pt x="514" y="151"/>
                        <a:pt x="512" y="149"/>
                        <a:pt x="510" y="147"/>
                      </a:cubicBezTo>
                      <a:cubicBezTo>
                        <a:pt x="508" y="145"/>
                        <a:pt x="506" y="143"/>
                        <a:pt x="508" y="140"/>
                      </a:cubicBezTo>
                      <a:cubicBezTo>
                        <a:pt x="509" y="138"/>
                        <a:pt x="513" y="138"/>
                        <a:pt x="515" y="136"/>
                      </a:cubicBezTo>
                      <a:cubicBezTo>
                        <a:pt x="516" y="134"/>
                        <a:pt x="515" y="134"/>
                        <a:pt x="514" y="132"/>
                      </a:cubicBezTo>
                      <a:cubicBezTo>
                        <a:pt x="513" y="131"/>
                        <a:pt x="512" y="130"/>
                        <a:pt x="512" y="129"/>
                      </a:cubicBezTo>
                      <a:cubicBezTo>
                        <a:pt x="511" y="125"/>
                        <a:pt x="515" y="123"/>
                        <a:pt x="518" y="121"/>
                      </a:cubicBezTo>
                      <a:cubicBezTo>
                        <a:pt x="521" y="119"/>
                        <a:pt x="522" y="116"/>
                        <a:pt x="522" y="112"/>
                      </a:cubicBezTo>
                      <a:cubicBezTo>
                        <a:pt x="520" y="106"/>
                        <a:pt x="517" y="108"/>
                        <a:pt x="513" y="109"/>
                      </a:cubicBezTo>
                      <a:cubicBezTo>
                        <a:pt x="504" y="110"/>
                        <a:pt x="503" y="99"/>
                        <a:pt x="496" y="98"/>
                      </a:cubicBezTo>
                      <a:cubicBezTo>
                        <a:pt x="493" y="98"/>
                        <a:pt x="490" y="98"/>
                        <a:pt x="487" y="97"/>
                      </a:cubicBezTo>
                      <a:cubicBezTo>
                        <a:pt x="483" y="96"/>
                        <a:pt x="480" y="94"/>
                        <a:pt x="477" y="93"/>
                      </a:cubicBezTo>
                      <a:cubicBezTo>
                        <a:pt x="469" y="91"/>
                        <a:pt x="462" y="97"/>
                        <a:pt x="455" y="90"/>
                      </a:cubicBezTo>
                      <a:cubicBezTo>
                        <a:pt x="451" y="86"/>
                        <a:pt x="448" y="78"/>
                        <a:pt x="442" y="76"/>
                      </a:cubicBezTo>
                      <a:cubicBezTo>
                        <a:pt x="434" y="75"/>
                        <a:pt x="425" y="81"/>
                        <a:pt x="417" y="81"/>
                      </a:cubicBezTo>
                      <a:cubicBezTo>
                        <a:pt x="414" y="81"/>
                        <a:pt x="411" y="80"/>
                        <a:pt x="408" y="79"/>
                      </a:cubicBezTo>
                      <a:cubicBezTo>
                        <a:pt x="404" y="77"/>
                        <a:pt x="401" y="78"/>
                        <a:pt x="397" y="79"/>
                      </a:cubicBezTo>
                      <a:cubicBezTo>
                        <a:pt x="388" y="80"/>
                        <a:pt x="386" y="75"/>
                        <a:pt x="384" y="68"/>
                      </a:cubicBezTo>
                      <a:cubicBezTo>
                        <a:pt x="384" y="65"/>
                        <a:pt x="382" y="62"/>
                        <a:pt x="382" y="59"/>
                      </a:cubicBezTo>
                      <a:cubicBezTo>
                        <a:pt x="382" y="55"/>
                        <a:pt x="382" y="52"/>
                        <a:pt x="379" y="49"/>
                      </a:cubicBezTo>
                      <a:cubicBezTo>
                        <a:pt x="375" y="45"/>
                        <a:pt x="365" y="47"/>
                        <a:pt x="359" y="47"/>
                      </a:cubicBezTo>
                      <a:cubicBezTo>
                        <a:pt x="353" y="46"/>
                        <a:pt x="351" y="44"/>
                        <a:pt x="350" y="38"/>
                      </a:cubicBezTo>
                      <a:cubicBezTo>
                        <a:pt x="350" y="35"/>
                        <a:pt x="347" y="32"/>
                        <a:pt x="347" y="29"/>
                      </a:cubicBezTo>
                      <a:cubicBezTo>
                        <a:pt x="348" y="26"/>
                        <a:pt x="353" y="24"/>
                        <a:pt x="352" y="21"/>
                      </a:cubicBezTo>
                      <a:cubicBezTo>
                        <a:pt x="351" y="19"/>
                        <a:pt x="347" y="17"/>
                        <a:pt x="345" y="15"/>
                      </a:cubicBezTo>
                      <a:cubicBezTo>
                        <a:pt x="344" y="13"/>
                        <a:pt x="344" y="11"/>
                        <a:pt x="343" y="9"/>
                      </a:cubicBezTo>
                      <a:cubicBezTo>
                        <a:pt x="342" y="5"/>
                        <a:pt x="336" y="1"/>
                        <a:pt x="332" y="1"/>
                      </a:cubicBezTo>
                      <a:cubicBezTo>
                        <a:pt x="329" y="0"/>
                        <a:pt x="325" y="2"/>
                        <a:pt x="322" y="3"/>
                      </a:cubicBezTo>
                      <a:cubicBezTo>
                        <a:pt x="318" y="4"/>
                        <a:pt x="314" y="4"/>
                        <a:pt x="309" y="4"/>
                      </a:cubicBezTo>
                      <a:cubicBezTo>
                        <a:pt x="309" y="4"/>
                        <a:pt x="309" y="4"/>
                        <a:pt x="309" y="4"/>
                      </a:cubicBezTo>
                      <a:cubicBezTo>
                        <a:pt x="303" y="4"/>
                        <a:pt x="299" y="4"/>
                        <a:pt x="295"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492" name="Group 491">
                  <a:extLst>
                    <a:ext uri="{FF2B5EF4-FFF2-40B4-BE49-F238E27FC236}">
                      <a16:creationId xmlns:a16="http://schemas.microsoft.com/office/drawing/2014/main" id="{235BA763-B3F7-4222-A06F-35EC828A6EF0}"/>
                    </a:ext>
                  </a:extLst>
                </p:cNvPr>
                <p:cNvGrpSpPr/>
                <p:nvPr/>
              </p:nvGrpSpPr>
              <p:grpSpPr>
                <a:xfrm>
                  <a:off x="5402109" y="1746920"/>
                  <a:ext cx="1355727" cy="1614506"/>
                  <a:chOff x="5402109" y="1746920"/>
                  <a:chExt cx="1355727" cy="1614506"/>
                </a:xfrm>
                <a:grpFill/>
              </p:grpSpPr>
              <p:grpSp>
                <p:nvGrpSpPr>
                  <p:cNvPr id="493" name="Group 492">
                    <a:extLst>
                      <a:ext uri="{FF2B5EF4-FFF2-40B4-BE49-F238E27FC236}">
                        <a16:creationId xmlns:a16="http://schemas.microsoft.com/office/drawing/2014/main" id="{63A6414A-EC25-4A9E-893D-5CFC3434A612}"/>
                      </a:ext>
                    </a:extLst>
                  </p:cNvPr>
                  <p:cNvGrpSpPr/>
                  <p:nvPr/>
                </p:nvGrpSpPr>
                <p:grpSpPr>
                  <a:xfrm>
                    <a:off x="5573559" y="1746920"/>
                    <a:ext cx="1184277" cy="1614506"/>
                    <a:chOff x="5573559" y="1746920"/>
                    <a:chExt cx="1184277" cy="1614506"/>
                  </a:xfrm>
                  <a:grpFill/>
                </p:grpSpPr>
                <p:sp>
                  <p:nvSpPr>
                    <p:cNvPr id="505" name="Freeform 536">
                      <a:extLst>
                        <a:ext uri="{FF2B5EF4-FFF2-40B4-BE49-F238E27FC236}">
                          <a16:creationId xmlns:a16="http://schemas.microsoft.com/office/drawing/2014/main" id="{55146E47-8B71-4E8C-A3F8-4EC395C0EA63}"/>
                        </a:ext>
                      </a:extLst>
                    </p:cNvPr>
                    <p:cNvSpPr>
                      <a:spLocks/>
                    </p:cNvSpPr>
                    <p:nvPr/>
                  </p:nvSpPr>
                  <p:spPr bwMode="auto">
                    <a:xfrm>
                      <a:off x="6548286" y="3058210"/>
                      <a:ext cx="88900" cy="66676"/>
                    </a:xfrm>
                    <a:custGeom>
                      <a:avLst/>
                      <a:gdLst>
                        <a:gd name="T0" fmla="*/ 16 w 83"/>
                        <a:gd name="T1" fmla="*/ 49 h 62"/>
                        <a:gd name="T2" fmla="*/ 16 w 83"/>
                        <a:gd name="T3" fmla="*/ 49 h 62"/>
                        <a:gd name="T4" fmla="*/ 7 w 83"/>
                        <a:gd name="T5" fmla="*/ 55 h 62"/>
                        <a:gd name="T6" fmla="*/ 4 w 83"/>
                        <a:gd name="T7" fmla="*/ 60 h 62"/>
                        <a:gd name="T8" fmla="*/ 19 w 83"/>
                        <a:gd name="T9" fmla="*/ 52 h 62"/>
                        <a:gd name="T10" fmla="*/ 28 w 83"/>
                        <a:gd name="T11" fmla="*/ 47 h 62"/>
                        <a:gd name="T12" fmla="*/ 37 w 83"/>
                        <a:gd name="T13" fmla="*/ 40 h 62"/>
                        <a:gd name="T14" fmla="*/ 53 w 83"/>
                        <a:gd name="T15" fmla="*/ 34 h 62"/>
                        <a:gd name="T16" fmla="*/ 67 w 83"/>
                        <a:gd name="T17" fmla="*/ 34 h 62"/>
                        <a:gd name="T18" fmla="*/ 78 w 83"/>
                        <a:gd name="T19" fmla="*/ 34 h 62"/>
                        <a:gd name="T20" fmla="*/ 81 w 83"/>
                        <a:gd name="T21" fmla="*/ 28 h 62"/>
                        <a:gd name="T22" fmla="*/ 71 w 83"/>
                        <a:gd name="T23" fmla="*/ 22 h 62"/>
                        <a:gd name="T24" fmla="*/ 65 w 83"/>
                        <a:gd name="T25" fmla="*/ 18 h 62"/>
                        <a:gd name="T26" fmla="*/ 59 w 83"/>
                        <a:gd name="T27" fmla="*/ 16 h 62"/>
                        <a:gd name="T28" fmla="*/ 56 w 83"/>
                        <a:gd name="T29" fmla="*/ 4 h 62"/>
                        <a:gd name="T30" fmla="*/ 41 w 83"/>
                        <a:gd name="T31" fmla="*/ 5 h 62"/>
                        <a:gd name="T32" fmla="*/ 28 w 83"/>
                        <a:gd name="T33" fmla="*/ 1 h 62"/>
                        <a:gd name="T34" fmla="*/ 16 w 83"/>
                        <a:gd name="T35" fmla="*/ 8 h 62"/>
                        <a:gd name="T36" fmla="*/ 14 w 83"/>
                        <a:gd name="T37" fmla="*/ 11 h 62"/>
                        <a:gd name="T38" fmla="*/ 16 w 83"/>
                        <a:gd name="T39" fmla="*/ 16 h 62"/>
                        <a:gd name="T40" fmla="*/ 14 w 83"/>
                        <a:gd name="T41" fmla="*/ 27 h 62"/>
                        <a:gd name="T42" fmla="*/ 9 w 83"/>
                        <a:gd name="T43" fmla="*/ 31 h 62"/>
                        <a:gd name="T44" fmla="*/ 7 w 83"/>
                        <a:gd name="T45" fmla="*/ 38 h 62"/>
                        <a:gd name="T46" fmla="*/ 0 w 83"/>
                        <a:gd name="T47" fmla="*/ 48 h 62"/>
                        <a:gd name="T48" fmla="*/ 9 w 83"/>
                        <a:gd name="T49" fmla="*/ 47 h 62"/>
                        <a:gd name="T50" fmla="*/ 16 w 83"/>
                        <a:gd name="T51"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62">
                          <a:moveTo>
                            <a:pt x="16" y="49"/>
                          </a:moveTo>
                          <a:cubicBezTo>
                            <a:pt x="18" y="48"/>
                            <a:pt x="15" y="51"/>
                            <a:pt x="16" y="49"/>
                          </a:cubicBezTo>
                          <a:cubicBezTo>
                            <a:pt x="14" y="52"/>
                            <a:pt x="9" y="52"/>
                            <a:pt x="7" y="55"/>
                          </a:cubicBezTo>
                          <a:cubicBezTo>
                            <a:pt x="6" y="56"/>
                            <a:pt x="3" y="59"/>
                            <a:pt x="4" y="60"/>
                          </a:cubicBezTo>
                          <a:cubicBezTo>
                            <a:pt x="5" y="62"/>
                            <a:pt x="17" y="53"/>
                            <a:pt x="19" y="52"/>
                          </a:cubicBezTo>
                          <a:cubicBezTo>
                            <a:pt x="22" y="50"/>
                            <a:pt x="25" y="49"/>
                            <a:pt x="28" y="47"/>
                          </a:cubicBezTo>
                          <a:cubicBezTo>
                            <a:pt x="31" y="45"/>
                            <a:pt x="33" y="42"/>
                            <a:pt x="37" y="40"/>
                          </a:cubicBezTo>
                          <a:cubicBezTo>
                            <a:pt x="43" y="37"/>
                            <a:pt x="46" y="34"/>
                            <a:pt x="53" y="34"/>
                          </a:cubicBezTo>
                          <a:cubicBezTo>
                            <a:pt x="57" y="34"/>
                            <a:pt x="62" y="33"/>
                            <a:pt x="67" y="34"/>
                          </a:cubicBezTo>
                          <a:cubicBezTo>
                            <a:pt x="71" y="34"/>
                            <a:pt x="74" y="36"/>
                            <a:pt x="78" y="34"/>
                          </a:cubicBezTo>
                          <a:cubicBezTo>
                            <a:pt x="81" y="33"/>
                            <a:pt x="83" y="31"/>
                            <a:pt x="81" y="28"/>
                          </a:cubicBezTo>
                          <a:cubicBezTo>
                            <a:pt x="79" y="25"/>
                            <a:pt x="74" y="24"/>
                            <a:pt x="71" y="22"/>
                          </a:cubicBezTo>
                          <a:cubicBezTo>
                            <a:pt x="69" y="21"/>
                            <a:pt x="67" y="19"/>
                            <a:pt x="65" y="18"/>
                          </a:cubicBezTo>
                          <a:cubicBezTo>
                            <a:pt x="63" y="17"/>
                            <a:pt x="60" y="18"/>
                            <a:pt x="59" y="16"/>
                          </a:cubicBezTo>
                          <a:cubicBezTo>
                            <a:pt x="56" y="13"/>
                            <a:pt x="56" y="7"/>
                            <a:pt x="56" y="4"/>
                          </a:cubicBezTo>
                          <a:cubicBezTo>
                            <a:pt x="51" y="5"/>
                            <a:pt x="46" y="6"/>
                            <a:pt x="41" y="5"/>
                          </a:cubicBezTo>
                          <a:cubicBezTo>
                            <a:pt x="36" y="4"/>
                            <a:pt x="34" y="0"/>
                            <a:pt x="28" y="1"/>
                          </a:cubicBezTo>
                          <a:cubicBezTo>
                            <a:pt x="24" y="2"/>
                            <a:pt x="20" y="4"/>
                            <a:pt x="16" y="8"/>
                          </a:cubicBezTo>
                          <a:cubicBezTo>
                            <a:pt x="14" y="9"/>
                            <a:pt x="14" y="9"/>
                            <a:pt x="14" y="11"/>
                          </a:cubicBezTo>
                          <a:cubicBezTo>
                            <a:pt x="14" y="12"/>
                            <a:pt x="16" y="15"/>
                            <a:pt x="16" y="16"/>
                          </a:cubicBezTo>
                          <a:cubicBezTo>
                            <a:pt x="19" y="22"/>
                            <a:pt x="19" y="24"/>
                            <a:pt x="14" y="27"/>
                          </a:cubicBezTo>
                          <a:cubicBezTo>
                            <a:pt x="12" y="28"/>
                            <a:pt x="10" y="29"/>
                            <a:pt x="9" y="31"/>
                          </a:cubicBezTo>
                          <a:cubicBezTo>
                            <a:pt x="8" y="33"/>
                            <a:pt x="8" y="36"/>
                            <a:pt x="7" y="38"/>
                          </a:cubicBezTo>
                          <a:cubicBezTo>
                            <a:pt x="5" y="42"/>
                            <a:pt x="2" y="45"/>
                            <a:pt x="0" y="48"/>
                          </a:cubicBezTo>
                          <a:cubicBezTo>
                            <a:pt x="2" y="49"/>
                            <a:pt x="6" y="47"/>
                            <a:pt x="9" y="47"/>
                          </a:cubicBezTo>
                          <a:cubicBezTo>
                            <a:pt x="11" y="47"/>
                            <a:pt x="21" y="45"/>
                            <a:pt x="16" y="4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6" name="Freeform 542">
                      <a:extLst>
                        <a:ext uri="{FF2B5EF4-FFF2-40B4-BE49-F238E27FC236}">
                          <a16:creationId xmlns:a16="http://schemas.microsoft.com/office/drawing/2014/main" id="{BE281828-1F43-4E7E-A388-0E4EA75832E4}"/>
                        </a:ext>
                      </a:extLst>
                    </p:cNvPr>
                    <p:cNvSpPr>
                      <a:spLocks/>
                    </p:cNvSpPr>
                    <p:nvPr/>
                  </p:nvSpPr>
                  <p:spPr bwMode="auto">
                    <a:xfrm>
                      <a:off x="6607024" y="3263000"/>
                      <a:ext cx="6350" cy="3175"/>
                    </a:xfrm>
                    <a:custGeom>
                      <a:avLst/>
                      <a:gdLst>
                        <a:gd name="T0" fmla="*/ 0 w 5"/>
                        <a:gd name="T1" fmla="*/ 3 h 3"/>
                        <a:gd name="T2" fmla="*/ 2 w 5"/>
                        <a:gd name="T3" fmla="*/ 2 h 3"/>
                        <a:gd name="T4" fmla="*/ 0 w 5"/>
                        <a:gd name="T5" fmla="*/ 3 h 3"/>
                      </a:gdLst>
                      <a:ahLst/>
                      <a:cxnLst>
                        <a:cxn ang="0">
                          <a:pos x="T0" y="T1"/>
                        </a:cxn>
                        <a:cxn ang="0">
                          <a:pos x="T2" y="T3"/>
                        </a:cxn>
                        <a:cxn ang="0">
                          <a:pos x="T4" y="T5"/>
                        </a:cxn>
                      </a:cxnLst>
                      <a:rect l="0" t="0" r="r" b="b"/>
                      <a:pathLst>
                        <a:path w="5" h="3">
                          <a:moveTo>
                            <a:pt x="0" y="3"/>
                          </a:moveTo>
                          <a:cubicBezTo>
                            <a:pt x="1" y="2"/>
                            <a:pt x="1" y="2"/>
                            <a:pt x="2" y="2"/>
                          </a:cubicBezTo>
                          <a:cubicBezTo>
                            <a:pt x="4" y="1"/>
                            <a:pt x="5" y="0"/>
                            <a:pt x="0"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7" name="Freeform 546">
                      <a:extLst>
                        <a:ext uri="{FF2B5EF4-FFF2-40B4-BE49-F238E27FC236}">
                          <a16:creationId xmlns:a16="http://schemas.microsoft.com/office/drawing/2014/main" id="{5D14F690-8F66-4A74-808B-3923117AD3C5}"/>
                        </a:ext>
                      </a:extLst>
                    </p:cNvPr>
                    <p:cNvSpPr>
                      <a:spLocks/>
                    </p:cNvSpPr>
                    <p:nvPr/>
                  </p:nvSpPr>
                  <p:spPr bwMode="auto">
                    <a:xfrm>
                      <a:off x="6386361" y="2478766"/>
                      <a:ext cx="174625" cy="107951"/>
                    </a:xfrm>
                    <a:custGeom>
                      <a:avLst/>
                      <a:gdLst>
                        <a:gd name="T0" fmla="*/ 162 w 162"/>
                        <a:gd name="T1" fmla="*/ 31 h 101"/>
                        <a:gd name="T2" fmla="*/ 140 w 162"/>
                        <a:gd name="T3" fmla="*/ 13 h 101"/>
                        <a:gd name="T4" fmla="*/ 127 w 162"/>
                        <a:gd name="T5" fmla="*/ 9 h 101"/>
                        <a:gd name="T6" fmla="*/ 115 w 162"/>
                        <a:gd name="T7" fmla="*/ 3 h 101"/>
                        <a:gd name="T8" fmla="*/ 108 w 162"/>
                        <a:gd name="T9" fmla="*/ 1 h 101"/>
                        <a:gd name="T10" fmla="*/ 92 w 162"/>
                        <a:gd name="T11" fmla="*/ 5 h 101"/>
                        <a:gd name="T12" fmla="*/ 79 w 162"/>
                        <a:gd name="T13" fmla="*/ 2 h 101"/>
                        <a:gd name="T14" fmla="*/ 65 w 162"/>
                        <a:gd name="T15" fmla="*/ 3 h 101"/>
                        <a:gd name="T16" fmla="*/ 55 w 162"/>
                        <a:gd name="T17" fmla="*/ 1 h 101"/>
                        <a:gd name="T18" fmla="*/ 42 w 162"/>
                        <a:gd name="T19" fmla="*/ 2 h 101"/>
                        <a:gd name="T20" fmla="*/ 29 w 162"/>
                        <a:gd name="T21" fmla="*/ 2 h 101"/>
                        <a:gd name="T22" fmla="*/ 12 w 162"/>
                        <a:gd name="T23" fmla="*/ 9 h 101"/>
                        <a:gd name="T24" fmla="*/ 4 w 162"/>
                        <a:gd name="T25" fmla="*/ 12 h 101"/>
                        <a:gd name="T26" fmla="*/ 0 w 162"/>
                        <a:gd name="T27" fmla="*/ 17 h 101"/>
                        <a:gd name="T28" fmla="*/ 6 w 162"/>
                        <a:gd name="T29" fmla="*/ 33 h 101"/>
                        <a:gd name="T30" fmla="*/ 8 w 162"/>
                        <a:gd name="T31" fmla="*/ 39 h 101"/>
                        <a:gd name="T32" fmla="*/ 11 w 162"/>
                        <a:gd name="T33" fmla="*/ 43 h 101"/>
                        <a:gd name="T34" fmla="*/ 25 w 162"/>
                        <a:gd name="T35" fmla="*/ 50 h 101"/>
                        <a:gd name="T36" fmla="*/ 39 w 162"/>
                        <a:gd name="T37" fmla="*/ 52 h 101"/>
                        <a:gd name="T38" fmla="*/ 53 w 162"/>
                        <a:gd name="T39" fmla="*/ 55 h 101"/>
                        <a:gd name="T40" fmla="*/ 53 w 162"/>
                        <a:gd name="T41" fmla="*/ 80 h 101"/>
                        <a:gd name="T42" fmla="*/ 70 w 162"/>
                        <a:gd name="T43" fmla="*/ 87 h 101"/>
                        <a:gd name="T44" fmla="*/ 72 w 162"/>
                        <a:gd name="T45" fmla="*/ 92 h 101"/>
                        <a:gd name="T46" fmla="*/ 75 w 162"/>
                        <a:gd name="T47" fmla="*/ 95 h 101"/>
                        <a:gd name="T48" fmla="*/ 87 w 162"/>
                        <a:gd name="T49" fmla="*/ 96 h 101"/>
                        <a:gd name="T50" fmla="*/ 109 w 162"/>
                        <a:gd name="T51" fmla="*/ 96 h 101"/>
                        <a:gd name="T52" fmla="*/ 112 w 162"/>
                        <a:gd name="T53" fmla="*/ 90 h 101"/>
                        <a:gd name="T54" fmla="*/ 122 w 162"/>
                        <a:gd name="T55" fmla="*/ 88 h 101"/>
                        <a:gd name="T56" fmla="*/ 127 w 162"/>
                        <a:gd name="T57" fmla="*/ 86 h 101"/>
                        <a:gd name="T58" fmla="*/ 134 w 162"/>
                        <a:gd name="T59" fmla="*/ 86 h 101"/>
                        <a:gd name="T60" fmla="*/ 136 w 162"/>
                        <a:gd name="T61" fmla="*/ 81 h 101"/>
                        <a:gd name="T62" fmla="*/ 138 w 162"/>
                        <a:gd name="T63" fmla="*/ 61 h 101"/>
                        <a:gd name="T64" fmla="*/ 159 w 162"/>
                        <a:gd name="T65" fmla="*/ 49 h 101"/>
                        <a:gd name="T66" fmla="*/ 159 w 162"/>
                        <a:gd name="T67" fmla="*/ 43 h 101"/>
                        <a:gd name="T68" fmla="*/ 162 w 162"/>
                        <a:gd name="T69" fmla="*/ 31 h 101"/>
                        <a:gd name="T70" fmla="*/ 162 w 162"/>
                        <a:gd name="T71" fmla="*/ 3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 h="101">
                          <a:moveTo>
                            <a:pt x="162" y="31"/>
                          </a:moveTo>
                          <a:cubicBezTo>
                            <a:pt x="154" y="26"/>
                            <a:pt x="147" y="19"/>
                            <a:pt x="140" y="13"/>
                          </a:cubicBezTo>
                          <a:cubicBezTo>
                            <a:pt x="135" y="10"/>
                            <a:pt x="132" y="10"/>
                            <a:pt x="127" y="9"/>
                          </a:cubicBezTo>
                          <a:cubicBezTo>
                            <a:pt x="121" y="8"/>
                            <a:pt x="119" y="6"/>
                            <a:pt x="115" y="3"/>
                          </a:cubicBezTo>
                          <a:cubicBezTo>
                            <a:pt x="113" y="0"/>
                            <a:pt x="111" y="0"/>
                            <a:pt x="108" y="1"/>
                          </a:cubicBezTo>
                          <a:cubicBezTo>
                            <a:pt x="102" y="3"/>
                            <a:pt x="98" y="6"/>
                            <a:pt x="92" y="5"/>
                          </a:cubicBezTo>
                          <a:cubicBezTo>
                            <a:pt x="87" y="5"/>
                            <a:pt x="83" y="3"/>
                            <a:pt x="79" y="2"/>
                          </a:cubicBezTo>
                          <a:cubicBezTo>
                            <a:pt x="74" y="2"/>
                            <a:pt x="70" y="3"/>
                            <a:pt x="65" y="3"/>
                          </a:cubicBezTo>
                          <a:cubicBezTo>
                            <a:pt x="61" y="3"/>
                            <a:pt x="58" y="2"/>
                            <a:pt x="55" y="1"/>
                          </a:cubicBezTo>
                          <a:cubicBezTo>
                            <a:pt x="51" y="1"/>
                            <a:pt x="47" y="3"/>
                            <a:pt x="42" y="2"/>
                          </a:cubicBezTo>
                          <a:cubicBezTo>
                            <a:pt x="38" y="2"/>
                            <a:pt x="33" y="1"/>
                            <a:pt x="29" y="2"/>
                          </a:cubicBezTo>
                          <a:cubicBezTo>
                            <a:pt x="23" y="3"/>
                            <a:pt x="17" y="7"/>
                            <a:pt x="12" y="9"/>
                          </a:cubicBezTo>
                          <a:cubicBezTo>
                            <a:pt x="9" y="10"/>
                            <a:pt x="7" y="11"/>
                            <a:pt x="4" y="12"/>
                          </a:cubicBezTo>
                          <a:cubicBezTo>
                            <a:pt x="1" y="14"/>
                            <a:pt x="0" y="13"/>
                            <a:pt x="0" y="17"/>
                          </a:cubicBezTo>
                          <a:cubicBezTo>
                            <a:pt x="1" y="23"/>
                            <a:pt x="4" y="28"/>
                            <a:pt x="6" y="33"/>
                          </a:cubicBezTo>
                          <a:cubicBezTo>
                            <a:pt x="7" y="35"/>
                            <a:pt x="8" y="37"/>
                            <a:pt x="8" y="39"/>
                          </a:cubicBezTo>
                          <a:cubicBezTo>
                            <a:pt x="9" y="43"/>
                            <a:pt x="8" y="42"/>
                            <a:pt x="11" y="43"/>
                          </a:cubicBezTo>
                          <a:cubicBezTo>
                            <a:pt x="16" y="44"/>
                            <a:pt x="20" y="47"/>
                            <a:pt x="25" y="50"/>
                          </a:cubicBezTo>
                          <a:cubicBezTo>
                            <a:pt x="30" y="52"/>
                            <a:pt x="33" y="52"/>
                            <a:pt x="39" y="52"/>
                          </a:cubicBezTo>
                          <a:cubicBezTo>
                            <a:pt x="44" y="51"/>
                            <a:pt x="49" y="50"/>
                            <a:pt x="53" y="55"/>
                          </a:cubicBezTo>
                          <a:cubicBezTo>
                            <a:pt x="58" y="63"/>
                            <a:pt x="53" y="72"/>
                            <a:pt x="53" y="80"/>
                          </a:cubicBezTo>
                          <a:cubicBezTo>
                            <a:pt x="60" y="80"/>
                            <a:pt x="66" y="81"/>
                            <a:pt x="70" y="87"/>
                          </a:cubicBezTo>
                          <a:cubicBezTo>
                            <a:pt x="71" y="89"/>
                            <a:pt x="71" y="90"/>
                            <a:pt x="72" y="92"/>
                          </a:cubicBezTo>
                          <a:cubicBezTo>
                            <a:pt x="73" y="95"/>
                            <a:pt x="72" y="95"/>
                            <a:pt x="75" y="95"/>
                          </a:cubicBezTo>
                          <a:cubicBezTo>
                            <a:pt x="78" y="96"/>
                            <a:pt x="83" y="96"/>
                            <a:pt x="87" y="96"/>
                          </a:cubicBezTo>
                          <a:cubicBezTo>
                            <a:pt x="93" y="97"/>
                            <a:pt x="104" y="101"/>
                            <a:pt x="109" y="96"/>
                          </a:cubicBezTo>
                          <a:cubicBezTo>
                            <a:pt x="111" y="94"/>
                            <a:pt x="111" y="92"/>
                            <a:pt x="112" y="90"/>
                          </a:cubicBezTo>
                          <a:cubicBezTo>
                            <a:pt x="115" y="88"/>
                            <a:pt x="119" y="88"/>
                            <a:pt x="122" y="88"/>
                          </a:cubicBezTo>
                          <a:cubicBezTo>
                            <a:pt x="124" y="87"/>
                            <a:pt x="126" y="87"/>
                            <a:pt x="127" y="86"/>
                          </a:cubicBezTo>
                          <a:cubicBezTo>
                            <a:pt x="129" y="86"/>
                            <a:pt x="132" y="86"/>
                            <a:pt x="134" y="86"/>
                          </a:cubicBezTo>
                          <a:cubicBezTo>
                            <a:pt x="137" y="86"/>
                            <a:pt x="136" y="84"/>
                            <a:pt x="136" y="81"/>
                          </a:cubicBezTo>
                          <a:cubicBezTo>
                            <a:pt x="135" y="75"/>
                            <a:pt x="133" y="66"/>
                            <a:pt x="138" y="61"/>
                          </a:cubicBezTo>
                          <a:cubicBezTo>
                            <a:pt x="144" y="56"/>
                            <a:pt x="153" y="55"/>
                            <a:pt x="159" y="49"/>
                          </a:cubicBezTo>
                          <a:cubicBezTo>
                            <a:pt x="162" y="47"/>
                            <a:pt x="160" y="46"/>
                            <a:pt x="159" y="43"/>
                          </a:cubicBezTo>
                          <a:cubicBezTo>
                            <a:pt x="159" y="39"/>
                            <a:pt x="160" y="34"/>
                            <a:pt x="162" y="31"/>
                          </a:cubicBezTo>
                          <a:cubicBezTo>
                            <a:pt x="162" y="32"/>
                            <a:pt x="161" y="30"/>
                            <a:pt x="162" y="3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8" name="Freeform 547">
                      <a:extLst>
                        <a:ext uri="{FF2B5EF4-FFF2-40B4-BE49-F238E27FC236}">
                          <a16:creationId xmlns:a16="http://schemas.microsoft.com/office/drawing/2014/main" id="{37050712-82B0-4E43-A437-5B29FC0C5C11}"/>
                        </a:ext>
                      </a:extLst>
                    </p:cNvPr>
                    <p:cNvSpPr>
                      <a:spLocks/>
                    </p:cNvSpPr>
                    <p:nvPr/>
                  </p:nvSpPr>
                  <p:spPr bwMode="auto">
                    <a:xfrm>
                      <a:off x="5911697" y="2743882"/>
                      <a:ext cx="17463" cy="26988"/>
                    </a:xfrm>
                    <a:custGeom>
                      <a:avLst/>
                      <a:gdLst>
                        <a:gd name="T0" fmla="*/ 12 w 16"/>
                        <a:gd name="T1" fmla="*/ 24 h 25"/>
                        <a:gd name="T2" fmla="*/ 16 w 16"/>
                        <a:gd name="T3" fmla="*/ 16 h 25"/>
                        <a:gd name="T4" fmla="*/ 5 w 16"/>
                        <a:gd name="T5" fmla="*/ 0 h 25"/>
                        <a:gd name="T6" fmla="*/ 0 w 16"/>
                        <a:gd name="T7" fmla="*/ 11 h 25"/>
                        <a:gd name="T8" fmla="*/ 1 w 16"/>
                        <a:gd name="T9" fmla="*/ 14 h 25"/>
                        <a:gd name="T10" fmla="*/ 2 w 16"/>
                        <a:gd name="T11" fmla="*/ 22 h 25"/>
                        <a:gd name="T12" fmla="*/ 12 w 16"/>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2" y="24"/>
                          </a:moveTo>
                          <a:cubicBezTo>
                            <a:pt x="15" y="23"/>
                            <a:pt x="15" y="19"/>
                            <a:pt x="16" y="16"/>
                          </a:cubicBezTo>
                          <a:cubicBezTo>
                            <a:pt x="16" y="8"/>
                            <a:pt x="5" y="8"/>
                            <a:pt x="5" y="0"/>
                          </a:cubicBezTo>
                          <a:cubicBezTo>
                            <a:pt x="0" y="0"/>
                            <a:pt x="0" y="7"/>
                            <a:pt x="0" y="11"/>
                          </a:cubicBezTo>
                          <a:cubicBezTo>
                            <a:pt x="0" y="12"/>
                            <a:pt x="1" y="13"/>
                            <a:pt x="1" y="14"/>
                          </a:cubicBezTo>
                          <a:cubicBezTo>
                            <a:pt x="1" y="16"/>
                            <a:pt x="1" y="22"/>
                            <a:pt x="2" y="22"/>
                          </a:cubicBezTo>
                          <a:cubicBezTo>
                            <a:pt x="4" y="23"/>
                            <a:pt x="9" y="25"/>
                            <a:pt x="12" y="2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9" name="Freeform 548">
                      <a:extLst>
                        <a:ext uri="{FF2B5EF4-FFF2-40B4-BE49-F238E27FC236}">
                          <a16:creationId xmlns:a16="http://schemas.microsoft.com/office/drawing/2014/main" id="{4E721E70-CC8B-48EA-ADC9-EB758897346C}"/>
                        </a:ext>
                      </a:extLst>
                    </p:cNvPr>
                    <p:cNvSpPr>
                      <a:spLocks/>
                    </p:cNvSpPr>
                    <p:nvPr/>
                  </p:nvSpPr>
                  <p:spPr bwMode="auto">
                    <a:xfrm>
                      <a:off x="5911697" y="2767695"/>
                      <a:ext cx="6350" cy="1588"/>
                    </a:xfrm>
                    <a:custGeom>
                      <a:avLst/>
                      <a:gdLst>
                        <a:gd name="T0" fmla="*/ 1 w 5"/>
                        <a:gd name="T1" fmla="*/ 0 h 2"/>
                        <a:gd name="T2" fmla="*/ 1 w 5"/>
                        <a:gd name="T3" fmla="*/ 0 h 2"/>
                      </a:gdLst>
                      <a:ahLst/>
                      <a:cxnLst>
                        <a:cxn ang="0">
                          <a:pos x="T0" y="T1"/>
                        </a:cxn>
                        <a:cxn ang="0">
                          <a:pos x="T2" y="T3"/>
                        </a:cxn>
                      </a:cxnLst>
                      <a:rect l="0" t="0" r="r" b="b"/>
                      <a:pathLst>
                        <a:path w="5" h="2">
                          <a:moveTo>
                            <a:pt x="1" y="0"/>
                          </a:moveTo>
                          <a:cubicBezTo>
                            <a:pt x="0" y="0"/>
                            <a:pt x="5" y="2"/>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0" name="Freeform 552">
                      <a:extLst>
                        <a:ext uri="{FF2B5EF4-FFF2-40B4-BE49-F238E27FC236}">
                          <a16:creationId xmlns:a16="http://schemas.microsoft.com/office/drawing/2014/main" id="{C7C0F6B9-F9D2-4A77-93EB-D8D9609A1725}"/>
                        </a:ext>
                      </a:extLst>
                    </p:cNvPr>
                    <p:cNvSpPr>
                      <a:spLocks/>
                    </p:cNvSpPr>
                    <p:nvPr/>
                  </p:nvSpPr>
                  <p:spPr bwMode="auto">
                    <a:xfrm>
                      <a:off x="5967260" y="2805795"/>
                      <a:ext cx="9525" cy="9525"/>
                    </a:xfrm>
                    <a:custGeom>
                      <a:avLst/>
                      <a:gdLst>
                        <a:gd name="T0" fmla="*/ 5 w 9"/>
                        <a:gd name="T1" fmla="*/ 4 h 9"/>
                        <a:gd name="T2" fmla="*/ 5 w 9"/>
                        <a:gd name="T3" fmla="*/ 4 h 9"/>
                      </a:gdLst>
                      <a:ahLst/>
                      <a:cxnLst>
                        <a:cxn ang="0">
                          <a:pos x="T0" y="T1"/>
                        </a:cxn>
                        <a:cxn ang="0">
                          <a:pos x="T2" y="T3"/>
                        </a:cxn>
                      </a:cxnLst>
                      <a:rect l="0" t="0" r="r" b="b"/>
                      <a:pathLst>
                        <a:path w="9" h="9">
                          <a:moveTo>
                            <a:pt x="5" y="4"/>
                          </a:moveTo>
                          <a:cubicBezTo>
                            <a:pt x="9" y="0"/>
                            <a:pt x="0" y="9"/>
                            <a:pt x="5"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1" name="Freeform 553">
                      <a:extLst>
                        <a:ext uri="{FF2B5EF4-FFF2-40B4-BE49-F238E27FC236}">
                          <a16:creationId xmlns:a16="http://schemas.microsoft.com/office/drawing/2014/main" id="{E9F161FE-EBB6-4A73-B7A9-917FDCC79F41}"/>
                        </a:ext>
                      </a:extLst>
                    </p:cNvPr>
                    <p:cNvSpPr>
                      <a:spLocks/>
                    </p:cNvSpPr>
                    <p:nvPr/>
                  </p:nvSpPr>
                  <p:spPr bwMode="auto">
                    <a:xfrm>
                      <a:off x="5911697" y="2543854"/>
                      <a:ext cx="284163" cy="309566"/>
                    </a:xfrm>
                    <a:custGeom>
                      <a:avLst/>
                      <a:gdLst>
                        <a:gd name="T0" fmla="*/ 52 w 263"/>
                        <a:gd name="T1" fmla="*/ 280 h 290"/>
                        <a:gd name="T2" fmla="*/ 74 w 263"/>
                        <a:gd name="T3" fmla="*/ 275 h 290"/>
                        <a:gd name="T4" fmla="*/ 92 w 263"/>
                        <a:gd name="T5" fmla="*/ 278 h 290"/>
                        <a:gd name="T6" fmla="*/ 112 w 263"/>
                        <a:gd name="T7" fmla="*/ 282 h 290"/>
                        <a:gd name="T8" fmla="*/ 126 w 263"/>
                        <a:gd name="T9" fmla="*/ 288 h 290"/>
                        <a:gd name="T10" fmla="*/ 136 w 263"/>
                        <a:gd name="T11" fmla="*/ 280 h 290"/>
                        <a:gd name="T12" fmla="*/ 154 w 263"/>
                        <a:gd name="T13" fmla="*/ 286 h 290"/>
                        <a:gd name="T14" fmla="*/ 183 w 263"/>
                        <a:gd name="T15" fmla="*/ 278 h 290"/>
                        <a:gd name="T16" fmla="*/ 200 w 263"/>
                        <a:gd name="T17" fmla="*/ 280 h 290"/>
                        <a:gd name="T18" fmla="*/ 200 w 263"/>
                        <a:gd name="T19" fmla="*/ 261 h 290"/>
                        <a:gd name="T20" fmla="*/ 223 w 263"/>
                        <a:gd name="T21" fmla="*/ 245 h 290"/>
                        <a:gd name="T22" fmla="*/ 230 w 263"/>
                        <a:gd name="T23" fmla="*/ 239 h 290"/>
                        <a:gd name="T24" fmla="*/ 214 w 263"/>
                        <a:gd name="T25" fmla="*/ 226 h 290"/>
                        <a:gd name="T26" fmla="*/ 189 w 263"/>
                        <a:gd name="T27" fmla="*/ 203 h 290"/>
                        <a:gd name="T28" fmla="*/ 183 w 263"/>
                        <a:gd name="T29" fmla="*/ 186 h 290"/>
                        <a:gd name="T30" fmla="*/ 205 w 263"/>
                        <a:gd name="T31" fmla="*/ 172 h 290"/>
                        <a:gd name="T32" fmla="*/ 241 w 263"/>
                        <a:gd name="T33" fmla="*/ 157 h 290"/>
                        <a:gd name="T34" fmla="*/ 257 w 263"/>
                        <a:gd name="T35" fmla="*/ 152 h 290"/>
                        <a:gd name="T36" fmla="*/ 262 w 263"/>
                        <a:gd name="T37" fmla="*/ 143 h 290"/>
                        <a:gd name="T38" fmla="*/ 254 w 263"/>
                        <a:gd name="T39" fmla="*/ 126 h 290"/>
                        <a:gd name="T40" fmla="*/ 255 w 263"/>
                        <a:gd name="T41" fmla="*/ 109 h 290"/>
                        <a:gd name="T42" fmla="*/ 251 w 263"/>
                        <a:gd name="T43" fmla="*/ 91 h 290"/>
                        <a:gd name="T44" fmla="*/ 246 w 263"/>
                        <a:gd name="T45" fmla="*/ 67 h 290"/>
                        <a:gd name="T46" fmla="*/ 243 w 263"/>
                        <a:gd name="T47" fmla="*/ 49 h 290"/>
                        <a:gd name="T48" fmla="*/ 234 w 263"/>
                        <a:gd name="T49" fmla="*/ 44 h 290"/>
                        <a:gd name="T50" fmla="*/ 230 w 263"/>
                        <a:gd name="T51" fmla="*/ 31 h 290"/>
                        <a:gd name="T52" fmla="*/ 213 w 263"/>
                        <a:gd name="T53" fmla="*/ 26 h 290"/>
                        <a:gd name="T54" fmla="*/ 204 w 263"/>
                        <a:gd name="T55" fmla="*/ 19 h 290"/>
                        <a:gd name="T56" fmla="*/ 183 w 263"/>
                        <a:gd name="T57" fmla="*/ 25 h 290"/>
                        <a:gd name="T58" fmla="*/ 173 w 263"/>
                        <a:gd name="T59" fmla="*/ 30 h 290"/>
                        <a:gd name="T60" fmla="*/ 155 w 263"/>
                        <a:gd name="T61" fmla="*/ 37 h 290"/>
                        <a:gd name="T62" fmla="*/ 150 w 263"/>
                        <a:gd name="T63" fmla="*/ 22 h 290"/>
                        <a:gd name="T64" fmla="*/ 130 w 263"/>
                        <a:gd name="T65" fmla="*/ 19 h 290"/>
                        <a:gd name="T66" fmla="*/ 121 w 263"/>
                        <a:gd name="T67" fmla="*/ 17 h 290"/>
                        <a:gd name="T68" fmla="*/ 116 w 263"/>
                        <a:gd name="T69" fmla="*/ 6 h 290"/>
                        <a:gd name="T70" fmla="*/ 98 w 263"/>
                        <a:gd name="T71" fmla="*/ 2 h 290"/>
                        <a:gd name="T72" fmla="*/ 87 w 263"/>
                        <a:gd name="T73" fmla="*/ 9 h 290"/>
                        <a:gd name="T74" fmla="*/ 80 w 263"/>
                        <a:gd name="T75" fmla="*/ 21 h 290"/>
                        <a:gd name="T76" fmla="*/ 86 w 263"/>
                        <a:gd name="T77" fmla="*/ 29 h 290"/>
                        <a:gd name="T78" fmla="*/ 96 w 263"/>
                        <a:gd name="T79" fmla="*/ 38 h 290"/>
                        <a:gd name="T80" fmla="*/ 110 w 263"/>
                        <a:gd name="T81" fmla="*/ 52 h 290"/>
                        <a:gd name="T82" fmla="*/ 96 w 263"/>
                        <a:gd name="T83" fmla="*/ 42 h 290"/>
                        <a:gd name="T84" fmla="*/ 77 w 263"/>
                        <a:gd name="T85" fmla="*/ 41 h 290"/>
                        <a:gd name="T86" fmla="*/ 74 w 263"/>
                        <a:gd name="T87" fmla="*/ 57 h 290"/>
                        <a:gd name="T88" fmla="*/ 69 w 263"/>
                        <a:gd name="T89" fmla="*/ 56 h 290"/>
                        <a:gd name="T90" fmla="*/ 63 w 263"/>
                        <a:gd name="T91" fmla="*/ 52 h 290"/>
                        <a:gd name="T92" fmla="*/ 53 w 263"/>
                        <a:gd name="T93" fmla="*/ 47 h 290"/>
                        <a:gd name="T94" fmla="*/ 44 w 263"/>
                        <a:gd name="T95" fmla="*/ 48 h 290"/>
                        <a:gd name="T96" fmla="*/ 37 w 263"/>
                        <a:gd name="T97" fmla="*/ 51 h 290"/>
                        <a:gd name="T98" fmla="*/ 40 w 263"/>
                        <a:gd name="T99" fmla="*/ 65 h 290"/>
                        <a:gd name="T100" fmla="*/ 34 w 263"/>
                        <a:gd name="T101" fmla="*/ 86 h 290"/>
                        <a:gd name="T102" fmla="*/ 34 w 263"/>
                        <a:gd name="T103" fmla="*/ 102 h 290"/>
                        <a:gd name="T104" fmla="*/ 22 w 263"/>
                        <a:gd name="T105" fmla="*/ 120 h 290"/>
                        <a:gd name="T106" fmla="*/ 9 w 263"/>
                        <a:gd name="T107" fmla="*/ 133 h 290"/>
                        <a:gd name="T108" fmla="*/ 12 w 263"/>
                        <a:gd name="T109" fmla="*/ 167 h 290"/>
                        <a:gd name="T110" fmla="*/ 8 w 263"/>
                        <a:gd name="T111" fmla="*/ 188 h 290"/>
                        <a:gd name="T112" fmla="*/ 17 w 263"/>
                        <a:gd name="T113" fmla="*/ 196 h 290"/>
                        <a:gd name="T114" fmla="*/ 17 w 263"/>
                        <a:gd name="T115" fmla="*/ 210 h 290"/>
                        <a:gd name="T116" fmla="*/ 22 w 263"/>
                        <a:gd name="T117" fmla="*/ 216 h 290"/>
                        <a:gd name="T118" fmla="*/ 45 w 263"/>
                        <a:gd name="T119" fmla="*/ 223 h 290"/>
                        <a:gd name="T120" fmla="*/ 64 w 263"/>
                        <a:gd name="T121" fmla="*/ 229 h 290"/>
                        <a:gd name="T122" fmla="*/ 51 w 263"/>
                        <a:gd name="T123" fmla="*/ 2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 h="290">
                          <a:moveTo>
                            <a:pt x="51" y="276"/>
                          </a:moveTo>
                          <a:cubicBezTo>
                            <a:pt x="51" y="277"/>
                            <a:pt x="51" y="280"/>
                            <a:pt x="52" y="280"/>
                          </a:cubicBezTo>
                          <a:cubicBezTo>
                            <a:pt x="53" y="281"/>
                            <a:pt x="53" y="281"/>
                            <a:pt x="54" y="281"/>
                          </a:cubicBezTo>
                          <a:cubicBezTo>
                            <a:pt x="62" y="282"/>
                            <a:pt x="68" y="278"/>
                            <a:pt x="74" y="275"/>
                          </a:cubicBezTo>
                          <a:cubicBezTo>
                            <a:pt x="77" y="273"/>
                            <a:pt x="81" y="272"/>
                            <a:pt x="84" y="274"/>
                          </a:cubicBezTo>
                          <a:cubicBezTo>
                            <a:pt x="87" y="276"/>
                            <a:pt x="88" y="277"/>
                            <a:pt x="92" y="278"/>
                          </a:cubicBezTo>
                          <a:cubicBezTo>
                            <a:pt x="95" y="278"/>
                            <a:pt x="98" y="278"/>
                            <a:pt x="101" y="279"/>
                          </a:cubicBezTo>
                          <a:cubicBezTo>
                            <a:pt x="105" y="280"/>
                            <a:pt x="108" y="282"/>
                            <a:pt x="112" y="282"/>
                          </a:cubicBezTo>
                          <a:cubicBezTo>
                            <a:pt x="116" y="282"/>
                            <a:pt x="120" y="282"/>
                            <a:pt x="123" y="284"/>
                          </a:cubicBezTo>
                          <a:cubicBezTo>
                            <a:pt x="124" y="285"/>
                            <a:pt x="125" y="287"/>
                            <a:pt x="126" y="288"/>
                          </a:cubicBezTo>
                          <a:cubicBezTo>
                            <a:pt x="128" y="289"/>
                            <a:pt x="127" y="290"/>
                            <a:pt x="129" y="288"/>
                          </a:cubicBezTo>
                          <a:cubicBezTo>
                            <a:pt x="132" y="286"/>
                            <a:pt x="133" y="282"/>
                            <a:pt x="136" y="280"/>
                          </a:cubicBezTo>
                          <a:cubicBezTo>
                            <a:pt x="141" y="277"/>
                            <a:pt x="144" y="280"/>
                            <a:pt x="147" y="283"/>
                          </a:cubicBezTo>
                          <a:cubicBezTo>
                            <a:pt x="149" y="284"/>
                            <a:pt x="151" y="286"/>
                            <a:pt x="154" y="286"/>
                          </a:cubicBezTo>
                          <a:cubicBezTo>
                            <a:pt x="157" y="285"/>
                            <a:pt x="161" y="282"/>
                            <a:pt x="164" y="281"/>
                          </a:cubicBezTo>
                          <a:cubicBezTo>
                            <a:pt x="171" y="279"/>
                            <a:pt x="177" y="280"/>
                            <a:pt x="183" y="278"/>
                          </a:cubicBezTo>
                          <a:cubicBezTo>
                            <a:pt x="186" y="277"/>
                            <a:pt x="188" y="275"/>
                            <a:pt x="192" y="276"/>
                          </a:cubicBezTo>
                          <a:cubicBezTo>
                            <a:pt x="195" y="277"/>
                            <a:pt x="197" y="279"/>
                            <a:pt x="200" y="280"/>
                          </a:cubicBezTo>
                          <a:cubicBezTo>
                            <a:pt x="205" y="280"/>
                            <a:pt x="203" y="277"/>
                            <a:pt x="202" y="273"/>
                          </a:cubicBezTo>
                          <a:cubicBezTo>
                            <a:pt x="200" y="270"/>
                            <a:pt x="198" y="265"/>
                            <a:pt x="200" y="261"/>
                          </a:cubicBezTo>
                          <a:cubicBezTo>
                            <a:pt x="203" y="255"/>
                            <a:pt x="212" y="258"/>
                            <a:pt x="215" y="251"/>
                          </a:cubicBezTo>
                          <a:cubicBezTo>
                            <a:pt x="217" y="248"/>
                            <a:pt x="218" y="246"/>
                            <a:pt x="223" y="245"/>
                          </a:cubicBezTo>
                          <a:cubicBezTo>
                            <a:pt x="224" y="245"/>
                            <a:pt x="226" y="246"/>
                            <a:pt x="227" y="245"/>
                          </a:cubicBezTo>
                          <a:cubicBezTo>
                            <a:pt x="228" y="245"/>
                            <a:pt x="230" y="240"/>
                            <a:pt x="230" y="239"/>
                          </a:cubicBezTo>
                          <a:cubicBezTo>
                            <a:pt x="229" y="237"/>
                            <a:pt x="225" y="234"/>
                            <a:pt x="223" y="233"/>
                          </a:cubicBezTo>
                          <a:cubicBezTo>
                            <a:pt x="220" y="231"/>
                            <a:pt x="217" y="228"/>
                            <a:pt x="214" y="226"/>
                          </a:cubicBezTo>
                          <a:cubicBezTo>
                            <a:pt x="207" y="221"/>
                            <a:pt x="199" y="217"/>
                            <a:pt x="194" y="210"/>
                          </a:cubicBezTo>
                          <a:cubicBezTo>
                            <a:pt x="192" y="208"/>
                            <a:pt x="190" y="206"/>
                            <a:pt x="189" y="203"/>
                          </a:cubicBezTo>
                          <a:cubicBezTo>
                            <a:pt x="188" y="200"/>
                            <a:pt x="190" y="196"/>
                            <a:pt x="188" y="193"/>
                          </a:cubicBezTo>
                          <a:cubicBezTo>
                            <a:pt x="187" y="190"/>
                            <a:pt x="184" y="189"/>
                            <a:pt x="183" y="186"/>
                          </a:cubicBezTo>
                          <a:cubicBezTo>
                            <a:pt x="182" y="183"/>
                            <a:pt x="183" y="181"/>
                            <a:pt x="185" y="180"/>
                          </a:cubicBezTo>
                          <a:cubicBezTo>
                            <a:pt x="191" y="174"/>
                            <a:pt x="197" y="173"/>
                            <a:pt x="205" y="172"/>
                          </a:cubicBezTo>
                          <a:cubicBezTo>
                            <a:pt x="211" y="172"/>
                            <a:pt x="216" y="167"/>
                            <a:pt x="221" y="163"/>
                          </a:cubicBezTo>
                          <a:cubicBezTo>
                            <a:pt x="228" y="160"/>
                            <a:pt x="234" y="160"/>
                            <a:pt x="241" y="157"/>
                          </a:cubicBezTo>
                          <a:cubicBezTo>
                            <a:pt x="247" y="154"/>
                            <a:pt x="246" y="147"/>
                            <a:pt x="253" y="150"/>
                          </a:cubicBezTo>
                          <a:cubicBezTo>
                            <a:pt x="254" y="151"/>
                            <a:pt x="256" y="152"/>
                            <a:pt x="257" y="152"/>
                          </a:cubicBezTo>
                          <a:cubicBezTo>
                            <a:pt x="260" y="153"/>
                            <a:pt x="259" y="153"/>
                            <a:pt x="260" y="152"/>
                          </a:cubicBezTo>
                          <a:cubicBezTo>
                            <a:pt x="262" y="150"/>
                            <a:pt x="262" y="145"/>
                            <a:pt x="262" y="143"/>
                          </a:cubicBezTo>
                          <a:cubicBezTo>
                            <a:pt x="263" y="139"/>
                            <a:pt x="260" y="137"/>
                            <a:pt x="257" y="134"/>
                          </a:cubicBezTo>
                          <a:cubicBezTo>
                            <a:pt x="255" y="131"/>
                            <a:pt x="255" y="129"/>
                            <a:pt x="254" y="126"/>
                          </a:cubicBezTo>
                          <a:cubicBezTo>
                            <a:pt x="253" y="123"/>
                            <a:pt x="252" y="120"/>
                            <a:pt x="253" y="117"/>
                          </a:cubicBezTo>
                          <a:cubicBezTo>
                            <a:pt x="253" y="114"/>
                            <a:pt x="255" y="112"/>
                            <a:pt x="255" y="109"/>
                          </a:cubicBezTo>
                          <a:cubicBezTo>
                            <a:pt x="254" y="106"/>
                            <a:pt x="252" y="104"/>
                            <a:pt x="251" y="101"/>
                          </a:cubicBezTo>
                          <a:cubicBezTo>
                            <a:pt x="249" y="98"/>
                            <a:pt x="252" y="94"/>
                            <a:pt x="251" y="91"/>
                          </a:cubicBezTo>
                          <a:cubicBezTo>
                            <a:pt x="249" y="86"/>
                            <a:pt x="235" y="81"/>
                            <a:pt x="240" y="74"/>
                          </a:cubicBezTo>
                          <a:cubicBezTo>
                            <a:pt x="242" y="71"/>
                            <a:pt x="245" y="71"/>
                            <a:pt x="246" y="67"/>
                          </a:cubicBezTo>
                          <a:cubicBezTo>
                            <a:pt x="247" y="63"/>
                            <a:pt x="245" y="59"/>
                            <a:pt x="244" y="55"/>
                          </a:cubicBezTo>
                          <a:cubicBezTo>
                            <a:pt x="244" y="54"/>
                            <a:pt x="244" y="51"/>
                            <a:pt x="243" y="49"/>
                          </a:cubicBezTo>
                          <a:cubicBezTo>
                            <a:pt x="242" y="47"/>
                            <a:pt x="242" y="48"/>
                            <a:pt x="240" y="47"/>
                          </a:cubicBezTo>
                          <a:cubicBezTo>
                            <a:pt x="239" y="46"/>
                            <a:pt x="235" y="45"/>
                            <a:pt x="234" y="44"/>
                          </a:cubicBezTo>
                          <a:cubicBezTo>
                            <a:pt x="229" y="39"/>
                            <a:pt x="244" y="41"/>
                            <a:pt x="239" y="36"/>
                          </a:cubicBezTo>
                          <a:cubicBezTo>
                            <a:pt x="236" y="35"/>
                            <a:pt x="233" y="32"/>
                            <a:pt x="230" y="31"/>
                          </a:cubicBezTo>
                          <a:cubicBezTo>
                            <a:pt x="227" y="29"/>
                            <a:pt x="224" y="31"/>
                            <a:pt x="220" y="30"/>
                          </a:cubicBezTo>
                          <a:cubicBezTo>
                            <a:pt x="217" y="30"/>
                            <a:pt x="215" y="29"/>
                            <a:pt x="213" y="26"/>
                          </a:cubicBezTo>
                          <a:cubicBezTo>
                            <a:pt x="212" y="25"/>
                            <a:pt x="211" y="21"/>
                            <a:pt x="209" y="19"/>
                          </a:cubicBezTo>
                          <a:cubicBezTo>
                            <a:pt x="207" y="19"/>
                            <a:pt x="205" y="19"/>
                            <a:pt x="204" y="19"/>
                          </a:cubicBezTo>
                          <a:cubicBezTo>
                            <a:pt x="200" y="20"/>
                            <a:pt x="196" y="21"/>
                            <a:pt x="192" y="22"/>
                          </a:cubicBezTo>
                          <a:cubicBezTo>
                            <a:pt x="188" y="22"/>
                            <a:pt x="186" y="22"/>
                            <a:pt x="183" y="25"/>
                          </a:cubicBezTo>
                          <a:cubicBezTo>
                            <a:pt x="182" y="27"/>
                            <a:pt x="182" y="29"/>
                            <a:pt x="180" y="30"/>
                          </a:cubicBezTo>
                          <a:cubicBezTo>
                            <a:pt x="178" y="31"/>
                            <a:pt x="175" y="30"/>
                            <a:pt x="173" y="30"/>
                          </a:cubicBezTo>
                          <a:cubicBezTo>
                            <a:pt x="169" y="31"/>
                            <a:pt x="166" y="32"/>
                            <a:pt x="163" y="34"/>
                          </a:cubicBezTo>
                          <a:cubicBezTo>
                            <a:pt x="160" y="35"/>
                            <a:pt x="158" y="37"/>
                            <a:pt x="155" y="37"/>
                          </a:cubicBezTo>
                          <a:cubicBezTo>
                            <a:pt x="153" y="37"/>
                            <a:pt x="147" y="38"/>
                            <a:pt x="145" y="37"/>
                          </a:cubicBezTo>
                          <a:cubicBezTo>
                            <a:pt x="138" y="33"/>
                            <a:pt x="153" y="25"/>
                            <a:pt x="150" y="22"/>
                          </a:cubicBezTo>
                          <a:cubicBezTo>
                            <a:pt x="148" y="19"/>
                            <a:pt x="143" y="23"/>
                            <a:pt x="141" y="22"/>
                          </a:cubicBezTo>
                          <a:cubicBezTo>
                            <a:pt x="137" y="22"/>
                            <a:pt x="134" y="18"/>
                            <a:pt x="130" y="19"/>
                          </a:cubicBezTo>
                          <a:cubicBezTo>
                            <a:pt x="127" y="20"/>
                            <a:pt x="127" y="23"/>
                            <a:pt x="124" y="20"/>
                          </a:cubicBezTo>
                          <a:cubicBezTo>
                            <a:pt x="123" y="19"/>
                            <a:pt x="123" y="18"/>
                            <a:pt x="121" y="17"/>
                          </a:cubicBezTo>
                          <a:cubicBezTo>
                            <a:pt x="120" y="17"/>
                            <a:pt x="118" y="18"/>
                            <a:pt x="117" y="17"/>
                          </a:cubicBezTo>
                          <a:cubicBezTo>
                            <a:pt x="114" y="14"/>
                            <a:pt x="126" y="6"/>
                            <a:pt x="116" y="6"/>
                          </a:cubicBezTo>
                          <a:cubicBezTo>
                            <a:pt x="113" y="6"/>
                            <a:pt x="110" y="7"/>
                            <a:pt x="107" y="6"/>
                          </a:cubicBezTo>
                          <a:cubicBezTo>
                            <a:pt x="104" y="5"/>
                            <a:pt x="101" y="3"/>
                            <a:pt x="98" y="2"/>
                          </a:cubicBezTo>
                          <a:cubicBezTo>
                            <a:pt x="92" y="1"/>
                            <a:pt x="86" y="2"/>
                            <a:pt x="81" y="0"/>
                          </a:cubicBezTo>
                          <a:cubicBezTo>
                            <a:pt x="83" y="3"/>
                            <a:pt x="85" y="7"/>
                            <a:pt x="87" y="9"/>
                          </a:cubicBezTo>
                          <a:cubicBezTo>
                            <a:pt x="89" y="12"/>
                            <a:pt x="91" y="13"/>
                            <a:pt x="87" y="16"/>
                          </a:cubicBezTo>
                          <a:cubicBezTo>
                            <a:pt x="85" y="18"/>
                            <a:pt x="81" y="18"/>
                            <a:pt x="80" y="21"/>
                          </a:cubicBezTo>
                          <a:cubicBezTo>
                            <a:pt x="79" y="28"/>
                            <a:pt x="87" y="21"/>
                            <a:pt x="88" y="24"/>
                          </a:cubicBezTo>
                          <a:cubicBezTo>
                            <a:pt x="88" y="25"/>
                            <a:pt x="87" y="27"/>
                            <a:pt x="86" y="29"/>
                          </a:cubicBezTo>
                          <a:cubicBezTo>
                            <a:pt x="86" y="30"/>
                            <a:pt x="86" y="32"/>
                            <a:pt x="87" y="34"/>
                          </a:cubicBezTo>
                          <a:cubicBezTo>
                            <a:pt x="89" y="36"/>
                            <a:pt x="94" y="36"/>
                            <a:pt x="96" y="38"/>
                          </a:cubicBezTo>
                          <a:cubicBezTo>
                            <a:pt x="99" y="40"/>
                            <a:pt x="102" y="41"/>
                            <a:pt x="104" y="43"/>
                          </a:cubicBezTo>
                          <a:cubicBezTo>
                            <a:pt x="105" y="44"/>
                            <a:pt x="112" y="51"/>
                            <a:pt x="110" y="52"/>
                          </a:cubicBezTo>
                          <a:cubicBezTo>
                            <a:pt x="109" y="52"/>
                            <a:pt x="106" y="48"/>
                            <a:pt x="105" y="48"/>
                          </a:cubicBezTo>
                          <a:cubicBezTo>
                            <a:pt x="102" y="46"/>
                            <a:pt x="99" y="43"/>
                            <a:pt x="96" y="42"/>
                          </a:cubicBezTo>
                          <a:cubicBezTo>
                            <a:pt x="93" y="41"/>
                            <a:pt x="89" y="42"/>
                            <a:pt x="86" y="42"/>
                          </a:cubicBezTo>
                          <a:cubicBezTo>
                            <a:pt x="84" y="42"/>
                            <a:pt x="79" y="40"/>
                            <a:pt x="77" y="41"/>
                          </a:cubicBezTo>
                          <a:cubicBezTo>
                            <a:pt x="72" y="44"/>
                            <a:pt x="82" y="55"/>
                            <a:pt x="78" y="59"/>
                          </a:cubicBezTo>
                          <a:cubicBezTo>
                            <a:pt x="75" y="62"/>
                            <a:pt x="74" y="60"/>
                            <a:pt x="74" y="57"/>
                          </a:cubicBezTo>
                          <a:cubicBezTo>
                            <a:pt x="74" y="55"/>
                            <a:pt x="75" y="54"/>
                            <a:pt x="73" y="53"/>
                          </a:cubicBezTo>
                          <a:cubicBezTo>
                            <a:pt x="70" y="53"/>
                            <a:pt x="71" y="54"/>
                            <a:pt x="69" y="56"/>
                          </a:cubicBezTo>
                          <a:cubicBezTo>
                            <a:pt x="68" y="58"/>
                            <a:pt x="65" y="59"/>
                            <a:pt x="63" y="56"/>
                          </a:cubicBezTo>
                          <a:cubicBezTo>
                            <a:pt x="63" y="55"/>
                            <a:pt x="64" y="53"/>
                            <a:pt x="63" y="52"/>
                          </a:cubicBezTo>
                          <a:cubicBezTo>
                            <a:pt x="63" y="51"/>
                            <a:pt x="61" y="49"/>
                            <a:pt x="60" y="49"/>
                          </a:cubicBezTo>
                          <a:cubicBezTo>
                            <a:pt x="57" y="47"/>
                            <a:pt x="55" y="48"/>
                            <a:pt x="53" y="47"/>
                          </a:cubicBezTo>
                          <a:cubicBezTo>
                            <a:pt x="51" y="47"/>
                            <a:pt x="51" y="45"/>
                            <a:pt x="48" y="46"/>
                          </a:cubicBezTo>
                          <a:cubicBezTo>
                            <a:pt x="47" y="46"/>
                            <a:pt x="46" y="47"/>
                            <a:pt x="44" y="48"/>
                          </a:cubicBezTo>
                          <a:cubicBezTo>
                            <a:pt x="43" y="49"/>
                            <a:pt x="44" y="50"/>
                            <a:pt x="42" y="51"/>
                          </a:cubicBezTo>
                          <a:cubicBezTo>
                            <a:pt x="40" y="51"/>
                            <a:pt x="39" y="51"/>
                            <a:pt x="37" y="51"/>
                          </a:cubicBezTo>
                          <a:cubicBezTo>
                            <a:pt x="34" y="54"/>
                            <a:pt x="35" y="58"/>
                            <a:pt x="37" y="60"/>
                          </a:cubicBezTo>
                          <a:cubicBezTo>
                            <a:pt x="40" y="62"/>
                            <a:pt x="40" y="63"/>
                            <a:pt x="40" y="65"/>
                          </a:cubicBezTo>
                          <a:cubicBezTo>
                            <a:pt x="39" y="69"/>
                            <a:pt x="40" y="72"/>
                            <a:pt x="39" y="76"/>
                          </a:cubicBezTo>
                          <a:cubicBezTo>
                            <a:pt x="38" y="79"/>
                            <a:pt x="36" y="83"/>
                            <a:pt x="34" y="86"/>
                          </a:cubicBezTo>
                          <a:cubicBezTo>
                            <a:pt x="32" y="89"/>
                            <a:pt x="28" y="90"/>
                            <a:pt x="29" y="94"/>
                          </a:cubicBezTo>
                          <a:cubicBezTo>
                            <a:pt x="30" y="97"/>
                            <a:pt x="33" y="98"/>
                            <a:pt x="34" y="102"/>
                          </a:cubicBezTo>
                          <a:cubicBezTo>
                            <a:pt x="35" y="106"/>
                            <a:pt x="31" y="108"/>
                            <a:pt x="28" y="111"/>
                          </a:cubicBezTo>
                          <a:cubicBezTo>
                            <a:pt x="25" y="114"/>
                            <a:pt x="25" y="117"/>
                            <a:pt x="22" y="120"/>
                          </a:cubicBezTo>
                          <a:cubicBezTo>
                            <a:pt x="19" y="123"/>
                            <a:pt x="14" y="121"/>
                            <a:pt x="10" y="120"/>
                          </a:cubicBezTo>
                          <a:cubicBezTo>
                            <a:pt x="2" y="120"/>
                            <a:pt x="9" y="129"/>
                            <a:pt x="9" y="133"/>
                          </a:cubicBezTo>
                          <a:cubicBezTo>
                            <a:pt x="11" y="139"/>
                            <a:pt x="7" y="145"/>
                            <a:pt x="4" y="151"/>
                          </a:cubicBezTo>
                          <a:cubicBezTo>
                            <a:pt x="0" y="158"/>
                            <a:pt x="8" y="161"/>
                            <a:pt x="12" y="167"/>
                          </a:cubicBezTo>
                          <a:cubicBezTo>
                            <a:pt x="14" y="172"/>
                            <a:pt x="16" y="181"/>
                            <a:pt x="11" y="184"/>
                          </a:cubicBezTo>
                          <a:cubicBezTo>
                            <a:pt x="10" y="186"/>
                            <a:pt x="8" y="186"/>
                            <a:pt x="8" y="188"/>
                          </a:cubicBezTo>
                          <a:cubicBezTo>
                            <a:pt x="8" y="189"/>
                            <a:pt x="9" y="189"/>
                            <a:pt x="9" y="190"/>
                          </a:cubicBezTo>
                          <a:cubicBezTo>
                            <a:pt x="11" y="193"/>
                            <a:pt x="15" y="193"/>
                            <a:pt x="17" y="196"/>
                          </a:cubicBezTo>
                          <a:cubicBezTo>
                            <a:pt x="19" y="199"/>
                            <a:pt x="19" y="204"/>
                            <a:pt x="17" y="208"/>
                          </a:cubicBezTo>
                          <a:cubicBezTo>
                            <a:pt x="17" y="208"/>
                            <a:pt x="17" y="209"/>
                            <a:pt x="17" y="210"/>
                          </a:cubicBezTo>
                          <a:cubicBezTo>
                            <a:pt x="16" y="212"/>
                            <a:pt x="16" y="211"/>
                            <a:pt x="17" y="212"/>
                          </a:cubicBezTo>
                          <a:cubicBezTo>
                            <a:pt x="18" y="214"/>
                            <a:pt x="21" y="215"/>
                            <a:pt x="22" y="216"/>
                          </a:cubicBezTo>
                          <a:cubicBezTo>
                            <a:pt x="26" y="219"/>
                            <a:pt x="28" y="223"/>
                            <a:pt x="33" y="223"/>
                          </a:cubicBezTo>
                          <a:cubicBezTo>
                            <a:pt x="37" y="224"/>
                            <a:pt x="41" y="222"/>
                            <a:pt x="45" y="223"/>
                          </a:cubicBezTo>
                          <a:cubicBezTo>
                            <a:pt x="49" y="223"/>
                            <a:pt x="50" y="225"/>
                            <a:pt x="53" y="226"/>
                          </a:cubicBezTo>
                          <a:cubicBezTo>
                            <a:pt x="56" y="229"/>
                            <a:pt x="61" y="227"/>
                            <a:pt x="64" y="229"/>
                          </a:cubicBezTo>
                          <a:cubicBezTo>
                            <a:pt x="72" y="233"/>
                            <a:pt x="59" y="246"/>
                            <a:pt x="56" y="249"/>
                          </a:cubicBezTo>
                          <a:cubicBezTo>
                            <a:pt x="51" y="255"/>
                            <a:pt x="52" y="259"/>
                            <a:pt x="51" y="266"/>
                          </a:cubicBezTo>
                          <a:cubicBezTo>
                            <a:pt x="50" y="270"/>
                            <a:pt x="50" y="273"/>
                            <a:pt x="51" y="27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2" name="Freeform 557">
                      <a:extLst>
                        <a:ext uri="{FF2B5EF4-FFF2-40B4-BE49-F238E27FC236}">
                          <a16:creationId xmlns:a16="http://schemas.microsoft.com/office/drawing/2014/main" id="{E72731F6-03FE-4956-B92A-C2EC2FE29F1B}"/>
                        </a:ext>
                      </a:extLst>
                    </p:cNvPr>
                    <p:cNvSpPr>
                      <a:spLocks/>
                    </p:cNvSpPr>
                    <p:nvPr/>
                  </p:nvSpPr>
                  <p:spPr bwMode="auto">
                    <a:xfrm>
                      <a:off x="5941860" y="2862946"/>
                      <a:ext cx="366713" cy="346079"/>
                    </a:xfrm>
                    <a:custGeom>
                      <a:avLst/>
                      <a:gdLst>
                        <a:gd name="T0" fmla="*/ 29 w 341"/>
                        <a:gd name="T1" fmla="*/ 119 h 324"/>
                        <a:gd name="T2" fmla="*/ 45 w 341"/>
                        <a:gd name="T3" fmla="*/ 108 h 324"/>
                        <a:gd name="T4" fmla="*/ 66 w 341"/>
                        <a:gd name="T5" fmla="*/ 102 h 324"/>
                        <a:gd name="T6" fmla="*/ 101 w 341"/>
                        <a:gd name="T7" fmla="*/ 134 h 324"/>
                        <a:gd name="T8" fmla="*/ 114 w 341"/>
                        <a:gd name="T9" fmla="*/ 151 h 324"/>
                        <a:gd name="T10" fmla="*/ 131 w 341"/>
                        <a:gd name="T11" fmla="*/ 171 h 324"/>
                        <a:gd name="T12" fmla="*/ 147 w 341"/>
                        <a:gd name="T13" fmla="*/ 181 h 324"/>
                        <a:gd name="T14" fmla="*/ 164 w 341"/>
                        <a:gd name="T15" fmla="*/ 197 h 324"/>
                        <a:gd name="T16" fmla="*/ 186 w 341"/>
                        <a:gd name="T17" fmla="*/ 209 h 324"/>
                        <a:gd name="T18" fmla="*/ 205 w 341"/>
                        <a:gd name="T19" fmla="*/ 216 h 324"/>
                        <a:gd name="T20" fmla="*/ 218 w 341"/>
                        <a:gd name="T21" fmla="*/ 225 h 324"/>
                        <a:gd name="T22" fmla="*/ 227 w 341"/>
                        <a:gd name="T23" fmla="*/ 231 h 324"/>
                        <a:gd name="T24" fmla="*/ 237 w 341"/>
                        <a:gd name="T25" fmla="*/ 247 h 324"/>
                        <a:gd name="T26" fmla="*/ 247 w 341"/>
                        <a:gd name="T27" fmla="*/ 253 h 324"/>
                        <a:gd name="T28" fmla="*/ 262 w 341"/>
                        <a:gd name="T29" fmla="*/ 261 h 324"/>
                        <a:gd name="T30" fmla="*/ 268 w 341"/>
                        <a:gd name="T31" fmla="*/ 282 h 324"/>
                        <a:gd name="T32" fmla="*/ 265 w 341"/>
                        <a:gd name="T33" fmla="*/ 298 h 324"/>
                        <a:gd name="T34" fmla="*/ 259 w 341"/>
                        <a:gd name="T35" fmla="*/ 318 h 324"/>
                        <a:gd name="T36" fmla="*/ 273 w 341"/>
                        <a:gd name="T37" fmla="*/ 317 h 324"/>
                        <a:gd name="T38" fmla="*/ 284 w 341"/>
                        <a:gd name="T39" fmla="*/ 296 h 324"/>
                        <a:gd name="T40" fmla="*/ 301 w 341"/>
                        <a:gd name="T41" fmla="*/ 286 h 324"/>
                        <a:gd name="T42" fmla="*/ 286 w 341"/>
                        <a:gd name="T43" fmla="*/ 250 h 324"/>
                        <a:gd name="T44" fmla="*/ 306 w 341"/>
                        <a:gd name="T45" fmla="*/ 240 h 324"/>
                        <a:gd name="T46" fmla="*/ 320 w 341"/>
                        <a:gd name="T47" fmla="*/ 245 h 324"/>
                        <a:gd name="T48" fmla="*/ 340 w 341"/>
                        <a:gd name="T49" fmla="*/ 247 h 324"/>
                        <a:gd name="T50" fmla="*/ 288 w 341"/>
                        <a:gd name="T51" fmla="*/ 214 h 324"/>
                        <a:gd name="T52" fmla="*/ 272 w 341"/>
                        <a:gd name="T53" fmla="*/ 193 h 324"/>
                        <a:gd name="T54" fmla="*/ 238 w 341"/>
                        <a:gd name="T55" fmla="*/ 186 h 324"/>
                        <a:gd name="T56" fmla="*/ 205 w 341"/>
                        <a:gd name="T57" fmla="*/ 151 h 324"/>
                        <a:gd name="T58" fmla="*/ 193 w 341"/>
                        <a:gd name="T59" fmla="*/ 129 h 324"/>
                        <a:gd name="T60" fmla="*/ 160 w 341"/>
                        <a:gd name="T61" fmla="*/ 98 h 324"/>
                        <a:gd name="T62" fmla="*/ 166 w 341"/>
                        <a:gd name="T63" fmla="*/ 80 h 324"/>
                        <a:gd name="T64" fmla="*/ 163 w 341"/>
                        <a:gd name="T65" fmla="*/ 59 h 324"/>
                        <a:gd name="T66" fmla="*/ 172 w 341"/>
                        <a:gd name="T67" fmla="*/ 59 h 324"/>
                        <a:gd name="T68" fmla="*/ 186 w 341"/>
                        <a:gd name="T69" fmla="*/ 50 h 324"/>
                        <a:gd name="T70" fmla="*/ 187 w 341"/>
                        <a:gd name="T71" fmla="*/ 32 h 324"/>
                        <a:gd name="T72" fmla="*/ 170 w 341"/>
                        <a:gd name="T73" fmla="*/ 21 h 324"/>
                        <a:gd name="T74" fmla="*/ 157 w 341"/>
                        <a:gd name="T75" fmla="*/ 8 h 324"/>
                        <a:gd name="T76" fmla="*/ 124 w 341"/>
                        <a:gd name="T77" fmla="*/ 12 h 324"/>
                        <a:gd name="T78" fmla="*/ 107 w 341"/>
                        <a:gd name="T79" fmla="*/ 20 h 324"/>
                        <a:gd name="T80" fmla="*/ 96 w 341"/>
                        <a:gd name="T81" fmla="*/ 33 h 324"/>
                        <a:gd name="T82" fmla="*/ 75 w 341"/>
                        <a:gd name="T83" fmla="*/ 30 h 324"/>
                        <a:gd name="T84" fmla="*/ 59 w 341"/>
                        <a:gd name="T85" fmla="*/ 46 h 324"/>
                        <a:gd name="T86" fmla="*/ 44 w 341"/>
                        <a:gd name="T87" fmla="*/ 30 h 324"/>
                        <a:gd name="T88" fmla="*/ 12 w 341"/>
                        <a:gd name="T89" fmla="*/ 44 h 324"/>
                        <a:gd name="T90" fmla="*/ 5 w 341"/>
                        <a:gd name="T91" fmla="*/ 50 h 324"/>
                        <a:gd name="T92" fmla="*/ 4 w 341"/>
                        <a:gd name="T93" fmla="*/ 80 h 324"/>
                        <a:gd name="T94" fmla="*/ 9 w 341"/>
                        <a:gd name="T95" fmla="*/ 101 h 324"/>
                        <a:gd name="T96" fmla="*/ 22 w 341"/>
                        <a:gd name="T97" fmla="*/ 12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1" h="324">
                          <a:moveTo>
                            <a:pt x="22" y="121"/>
                          </a:moveTo>
                          <a:cubicBezTo>
                            <a:pt x="24" y="120"/>
                            <a:pt x="26" y="119"/>
                            <a:pt x="29" y="119"/>
                          </a:cubicBezTo>
                          <a:cubicBezTo>
                            <a:pt x="31" y="118"/>
                            <a:pt x="33" y="119"/>
                            <a:pt x="36" y="118"/>
                          </a:cubicBezTo>
                          <a:cubicBezTo>
                            <a:pt x="40" y="117"/>
                            <a:pt x="43" y="111"/>
                            <a:pt x="45" y="108"/>
                          </a:cubicBezTo>
                          <a:cubicBezTo>
                            <a:pt x="47" y="104"/>
                            <a:pt x="48" y="102"/>
                            <a:pt x="53" y="101"/>
                          </a:cubicBezTo>
                          <a:cubicBezTo>
                            <a:pt x="57" y="100"/>
                            <a:pt x="62" y="101"/>
                            <a:pt x="66" y="102"/>
                          </a:cubicBezTo>
                          <a:cubicBezTo>
                            <a:pt x="75" y="104"/>
                            <a:pt x="83" y="107"/>
                            <a:pt x="92" y="111"/>
                          </a:cubicBezTo>
                          <a:cubicBezTo>
                            <a:pt x="100" y="114"/>
                            <a:pt x="100" y="126"/>
                            <a:pt x="101" y="134"/>
                          </a:cubicBezTo>
                          <a:cubicBezTo>
                            <a:pt x="102" y="137"/>
                            <a:pt x="102" y="143"/>
                            <a:pt x="104" y="146"/>
                          </a:cubicBezTo>
                          <a:cubicBezTo>
                            <a:pt x="106" y="150"/>
                            <a:pt x="111" y="148"/>
                            <a:pt x="114" y="151"/>
                          </a:cubicBezTo>
                          <a:cubicBezTo>
                            <a:pt x="118" y="153"/>
                            <a:pt x="120" y="158"/>
                            <a:pt x="123" y="162"/>
                          </a:cubicBezTo>
                          <a:cubicBezTo>
                            <a:pt x="125" y="166"/>
                            <a:pt x="126" y="170"/>
                            <a:pt x="131" y="171"/>
                          </a:cubicBezTo>
                          <a:cubicBezTo>
                            <a:pt x="135" y="172"/>
                            <a:pt x="137" y="172"/>
                            <a:pt x="140" y="174"/>
                          </a:cubicBezTo>
                          <a:cubicBezTo>
                            <a:pt x="142" y="176"/>
                            <a:pt x="144" y="179"/>
                            <a:pt x="147" y="181"/>
                          </a:cubicBezTo>
                          <a:cubicBezTo>
                            <a:pt x="149" y="184"/>
                            <a:pt x="151" y="186"/>
                            <a:pt x="155" y="188"/>
                          </a:cubicBezTo>
                          <a:cubicBezTo>
                            <a:pt x="158" y="191"/>
                            <a:pt x="161" y="194"/>
                            <a:pt x="164" y="197"/>
                          </a:cubicBezTo>
                          <a:cubicBezTo>
                            <a:pt x="167" y="200"/>
                            <a:pt x="170" y="201"/>
                            <a:pt x="174" y="203"/>
                          </a:cubicBezTo>
                          <a:cubicBezTo>
                            <a:pt x="178" y="206"/>
                            <a:pt x="181" y="209"/>
                            <a:pt x="186" y="209"/>
                          </a:cubicBezTo>
                          <a:cubicBezTo>
                            <a:pt x="190" y="210"/>
                            <a:pt x="195" y="209"/>
                            <a:pt x="199" y="210"/>
                          </a:cubicBezTo>
                          <a:cubicBezTo>
                            <a:pt x="203" y="211"/>
                            <a:pt x="203" y="214"/>
                            <a:pt x="205" y="216"/>
                          </a:cubicBezTo>
                          <a:cubicBezTo>
                            <a:pt x="207" y="220"/>
                            <a:pt x="212" y="221"/>
                            <a:pt x="215" y="223"/>
                          </a:cubicBezTo>
                          <a:cubicBezTo>
                            <a:pt x="216" y="224"/>
                            <a:pt x="217" y="225"/>
                            <a:pt x="218" y="225"/>
                          </a:cubicBezTo>
                          <a:cubicBezTo>
                            <a:pt x="218" y="227"/>
                            <a:pt x="216" y="228"/>
                            <a:pt x="217" y="230"/>
                          </a:cubicBezTo>
                          <a:cubicBezTo>
                            <a:pt x="218" y="234"/>
                            <a:pt x="224" y="231"/>
                            <a:pt x="227" y="231"/>
                          </a:cubicBezTo>
                          <a:cubicBezTo>
                            <a:pt x="231" y="230"/>
                            <a:pt x="233" y="233"/>
                            <a:pt x="235" y="237"/>
                          </a:cubicBezTo>
                          <a:cubicBezTo>
                            <a:pt x="237" y="240"/>
                            <a:pt x="235" y="245"/>
                            <a:pt x="237" y="247"/>
                          </a:cubicBezTo>
                          <a:cubicBezTo>
                            <a:pt x="238" y="249"/>
                            <a:pt x="241" y="249"/>
                            <a:pt x="242" y="250"/>
                          </a:cubicBezTo>
                          <a:cubicBezTo>
                            <a:pt x="244" y="251"/>
                            <a:pt x="245" y="252"/>
                            <a:pt x="247" y="253"/>
                          </a:cubicBezTo>
                          <a:cubicBezTo>
                            <a:pt x="250" y="254"/>
                            <a:pt x="252" y="252"/>
                            <a:pt x="255" y="252"/>
                          </a:cubicBezTo>
                          <a:cubicBezTo>
                            <a:pt x="260" y="253"/>
                            <a:pt x="261" y="258"/>
                            <a:pt x="262" y="261"/>
                          </a:cubicBezTo>
                          <a:cubicBezTo>
                            <a:pt x="262" y="265"/>
                            <a:pt x="265" y="267"/>
                            <a:pt x="266" y="271"/>
                          </a:cubicBezTo>
                          <a:cubicBezTo>
                            <a:pt x="268" y="274"/>
                            <a:pt x="267" y="278"/>
                            <a:pt x="268" y="282"/>
                          </a:cubicBezTo>
                          <a:cubicBezTo>
                            <a:pt x="270" y="285"/>
                            <a:pt x="273" y="287"/>
                            <a:pt x="273" y="291"/>
                          </a:cubicBezTo>
                          <a:cubicBezTo>
                            <a:pt x="272" y="296"/>
                            <a:pt x="267" y="295"/>
                            <a:pt x="265" y="298"/>
                          </a:cubicBezTo>
                          <a:cubicBezTo>
                            <a:pt x="263" y="300"/>
                            <a:pt x="264" y="305"/>
                            <a:pt x="263" y="308"/>
                          </a:cubicBezTo>
                          <a:cubicBezTo>
                            <a:pt x="261" y="311"/>
                            <a:pt x="259" y="314"/>
                            <a:pt x="259" y="318"/>
                          </a:cubicBezTo>
                          <a:cubicBezTo>
                            <a:pt x="259" y="323"/>
                            <a:pt x="262" y="324"/>
                            <a:pt x="266" y="324"/>
                          </a:cubicBezTo>
                          <a:cubicBezTo>
                            <a:pt x="270" y="323"/>
                            <a:pt x="271" y="320"/>
                            <a:pt x="273" y="317"/>
                          </a:cubicBezTo>
                          <a:cubicBezTo>
                            <a:pt x="276" y="315"/>
                            <a:pt x="280" y="313"/>
                            <a:pt x="282" y="311"/>
                          </a:cubicBezTo>
                          <a:cubicBezTo>
                            <a:pt x="285" y="307"/>
                            <a:pt x="282" y="301"/>
                            <a:pt x="284" y="296"/>
                          </a:cubicBezTo>
                          <a:cubicBezTo>
                            <a:pt x="286" y="293"/>
                            <a:pt x="289" y="291"/>
                            <a:pt x="292" y="291"/>
                          </a:cubicBezTo>
                          <a:cubicBezTo>
                            <a:pt x="297" y="290"/>
                            <a:pt x="300" y="291"/>
                            <a:pt x="301" y="286"/>
                          </a:cubicBezTo>
                          <a:cubicBezTo>
                            <a:pt x="303" y="275"/>
                            <a:pt x="296" y="271"/>
                            <a:pt x="288" y="267"/>
                          </a:cubicBezTo>
                          <a:cubicBezTo>
                            <a:pt x="281" y="263"/>
                            <a:pt x="283" y="257"/>
                            <a:pt x="286" y="250"/>
                          </a:cubicBezTo>
                          <a:cubicBezTo>
                            <a:pt x="288" y="246"/>
                            <a:pt x="299" y="229"/>
                            <a:pt x="304" y="237"/>
                          </a:cubicBezTo>
                          <a:cubicBezTo>
                            <a:pt x="305" y="238"/>
                            <a:pt x="304" y="239"/>
                            <a:pt x="306" y="240"/>
                          </a:cubicBezTo>
                          <a:cubicBezTo>
                            <a:pt x="307" y="241"/>
                            <a:pt x="309" y="240"/>
                            <a:pt x="311" y="240"/>
                          </a:cubicBezTo>
                          <a:cubicBezTo>
                            <a:pt x="315" y="241"/>
                            <a:pt x="318" y="242"/>
                            <a:pt x="320" y="245"/>
                          </a:cubicBezTo>
                          <a:cubicBezTo>
                            <a:pt x="323" y="250"/>
                            <a:pt x="329" y="260"/>
                            <a:pt x="336" y="256"/>
                          </a:cubicBezTo>
                          <a:cubicBezTo>
                            <a:pt x="339" y="255"/>
                            <a:pt x="341" y="250"/>
                            <a:pt x="340" y="247"/>
                          </a:cubicBezTo>
                          <a:cubicBezTo>
                            <a:pt x="338" y="244"/>
                            <a:pt x="333" y="240"/>
                            <a:pt x="331" y="237"/>
                          </a:cubicBezTo>
                          <a:cubicBezTo>
                            <a:pt x="320" y="225"/>
                            <a:pt x="302" y="220"/>
                            <a:pt x="288" y="214"/>
                          </a:cubicBezTo>
                          <a:cubicBezTo>
                            <a:pt x="281" y="211"/>
                            <a:pt x="271" y="207"/>
                            <a:pt x="268" y="200"/>
                          </a:cubicBezTo>
                          <a:cubicBezTo>
                            <a:pt x="266" y="196"/>
                            <a:pt x="271" y="196"/>
                            <a:pt x="272" y="193"/>
                          </a:cubicBezTo>
                          <a:cubicBezTo>
                            <a:pt x="275" y="188"/>
                            <a:pt x="270" y="187"/>
                            <a:pt x="266" y="187"/>
                          </a:cubicBezTo>
                          <a:cubicBezTo>
                            <a:pt x="257" y="186"/>
                            <a:pt x="247" y="189"/>
                            <a:pt x="238" y="186"/>
                          </a:cubicBezTo>
                          <a:cubicBezTo>
                            <a:pt x="230" y="183"/>
                            <a:pt x="222" y="175"/>
                            <a:pt x="216" y="169"/>
                          </a:cubicBezTo>
                          <a:cubicBezTo>
                            <a:pt x="211" y="164"/>
                            <a:pt x="207" y="157"/>
                            <a:pt x="205" y="151"/>
                          </a:cubicBezTo>
                          <a:cubicBezTo>
                            <a:pt x="204" y="147"/>
                            <a:pt x="204" y="143"/>
                            <a:pt x="202" y="140"/>
                          </a:cubicBezTo>
                          <a:cubicBezTo>
                            <a:pt x="200" y="135"/>
                            <a:pt x="197" y="132"/>
                            <a:pt x="193" y="129"/>
                          </a:cubicBezTo>
                          <a:cubicBezTo>
                            <a:pt x="186" y="124"/>
                            <a:pt x="180" y="119"/>
                            <a:pt x="173" y="114"/>
                          </a:cubicBezTo>
                          <a:cubicBezTo>
                            <a:pt x="167" y="110"/>
                            <a:pt x="162" y="106"/>
                            <a:pt x="160" y="98"/>
                          </a:cubicBezTo>
                          <a:cubicBezTo>
                            <a:pt x="159" y="95"/>
                            <a:pt x="157" y="90"/>
                            <a:pt x="159" y="87"/>
                          </a:cubicBezTo>
                          <a:cubicBezTo>
                            <a:pt x="161" y="84"/>
                            <a:pt x="164" y="84"/>
                            <a:pt x="166" y="80"/>
                          </a:cubicBezTo>
                          <a:cubicBezTo>
                            <a:pt x="168" y="74"/>
                            <a:pt x="159" y="72"/>
                            <a:pt x="158" y="67"/>
                          </a:cubicBezTo>
                          <a:cubicBezTo>
                            <a:pt x="157" y="64"/>
                            <a:pt x="160" y="60"/>
                            <a:pt x="163" y="59"/>
                          </a:cubicBezTo>
                          <a:cubicBezTo>
                            <a:pt x="164" y="59"/>
                            <a:pt x="165" y="60"/>
                            <a:pt x="167" y="61"/>
                          </a:cubicBezTo>
                          <a:cubicBezTo>
                            <a:pt x="168" y="61"/>
                            <a:pt x="171" y="60"/>
                            <a:pt x="172" y="59"/>
                          </a:cubicBezTo>
                          <a:cubicBezTo>
                            <a:pt x="175" y="58"/>
                            <a:pt x="179" y="57"/>
                            <a:pt x="182" y="55"/>
                          </a:cubicBezTo>
                          <a:cubicBezTo>
                            <a:pt x="183" y="54"/>
                            <a:pt x="185" y="52"/>
                            <a:pt x="186" y="50"/>
                          </a:cubicBezTo>
                          <a:cubicBezTo>
                            <a:pt x="186" y="48"/>
                            <a:pt x="185" y="44"/>
                            <a:pt x="185" y="42"/>
                          </a:cubicBezTo>
                          <a:cubicBezTo>
                            <a:pt x="185" y="39"/>
                            <a:pt x="185" y="35"/>
                            <a:pt x="187" y="32"/>
                          </a:cubicBezTo>
                          <a:cubicBezTo>
                            <a:pt x="189" y="29"/>
                            <a:pt x="194" y="26"/>
                            <a:pt x="197" y="22"/>
                          </a:cubicBezTo>
                          <a:cubicBezTo>
                            <a:pt x="188" y="21"/>
                            <a:pt x="179" y="23"/>
                            <a:pt x="170" y="21"/>
                          </a:cubicBezTo>
                          <a:cubicBezTo>
                            <a:pt x="167" y="20"/>
                            <a:pt x="164" y="18"/>
                            <a:pt x="161" y="15"/>
                          </a:cubicBezTo>
                          <a:cubicBezTo>
                            <a:pt x="158" y="13"/>
                            <a:pt x="158" y="12"/>
                            <a:pt x="157" y="8"/>
                          </a:cubicBezTo>
                          <a:cubicBezTo>
                            <a:pt x="155" y="0"/>
                            <a:pt x="141" y="4"/>
                            <a:pt x="135" y="6"/>
                          </a:cubicBezTo>
                          <a:cubicBezTo>
                            <a:pt x="131" y="8"/>
                            <a:pt x="128" y="11"/>
                            <a:pt x="124" y="12"/>
                          </a:cubicBezTo>
                          <a:cubicBezTo>
                            <a:pt x="119" y="14"/>
                            <a:pt x="113" y="13"/>
                            <a:pt x="109" y="10"/>
                          </a:cubicBezTo>
                          <a:cubicBezTo>
                            <a:pt x="109" y="13"/>
                            <a:pt x="109" y="18"/>
                            <a:pt x="107" y="20"/>
                          </a:cubicBezTo>
                          <a:cubicBezTo>
                            <a:pt x="105" y="23"/>
                            <a:pt x="100" y="20"/>
                            <a:pt x="98" y="23"/>
                          </a:cubicBezTo>
                          <a:cubicBezTo>
                            <a:pt x="96" y="26"/>
                            <a:pt x="99" y="30"/>
                            <a:pt x="96" y="33"/>
                          </a:cubicBezTo>
                          <a:cubicBezTo>
                            <a:pt x="93" y="37"/>
                            <a:pt x="87" y="32"/>
                            <a:pt x="84" y="30"/>
                          </a:cubicBezTo>
                          <a:cubicBezTo>
                            <a:pt x="79" y="27"/>
                            <a:pt x="78" y="25"/>
                            <a:pt x="75" y="30"/>
                          </a:cubicBezTo>
                          <a:cubicBezTo>
                            <a:pt x="72" y="34"/>
                            <a:pt x="71" y="38"/>
                            <a:pt x="67" y="41"/>
                          </a:cubicBezTo>
                          <a:cubicBezTo>
                            <a:pt x="65" y="43"/>
                            <a:pt x="62" y="46"/>
                            <a:pt x="59" y="46"/>
                          </a:cubicBezTo>
                          <a:cubicBezTo>
                            <a:pt x="55" y="46"/>
                            <a:pt x="52" y="41"/>
                            <a:pt x="50" y="38"/>
                          </a:cubicBezTo>
                          <a:cubicBezTo>
                            <a:pt x="49" y="36"/>
                            <a:pt x="47" y="29"/>
                            <a:pt x="44" y="30"/>
                          </a:cubicBezTo>
                          <a:cubicBezTo>
                            <a:pt x="41" y="30"/>
                            <a:pt x="38" y="39"/>
                            <a:pt x="35" y="41"/>
                          </a:cubicBezTo>
                          <a:cubicBezTo>
                            <a:pt x="29" y="45"/>
                            <a:pt x="19" y="42"/>
                            <a:pt x="12" y="44"/>
                          </a:cubicBezTo>
                          <a:cubicBezTo>
                            <a:pt x="11" y="44"/>
                            <a:pt x="7" y="44"/>
                            <a:pt x="6" y="45"/>
                          </a:cubicBezTo>
                          <a:cubicBezTo>
                            <a:pt x="6" y="45"/>
                            <a:pt x="5" y="48"/>
                            <a:pt x="5" y="50"/>
                          </a:cubicBezTo>
                          <a:cubicBezTo>
                            <a:pt x="5" y="54"/>
                            <a:pt x="9" y="58"/>
                            <a:pt x="10" y="63"/>
                          </a:cubicBezTo>
                          <a:cubicBezTo>
                            <a:pt x="11" y="71"/>
                            <a:pt x="0" y="72"/>
                            <a:pt x="4" y="80"/>
                          </a:cubicBezTo>
                          <a:cubicBezTo>
                            <a:pt x="6" y="85"/>
                            <a:pt x="6" y="87"/>
                            <a:pt x="4" y="93"/>
                          </a:cubicBezTo>
                          <a:cubicBezTo>
                            <a:pt x="3" y="98"/>
                            <a:pt x="4" y="99"/>
                            <a:pt x="9" y="101"/>
                          </a:cubicBezTo>
                          <a:cubicBezTo>
                            <a:pt x="14" y="103"/>
                            <a:pt x="20" y="104"/>
                            <a:pt x="24" y="107"/>
                          </a:cubicBezTo>
                          <a:cubicBezTo>
                            <a:pt x="28" y="111"/>
                            <a:pt x="24" y="117"/>
                            <a:pt x="22" y="121"/>
                          </a:cubicBezTo>
                          <a:cubicBezTo>
                            <a:pt x="22" y="121"/>
                            <a:pt x="25" y="120"/>
                            <a:pt x="22" y="12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513" name="Group 512">
                      <a:extLst>
                        <a:ext uri="{FF2B5EF4-FFF2-40B4-BE49-F238E27FC236}">
                          <a16:creationId xmlns:a16="http://schemas.microsoft.com/office/drawing/2014/main" id="{D421CD70-7179-432F-885C-6A7C57A7D880}"/>
                        </a:ext>
                      </a:extLst>
                    </p:cNvPr>
                    <p:cNvGrpSpPr/>
                    <p:nvPr/>
                  </p:nvGrpSpPr>
                  <p:grpSpPr>
                    <a:xfrm>
                      <a:off x="5979960" y="2415265"/>
                      <a:ext cx="144463" cy="131765"/>
                      <a:chOff x="6043621" y="2617822"/>
                      <a:chExt cx="144463" cy="131765"/>
                    </a:xfrm>
                    <a:grpFill/>
                  </p:grpSpPr>
                  <p:sp>
                    <p:nvSpPr>
                      <p:cNvPr id="578" name="Rectangle 549">
                        <a:extLst>
                          <a:ext uri="{FF2B5EF4-FFF2-40B4-BE49-F238E27FC236}">
                            <a16:creationId xmlns:a16="http://schemas.microsoft.com/office/drawing/2014/main" id="{70A8B165-6E84-4087-B841-2747AA0560D6}"/>
                          </a:ext>
                        </a:extLst>
                      </p:cNvPr>
                      <p:cNvSpPr>
                        <a:spLocks noChangeArrowheads="1"/>
                      </p:cNvSpPr>
                      <p:nvPr/>
                    </p:nvSpPr>
                    <p:spPr bwMode="auto">
                      <a:xfrm>
                        <a:off x="6122996" y="2622585"/>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9" name="Freeform 550">
                        <a:extLst>
                          <a:ext uri="{FF2B5EF4-FFF2-40B4-BE49-F238E27FC236}">
                            <a16:creationId xmlns:a16="http://schemas.microsoft.com/office/drawing/2014/main" id="{F9FD8311-7B34-4B1D-A427-5CE967075C8F}"/>
                          </a:ext>
                        </a:extLst>
                      </p:cNvPr>
                      <p:cNvSpPr>
                        <a:spLocks/>
                      </p:cNvSpPr>
                      <p:nvPr/>
                    </p:nvSpPr>
                    <p:spPr bwMode="auto">
                      <a:xfrm>
                        <a:off x="6049971" y="2617822"/>
                        <a:ext cx="74613" cy="50801"/>
                      </a:xfrm>
                      <a:custGeom>
                        <a:avLst/>
                        <a:gdLst>
                          <a:gd name="T0" fmla="*/ 65 w 70"/>
                          <a:gd name="T1" fmla="*/ 5 h 48"/>
                          <a:gd name="T2" fmla="*/ 57 w 70"/>
                          <a:gd name="T3" fmla="*/ 8 h 48"/>
                          <a:gd name="T4" fmla="*/ 41 w 70"/>
                          <a:gd name="T5" fmla="*/ 20 h 48"/>
                          <a:gd name="T6" fmla="*/ 36 w 70"/>
                          <a:gd name="T7" fmla="*/ 26 h 48"/>
                          <a:gd name="T8" fmla="*/ 27 w 70"/>
                          <a:gd name="T9" fmla="*/ 26 h 48"/>
                          <a:gd name="T10" fmla="*/ 8 w 70"/>
                          <a:gd name="T11" fmla="*/ 32 h 48"/>
                          <a:gd name="T12" fmla="*/ 4 w 70"/>
                          <a:gd name="T13" fmla="*/ 39 h 48"/>
                          <a:gd name="T14" fmla="*/ 3 w 70"/>
                          <a:gd name="T15" fmla="*/ 46 h 48"/>
                          <a:gd name="T16" fmla="*/ 8 w 70"/>
                          <a:gd name="T17" fmla="*/ 42 h 48"/>
                          <a:gd name="T18" fmla="*/ 14 w 70"/>
                          <a:gd name="T19" fmla="*/ 36 h 48"/>
                          <a:gd name="T20" fmla="*/ 23 w 70"/>
                          <a:gd name="T21" fmla="*/ 32 h 48"/>
                          <a:gd name="T22" fmla="*/ 33 w 70"/>
                          <a:gd name="T23" fmla="*/ 31 h 48"/>
                          <a:gd name="T24" fmla="*/ 40 w 70"/>
                          <a:gd name="T25" fmla="*/ 29 h 48"/>
                          <a:gd name="T26" fmla="*/ 45 w 70"/>
                          <a:gd name="T27" fmla="*/ 30 h 48"/>
                          <a:gd name="T28" fmla="*/ 49 w 70"/>
                          <a:gd name="T29" fmla="*/ 29 h 48"/>
                          <a:gd name="T30" fmla="*/ 53 w 70"/>
                          <a:gd name="T31" fmla="*/ 31 h 48"/>
                          <a:gd name="T32" fmla="*/ 59 w 70"/>
                          <a:gd name="T33" fmla="*/ 29 h 48"/>
                          <a:gd name="T34" fmla="*/ 65 w 70"/>
                          <a:gd name="T35" fmla="*/ 23 h 48"/>
                          <a:gd name="T36" fmla="*/ 64 w 70"/>
                          <a:gd name="T37" fmla="*/ 13 h 48"/>
                          <a:gd name="T38" fmla="*/ 69 w 70"/>
                          <a:gd name="T39" fmla="*/ 4 h 48"/>
                          <a:gd name="T40" fmla="*/ 69 w 70"/>
                          <a:gd name="T41" fmla="*/ 4 h 48"/>
                          <a:gd name="T42" fmla="*/ 65 w 70"/>
                          <a:gd name="T43"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48">
                            <a:moveTo>
                              <a:pt x="65" y="5"/>
                            </a:moveTo>
                            <a:cubicBezTo>
                              <a:pt x="63" y="7"/>
                              <a:pt x="60" y="7"/>
                              <a:pt x="57" y="8"/>
                            </a:cubicBezTo>
                            <a:cubicBezTo>
                              <a:pt x="51" y="10"/>
                              <a:pt x="46" y="15"/>
                              <a:pt x="41" y="20"/>
                            </a:cubicBezTo>
                            <a:cubicBezTo>
                              <a:pt x="39" y="22"/>
                              <a:pt x="38" y="25"/>
                              <a:pt x="36" y="26"/>
                            </a:cubicBezTo>
                            <a:cubicBezTo>
                              <a:pt x="33" y="28"/>
                              <a:pt x="30" y="27"/>
                              <a:pt x="27" y="26"/>
                            </a:cubicBezTo>
                            <a:cubicBezTo>
                              <a:pt x="19" y="26"/>
                              <a:pt x="14" y="27"/>
                              <a:pt x="8" y="32"/>
                            </a:cubicBezTo>
                            <a:cubicBezTo>
                              <a:pt x="5" y="34"/>
                              <a:pt x="5" y="35"/>
                              <a:pt x="4" y="39"/>
                            </a:cubicBezTo>
                            <a:cubicBezTo>
                              <a:pt x="3" y="41"/>
                              <a:pt x="0" y="44"/>
                              <a:pt x="3" y="46"/>
                            </a:cubicBezTo>
                            <a:cubicBezTo>
                              <a:pt x="6" y="48"/>
                              <a:pt x="7" y="45"/>
                              <a:pt x="8" y="42"/>
                            </a:cubicBezTo>
                            <a:cubicBezTo>
                              <a:pt x="9" y="40"/>
                              <a:pt x="12" y="38"/>
                              <a:pt x="14" y="36"/>
                            </a:cubicBezTo>
                            <a:cubicBezTo>
                              <a:pt x="17" y="34"/>
                              <a:pt x="20" y="34"/>
                              <a:pt x="23" y="32"/>
                            </a:cubicBezTo>
                            <a:cubicBezTo>
                              <a:pt x="27" y="30"/>
                              <a:pt x="28" y="31"/>
                              <a:pt x="33" y="31"/>
                            </a:cubicBezTo>
                            <a:cubicBezTo>
                              <a:pt x="35" y="31"/>
                              <a:pt x="37" y="29"/>
                              <a:pt x="40" y="29"/>
                            </a:cubicBezTo>
                            <a:cubicBezTo>
                              <a:pt x="41" y="29"/>
                              <a:pt x="43" y="30"/>
                              <a:pt x="45" y="30"/>
                            </a:cubicBezTo>
                            <a:cubicBezTo>
                              <a:pt x="46" y="30"/>
                              <a:pt x="48" y="29"/>
                              <a:pt x="49" y="29"/>
                            </a:cubicBezTo>
                            <a:cubicBezTo>
                              <a:pt x="51" y="29"/>
                              <a:pt x="52" y="30"/>
                              <a:pt x="53" y="31"/>
                            </a:cubicBezTo>
                            <a:cubicBezTo>
                              <a:pt x="55" y="31"/>
                              <a:pt x="57" y="30"/>
                              <a:pt x="59" y="29"/>
                            </a:cubicBezTo>
                            <a:cubicBezTo>
                              <a:pt x="62" y="28"/>
                              <a:pt x="64" y="27"/>
                              <a:pt x="65" y="23"/>
                            </a:cubicBezTo>
                            <a:cubicBezTo>
                              <a:pt x="65" y="19"/>
                              <a:pt x="62" y="16"/>
                              <a:pt x="64" y="13"/>
                            </a:cubicBezTo>
                            <a:cubicBezTo>
                              <a:pt x="65" y="10"/>
                              <a:pt x="69" y="8"/>
                              <a:pt x="69" y="4"/>
                            </a:cubicBezTo>
                            <a:cubicBezTo>
                              <a:pt x="69" y="4"/>
                              <a:pt x="69" y="4"/>
                              <a:pt x="69" y="4"/>
                            </a:cubicBezTo>
                            <a:cubicBezTo>
                              <a:pt x="70" y="0"/>
                              <a:pt x="65" y="5"/>
                              <a:pt x="65" y="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0" name="Freeform 551">
                        <a:extLst>
                          <a:ext uri="{FF2B5EF4-FFF2-40B4-BE49-F238E27FC236}">
                            <a16:creationId xmlns:a16="http://schemas.microsoft.com/office/drawing/2014/main" id="{8323E160-9902-431A-AAFF-DF724B66AA9A}"/>
                          </a:ext>
                        </a:extLst>
                      </p:cNvPr>
                      <p:cNvSpPr>
                        <a:spLocks/>
                      </p:cNvSpPr>
                      <p:nvPr/>
                    </p:nvSpPr>
                    <p:spPr bwMode="auto">
                      <a:xfrm>
                        <a:off x="6122996" y="2622585"/>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1" name="Freeform 554">
                        <a:extLst>
                          <a:ext uri="{FF2B5EF4-FFF2-40B4-BE49-F238E27FC236}">
                            <a16:creationId xmlns:a16="http://schemas.microsoft.com/office/drawing/2014/main" id="{B35BD6B8-0616-4E26-8A41-D906EE3104BC}"/>
                          </a:ext>
                        </a:extLst>
                      </p:cNvPr>
                      <p:cNvSpPr>
                        <a:spLocks/>
                      </p:cNvSpPr>
                      <p:nvPr/>
                    </p:nvSpPr>
                    <p:spPr bwMode="auto">
                      <a:xfrm>
                        <a:off x="6064259" y="2660685"/>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2" name="Freeform 555">
                        <a:extLst>
                          <a:ext uri="{FF2B5EF4-FFF2-40B4-BE49-F238E27FC236}">
                            <a16:creationId xmlns:a16="http://schemas.microsoft.com/office/drawing/2014/main" id="{2B62C28C-7E0C-4030-BE66-A218E9F51ABE}"/>
                          </a:ext>
                        </a:extLst>
                      </p:cNvPr>
                      <p:cNvSpPr>
                        <a:spLocks/>
                      </p:cNvSpPr>
                      <p:nvPr/>
                    </p:nvSpPr>
                    <p:spPr bwMode="auto">
                      <a:xfrm>
                        <a:off x="6061084" y="2659098"/>
                        <a:ext cx="11113" cy="9525"/>
                      </a:xfrm>
                      <a:custGeom>
                        <a:avLst/>
                        <a:gdLst>
                          <a:gd name="T0" fmla="*/ 2 w 10"/>
                          <a:gd name="T1" fmla="*/ 8 h 9"/>
                          <a:gd name="T2" fmla="*/ 5 w 10"/>
                          <a:gd name="T3" fmla="*/ 6 h 9"/>
                          <a:gd name="T4" fmla="*/ 9 w 10"/>
                          <a:gd name="T5" fmla="*/ 1 h 9"/>
                          <a:gd name="T6" fmla="*/ 4 w 10"/>
                          <a:gd name="T7" fmla="*/ 2 h 9"/>
                          <a:gd name="T8" fmla="*/ 3 w 10"/>
                          <a:gd name="T9" fmla="*/ 3 h 9"/>
                          <a:gd name="T10" fmla="*/ 2 w 10"/>
                          <a:gd name="T11" fmla="*/ 8 h 9"/>
                        </a:gdLst>
                        <a:ahLst/>
                        <a:cxnLst>
                          <a:cxn ang="0">
                            <a:pos x="T0" y="T1"/>
                          </a:cxn>
                          <a:cxn ang="0">
                            <a:pos x="T2" y="T3"/>
                          </a:cxn>
                          <a:cxn ang="0">
                            <a:pos x="T4" y="T5"/>
                          </a:cxn>
                          <a:cxn ang="0">
                            <a:pos x="T6" y="T7"/>
                          </a:cxn>
                          <a:cxn ang="0">
                            <a:pos x="T8" y="T9"/>
                          </a:cxn>
                          <a:cxn ang="0">
                            <a:pos x="T10" y="T11"/>
                          </a:cxn>
                        </a:cxnLst>
                        <a:rect l="0" t="0" r="r" b="b"/>
                        <a:pathLst>
                          <a:path w="10" h="9">
                            <a:moveTo>
                              <a:pt x="2" y="8"/>
                            </a:moveTo>
                            <a:cubicBezTo>
                              <a:pt x="4" y="9"/>
                              <a:pt x="4" y="7"/>
                              <a:pt x="5" y="6"/>
                            </a:cubicBezTo>
                            <a:cubicBezTo>
                              <a:pt x="5" y="5"/>
                              <a:pt x="10" y="2"/>
                              <a:pt x="9" y="1"/>
                            </a:cubicBezTo>
                            <a:cubicBezTo>
                              <a:pt x="8" y="0"/>
                              <a:pt x="5" y="1"/>
                              <a:pt x="4" y="2"/>
                            </a:cubicBezTo>
                            <a:cubicBezTo>
                              <a:pt x="3" y="3"/>
                              <a:pt x="3" y="3"/>
                              <a:pt x="3" y="3"/>
                            </a:cubicBezTo>
                            <a:cubicBezTo>
                              <a:pt x="2" y="4"/>
                              <a:pt x="0" y="7"/>
                              <a:pt x="2"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3" name="Freeform 556">
                        <a:extLst>
                          <a:ext uri="{FF2B5EF4-FFF2-40B4-BE49-F238E27FC236}">
                            <a16:creationId xmlns:a16="http://schemas.microsoft.com/office/drawing/2014/main" id="{9AF06B86-5FEB-4CE6-AB3C-872895DE3547}"/>
                          </a:ext>
                        </a:extLst>
                      </p:cNvPr>
                      <p:cNvSpPr>
                        <a:spLocks/>
                      </p:cNvSpPr>
                      <p:nvPr/>
                    </p:nvSpPr>
                    <p:spPr bwMode="auto">
                      <a:xfrm>
                        <a:off x="6064259" y="266068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4" name="Freeform 558">
                        <a:extLst>
                          <a:ext uri="{FF2B5EF4-FFF2-40B4-BE49-F238E27FC236}">
                            <a16:creationId xmlns:a16="http://schemas.microsoft.com/office/drawing/2014/main" id="{912D0B2C-2A55-4B5F-99AF-862348E71886}"/>
                          </a:ext>
                        </a:extLst>
                      </p:cNvPr>
                      <p:cNvSpPr>
                        <a:spLocks/>
                      </p:cNvSpPr>
                      <p:nvPr/>
                    </p:nvSpPr>
                    <p:spPr bwMode="auto">
                      <a:xfrm>
                        <a:off x="6043621" y="2652748"/>
                        <a:ext cx="87313" cy="96839"/>
                      </a:xfrm>
                      <a:custGeom>
                        <a:avLst/>
                        <a:gdLst>
                          <a:gd name="T0" fmla="*/ 3 w 81"/>
                          <a:gd name="T1" fmla="*/ 59 h 92"/>
                          <a:gd name="T2" fmla="*/ 11 w 81"/>
                          <a:gd name="T3" fmla="*/ 61 h 92"/>
                          <a:gd name="T4" fmla="*/ 17 w 81"/>
                          <a:gd name="T5" fmla="*/ 67 h 92"/>
                          <a:gd name="T6" fmla="*/ 15 w 81"/>
                          <a:gd name="T7" fmla="*/ 75 h 92"/>
                          <a:gd name="T8" fmla="*/ 16 w 81"/>
                          <a:gd name="T9" fmla="*/ 85 h 92"/>
                          <a:gd name="T10" fmla="*/ 34 w 81"/>
                          <a:gd name="T11" fmla="*/ 87 h 92"/>
                          <a:gd name="T12" fmla="*/ 51 w 81"/>
                          <a:gd name="T13" fmla="*/ 92 h 92"/>
                          <a:gd name="T14" fmla="*/ 47 w 81"/>
                          <a:gd name="T15" fmla="*/ 90 h 92"/>
                          <a:gd name="T16" fmla="*/ 46 w 81"/>
                          <a:gd name="T17" fmla="*/ 85 h 92"/>
                          <a:gd name="T18" fmla="*/ 41 w 81"/>
                          <a:gd name="T19" fmla="*/ 81 h 92"/>
                          <a:gd name="T20" fmla="*/ 44 w 81"/>
                          <a:gd name="T21" fmla="*/ 77 h 92"/>
                          <a:gd name="T22" fmla="*/ 44 w 81"/>
                          <a:gd name="T23" fmla="*/ 66 h 92"/>
                          <a:gd name="T24" fmla="*/ 46 w 81"/>
                          <a:gd name="T25" fmla="*/ 60 h 92"/>
                          <a:gd name="T26" fmla="*/ 49 w 81"/>
                          <a:gd name="T27" fmla="*/ 55 h 92"/>
                          <a:gd name="T28" fmla="*/ 55 w 81"/>
                          <a:gd name="T29" fmla="*/ 53 h 92"/>
                          <a:gd name="T30" fmla="*/ 57 w 81"/>
                          <a:gd name="T31" fmla="*/ 49 h 92"/>
                          <a:gd name="T32" fmla="*/ 60 w 81"/>
                          <a:gd name="T33" fmla="*/ 48 h 92"/>
                          <a:gd name="T34" fmla="*/ 63 w 81"/>
                          <a:gd name="T35" fmla="*/ 44 h 92"/>
                          <a:gd name="T36" fmla="*/ 63 w 81"/>
                          <a:gd name="T37" fmla="*/ 40 h 92"/>
                          <a:gd name="T38" fmla="*/ 65 w 81"/>
                          <a:gd name="T39" fmla="*/ 38 h 92"/>
                          <a:gd name="T40" fmla="*/ 66 w 81"/>
                          <a:gd name="T41" fmla="*/ 32 h 92"/>
                          <a:gd name="T42" fmla="*/ 70 w 81"/>
                          <a:gd name="T43" fmla="*/ 32 h 92"/>
                          <a:gd name="T44" fmla="*/ 70 w 81"/>
                          <a:gd name="T45" fmla="*/ 36 h 92"/>
                          <a:gd name="T46" fmla="*/ 73 w 81"/>
                          <a:gd name="T47" fmla="*/ 36 h 92"/>
                          <a:gd name="T48" fmla="*/ 75 w 81"/>
                          <a:gd name="T49" fmla="*/ 34 h 92"/>
                          <a:gd name="T50" fmla="*/ 79 w 81"/>
                          <a:gd name="T51" fmla="*/ 31 h 92"/>
                          <a:gd name="T52" fmla="*/ 80 w 81"/>
                          <a:gd name="T53" fmla="*/ 25 h 92"/>
                          <a:gd name="T54" fmla="*/ 74 w 81"/>
                          <a:gd name="T55" fmla="*/ 24 h 92"/>
                          <a:gd name="T56" fmla="*/ 70 w 81"/>
                          <a:gd name="T57" fmla="*/ 21 h 92"/>
                          <a:gd name="T58" fmla="*/ 66 w 81"/>
                          <a:gd name="T59" fmla="*/ 25 h 92"/>
                          <a:gd name="T60" fmla="*/ 61 w 81"/>
                          <a:gd name="T61" fmla="*/ 24 h 92"/>
                          <a:gd name="T62" fmla="*/ 62 w 81"/>
                          <a:gd name="T63" fmla="*/ 17 h 92"/>
                          <a:gd name="T64" fmla="*/ 51 w 81"/>
                          <a:gd name="T65" fmla="*/ 17 h 92"/>
                          <a:gd name="T66" fmla="*/ 62 w 81"/>
                          <a:gd name="T67" fmla="*/ 13 h 92"/>
                          <a:gd name="T68" fmla="*/ 63 w 81"/>
                          <a:gd name="T69" fmla="*/ 3 h 92"/>
                          <a:gd name="T70" fmla="*/ 48 w 81"/>
                          <a:gd name="T71" fmla="*/ 3 h 92"/>
                          <a:gd name="T72" fmla="*/ 41 w 81"/>
                          <a:gd name="T73" fmla="*/ 2 h 92"/>
                          <a:gd name="T74" fmla="*/ 34 w 81"/>
                          <a:gd name="T75" fmla="*/ 8 h 92"/>
                          <a:gd name="T76" fmla="*/ 37 w 81"/>
                          <a:gd name="T77" fmla="*/ 14 h 92"/>
                          <a:gd name="T78" fmla="*/ 39 w 81"/>
                          <a:gd name="T79" fmla="*/ 20 h 92"/>
                          <a:gd name="T80" fmla="*/ 32 w 81"/>
                          <a:gd name="T81" fmla="*/ 20 h 92"/>
                          <a:gd name="T82" fmla="*/ 28 w 81"/>
                          <a:gd name="T83" fmla="*/ 19 h 92"/>
                          <a:gd name="T84" fmla="*/ 29 w 81"/>
                          <a:gd name="T85" fmla="*/ 17 h 92"/>
                          <a:gd name="T86" fmla="*/ 29 w 81"/>
                          <a:gd name="T87" fmla="*/ 14 h 92"/>
                          <a:gd name="T88" fmla="*/ 24 w 81"/>
                          <a:gd name="T89" fmla="*/ 14 h 92"/>
                          <a:gd name="T90" fmla="*/ 20 w 81"/>
                          <a:gd name="T91" fmla="*/ 21 h 92"/>
                          <a:gd name="T92" fmla="*/ 4 w 81"/>
                          <a:gd name="T93" fmla="*/ 18 h 92"/>
                          <a:gd name="T94" fmla="*/ 3 w 81"/>
                          <a:gd name="T95" fmla="*/ 29 h 92"/>
                          <a:gd name="T96" fmla="*/ 5 w 81"/>
                          <a:gd name="T97" fmla="*/ 40 h 92"/>
                          <a:gd name="T98" fmla="*/ 8 w 81"/>
                          <a:gd name="T99" fmla="*/ 50 h 92"/>
                          <a:gd name="T100" fmla="*/ 3 w 81"/>
                          <a:gd name="T101"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1" h="92">
                            <a:moveTo>
                              <a:pt x="3" y="59"/>
                            </a:moveTo>
                            <a:cubicBezTo>
                              <a:pt x="5" y="61"/>
                              <a:pt x="9" y="61"/>
                              <a:pt x="11" y="61"/>
                            </a:cubicBezTo>
                            <a:cubicBezTo>
                              <a:pt x="14" y="62"/>
                              <a:pt x="16" y="63"/>
                              <a:pt x="17" y="67"/>
                            </a:cubicBezTo>
                            <a:cubicBezTo>
                              <a:pt x="17" y="70"/>
                              <a:pt x="15" y="72"/>
                              <a:pt x="15" y="75"/>
                            </a:cubicBezTo>
                            <a:cubicBezTo>
                              <a:pt x="14" y="78"/>
                              <a:pt x="17" y="82"/>
                              <a:pt x="16" y="85"/>
                            </a:cubicBezTo>
                            <a:cubicBezTo>
                              <a:pt x="22" y="87"/>
                              <a:pt x="28" y="86"/>
                              <a:pt x="34" y="87"/>
                            </a:cubicBezTo>
                            <a:cubicBezTo>
                              <a:pt x="40" y="88"/>
                              <a:pt x="45" y="92"/>
                              <a:pt x="51" y="92"/>
                            </a:cubicBezTo>
                            <a:cubicBezTo>
                              <a:pt x="50" y="91"/>
                              <a:pt x="48" y="91"/>
                              <a:pt x="47" y="90"/>
                            </a:cubicBezTo>
                            <a:cubicBezTo>
                              <a:pt x="46" y="88"/>
                              <a:pt x="48" y="87"/>
                              <a:pt x="46" y="85"/>
                            </a:cubicBezTo>
                            <a:cubicBezTo>
                              <a:pt x="43" y="83"/>
                              <a:pt x="41" y="85"/>
                              <a:pt x="41" y="81"/>
                            </a:cubicBezTo>
                            <a:cubicBezTo>
                              <a:pt x="41" y="78"/>
                              <a:pt x="42" y="79"/>
                              <a:pt x="44" y="77"/>
                            </a:cubicBezTo>
                            <a:cubicBezTo>
                              <a:pt x="49" y="75"/>
                              <a:pt x="45" y="70"/>
                              <a:pt x="44" y="66"/>
                            </a:cubicBezTo>
                            <a:cubicBezTo>
                              <a:pt x="44" y="63"/>
                              <a:pt x="45" y="62"/>
                              <a:pt x="46" y="60"/>
                            </a:cubicBezTo>
                            <a:cubicBezTo>
                              <a:pt x="47" y="57"/>
                              <a:pt x="45" y="56"/>
                              <a:pt x="49" y="55"/>
                            </a:cubicBezTo>
                            <a:cubicBezTo>
                              <a:pt x="51" y="54"/>
                              <a:pt x="54" y="55"/>
                              <a:pt x="55" y="53"/>
                            </a:cubicBezTo>
                            <a:cubicBezTo>
                              <a:pt x="56" y="52"/>
                              <a:pt x="56" y="50"/>
                              <a:pt x="57" y="49"/>
                            </a:cubicBezTo>
                            <a:cubicBezTo>
                              <a:pt x="58" y="48"/>
                              <a:pt x="59" y="49"/>
                              <a:pt x="60" y="48"/>
                            </a:cubicBezTo>
                            <a:cubicBezTo>
                              <a:pt x="62" y="47"/>
                              <a:pt x="63" y="46"/>
                              <a:pt x="63" y="44"/>
                            </a:cubicBezTo>
                            <a:cubicBezTo>
                              <a:pt x="63" y="43"/>
                              <a:pt x="62" y="41"/>
                              <a:pt x="63" y="40"/>
                            </a:cubicBezTo>
                            <a:cubicBezTo>
                              <a:pt x="63" y="39"/>
                              <a:pt x="65" y="39"/>
                              <a:pt x="65" y="38"/>
                            </a:cubicBezTo>
                            <a:cubicBezTo>
                              <a:pt x="66" y="37"/>
                              <a:pt x="65" y="34"/>
                              <a:pt x="66" y="32"/>
                            </a:cubicBezTo>
                            <a:cubicBezTo>
                              <a:pt x="67" y="31"/>
                              <a:pt x="70" y="31"/>
                              <a:pt x="70" y="32"/>
                            </a:cubicBezTo>
                            <a:cubicBezTo>
                              <a:pt x="71" y="33"/>
                              <a:pt x="69" y="35"/>
                              <a:pt x="70" y="36"/>
                            </a:cubicBezTo>
                            <a:cubicBezTo>
                              <a:pt x="71" y="38"/>
                              <a:pt x="72" y="37"/>
                              <a:pt x="73" y="36"/>
                            </a:cubicBezTo>
                            <a:cubicBezTo>
                              <a:pt x="74" y="36"/>
                              <a:pt x="74" y="35"/>
                              <a:pt x="75" y="34"/>
                            </a:cubicBezTo>
                            <a:cubicBezTo>
                              <a:pt x="76" y="33"/>
                              <a:pt x="78" y="33"/>
                              <a:pt x="79" y="31"/>
                            </a:cubicBezTo>
                            <a:cubicBezTo>
                              <a:pt x="80" y="30"/>
                              <a:pt x="81" y="27"/>
                              <a:pt x="80" y="25"/>
                            </a:cubicBezTo>
                            <a:cubicBezTo>
                              <a:pt x="78" y="24"/>
                              <a:pt x="75" y="25"/>
                              <a:pt x="74" y="24"/>
                            </a:cubicBezTo>
                            <a:cubicBezTo>
                              <a:pt x="72" y="23"/>
                              <a:pt x="71" y="22"/>
                              <a:pt x="70" y="21"/>
                            </a:cubicBezTo>
                            <a:cubicBezTo>
                              <a:pt x="67" y="21"/>
                              <a:pt x="68" y="24"/>
                              <a:pt x="66" y="25"/>
                            </a:cubicBezTo>
                            <a:cubicBezTo>
                              <a:pt x="64" y="26"/>
                              <a:pt x="61" y="26"/>
                              <a:pt x="61" y="24"/>
                            </a:cubicBezTo>
                            <a:cubicBezTo>
                              <a:pt x="60" y="22"/>
                              <a:pt x="64" y="19"/>
                              <a:pt x="62" y="17"/>
                            </a:cubicBezTo>
                            <a:cubicBezTo>
                              <a:pt x="60" y="14"/>
                              <a:pt x="52" y="23"/>
                              <a:pt x="51" y="17"/>
                            </a:cubicBezTo>
                            <a:cubicBezTo>
                              <a:pt x="50" y="12"/>
                              <a:pt x="59" y="14"/>
                              <a:pt x="62" y="13"/>
                            </a:cubicBezTo>
                            <a:cubicBezTo>
                              <a:pt x="66" y="12"/>
                              <a:pt x="67" y="4"/>
                              <a:pt x="63" y="3"/>
                            </a:cubicBezTo>
                            <a:cubicBezTo>
                              <a:pt x="58" y="0"/>
                              <a:pt x="53" y="2"/>
                              <a:pt x="48" y="3"/>
                            </a:cubicBezTo>
                            <a:cubicBezTo>
                              <a:pt x="46" y="3"/>
                              <a:pt x="43" y="2"/>
                              <a:pt x="41" y="2"/>
                            </a:cubicBezTo>
                            <a:cubicBezTo>
                              <a:pt x="38" y="3"/>
                              <a:pt x="36" y="6"/>
                              <a:pt x="34" y="8"/>
                            </a:cubicBezTo>
                            <a:cubicBezTo>
                              <a:pt x="33" y="12"/>
                              <a:pt x="35" y="12"/>
                              <a:pt x="37" y="14"/>
                            </a:cubicBezTo>
                            <a:cubicBezTo>
                              <a:pt x="38" y="15"/>
                              <a:pt x="40" y="19"/>
                              <a:pt x="39" y="20"/>
                            </a:cubicBezTo>
                            <a:cubicBezTo>
                              <a:pt x="38" y="23"/>
                              <a:pt x="34" y="20"/>
                              <a:pt x="32" y="20"/>
                            </a:cubicBezTo>
                            <a:cubicBezTo>
                              <a:pt x="31" y="19"/>
                              <a:pt x="30" y="20"/>
                              <a:pt x="28" y="19"/>
                            </a:cubicBezTo>
                            <a:cubicBezTo>
                              <a:pt x="26" y="18"/>
                              <a:pt x="28" y="19"/>
                              <a:pt x="29" y="17"/>
                            </a:cubicBezTo>
                            <a:cubicBezTo>
                              <a:pt x="29" y="15"/>
                              <a:pt x="31" y="16"/>
                              <a:pt x="29" y="14"/>
                            </a:cubicBezTo>
                            <a:cubicBezTo>
                              <a:pt x="28" y="13"/>
                              <a:pt x="26" y="14"/>
                              <a:pt x="24" y="14"/>
                            </a:cubicBezTo>
                            <a:cubicBezTo>
                              <a:pt x="21" y="16"/>
                              <a:pt x="22" y="19"/>
                              <a:pt x="20" y="21"/>
                            </a:cubicBezTo>
                            <a:cubicBezTo>
                              <a:pt x="16" y="27"/>
                              <a:pt x="9" y="15"/>
                              <a:pt x="4" y="18"/>
                            </a:cubicBezTo>
                            <a:cubicBezTo>
                              <a:pt x="2" y="20"/>
                              <a:pt x="2" y="26"/>
                              <a:pt x="3" y="29"/>
                            </a:cubicBezTo>
                            <a:cubicBezTo>
                              <a:pt x="3" y="33"/>
                              <a:pt x="3" y="37"/>
                              <a:pt x="5" y="40"/>
                            </a:cubicBezTo>
                            <a:cubicBezTo>
                              <a:pt x="7" y="44"/>
                              <a:pt x="9" y="46"/>
                              <a:pt x="8" y="50"/>
                            </a:cubicBezTo>
                            <a:cubicBezTo>
                              <a:pt x="6" y="53"/>
                              <a:pt x="0" y="55"/>
                              <a:pt x="3" y="5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5" name="Freeform 559">
                        <a:extLst>
                          <a:ext uri="{FF2B5EF4-FFF2-40B4-BE49-F238E27FC236}">
                            <a16:creationId xmlns:a16="http://schemas.microsoft.com/office/drawing/2014/main" id="{3028B978-88BF-42BE-8E35-3B7671F706A9}"/>
                          </a:ext>
                        </a:extLst>
                      </p:cNvPr>
                      <p:cNvSpPr>
                        <a:spLocks/>
                      </p:cNvSpPr>
                      <p:nvPr/>
                    </p:nvSpPr>
                    <p:spPr bwMode="auto">
                      <a:xfrm>
                        <a:off x="6046796" y="2670210"/>
                        <a:ext cx="3175" cy="1588"/>
                      </a:xfrm>
                      <a:custGeom>
                        <a:avLst/>
                        <a:gdLst>
                          <a:gd name="T0" fmla="*/ 1 w 3"/>
                          <a:gd name="T1" fmla="*/ 1 h 2"/>
                          <a:gd name="T2" fmla="*/ 1 w 3"/>
                          <a:gd name="T3" fmla="*/ 1 h 2"/>
                        </a:gdLst>
                        <a:ahLst/>
                        <a:cxnLst>
                          <a:cxn ang="0">
                            <a:pos x="T0" y="T1"/>
                          </a:cxn>
                          <a:cxn ang="0">
                            <a:pos x="T2" y="T3"/>
                          </a:cxn>
                        </a:cxnLst>
                        <a:rect l="0" t="0" r="r" b="b"/>
                        <a:pathLst>
                          <a:path w="3" h="2">
                            <a:moveTo>
                              <a:pt x="1" y="1"/>
                            </a:moveTo>
                            <a:cubicBezTo>
                              <a:pt x="3" y="0"/>
                              <a:pt x="0" y="2"/>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6" name="Freeform 560">
                        <a:extLst>
                          <a:ext uri="{FF2B5EF4-FFF2-40B4-BE49-F238E27FC236}">
                            <a16:creationId xmlns:a16="http://schemas.microsoft.com/office/drawing/2014/main" id="{1C3FC6C1-EBF2-45C0-87F6-08F33C67352C}"/>
                          </a:ext>
                        </a:extLst>
                      </p:cNvPr>
                      <p:cNvSpPr>
                        <a:spLocks/>
                      </p:cNvSpPr>
                      <p:nvPr/>
                    </p:nvSpPr>
                    <p:spPr bwMode="auto">
                      <a:xfrm>
                        <a:off x="6092834" y="2717836"/>
                        <a:ext cx="36513" cy="23813"/>
                      </a:xfrm>
                      <a:custGeom>
                        <a:avLst/>
                        <a:gdLst>
                          <a:gd name="T0" fmla="*/ 33 w 33"/>
                          <a:gd name="T1" fmla="*/ 12 h 23"/>
                          <a:gd name="T2" fmla="*/ 30 w 33"/>
                          <a:gd name="T3" fmla="*/ 3 h 23"/>
                          <a:gd name="T4" fmla="*/ 29 w 33"/>
                          <a:gd name="T5" fmla="*/ 2 h 23"/>
                          <a:gd name="T6" fmla="*/ 24 w 33"/>
                          <a:gd name="T7" fmla="*/ 4 h 23"/>
                          <a:gd name="T8" fmla="*/ 20 w 33"/>
                          <a:gd name="T9" fmla="*/ 0 h 23"/>
                          <a:gd name="T10" fmla="*/ 17 w 33"/>
                          <a:gd name="T11" fmla="*/ 0 h 23"/>
                          <a:gd name="T12" fmla="*/ 10 w 33"/>
                          <a:gd name="T13" fmla="*/ 1 h 23"/>
                          <a:gd name="T14" fmla="*/ 4 w 33"/>
                          <a:gd name="T15" fmla="*/ 1 h 23"/>
                          <a:gd name="T16" fmla="*/ 7 w 33"/>
                          <a:gd name="T17" fmla="*/ 9 h 23"/>
                          <a:gd name="T18" fmla="*/ 9 w 33"/>
                          <a:gd name="T19" fmla="*/ 13 h 23"/>
                          <a:gd name="T20" fmla="*/ 15 w 33"/>
                          <a:gd name="T21" fmla="*/ 16 h 23"/>
                          <a:gd name="T22" fmla="*/ 15 w 33"/>
                          <a:gd name="T23" fmla="*/ 16 h 23"/>
                          <a:gd name="T24" fmla="*/ 33 w 33"/>
                          <a:gd name="T25"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3">
                            <a:moveTo>
                              <a:pt x="33" y="12"/>
                            </a:moveTo>
                            <a:cubicBezTo>
                              <a:pt x="33" y="10"/>
                              <a:pt x="32" y="5"/>
                              <a:pt x="30" y="3"/>
                            </a:cubicBezTo>
                            <a:cubicBezTo>
                              <a:pt x="30" y="2"/>
                              <a:pt x="30" y="1"/>
                              <a:pt x="29" y="2"/>
                            </a:cubicBezTo>
                            <a:cubicBezTo>
                              <a:pt x="26" y="2"/>
                              <a:pt x="27" y="6"/>
                              <a:pt x="24" y="4"/>
                            </a:cubicBezTo>
                            <a:cubicBezTo>
                              <a:pt x="22" y="4"/>
                              <a:pt x="22" y="1"/>
                              <a:pt x="20" y="0"/>
                            </a:cubicBezTo>
                            <a:cubicBezTo>
                              <a:pt x="19" y="0"/>
                              <a:pt x="18" y="0"/>
                              <a:pt x="17" y="0"/>
                            </a:cubicBezTo>
                            <a:cubicBezTo>
                              <a:pt x="14" y="0"/>
                              <a:pt x="13" y="1"/>
                              <a:pt x="10" y="1"/>
                            </a:cubicBezTo>
                            <a:cubicBezTo>
                              <a:pt x="8" y="1"/>
                              <a:pt x="6" y="0"/>
                              <a:pt x="4" y="1"/>
                            </a:cubicBezTo>
                            <a:cubicBezTo>
                              <a:pt x="0" y="3"/>
                              <a:pt x="5" y="6"/>
                              <a:pt x="7" y="9"/>
                            </a:cubicBezTo>
                            <a:cubicBezTo>
                              <a:pt x="8" y="10"/>
                              <a:pt x="8" y="11"/>
                              <a:pt x="9" y="13"/>
                            </a:cubicBezTo>
                            <a:cubicBezTo>
                              <a:pt x="10" y="14"/>
                              <a:pt x="13" y="14"/>
                              <a:pt x="15" y="16"/>
                            </a:cubicBezTo>
                            <a:cubicBezTo>
                              <a:pt x="14" y="15"/>
                              <a:pt x="14" y="15"/>
                              <a:pt x="15" y="16"/>
                            </a:cubicBezTo>
                            <a:cubicBezTo>
                              <a:pt x="20" y="23"/>
                              <a:pt x="33" y="22"/>
                              <a:pt x="33"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7" name="Freeform 561">
                        <a:extLst>
                          <a:ext uri="{FF2B5EF4-FFF2-40B4-BE49-F238E27FC236}">
                            <a16:creationId xmlns:a16="http://schemas.microsoft.com/office/drawing/2014/main" id="{927E763E-A87D-4050-9A7E-6335D897F06A}"/>
                          </a:ext>
                        </a:extLst>
                      </p:cNvPr>
                      <p:cNvSpPr>
                        <a:spLocks/>
                      </p:cNvSpPr>
                      <p:nvPr/>
                    </p:nvSpPr>
                    <p:spPr bwMode="auto">
                      <a:xfrm>
                        <a:off x="6110296" y="2733711"/>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8" name="Freeform 562">
                        <a:extLst>
                          <a:ext uri="{FF2B5EF4-FFF2-40B4-BE49-F238E27FC236}">
                            <a16:creationId xmlns:a16="http://schemas.microsoft.com/office/drawing/2014/main" id="{57E4E580-AA49-4F6B-B7A4-8B42F152DE68}"/>
                          </a:ext>
                        </a:extLst>
                      </p:cNvPr>
                      <p:cNvSpPr>
                        <a:spLocks/>
                      </p:cNvSpPr>
                      <p:nvPr/>
                    </p:nvSpPr>
                    <p:spPr bwMode="auto">
                      <a:xfrm>
                        <a:off x="6135696" y="2694023"/>
                        <a:ext cx="52388" cy="47626"/>
                      </a:xfrm>
                      <a:custGeom>
                        <a:avLst/>
                        <a:gdLst>
                          <a:gd name="T0" fmla="*/ 3 w 49"/>
                          <a:gd name="T1" fmla="*/ 16 h 45"/>
                          <a:gd name="T2" fmla="*/ 6 w 49"/>
                          <a:gd name="T3" fmla="*/ 25 h 45"/>
                          <a:gd name="T4" fmla="*/ 3 w 49"/>
                          <a:gd name="T5" fmla="*/ 31 h 45"/>
                          <a:gd name="T6" fmla="*/ 14 w 49"/>
                          <a:gd name="T7" fmla="*/ 34 h 45"/>
                          <a:gd name="T8" fmla="*/ 19 w 49"/>
                          <a:gd name="T9" fmla="*/ 35 h 45"/>
                          <a:gd name="T10" fmla="*/ 20 w 49"/>
                          <a:gd name="T11" fmla="*/ 38 h 45"/>
                          <a:gd name="T12" fmla="*/ 22 w 49"/>
                          <a:gd name="T13" fmla="*/ 39 h 45"/>
                          <a:gd name="T14" fmla="*/ 28 w 49"/>
                          <a:gd name="T15" fmla="*/ 45 h 45"/>
                          <a:gd name="T16" fmla="*/ 32 w 49"/>
                          <a:gd name="T17" fmla="*/ 41 h 45"/>
                          <a:gd name="T18" fmla="*/ 30 w 49"/>
                          <a:gd name="T19" fmla="*/ 37 h 45"/>
                          <a:gd name="T20" fmla="*/ 40 w 49"/>
                          <a:gd name="T21" fmla="*/ 35 h 45"/>
                          <a:gd name="T22" fmla="*/ 38 w 49"/>
                          <a:gd name="T23" fmla="*/ 29 h 45"/>
                          <a:gd name="T24" fmla="*/ 35 w 49"/>
                          <a:gd name="T25" fmla="*/ 21 h 45"/>
                          <a:gd name="T26" fmla="*/ 35 w 49"/>
                          <a:gd name="T27" fmla="*/ 21 h 45"/>
                          <a:gd name="T28" fmla="*/ 46 w 49"/>
                          <a:gd name="T29" fmla="*/ 18 h 45"/>
                          <a:gd name="T30" fmla="*/ 44 w 49"/>
                          <a:gd name="T31" fmla="*/ 9 h 45"/>
                          <a:gd name="T32" fmla="*/ 42 w 49"/>
                          <a:gd name="T33" fmla="*/ 6 h 45"/>
                          <a:gd name="T34" fmla="*/ 42 w 49"/>
                          <a:gd name="T35" fmla="*/ 2 h 45"/>
                          <a:gd name="T36" fmla="*/ 30 w 49"/>
                          <a:gd name="T37" fmla="*/ 2 h 45"/>
                          <a:gd name="T38" fmla="*/ 28 w 49"/>
                          <a:gd name="T39" fmla="*/ 17 h 45"/>
                          <a:gd name="T40" fmla="*/ 22 w 49"/>
                          <a:gd name="T41" fmla="*/ 15 h 45"/>
                          <a:gd name="T42" fmla="*/ 22 w 49"/>
                          <a:gd name="T43" fmla="*/ 6 h 45"/>
                          <a:gd name="T44" fmla="*/ 13 w 49"/>
                          <a:gd name="T45" fmla="*/ 7 h 45"/>
                          <a:gd name="T46" fmla="*/ 12 w 49"/>
                          <a:gd name="T47" fmla="*/ 14 h 45"/>
                          <a:gd name="T48" fmla="*/ 3 w 49"/>
                          <a:gd name="T49" fmla="*/ 1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5">
                            <a:moveTo>
                              <a:pt x="3" y="16"/>
                            </a:moveTo>
                            <a:cubicBezTo>
                              <a:pt x="0" y="19"/>
                              <a:pt x="7" y="22"/>
                              <a:pt x="6" y="25"/>
                            </a:cubicBezTo>
                            <a:cubicBezTo>
                              <a:pt x="6" y="27"/>
                              <a:pt x="2" y="28"/>
                              <a:pt x="3" y="31"/>
                            </a:cubicBezTo>
                            <a:cubicBezTo>
                              <a:pt x="4" y="33"/>
                              <a:pt x="12" y="34"/>
                              <a:pt x="14" y="34"/>
                            </a:cubicBezTo>
                            <a:cubicBezTo>
                              <a:pt x="16" y="34"/>
                              <a:pt x="17" y="34"/>
                              <a:pt x="19" y="35"/>
                            </a:cubicBezTo>
                            <a:cubicBezTo>
                              <a:pt x="20" y="36"/>
                              <a:pt x="19" y="37"/>
                              <a:pt x="20" y="38"/>
                            </a:cubicBezTo>
                            <a:cubicBezTo>
                              <a:pt x="21" y="38"/>
                              <a:pt x="22" y="38"/>
                              <a:pt x="22" y="39"/>
                            </a:cubicBezTo>
                            <a:cubicBezTo>
                              <a:pt x="24" y="41"/>
                              <a:pt x="24" y="45"/>
                              <a:pt x="28" y="45"/>
                            </a:cubicBezTo>
                            <a:cubicBezTo>
                              <a:pt x="29" y="45"/>
                              <a:pt x="32" y="42"/>
                              <a:pt x="32" y="41"/>
                            </a:cubicBezTo>
                            <a:cubicBezTo>
                              <a:pt x="32" y="39"/>
                              <a:pt x="29" y="38"/>
                              <a:pt x="30" y="37"/>
                            </a:cubicBezTo>
                            <a:cubicBezTo>
                              <a:pt x="32" y="34"/>
                              <a:pt x="38" y="37"/>
                              <a:pt x="40" y="35"/>
                            </a:cubicBezTo>
                            <a:cubicBezTo>
                              <a:pt x="44" y="33"/>
                              <a:pt x="40" y="30"/>
                              <a:pt x="38" y="29"/>
                            </a:cubicBezTo>
                            <a:cubicBezTo>
                              <a:pt x="36" y="28"/>
                              <a:pt x="31" y="23"/>
                              <a:pt x="35" y="21"/>
                            </a:cubicBezTo>
                            <a:cubicBezTo>
                              <a:pt x="32" y="22"/>
                              <a:pt x="38" y="20"/>
                              <a:pt x="35" y="21"/>
                            </a:cubicBezTo>
                            <a:cubicBezTo>
                              <a:pt x="38" y="20"/>
                              <a:pt x="43" y="20"/>
                              <a:pt x="46" y="18"/>
                            </a:cubicBezTo>
                            <a:cubicBezTo>
                              <a:pt x="49" y="15"/>
                              <a:pt x="46" y="12"/>
                              <a:pt x="44" y="9"/>
                            </a:cubicBezTo>
                            <a:cubicBezTo>
                              <a:pt x="43" y="8"/>
                              <a:pt x="43" y="8"/>
                              <a:pt x="42" y="6"/>
                            </a:cubicBezTo>
                            <a:cubicBezTo>
                              <a:pt x="42" y="4"/>
                              <a:pt x="44" y="4"/>
                              <a:pt x="42" y="2"/>
                            </a:cubicBezTo>
                            <a:cubicBezTo>
                              <a:pt x="39" y="0"/>
                              <a:pt x="32" y="0"/>
                              <a:pt x="30" y="2"/>
                            </a:cubicBezTo>
                            <a:cubicBezTo>
                              <a:pt x="25" y="6"/>
                              <a:pt x="35" y="13"/>
                              <a:pt x="28" y="17"/>
                            </a:cubicBezTo>
                            <a:cubicBezTo>
                              <a:pt x="26" y="18"/>
                              <a:pt x="23" y="17"/>
                              <a:pt x="22" y="15"/>
                            </a:cubicBezTo>
                            <a:cubicBezTo>
                              <a:pt x="21" y="12"/>
                              <a:pt x="27" y="8"/>
                              <a:pt x="22" y="6"/>
                            </a:cubicBezTo>
                            <a:cubicBezTo>
                              <a:pt x="20" y="6"/>
                              <a:pt x="13" y="6"/>
                              <a:pt x="13" y="7"/>
                            </a:cubicBezTo>
                            <a:cubicBezTo>
                              <a:pt x="10" y="9"/>
                              <a:pt x="15" y="12"/>
                              <a:pt x="12" y="14"/>
                            </a:cubicBezTo>
                            <a:cubicBezTo>
                              <a:pt x="10" y="17"/>
                              <a:pt x="4" y="14"/>
                              <a:pt x="3" y="1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514" name="Freeform 563">
                      <a:extLst>
                        <a:ext uri="{FF2B5EF4-FFF2-40B4-BE49-F238E27FC236}">
                          <a16:creationId xmlns:a16="http://schemas.microsoft.com/office/drawing/2014/main" id="{14CFAA62-5867-4192-9189-3B15650BDEB6}"/>
                        </a:ext>
                      </a:extLst>
                    </p:cNvPr>
                    <p:cNvSpPr>
                      <a:spLocks/>
                    </p:cNvSpPr>
                    <p:nvPr/>
                  </p:nvSpPr>
                  <p:spPr bwMode="auto">
                    <a:xfrm>
                      <a:off x="6643536" y="2834370"/>
                      <a:ext cx="1588" cy="6350"/>
                    </a:xfrm>
                    <a:custGeom>
                      <a:avLst/>
                      <a:gdLst>
                        <a:gd name="T0" fmla="*/ 1 w 1"/>
                        <a:gd name="T1" fmla="*/ 4 h 7"/>
                        <a:gd name="T2" fmla="*/ 1 w 1"/>
                        <a:gd name="T3" fmla="*/ 4 h 7"/>
                      </a:gdLst>
                      <a:ahLst/>
                      <a:cxnLst>
                        <a:cxn ang="0">
                          <a:pos x="T0" y="T1"/>
                        </a:cxn>
                        <a:cxn ang="0">
                          <a:pos x="T2" y="T3"/>
                        </a:cxn>
                      </a:cxnLst>
                      <a:rect l="0" t="0" r="r" b="b"/>
                      <a:pathLst>
                        <a:path w="1" h="7">
                          <a:moveTo>
                            <a:pt x="1" y="4"/>
                          </a:moveTo>
                          <a:cubicBezTo>
                            <a:pt x="1" y="7"/>
                            <a:pt x="0" y="0"/>
                            <a:pt x="1"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5" name="Freeform 564">
                      <a:extLst>
                        <a:ext uri="{FF2B5EF4-FFF2-40B4-BE49-F238E27FC236}">
                          <a16:creationId xmlns:a16="http://schemas.microsoft.com/office/drawing/2014/main" id="{87A06544-616D-42BC-AA17-F90BE83F90C5}"/>
                        </a:ext>
                      </a:extLst>
                    </p:cNvPr>
                    <p:cNvSpPr>
                      <a:spLocks/>
                    </p:cNvSpPr>
                    <p:nvPr/>
                  </p:nvSpPr>
                  <p:spPr bwMode="auto">
                    <a:xfrm>
                      <a:off x="6572099" y="2813733"/>
                      <a:ext cx="92075" cy="114301"/>
                    </a:xfrm>
                    <a:custGeom>
                      <a:avLst/>
                      <a:gdLst>
                        <a:gd name="T0" fmla="*/ 55 w 85"/>
                        <a:gd name="T1" fmla="*/ 13 h 106"/>
                        <a:gd name="T2" fmla="*/ 37 w 85"/>
                        <a:gd name="T3" fmla="*/ 5 h 106"/>
                        <a:gd name="T4" fmla="*/ 20 w 85"/>
                        <a:gd name="T5" fmla="*/ 1 h 106"/>
                        <a:gd name="T6" fmla="*/ 10 w 85"/>
                        <a:gd name="T7" fmla="*/ 2 h 106"/>
                        <a:gd name="T8" fmla="*/ 0 w 85"/>
                        <a:gd name="T9" fmla="*/ 3 h 106"/>
                        <a:gd name="T10" fmla="*/ 13 w 85"/>
                        <a:gd name="T11" fmla="*/ 21 h 106"/>
                        <a:gd name="T12" fmla="*/ 28 w 85"/>
                        <a:gd name="T13" fmla="*/ 44 h 106"/>
                        <a:gd name="T14" fmla="*/ 37 w 85"/>
                        <a:gd name="T15" fmla="*/ 53 h 106"/>
                        <a:gd name="T16" fmla="*/ 40 w 85"/>
                        <a:gd name="T17" fmla="*/ 65 h 106"/>
                        <a:gd name="T18" fmla="*/ 36 w 85"/>
                        <a:gd name="T19" fmla="*/ 88 h 106"/>
                        <a:gd name="T20" fmla="*/ 35 w 85"/>
                        <a:gd name="T21" fmla="*/ 99 h 106"/>
                        <a:gd name="T22" fmla="*/ 36 w 85"/>
                        <a:gd name="T23" fmla="*/ 103 h 106"/>
                        <a:gd name="T24" fmla="*/ 38 w 85"/>
                        <a:gd name="T25" fmla="*/ 105 h 106"/>
                        <a:gd name="T26" fmla="*/ 40 w 85"/>
                        <a:gd name="T27" fmla="*/ 105 h 106"/>
                        <a:gd name="T28" fmla="*/ 46 w 85"/>
                        <a:gd name="T29" fmla="*/ 98 h 106"/>
                        <a:gd name="T30" fmla="*/ 54 w 85"/>
                        <a:gd name="T31" fmla="*/ 88 h 106"/>
                        <a:gd name="T32" fmla="*/ 58 w 85"/>
                        <a:gd name="T33" fmla="*/ 82 h 106"/>
                        <a:gd name="T34" fmla="*/ 60 w 85"/>
                        <a:gd name="T35" fmla="*/ 70 h 106"/>
                        <a:gd name="T36" fmla="*/ 69 w 85"/>
                        <a:gd name="T37" fmla="*/ 73 h 106"/>
                        <a:gd name="T38" fmla="*/ 74 w 85"/>
                        <a:gd name="T39" fmla="*/ 70 h 106"/>
                        <a:gd name="T40" fmla="*/ 81 w 85"/>
                        <a:gd name="T41" fmla="*/ 69 h 106"/>
                        <a:gd name="T42" fmla="*/ 84 w 85"/>
                        <a:gd name="T43" fmla="*/ 66 h 106"/>
                        <a:gd name="T44" fmla="*/ 84 w 85"/>
                        <a:gd name="T45" fmla="*/ 59 h 106"/>
                        <a:gd name="T46" fmla="*/ 77 w 85"/>
                        <a:gd name="T47" fmla="*/ 48 h 106"/>
                        <a:gd name="T48" fmla="*/ 69 w 85"/>
                        <a:gd name="T49" fmla="*/ 36 h 106"/>
                        <a:gd name="T50" fmla="*/ 68 w 85"/>
                        <a:gd name="T51" fmla="*/ 22 h 106"/>
                        <a:gd name="T52" fmla="*/ 55 w 85"/>
                        <a:gd name="T53"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106">
                          <a:moveTo>
                            <a:pt x="55" y="13"/>
                          </a:moveTo>
                          <a:cubicBezTo>
                            <a:pt x="49" y="11"/>
                            <a:pt x="43" y="8"/>
                            <a:pt x="37" y="5"/>
                          </a:cubicBezTo>
                          <a:cubicBezTo>
                            <a:pt x="32" y="3"/>
                            <a:pt x="26" y="0"/>
                            <a:pt x="20" y="1"/>
                          </a:cubicBezTo>
                          <a:cubicBezTo>
                            <a:pt x="17" y="1"/>
                            <a:pt x="13" y="2"/>
                            <a:pt x="10" y="2"/>
                          </a:cubicBezTo>
                          <a:cubicBezTo>
                            <a:pt x="7" y="2"/>
                            <a:pt x="3" y="1"/>
                            <a:pt x="0" y="3"/>
                          </a:cubicBezTo>
                          <a:cubicBezTo>
                            <a:pt x="6" y="9"/>
                            <a:pt x="10" y="14"/>
                            <a:pt x="13" y="21"/>
                          </a:cubicBezTo>
                          <a:cubicBezTo>
                            <a:pt x="18" y="30"/>
                            <a:pt x="22" y="37"/>
                            <a:pt x="28" y="44"/>
                          </a:cubicBezTo>
                          <a:cubicBezTo>
                            <a:pt x="31" y="47"/>
                            <a:pt x="35" y="50"/>
                            <a:pt x="37" y="53"/>
                          </a:cubicBezTo>
                          <a:cubicBezTo>
                            <a:pt x="39" y="57"/>
                            <a:pt x="40" y="61"/>
                            <a:pt x="40" y="65"/>
                          </a:cubicBezTo>
                          <a:cubicBezTo>
                            <a:pt x="40" y="73"/>
                            <a:pt x="36" y="80"/>
                            <a:pt x="36" y="88"/>
                          </a:cubicBezTo>
                          <a:cubicBezTo>
                            <a:pt x="35" y="92"/>
                            <a:pt x="34" y="95"/>
                            <a:pt x="35" y="99"/>
                          </a:cubicBezTo>
                          <a:cubicBezTo>
                            <a:pt x="35" y="101"/>
                            <a:pt x="35" y="102"/>
                            <a:pt x="36" y="103"/>
                          </a:cubicBezTo>
                          <a:cubicBezTo>
                            <a:pt x="37" y="104"/>
                            <a:pt x="37" y="105"/>
                            <a:pt x="38" y="105"/>
                          </a:cubicBezTo>
                          <a:cubicBezTo>
                            <a:pt x="41" y="106"/>
                            <a:pt x="39" y="106"/>
                            <a:pt x="40" y="105"/>
                          </a:cubicBezTo>
                          <a:cubicBezTo>
                            <a:pt x="43" y="103"/>
                            <a:pt x="45" y="100"/>
                            <a:pt x="46" y="98"/>
                          </a:cubicBezTo>
                          <a:cubicBezTo>
                            <a:pt x="49" y="94"/>
                            <a:pt x="51" y="91"/>
                            <a:pt x="54" y="88"/>
                          </a:cubicBezTo>
                          <a:cubicBezTo>
                            <a:pt x="55" y="87"/>
                            <a:pt x="57" y="85"/>
                            <a:pt x="58" y="82"/>
                          </a:cubicBezTo>
                          <a:cubicBezTo>
                            <a:pt x="59" y="79"/>
                            <a:pt x="58" y="73"/>
                            <a:pt x="60" y="70"/>
                          </a:cubicBezTo>
                          <a:cubicBezTo>
                            <a:pt x="64" y="66"/>
                            <a:pt x="66" y="72"/>
                            <a:pt x="69" y="73"/>
                          </a:cubicBezTo>
                          <a:cubicBezTo>
                            <a:pt x="71" y="73"/>
                            <a:pt x="72" y="71"/>
                            <a:pt x="74" y="70"/>
                          </a:cubicBezTo>
                          <a:cubicBezTo>
                            <a:pt x="76" y="69"/>
                            <a:pt x="78" y="69"/>
                            <a:pt x="81" y="69"/>
                          </a:cubicBezTo>
                          <a:cubicBezTo>
                            <a:pt x="84" y="69"/>
                            <a:pt x="84" y="70"/>
                            <a:pt x="84" y="66"/>
                          </a:cubicBezTo>
                          <a:cubicBezTo>
                            <a:pt x="84" y="64"/>
                            <a:pt x="85" y="61"/>
                            <a:pt x="84" y="59"/>
                          </a:cubicBezTo>
                          <a:cubicBezTo>
                            <a:pt x="83" y="54"/>
                            <a:pt x="80" y="51"/>
                            <a:pt x="77" y="48"/>
                          </a:cubicBezTo>
                          <a:cubicBezTo>
                            <a:pt x="74" y="44"/>
                            <a:pt x="70" y="40"/>
                            <a:pt x="69" y="36"/>
                          </a:cubicBezTo>
                          <a:cubicBezTo>
                            <a:pt x="67" y="32"/>
                            <a:pt x="69" y="27"/>
                            <a:pt x="68" y="22"/>
                          </a:cubicBezTo>
                          <a:cubicBezTo>
                            <a:pt x="66" y="17"/>
                            <a:pt x="60" y="14"/>
                            <a:pt x="55"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6" name="Freeform 565">
                      <a:extLst>
                        <a:ext uri="{FF2B5EF4-FFF2-40B4-BE49-F238E27FC236}">
                          <a16:creationId xmlns:a16="http://schemas.microsoft.com/office/drawing/2014/main" id="{0ECEE913-77C0-44DE-A52E-CD8ED326EDA0}"/>
                        </a:ext>
                      </a:extLst>
                    </p:cNvPr>
                    <p:cNvSpPr>
                      <a:spLocks/>
                    </p:cNvSpPr>
                    <p:nvPr/>
                  </p:nvSpPr>
                  <p:spPr bwMode="auto">
                    <a:xfrm>
                      <a:off x="6365723" y="2820083"/>
                      <a:ext cx="295275" cy="176215"/>
                    </a:xfrm>
                    <a:custGeom>
                      <a:avLst/>
                      <a:gdLst>
                        <a:gd name="T0" fmla="*/ 186 w 274"/>
                        <a:gd name="T1" fmla="*/ 1 h 165"/>
                        <a:gd name="T2" fmla="*/ 183 w 274"/>
                        <a:gd name="T3" fmla="*/ 4 h 165"/>
                        <a:gd name="T4" fmla="*/ 179 w 274"/>
                        <a:gd name="T5" fmla="*/ 6 h 165"/>
                        <a:gd name="T6" fmla="*/ 151 w 274"/>
                        <a:gd name="T7" fmla="*/ 13 h 165"/>
                        <a:gd name="T8" fmla="*/ 139 w 274"/>
                        <a:gd name="T9" fmla="*/ 16 h 165"/>
                        <a:gd name="T10" fmla="*/ 130 w 274"/>
                        <a:gd name="T11" fmla="*/ 18 h 165"/>
                        <a:gd name="T12" fmla="*/ 119 w 274"/>
                        <a:gd name="T13" fmla="*/ 11 h 165"/>
                        <a:gd name="T14" fmla="*/ 104 w 274"/>
                        <a:gd name="T15" fmla="*/ 10 h 165"/>
                        <a:gd name="T16" fmla="*/ 90 w 274"/>
                        <a:gd name="T17" fmla="*/ 10 h 165"/>
                        <a:gd name="T18" fmla="*/ 79 w 274"/>
                        <a:gd name="T19" fmla="*/ 8 h 165"/>
                        <a:gd name="T20" fmla="*/ 71 w 274"/>
                        <a:gd name="T21" fmla="*/ 14 h 165"/>
                        <a:gd name="T22" fmla="*/ 59 w 274"/>
                        <a:gd name="T23" fmla="*/ 23 h 165"/>
                        <a:gd name="T24" fmla="*/ 40 w 274"/>
                        <a:gd name="T25" fmla="*/ 44 h 165"/>
                        <a:gd name="T26" fmla="*/ 28 w 274"/>
                        <a:gd name="T27" fmla="*/ 67 h 165"/>
                        <a:gd name="T28" fmla="*/ 23 w 274"/>
                        <a:gd name="T29" fmla="*/ 73 h 165"/>
                        <a:gd name="T30" fmla="*/ 17 w 274"/>
                        <a:gd name="T31" fmla="*/ 74 h 165"/>
                        <a:gd name="T32" fmla="*/ 14 w 274"/>
                        <a:gd name="T33" fmla="*/ 76 h 165"/>
                        <a:gd name="T34" fmla="*/ 5 w 274"/>
                        <a:gd name="T35" fmla="*/ 79 h 165"/>
                        <a:gd name="T36" fmla="*/ 5 w 274"/>
                        <a:gd name="T37" fmla="*/ 85 h 165"/>
                        <a:gd name="T38" fmla="*/ 14 w 274"/>
                        <a:gd name="T39" fmla="*/ 95 h 165"/>
                        <a:gd name="T40" fmla="*/ 22 w 274"/>
                        <a:gd name="T41" fmla="*/ 104 h 165"/>
                        <a:gd name="T42" fmla="*/ 37 w 274"/>
                        <a:gd name="T43" fmla="*/ 117 h 165"/>
                        <a:gd name="T44" fmla="*/ 36 w 274"/>
                        <a:gd name="T45" fmla="*/ 125 h 165"/>
                        <a:gd name="T46" fmla="*/ 49 w 274"/>
                        <a:gd name="T47" fmla="*/ 131 h 165"/>
                        <a:gd name="T48" fmla="*/ 56 w 274"/>
                        <a:gd name="T49" fmla="*/ 131 h 165"/>
                        <a:gd name="T50" fmla="*/ 65 w 274"/>
                        <a:gd name="T51" fmla="*/ 129 h 165"/>
                        <a:gd name="T52" fmla="*/ 70 w 274"/>
                        <a:gd name="T53" fmla="*/ 133 h 165"/>
                        <a:gd name="T54" fmla="*/ 68 w 274"/>
                        <a:gd name="T55" fmla="*/ 138 h 165"/>
                        <a:gd name="T56" fmla="*/ 70 w 274"/>
                        <a:gd name="T57" fmla="*/ 147 h 165"/>
                        <a:gd name="T58" fmla="*/ 79 w 274"/>
                        <a:gd name="T59" fmla="*/ 152 h 165"/>
                        <a:gd name="T60" fmla="*/ 79 w 274"/>
                        <a:gd name="T61" fmla="*/ 159 h 165"/>
                        <a:gd name="T62" fmla="*/ 84 w 274"/>
                        <a:gd name="T63" fmla="*/ 159 h 165"/>
                        <a:gd name="T64" fmla="*/ 99 w 274"/>
                        <a:gd name="T65" fmla="*/ 160 h 165"/>
                        <a:gd name="T66" fmla="*/ 113 w 274"/>
                        <a:gd name="T67" fmla="*/ 165 h 165"/>
                        <a:gd name="T68" fmla="*/ 127 w 274"/>
                        <a:gd name="T69" fmla="*/ 161 h 165"/>
                        <a:gd name="T70" fmla="*/ 144 w 274"/>
                        <a:gd name="T71" fmla="*/ 164 h 165"/>
                        <a:gd name="T72" fmla="*/ 160 w 274"/>
                        <a:gd name="T73" fmla="*/ 162 h 165"/>
                        <a:gd name="T74" fmla="*/ 175 w 274"/>
                        <a:gd name="T75" fmla="*/ 154 h 165"/>
                        <a:gd name="T76" fmla="*/ 192 w 274"/>
                        <a:gd name="T77" fmla="*/ 151 h 165"/>
                        <a:gd name="T78" fmla="*/ 208 w 274"/>
                        <a:gd name="T79" fmla="*/ 150 h 165"/>
                        <a:gd name="T80" fmla="*/ 223 w 274"/>
                        <a:gd name="T81" fmla="*/ 155 h 165"/>
                        <a:gd name="T82" fmla="*/ 240 w 274"/>
                        <a:gd name="T83" fmla="*/ 161 h 165"/>
                        <a:gd name="T84" fmla="*/ 242 w 274"/>
                        <a:gd name="T85" fmla="*/ 155 h 165"/>
                        <a:gd name="T86" fmla="*/ 241 w 274"/>
                        <a:gd name="T87" fmla="*/ 148 h 165"/>
                        <a:gd name="T88" fmla="*/ 247 w 274"/>
                        <a:gd name="T89" fmla="*/ 138 h 165"/>
                        <a:gd name="T90" fmla="*/ 250 w 274"/>
                        <a:gd name="T91" fmla="*/ 119 h 165"/>
                        <a:gd name="T92" fmla="*/ 256 w 274"/>
                        <a:gd name="T93" fmla="*/ 119 h 165"/>
                        <a:gd name="T94" fmla="*/ 256 w 274"/>
                        <a:gd name="T95" fmla="*/ 122 h 165"/>
                        <a:gd name="T96" fmla="*/ 263 w 274"/>
                        <a:gd name="T97" fmla="*/ 123 h 165"/>
                        <a:gd name="T98" fmla="*/ 272 w 274"/>
                        <a:gd name="T99" fmla="*/ 117 h 165"/>
                        <a:gd name="T100" fmla="*/ 268 w 274"/>
                        <a:gd name="T101" fmla="*/ 106 h 165"/>
                        <a:gd name="T102" fmla="*/ 253 w 274"/>
                        <a:gd name="T103" fmla="*/ 108 h 165"/>
                        <a:gd name="T104" fmla="*/ 237 w 274"/>
                        <a:gd name="T105" fmla="*/ 108 h 165"/>
                        <a:gd name="T106" fmla="*/ 225 w 274"/>
                        <a:gd name="T107" fmla="*/ 101 h 165"/>
                        <a:gd name="T108" fmla="*/ 222 w 274"/>
                        <a:gd name="T109" fmla="*/ 89 h 165"/>
                        <a:gd name="T110" fmla="*/ 224 w 274"/>
                        <a:gd name="T111" fmla="*/ 74 h 165"/>
                        <a:gd name="T112" fmla="*/ 227 w 274"/>
                        <a:gd name="T113" fmla="*/ 61 h 165"/>
                        <a:gd name="T114" fmla="*/ 225 w 274"/>
                        <a:gd name="T115" fmla="*/ 50 h 165"/>
                        <a:gd name="T116" fmla="*/ 213 w 274"/>
                        <a:gd name="T117" fmla="*/ 38 h 165"/>
                        <a:gd name="T118" fmla="*/ 196 w 274"/>
                        <a:gd name="T119" fmla="*/ 10 h 165"/>
                        <a:gd name="T120" fmla="*/ 189 w 274"/>
                        <a:gd name="T121" fmla="*/ 1 h 165"/>
                        <a:gd name="T122" fmla="*/ 186 w 274"/>
                        <a:gd name="T123"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 h="165">
                          <a:moveTo>
                            <a:pt x="186" y="1"/>
                          </a:moveTo>
                          <a:cubicBezTo>
                            <a:pt x="185" y="2"/>
                            <a:pt x="184" y="3"/>
                            <a:pt x="183" y="4"/>
                          </a:cubicBezTo>
                          <a:cubicBezTo>
                            <a:pt x="181" y="5"/>
                            <a:pt x="180" y="6"/>
                            <a:pt x="179" y="6"/>
                          </a:cubicBezTo>
                          <a:cubicBezTo>
                            <a:pt x="170" y="11"/>
                            <a:pt x="162" y="12"/>
                            <a:pt x="151" y="13"/>
                          </a:cubicBezTo>
                          <a:cubicBezTo>
                            <a:pt x="146" y="13"/>
                            <a:pt x="143" y="13"/>
                            <a:pt x="139" y="16"/>
                          </a:cubicBezTo>
                          <a:cubicBezTo>
                            <a:pt x="136" y="20"/>
                            <a:pt x="134" y="21"/>
                            <a:pt x="130" y="18"/>
                          </a:cubicBezTo>
                          <a:cubicBezTo>
                            <a:pt x="126" y="16"/>
                            <a:pt x="123" y="13"/>
                            <a:pt x="119" y="11"/>
                          </a:cubicBezTo>
                          <a:cubicBezTo>
                            <a:pt x="114" y="9"/>
                            <a:pt x="109" y="10"/>
                            <a:pt x="104" y="10"/>
                          </a:cubicBezTo>
                          <a:cubicBezTo>
                            <a:pt x="99" y="11"/>
                            <a:pt x="94" y="11"/>
                            <a:pt x="90" y="10"/>
                          </a:cubicBezTo>
                          <a:cubicBezTo>
                            <a:pt x="86" y="9"/>
                            <a:pt x="83" y="7"/>
                            <a:pt x="79" y="8"/>
                          </a:cubicBezTo>
                          <a:cubicBezTo>
                            <a:pt x="75" y="9"/>
                            <a:pt x="74" y="12"/>
                            <a:pt x="71" y="14"/>
                          </a:cubicBezTo>
                          <a:cubicBezTo>
                            <a:pt x="67" y="17"/>
                            <a:pt x="63" y="20"/>
                            <a:pt x="59" y="23"/>
                          </a:cubicBezTo>
                          <a:cubicBezTo>
                            <a:pt x="51" y="29"/>
                            <a:pt x="46" y="36"/>
                            <a:pt x="40" y="44"/>
                          </a:cubicBezTo>
                          <a:cubicBezTo>
                            <a:pt x="36" y="52"/>
                            <a:pt x="33" y="60"/>
                            <a:pt x="28" y="67"/>
                          </a:cubicBezTo>
                          <a:cubicBezTo>
                            <a:pt x="27" y="69"/>
                            <a:pt x="25" y="72"/>
                            <a:pt x="23" y="73"/>
                          </a:cubicBezTo>
                          <a:cubicBezTo>
                            <a:pt x="21" y="73"/>
                            <a:pt x="19" y="73"/>
                            <a:pt x="17" y="74"/>
                          </a:cubicBezTo>
                          <a:cubicBezTo>
                            <a:pt x="16" y="74"/>
                            <a:pt x="15" y="75"/>
                            <a:pt x="14" y="76"/>
                          </a:cubicBezTo>
                          <a:cubicBezTo>
                            <a:pt x="11" y="78"/>
                            <a:pt x="9" y="78"/>
                            <a:pt x="5" y="79"/>
                          </a:cubicBezTo>
                          <a:cubicBezTo>
                            <a:pt x="0" y="79"/>
                            <a:pt x="2" y="81"/>
                            <a:pt x="5" y="85"/>
                          </a:cubicBezTo>
                          <a:cubicBezTo>
                            <a:pt x="8" y="88"/>
                            <a:pt x="11" y="91"/>
                            <a:pt x="14" y="95"/>
                          </a:cubicBezTo>
                          <a:cubicBezTo>
                            <a:pt x="17" y="99"/>
                            <a:pt x="17" y="102"/>
                            <a:pt x="22" y="104"/>
                          </a:cubicBezTo>
                          <a:cubicBezTo>
                            <a:pt x="27" y="106"/>
                            <a:pt x="38" y="109"/>
                            <a:pt x="37" y="117"/>
                          </a:cubicBezTo>
                          <a:cubicBezTo>
                            <a:pt x="36" y="120"/>
                            <a:pt x="33" y="122"/>
                            <a:pt x="36" y="125"/>
                          </a:cubicBezTo>
                          <a:cubicBezTo>
                            <a:pt x="39" y="128"/>
                            <a:pt x="45" y="128"/>
                            <a:pt x="49" y="131"/>
                          </a:cubicBezTo>
                          <a:cubicBezTo>
                            <a:pt x="52" y="134"/>
                            <a:pt x="53" y="134"/>
                            <a:pt x="56" y="131"/>
                          </a:cubicBezTo>
                          <a:cubicBezTo>
                            <a:pt x="59" y="128"/>
                            <a:pt x="60" y="127"/>
                            <a:pt x="65" y="129"/>
                          </a:cubicBezTo>
                          <a:cubicBezTo>
                            <a:pt x="66" y="130"/>
                            <a:pt x="69" y="131"/>
                            <a:pt x="70" y="133"/>
                          </a:cubicBezTo>
                          <a:cubicBezTo>
                            <a:pt x="71" y="135"/>
                            <a:pt x="69" y="136"/>
                            <a:pt x="68" y="138"/>
                          </a:cubicBezTo>
                          <a:cubicBezTo>
                            <a:pt x="65" y="141"/>
                            <a:pt x="67" y="145"/>
                            <a:pt x="70" y="147"/>
                          </a:cubicBezTo>
                          <a:cubicBezTo>
                            <a:pt x="74" y="148"/>
                            <a:pt x="79" y="148"/>
                            <a:pt x="79" y="152"/>
                          </a:cubicBezTo>
                          <a:cubicBezTo>
                            <a:pt x="80" y="154"/>
                            <a:pt x="78" y="158"/>
                            <a:pt x="79" y="159"/>
                          </a:cubicBezTo>
                          <a:cubicBezTo>
                            <a:pt x="80" y="160"/>
                            <a:pt x="82" y="159"/>
                            <a:pt x="84" y="159"/>
                          </a:cubicBezTo>
                          <a:cubicBezTo>
                            <a:pt x="89" y="158"/>
                            <a:pt x="94" y="158"/>
                            <a:pt x="99" y="160"/>
                          </a:cubicBezTo>
                          <a:cubicBezTo>
                            <a:pt x="104" y="161"/>
                            <a:pt x="108" y="165"/>
                            <a:pt x="113" y="165"/>
                          </a:cubicBezTo>
                          <a:cubicBezTo>
                            <a:pt x="118" y="165"/>
                            <a:pt x="122" y="161"/>
                            <a:pt x="127" y="161"/>
                          </a:cubicBezTo>
                          <a:cubicBezTo>
                            <a:pt x="133" y="161"/>
                            <a:pt x="139" y="163"/>
                            <a:pt x="144" y="164"/>
                          </a:cubicBezTo>
                          <a:cubicBezTo>
                            <a:pt x="150" y="165"/>
                            <a:pt x="155" y="165"/>
                            <a:pt x="160" y="162"/>
                          </a:cubicBezTo>
                          <a:cubicBezTo>
                            <a:pt x="165" y="160"/>
                            <a:pt x="170" y="156"/>
                            <a:pt x="175" y="154"/>
                          </a:cubicBezTo>
                          <a:cubicBezTo>
                            <a:pt x="181" y="152"/>
                            <a:pt x="186" y="152"/>
                            <a:pt x="192" y="151"/>
                          </a:cubicBezTo>
                          <a:cubicBezTo>
                            <a:pt x="197" y="150"/>
                            <a:pt x="203" y="149"/>
                            <a:pt x="208" y="150"/>
                          </a:cubicBezTo>
                          <a:cubicBezTo>
                            <a:pt x="213" y="151"/>
                            <a:pt x="218" y="153"/>
                            <a:pt x="223" y="155"/>
                          </a:cubicBezTo>
                          <a:cubicBezTo>
                            <a:pt x="229" y="157"/>
                            <a:pt x="235" y="159"/>
                            <a:pt x="240" y="161"/>
                          </a:cubicBezTo>
                          <a:cubicBezTo>
                            <a:pt x="241" y="159"/>
                            <a:pt x="242" y="157"/>
                            <a:pt x="242" y="155"/>
                          </a:cubicBezTo>
                          <a:cubicBezTo>
                            <a:pt x="242" y="152"/>
                            <a:pt x="241" y="150"/>
                            <a:pt x="241" y="148"/>
                          </a:cubicBezTo>
                          <a:cubicBezTo>
                            <a:pt x="241" y="143"/>
                            <a:pt x="244" y="141"/>
                            <a:pt x="247" y="138"/>
                          </a:cubicBezTo>
                          <a:cubicBezTo>
                            <a:pt x="254" y="131"/>
                            <a:pt x="244" y="125"/>
                            <a:pt x="250" y="119"/>
                          </a:cubicBezTo>
                          <a:cubicBezTo>
                            <a:pt x="252" y="116"/>
                            <a:pt x="256" y="114"/>
                            <a:pt x="256" y="119"/>
                          </a:cubicBezTo>
                          <a:cubicBezTo>
                            <a:pt x="256" y="120"/>
                            <a:pt x="256" y="121"/>
                            <a:pt x="256" y="122"/>
                          </a:cubicBezTo>
                          <a:cubicBezTo>
                            <a:pt x="258" y="124"/>
                            <a:pt x="261" y="123"/>
                            <a:pt x="263" y="123"/>
                          </a:cubicBezTo>
                          <a:cubicBezTo>
                            <a:pt x="267" y="123"/>
                            <a:pt x="271" y="122"/>
                            <a:pt x="272" y="117"/>
                          </a:cubicBezTo>
                          <a:cubicBezTo>
                            <a:pt x="274" y="112"/>
                            <a:pt x="272" y="108"/>
                            <a:pt x="268" y="106"/>
                          </a:cubicBezTo>
                          <a:cubicBezTo>
                            <a:pt x="263" y="103"/>
                            <a:pt x="258" y="106"/>
                            <a:pt x="253" y="108"/>
                          </a:cubicBezTo>
                          <a:cubicBezTo>
                            <a:pt x="248" y="110"/>
                            <a:pt x="243" y="111"/>
                            <a:pt x="237" y="108"/>
                          </a:cubicBezTo>
                          <a:cubicBezTo>
                            <a:pt x="233" y="107"/>
                            <a:pt x="228" y="105"/>
                            <a:pt x="225" y="101"/>
                          </a:cubicBezTo>
                          <a:cubicBezTo>
                            <a:pt x="222" y="98"/>
                            <a:pt x="222" y="94"/>
                            <a:pt x="222" y="89"/>
                          </a:cubicBezTo>
                          <a:cubicBezTo>
                            <a:pt x="222" y="84"/>
                            <a:pt x="223" y="79"/>
                            <a:pt x="224" y="74"/>
                          </a:cubicBezTo>
                          <a:cubicBezTo>
                            <a:pt x="225" y="70"/>
                            <a:pt x="227" y="66"/>
                            <a:pt x="227" y="61"/>
                          </a:cubicBezTo>
                          <a:cubicBezTo>
                            <a:pt x="227" y="58"/>
                            <a:pt x="227" y="54"/>
                            <a:pt x="225" y="50"/>
                          </a:cubicBezTo>
                          <a:cubicBezTo>
                            <a:pt x="222" y="46"/>
                            <a:pt x="217" y="42"/>
                            <a:pt x="213" y="38"/>
                          </a:cubicBezTo>
                          <a:cubicBezTo>
                            <a:pt x="206" y="30"/>
                            <a:pt x="203" y="19"/>
                            <a:pt x="196" y="10"/>
                          </a:cubicBezTo>
                          <a:cubicBezTo>
                            <a:pt x="195" y="7"/>
                            <a:pt x="191" y="2"/>
                            <a:pt x="189" y="1"/>
                          </a:cubicBezTo>
                          <a:cubicBezTo>
                            <a:pt x="187" y="0"/>
                            <a:pt x="189" y="0"/>
                            <a:pt x="186"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7" name="Freeform 566">
                      <a:extLst>
                        <a:ext uri="{FF2B5EF4-FFF2-40B4-BE49-F238E27FC236}">
                          <a16:creationId xmlns:a16="http://schemas.microsoft.com/office/drawing/2014/main" id="{D5ED68B0-D3AC-4923-B330-B12ACB58A70B}"/>
                        </a:ext>
                      </a:extLst>
                    </p:cNvPr>
                    <p:cNvSpPr>
                      <a:spLocks/>
                    </p:cNvSpPr>
                    <p:nvPr/>
                  </p:nvSpPr>
                  <p:spPr bwMode="auto">
                    <a:xfrm>
                      <a:off x="6173635" y="2543854"/>
                      <a:ext cx="309563" cy="241303"/>
                    </a:xfrm>
                    <a:custGeom>
                      <a:avLst/>
                      <a:gdLst>
                        <a:gd name="T0" fmla="*/ 280 w 286"/>
                        <a:gd name="T1" fmla="*/ 66 h 227"/>
                        <a:gd name="T2" fmla="*/ 268 w 286"/>
                        <a:gd name="T3" fmla="*/ 42 h 227"/>
                        <a:gd name="T4" fmla="*/ 248 w 286"/>
                        <a:gd name="T5" fmla="*/ 24 h 227"/>
                        <a:gd name="T6" fmla="*/ 164 w 286"/>
                        <a:gd name="T7" fmla="*/ 19 h 227"/>
                        <a:gd name="T8" fmla="*/ 159 w 286"/>
                        <a:gd name="T9" fmla="*/ 20 h 227"/>
                        <a:gd name="T10" fmla="*/ 148 w 286"/>
                        <a:gd name="T11" fmla="*/ 26 h 227"/>
                        <a:gd name="T12" fmla="*/ 144 w 286"/>
                        <a:gd name="T13" fmla="*/ 20 h 227"/>
                        <a:gd name="T14" fmla="*/ 124 w 286"/>
                        <a:gd name="T15" fmla="*/ 11 h 227"/>
                        <a:gd name="T16" fmla="*/ 130 w 286"/>
                        <a:gd name="T17" fmla="*/ 9 h 227"/>
                        <a:gd name="T18" fmla="*/ 116 w 286"/>
                        <a:gd name="T19" fmla="*/ 1 h 227"/>
                        <a:gd name="T20" fmla="*/ 70 w 286"/>
                        <a:gd name="T21" fmla="*/ 14 h 227"/>
                        <a:gd name="T22" fmla="*/ 34 w 286"/>
                        <a:gd name="T23" fmla="*/ 30 h 227"/>
                        <a:gd name="T24" fmla="*/ 6 w 286"/>
                        <a:gd name="T25" fmla="*/ 36 h 227"/>
                        <a:gd name="T26" fmla="*/ 10 w 286"/>
                        <a:gd name="T27" fmla="*/ 49 h 227"/>
                        <a:gd name="T28" fmla="*/ 7 w 286"/>
                        <a:gd name="T29" fmla="*/ 67 h 227"/>
                        <a:gd name="T30" fmla="*/ 0 w 286"/>
                        <a:gd name="T31" fmla="*/ 79 h 227"/>
                        <a:gd name="T32" fmla="*/ 13 w 286"/>
                        <a:gd name="T33" fmla="*/ 103 h 227"/>
                        <a:gd name="T34" fmla="*/ 15 w 286"/>
                        <a:gd name="T35" fmla="*/ 128 h 227"/>
                        <a:gd name="T36" fmla="*/ 21 w 286"/>
                        <a:gd name="T37" fmla="*/ 154 h 227"/>
                        <a:gd name="T38" fmla="*/ 33 w 286"/>
                        <a:gd name="T39" fmla="*/ 160 h 227"/>
                        <a:gd name="T40" fmla="*/ 64 w 286"/>
                        <a:gd name="T41" fmla="*/ 170 h 227"/>
                        <a:gd name="T42" fmla="*/ 73 w 286"/>
                        <a:gd name="T43" fmla="*/ 182 h 227"/>
                        <a:gd name="T44" fmla="*/ 100 w 286"/>
                        <a:gd name="T45" fmla="*/ 180 h 227"/>
                        <a:gd name="T46" fmla="*/ 121 w 286"/>
                        <a:gd name="T47" fmla="*/ 192 h 227"/>
                        <a:gd name="T48" fmla="*/ 142 w 286"/>
                        <a:gd name="T49" fmla="*/ 212 h 227"/>
                        <a:gd name="T50" fmla="*/ 163 w 286"/>
                        <a:gd name="T51" fmla="*/ 217 h 227"/>
                        <a:gd name="T52" fmla="*/ 193 w 286"/>
                        <a:gd name="T53" fmla="*/ 217 h 227"/>
                        <a:gd name="T54" fmla="*/ 236 w 286"/>
                        <a:gd name="T55" fmla="*/ 223 h 227"/>
                        <a:gd name="T56" fmla="*/ 245 w 286"/>
                        <a:gd name="T57" fmla="*/ 219 h 227"/>
                        <a:gd name="T58" fmla="*/ 256 w 286"/>
                        <a:gd name="T59" fmla="*/ 197 h 227"/>
                        <a:gd name="T60" fmla="*/ 284 w 286"/>
                        <a:gd name="T61" fmla="*/ 166 h 227"/>
                        <a:gd name="T62" fmla="*/ 284 w 286"/>
                        <a:gd name="T63" fmla="*/ 158 h 227"/>
                        <a:gd name="T64" fmla="*/ 270 w 286"/>
                        <a:gd name="T65" fmla="*/ 129 h 227"/>
                        <a:gd name="T66" fmla="*/ 262 w 286"/>
                        <a:gd name="T67" fmla="*/ 102 h 227"/>
                        <a:gd name="T68" fmla="*/ 269 w 286"/>
                        <a:gd name="T69" fmla="*/ 9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 h="227">
                          <a:moveTo>
                            <a:pt x="281" y="78"/>
                          </a:moveTo>
                          <a:cubicBezTo>
                            <a:pt x="281" y="74"/>
                            <a:pt x="281" y="70"/>
                            <a:pt x="280" y="66"/>
                          </a:cubicBezTo>
                          <a:cubicBezTo>
                            <a:pt x="278" y="62"/>
                            <a:pt x="275" y="59"/>
                            <a:pt x="273" y="55"/>
                          </a:cubicBezTo>
                          <a:cubicBezTo>
                            <a:pt x="271" y="51"/>
                            <a:pt x="269" y="46"/>
                            <a:pt x="268" y="42"/>
                          </a:cubicBezTo>
                          <a:cubicBezTo>
                            <a:pt x="266" y="38"/>
                            <a:pt x="266" y="33"/>
                            <a:pt x="264" y="30"/>
                          </a:cubicBezTo>
                          <a:cubicBezTo>
                            <a:pt x="260" y="24"/>
                            <a:pt x="254" y="24"/>
                            <a:pt x="248" y="24"/>
                          </a:cubicBezTo>
                          <a:cubicBezTo>
                            <a:pt x="229" y="24"/>
                            <a:pt x="210" y="24"/>
                            <a:pt x="191" y="23"/>
                          </a:cubicBezTo>
                          <a:cubicBezTo>
                            <a:pt x="182" y="23"/>
                            <a:pt x="173" y="21"/>
                            <a:pt x="164" y="19"/>
                          </a:cubicBezTo>
                          <a:cubicBezTo>
                            <a:pt x="163" y="19"/>
                            <a:pt x="160" y="18"/>
                            <a:pt x="160" y="19"/>
                          </a:cubicBezTo>
                          <a:cubicBezTo>
                            <a:pt x="159" y="19"/>
                            <a:pt x="159" y="20"/>
                            <a:pt x="159" y="20"/>
                          </a:cubicBezTo>
                          <a:cubicBezTo>
                            <a:pt x="158" y="21"/>
                            <a:pt x="158" y="23"/>
                            <a:pt x="156" y="24"/>
                          </a:cubicBezTo>
                          <a:cubicBezTo>
                            <a:pt x="154" y="26"/>
                            <a:pt x="150" y="28"/>
                            <a:pt x="148" y="26"/>
                          </a:cubicBezTo>
                          <a:cubicBezTo>
                            <a:pt x="147" y="24"/>
                            <a:pt x="149" y="22"/>
                            <a:pt x="149" y="21"/>
                          </a:cubicBezTo>
                          <a:cubicBezTo>
                            <a:pt x="148" y="20"/>
                            <a:pt x="145" y="20"/>
                            <a:pt x="144" y="20"/>
                          </a:cubicBezTo>
                          <a:cubicBezTo>
                            <a:pt x="140" y="20"/>
                            <a:pt x="136" y="22"/>
                            <a:pt x="132" y="20"/>
                          </a:cubicBezTo>
                          <a:cubicBezTo>
                            <a:pt x="129" y="19"/>
                            <a:pt x="125" y="15"/>
                            <a:pt x="124" y="11"/>
                          </a:cubicBezTo>
                          <a:cubicBezTo>
                            <a:pt x="124" y="11"/>
                            <a:pt x="124" y="8"/>
                            <a:pt x="125" y="7"/>
                          </a:cubicBezTo>
                          <a:cubicBezTo>
                            <a:pt x="127" y="6"/>
                            <a:pt x="129" y="10"/>
                            <a:pt x="130" y="9"/>
                          </a:cubicBezTo>
                          <a:cubicBezTo>
                            <a:pt x="131" y="8"/>
                            <a:pt x="124" y="2"/>
                            <a:pt x="123" y="2"/>
                          </a:cubicBezTo>
                          <a:cubicBezTo>
                            <a:pt x="121" y="1"/>
                            <a:pt x="118" y="1"/>
                            <a:pt x="116" y="1"/>
                          </a:cubicBezTo>
                          <a:cubicBezTo>
                            <a:pt x="107" y="0"/>
                            <a:pt x="98" y="4"/>
                            <a:pt x="90" y="7"/>
                          </a:cubicBezTo>
                          <a:cubicBezTo>
                            <a:pt x="83" y="10"/>
                            <a:pt x="77" y="12"/>
                            <a:pt x="70" y="14"/>
                          </a:cubicBezTo>
                          <a:cubicBezTo>
                            <a:pt x="63" y="16"/>
                            <a:pt x="59" y="24"/>
                            <a:pt x="51" y="26"/>
                          </a:cubicBezTo>
                          <a:cubicBezTo>
                            <a:pt x="45" y="27"/>
                            <a:pt x="39" y="27"/>
                            <a:pt x="34" y="30"/>
                          </a:cubicBezTo>
                          <a:cubicBezTo>
                            <a:pt x="27" y="33"/>
                            <a:pt x="21" y="33"/>
                            <a:pt x="15" y="33"/>
                          </a:cubicBezTo>
                          <a:cubicBezTo>
                            <a:pt x="11" y="33"/>
                            <a:pt x="9" y="35"/>
                            <a:pt x="6" y="36"/>
                          </a:cubicBezTo>
                          <a:cubicBezTo>
                            <a:pt x="2" y="39"/>
                            <a:pt x="4" y="40"/>
                            <a:pt x="8" y="42"/>
                          </a:cubicBezTo>
                          <a:cubicBezTo>
                            <a:pt x="10" y="43"/>
                            <a:pt x="12" y="45"/>
                            <a:pt x="10" y="49"/>
                          </a:cubicBezTo>
                          <a:cubicBezTo>
                            <a:pt x="9" y="51"/>
                            <a:pt x="7" y="50"/>
                            <a:pt x="4" y="50"/>
                          </a:cubicBezTo>
                          <a:cubicBezTo>
                            <a:pt x="5" y="55"/>
                            <a:pt x="7" y="61"/>
                            <a:pt x="7" y="67"/>
                          </a:cubicBezTo>
                          <a:cubicBezTo>
                            <a:pt x="7" y="70"/>
                            <a:pt x="6" y="72"/>
                            <a:pt x="4" y="74"/>
                          </a:cubicBezTo>
                          <a:cubicBezTo>
                            <a:pt x="3" y="76"/>
                            <a:pt x="0" y="76"/>
                            <a:pt x="0" y="79"/>
                          </a:cubicBezTo>
                          <a:cubicBezTo>
                            <a:pt x="2" y="84"/>
                            <a:pt x="11" y="86"/>
                            <a:pt x="12" y="92"/>
                          </a:cubicBezTo>
                          <a:cubicBezTo>
                            <a:pt x="13" y="97"/>
                            <a:pt x="10" y="99"/>
                            <a:pt x="13" y="103"/>
                          </a:cubicBezTo>
                          <a:cubicBezTo>
                            <a:pt x="16" y="107"/>
                            <a:pt x="16" y="112"/>
                            <a:pt x="15" y="116"/>
                          </a:cubicBezTo>
                          <a:cubicBezTo>
                            <a:pt x="13" y="120"/>
                            <a:pt x="14" y="124"/>
                            <a:pt x="15" y="128"/>
                          </a:cubicBezTo>
                          <a:cubicBezTo>
                            <a:pt x="16" y="133"/>
                            <a:pt x="22" y="136"/>
                            <a:pt x="23" y="141"/>
                          </a:cubicBezTo>
                          <a:cubicBezTo>
                            <a:pt x="24" y="145"/>
                            <a:pt x="22" y="150"/>
                            <a:pt x="21" y="154"/>
                          </a:cubicBezTo>
                          <a:cubicBezTo>
                            <a:pt x="25" y="154"/>
                            <a:pt x="28" y="153"/>
                            <a:pt x="31" y="157"/>
                          </a:cubicBezTo>
                          <a:cubicBezTo>
                            <a:pt x="32" y="158"/>
                            <a:pt x="32" y="159"/>
                            <a:pt x="33" y="160"/>
                          </a:cubicBezTo>
                          <a:cubicBezTo>
                            <a:pt x="35" y="161"/>
                            <a:pt x="38" y="161"/>
                            <a:pt x="41" y="162"/>
                          </a:cubicBezTo>
                          <a:cubicBezTo>
                            <a:pt x="46" y="163"/>
                            <a:pt x="63" y="162"/>
                            <a:pt x="64" y="170"/>
                          </a:cubicBezTo>
                          <a:cubicBezTo>
                            <a:pt x="65" y="174"/>
                            <a:pt x="60" y="175"/>
                            <a:pt x="64" y="180"/>
                          </a:cubicBezTo>
                          <a:cubicBezTo>
                            <a:pt x="66" y="183"/>
                            <a:pt x="70" y="185"/>
                            <a:pt x="73" y="182"/>
                          </a:cubicBezTo>
                          <a:cubicBezTo>
                            <a:pt x="77" y="180"/>
                            <a:pt x="79" y="176"/>
                            <a:pt x="84" y="176"/>
                          </a:cubicBezTo>
                          <a:cubicBezTo>
                            <a:pt x="89" y="175"/>
                            <a:pt x="96" y="177"/>
                            <a:pt x="100" y="180"/>
                          </a:cubicBezTo>
                          <a:cubicBezTo>
                            <a:pt x="102" y="183"/>
                            <a:pt x="102" y="190"/>
                            <a:pt x="106" y="191"/>
                          </a:cubicBezTo>
                          <a:cubicBezTo>
                            <a:pt x="111" y="193"/>
                            <a:pt x="116" y="188"/>
                            <a:pt x="121" y="192"/>
                          </a:cubicBezTo>
                          <a:cubicBezTo>
                            <a:pt x="125" y="195"/>
                            <a:pt x="129" y="200"/>
                            <a:pt x="131" y="204"/>
                          </a:cubicBezTo>
                          <a:cubicBezTo>
                            <a:pt x="134" y="209"/>
                            <a:pt x="136" y="213"/>
                            <a:pt x="142" y="212"/>
                          </a:cubicBezTo>
                          <a:cubicBezTo>
                            <a:pt x="146" y="212"/>
                            <a:pt x="149" y="209"/>
                            <a:pt x="153" y="209"/>
                          </a:cubicBezTo>
                          <a:cubicBezTo>
                            <a:pt x="158" y="209"/>
                            <a:pt x="160" y="214"/>
                            <a:pt x="163" y="217"/>
                          </a:cubicBezTo>
                          <a:cubicBezTo>
                            <a:pt x="168" y="220"/>
                            <a:pt x="172" y="217"/>
                            <a:pt x="177" y="216"/>
                          </a:cubicBezTo>
                          <a:cubicBezTo>
                            <a:pt x="183" y="215"/>
                            <a:pt x="187" y="217"/>
                            <a:pt x="193" y="217"/>
                          </a:cubicBezTo>
                          <a:cubicBezTo>
                            <a:pt x="204" y="218"/>
                            <a:pt x="213" y="210"/>
                            <a:pt x="224" y="215"/>
                          </a:cubicBezTo>
                          <a:cubicBezTo>
                            <a:pt x="228" y="217"/>
                            <a:pt x="232" y="221"/>
                            <a:pt x="236" y="223"/>
                          </a:cubicBezTo>
                          <a:cubicBezTo>
                            <a:pt x="240" y="224"/>
                            <a:pt x="243" y="225"/>
                            <a:pt x="247" y="227"/>
                          </a:cubicBezTo>
                          <a:cubicBezTo>
                            <a:pt x="248" y="226"/>
                            <a:pt x="245" y="221"/>
                            <a:pt x="245" y="219"/>
                          </a:cubicBezTo>
                          <a:cubicBezTo>
                            <a:pt x="245" y="216"/>
                            <a:pt x="244" y="211"/>
                            <a:pt x="245" y="208"/>
                          </a:cubicBezTo>
                          <a:cubicBezTo>
                            <a:pt x="247" y="204"/>
                            <a:pt x="253" y="200"/>
                            <a:pt x="256" y="197"/>
                          </a:cubicBezTo>
                          <a:cubicBezTo>
                            <a:pt x="262" y="191"/>
                            <a:pt x="266" y="185"/>
                            <a:pt x="273" y="181"/>
                          </a:cubicBezTo>
                          <a:cubicBezTo>
                            <a:pt x="279" y="177"/>
                            <a:pt x="286" y="176"/>
                            <a:pt x="284" y="166"/>
                          </a:cubicBezTo>
                          <a:cubicBezTo>
                            <a:pt x="283" y="164"/>
                            <a:pt x="282" y="162"/>
                            <a:pt x="283" y="161"/>
                          </a:cubicBezTo>
                          <a:cubicBezTo>
                            <a:pt x="283" y="160"/>
                            <a:pt x="284" y="159"/>
                            <a:pt x="284" y="158"/>
                          </a:cubicBezTo>
                          <a:cubicBezTo>
                            <a:pt x="284" y="155"/>
                            <a:pt x="282" y="152"/>
                            <a:pt x="280" y="150"/>
                          </a:cubicBezTo>
                          <a:cubicBezTo>
                            <a:pt x="276" y="143"/>
                            <a:pt x="272" y="137"/>
                            <a:pt x="270" y="129"/>
                          </a:cubicBezTo>
                          <a:cubicBezTo>
                            <a:pt x="269" y="122"/>
                            <a:pt x="272" y="115"/>
                            <a:pt x="267" y="110"/>
                          </a:cubicBezTo>
                          <a:cubicBezTo>
                            <a:pt x="265" y="108"/>
                            <a:pt x="261" y="105"/>
                            <a:pt x="262" y="102"/>
                          </a:cubicBezTo>
                          <a:cubicBezTo>
                            <a:pt x="262" y="98"/>
                            <a:pt x="267" y="96"/>
                            <a:pt x="269" y="94"/>
                          </a:cubicBezTo>
                          <a:cubicBezTo>
                            <a:pt x="269" y="94"/>
                            <a:pt x="269" y="94"/>
                            <a:pt x="269" y="94"/>
                          </a:cubicBezTo>
                          <a:cubicBezTo>
                            <a:pt x="275" y="90"/>
                            <a:pt x="280" y="86"/>
                            <a:pt x="281" y="7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8" name="Freeform 567">
                      <a:extLst>
                        <a:ext uri="{FF2B5EF4-FFF2-40B4-BE49-F238E27FC236}">
                          <a16:creationId xmlns:a16="http://schemas.microsoft.com/office/drawing/2014/main" id="{9B0A1837-EE8E-40BA-9469-F09A326112AD}"/>
                        </a:ext>
                      </a:extLst>
                    </p:cNvPr>
                    <p:cNvSpPr>
                      <a:spLocks/>
                    </p:cNvSpPr>
                    <p:nvPr/>
                  </p:nvSpPr>
                  <p:spPr bwMode="auto">
                    <a:xfrm>
                      <a:off x="6460973" y="2643868"/>
                      <a:ext cx="3175" cy="1588"/>
                    </a:xfrm>
                    <a:custGeom>
                      <a:avLst/>
                      <a:gdLst>
                        <a:gd name="T0" fmla="*/ 3 w 3"/>
                        <a:gd name="T1" fmla="*/ 0 h 2"/>
                        <a:gd name="T2" fmla="*/ 3 w 3"/>
                        <a:gd name="T3" fmla="*/ 0 h 2"/>
                        <a:gd name="T4" fmla="*/ 3 w 3"/>
                        <a:gd name="T5" fmla="*/ 0 h 2"/>
                      </a:gdLst>
                      <a:ahLst/>
                      <a:cxnLst>
                        <a:cxn ang="0">
                          <a:pos x="T0" y="T1"/>
                        </a:cxn>
                        <a:cxn ang="0">
                          <a:pos x="T2" y="T3"/>
                        </a:cxn>
                        <a:cxn ang="0">
                          <a:pos x="T4" y="T5"/>
                        </a:cxn>
                      </a:cxnLst>
                      <a:rect l="0" t="0" r="r" b="b"/>
                      <a:pathLst>
                        <a:path w="3" h="2">
                          <a:moveTo>
                            <a:pt x="3" y="0"/>
                          </a:moveTo>
                          <a:cubicBezTo>
                            <a:pt x="3" y="0"/>
                            <a:pt x="3" y="0"/>
                            <a:pt x="3" y="0"/>
                          </a:cubicBezTo>
                          <a:cubicBezTo>
                            <a:pt x="3" y="0"/>
                            <a:pt x="0" y="2"/>
                            <a:pt x="3"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9" name="Freeform 613">
                      <a:extLst>
                        <a:ext uri="{FF2B5EF4-FFF2-40B4-BE49-F238E27FC236}">
                          <a16:creationId xmlns:a16="http://schemas.microsoft.com/office/drawing/2014/main" id="{652C56FD-A47B-4F50-AE79-3EDADE925594}"/>
                        </a:ext>
                      </a:extLst>
                    </p:cNvPr>
                    <p:cNvSpPr>
                      <a:spLocks/>
                    </p:cNvSpPr>
                    <p:nvPr/>
                  </p:nvSpPr>
                  <p:spPr bwMode="auto">
                    <a:xfrm>
                      <a:off x="5889472" y="1746920"/>
                      <a:ext cx="817564" cy="657233"/>
                    </a:xfrm>
                    <a:custGeom>
                      <a:avLst/>
                      <a:gdLst>
                        <a:gd name="T0" fmla="*/ 52 w 759"/>
                        <a:gd name="T1" fmla="*/ 513 h 617"/>
                        <a:gd name="T2" fmla="*/ 28 w 759"/>
                        <a:gd name="T3" fmla="*/ 543 h 617"/>
                        <a:gd name="T4" fmla="*/ 38 w 759"/>
                        <a:gd name="T5" fmla="*/ 564 h 617"/>
                        <a:gd name="T6" fmla="*/ 18 w 759"/>
                        <a:gd name="T7" fmla="*/ 580 h 617"/>
                        <a:gd name="T8" fmla="*/ 44 w 759"/>
                        <a:gd name="T9" fmla="*/ 611 h 617"/>
                        <a:gd name="T10" fmla="*/ 106 w 759"/>
                        <a:gd name="T11" fmla="*/ 597 h 617"/>
                        <a:gd name="T12" fmla="*/ 146 w 759"/>
                        <a:gd name="T13" fmla="*/ 572 h 617"/>
                        <a:gd name="T14" fmla="*/ 163 w 759"/>
                        <a:gd name="T15" fmla="*/ 555 h 617"/>
                        <a:gd name="T16" fmla="*/ 191 w 759"/>
                        <a:gd name="T17" fmla="*/ 568 h 617"/>
                        <a:gd name="T18" fmla="*/ 218 w 759"/>
                        <a:gd name="T19" fmla="*/ 486 h 617"/>
                        <a:gd name="T20" fmla="*/ 200 w 759"/>
                        <a:gd name="T21" fmla="*/ 384 h 617"/>
                        <a:gd name="T22" fmla="*/ 272 w 759"/>
                        <a:gd name="T23" fmla="*/ 290 h 617"/>
                        <a:gd name="T24" fmla="*/ 324 w 759"/>
                        <a:gd name="T25" fmla="*/ 185 h 617"/>
                        <a:gd name="T26" fmla="*/ 426 w 759"/>
                        <a:gd name="T27" fmla="*/ 139 h 617"/>
                        <a:gd name="T28" fmla="*/ 480 w 759"/>
                        <a:gd name="T29" fmla="*/ 95 h 617"/>
                        <a:gd name="T30" fmla="*/ 581 w 759"/>
                        <a:gd name="T31" fmla="*/ 123 h 617"/>
                        <a:gd name="T32" fmla="*/ 673 w 759"/>
                        <a:gd name="T33" fmla="*/ 59 h 617"/>
                        <a:gd name="T34" fmla="*/ 750 w 759"/>
                        <a:gd name="T35" fmla="*/ 78 h 617"/>
                        <a:gd name="T36" fmla="*/ 719 w 759"/>
                        <a:gd name="T37" fmla="*/ 70 h 617"/>
                        <a:gd name="T38" fmla="*/ 720 w 759"/>
                        <a:gd name="T39" fmla="*/ 52 h 617"/>
                        <a:gd name="T40" fmla="*/ 730 w 759"/>
                        <a:gd name="T41" fmla="*/ 24 h 617"/>
                        <a:gd name="T42" fmla="*/ 679 w 759"/>
                        <a:gd name="T43" fmla="*/ 36 h 617"/>
                        <a:gd name="T44" fmla="*/ 679 w 759"/>
                        <a:gd name="T45" fmla="*/ 12 h 617"/>
                        <a:gd name="T46" fmla="*/ 655 w 759"/>
                        <a:gd name="T47" fmla="*/ 13 h 617"/>
                        <a:gd name="T48" fmla="*/ 624 w 759"/>
                        <a:gd name="T49" fmla="*/ 27 h 617"/>
                        <a:gd name="T50" fmla="*/ 593 w 759"/>
                        <a:gd name="T51" fmla="*/ 39 h 617"/>
                        <a:gd name="T52" fmla="*/ 593 w 759"/>
                        <a:gd name="T53" fmla="*/ 8 h 617"/>
                        <a:gd name="T54" fmla="*/ 563 w 759"/>
                        <a:gd name="T55" fmla="*/ 22 h 617"/>
                        <a:gd name="T56" fmla="*/ 536 w 759"/>
                        <a:gd name="T57" fmla="*/ 55 h 617"/>
                        <a:gd name="T58" fmla="*/ 495 w 759"/>
                        <a:gd name="T59" fmla="*/ 59 h 617"/>
                        <a:gd name="T60" fmla="*/ 464 w 759"/>
                        <a:gd name="T61" fmla="*/ 64 h 617"/>
                        <a:gd name="T62" fmla="*/ 439 w 759"/>
                        <a:gd name="T63" fmla="*/ 85 h 617"/>
                        <a:gd name="T64" fmla="*/ 422 w 759"/>
                        <a:gd name="T65" fmla="*/ 83 h 617"/>
                        <a:gd name="T66" fmla="*/ 419 w 759"/>
                        <a:gd name="T67" fmla="*/ 91 h 617"/>
                        <a:gd name="T68" fmla="*/ 378 w 759"/>
                        <a:gd name="T69" fmla="*/ 95 h 617"/>
                        <a:gd name="T70" fmla="*/ 364 w 759"/>
                        <a:gd name="T71" fmla="*/ 124 h 617"/>
                        <a:gd name="T72" fmla="*/ 359 w 759"/>
                        <a:gd name="T73" fmla="*/ 132 h 617"/>
                        <a:gd name="T74" fmla="*/ 341 w 759"/>
                        <a:gd name="T75" fmla="*/ 152 h 617"/>
                        <a:gd name="T76" fmla="*/ 320 w 759"/>
                        <a:gd name="T77" fmla="*/ 156 h 617"/>
                        <a:gd name="T78" fmla="*/ 302 w 759"/>
                        <a:gd name="T79" fmla="*/ 173 h 617"/>
                        <a:gd name="T80" fmla="*/ 286 w 759"/>
                        <a:gd name="T81" fmla="*/ 189 h 617"/>
                        <a:gd name="T82" fmla="*/ 275 w 759"/>
                        <a:gd name="T83" fmla="*/ 208 h 617"/>
                        <a:gd name="T84" fmla="*/ 230 w 759"/>
                        <a:gd name="T85" fmla="*/ 239 h 617"/>
                        <a:gd name="T86" fmla="*/ 231 w 759"/>
                        <a:gd name="T87" fmla="*/ 255 h 617"/>
                        <a:gd name="T88" fmla="*/ 218 w 759"/>
                        <a:gd name="T89" fmla="*/ 280 h 617"/>
                        <a:gd name="T90" fmla="*/ 228 w 759"/>
                        <a:gd name="T91" fmla="*/ 292 h 617"/>
                        <a:gd name="T92" fmla="*/ 195 w 759"/>
                        <a:gd name="T93" fmla="*/ 315 h 617"/>
                        <a:gd name="T94" fmla="*/ 153 w 759"/>
                        <a:gd name="T95" fmla="*/ 343 h 617"/>
                        <a:gd name="T96" fmla="*/ 142 w 759"/>
                        <a:gd name="T97" fmla="*/ 368 h 617"/>
                        <a:gd name="T98" fmla="*/ 174 w 759"/>
                        <a:gd name="T99" fmla="*/ 350 h 617"/>
                        <a:gd name="T100" fmla="*/ 153 w 759"/>
                        <a:gd name="T101" fmla="*/ 380 h 617"/>
                        <a:gd name="T102" fmla="*/ 115 w 759"/>
                        <a:gd name="T103" fmla="*/ 388 h 617"/>
                        <a:gd name="T104" fmla="*/ 100 w 759"/>
                        <a:gd name="T105" fmla="*/ 412 h 617"/>
                        <a:gd name="T106" fmla="*/ 72 w 759"/>
                        <a:gd name="T107" fmla="*/ 411 h 617"/>
                        <a:gd name="T108" fmla="*/ 50 w 759"/>
                        <a:gd name="T109" fmla="*/ 421 h 617"/>
                        <a:gd name="T110" fmla="*/ 45 w 759"/>
                        <a:gd name="T111" fmla="*/ 427 h 617"/>
                        <a:gd name="T112" fmla="*/ 20 w 759"/>
                        <a:gd name="T113" fmla="*/ 440 h 617"/>
                        <a:gd name="T114" fmla="*/ 33 w 759"/>
                        <a:gd name="T115" fmla="*/ 452 h 617"/>
                        <a:gd name="T116" fmla="*/ 15 w 759"/>
                        <a:gd name="T117" fmla="*/ 468 h 617"/>
                        <a:gd name="T118" fmla="*/ 41 w 759"/>
                        <a:gd name="T119" fmla="*/ 473 h 617"/>
                        <a:gd name="T120" fmla="*/ 59 w 759"/>
                        <a:gd name="T121" fmla="*/ 486 h 617"/>
                        <a:gd name="T122" fmla="*/ 4 w 759"/>
                        <a:gd name="T123" fmla="*/ 48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9" h="617">
                          <a:moveTo>
                            <a:pt x="9" y="522"/>
                          </a:moveTo>
                          <a:cubicBezTo>
                            <a:pt x="10" y="521"/>
                            <a:pt x="11" y="518"/>
                            <a:pt x="13" y="517"/>
                          </a:cubicBezTo>
                          <a:cubicBezTo>
                            <a:pt x="16" y="516"/>
                            <a:pt x="16" y="519"/>
                            <a:pt x="17" y="521"/>
                          </a:cubicBezTo>
                          <a:cubicBezTo>
                            <a:pt x="20" y="526"/>
                            <a:pt x="24" y="526"/>
                            <a:pt x="27" y="522"/>
                          </a:cubicBezTo>
                          <a:cubicBezTo>
                            <a:pt x="31" y="517"/>
                            <a:pt x="35" y="513"/>
                            <a:pt x="41" y="511"/>
                          </a:cubicBezTo>
                          <a:cubicBezTo>
                            <a:pt x="44" y="510"/>
                            <a:pt x="47" y="509"/>
                            <a:pt x="50" y="509"/>
                          </a:cubicBezTo>
                          <a:cubicBezTo>
                            <a:pt x="52" y="508"/>
                            <a:pt x="58" y="508"/>
                            <a:pt x="59" y="511"/>
                          </a:cubicBezTo>
                          <a:cubicBezTo>
                            <a:pt x="59" y="511"/>
                            <a:pt x="53" y="512"/>
                            <a:pt x="52" y="513"/>
                          </a:cubicBezTo>
                          <a:cubicBezTo>
                            <a:pt x="49" y="514"/>
                            <a:pt x="49" y="519"/>
                            <a:pt x="47" y="521"/>
                          </a:cubicBezTo>
                          <a:cubicBezTo>
                            <a:pt x="46" y="522"/>
                            <a:pt x="44" y="528"/>
                            <a:pt x="42" y="528"/>
                          </a:cubicBezTo>
                          <a:cubicBezTo>
                            <a:pt x="39" y="527"/>
                            <a:pt x="42" y="523"/>
                            <a:pt x="42" y="522"/>
                          </a:cubicBezTo>
                          <a:cubicBezTo>
                            <a:pt x="45" y="512"/>
                            <a:pt x="31" y="520"/>
                            <a:pt x="31" y="525"/>
                          </a:cubicBezTo>
                          <a:cubicBezTo>
                            <a:pt x="31" y="527"/>
                            <a:pt x="36" y="527"/>
                            <a:pt x="35" y="529"/>
                          </a:cubicBezTo>
                          <a:cubicBezTo>
                            <a:pt x="34" y="531"/>
                            <a:pt x="30" y="531"/>
                            <a:pt x="28" y="531"/>
                          </a:cubicBezTo>
                          <a:cubicBezTo>
                            <a:pt x="27" y="532"/>
                            <a:pt x="20" y="539"/>
                            <a:pt x="20" y="540"/>
                          </a:cubicBezTo>
                          <a:cubicBezTo>
                            <a:pt x="21" y="543"/>
                            <a:pt x="27" y="539"/>
                            <a:pt x="28" y="543"/>
                          </a:cubicBezTo>
                          <a:cubicBezTo>
                            <a:pt x="29" y="547"/>
                            <a:pt x="23" y="548"/>
                            <a:pt x="21" y="549"/>
                          </a:cubicBezTo>
                          <a:cubicBezTo>
                            <a:pt x="17" y="549"/>
                            <a:pt x="9" y="553"/>
                            <a:pt x="18" y="555"/>
                          </a:cubicBezTo>
                          <a:cubicBezTo>
                            <a:pt x="20" y="555"/>
                            <a:pt x="25" y="556"/>
                            <a:pt x="28" y="555"/>
                          </a:cubicBezTo>
                          <a:cubicBezTo>
                            <a:pt x="31" y="553"/>
                            <a:pt x="32" y="551"/>
                            <a:pt x="36" y="550"/>
                          </a:cubicBezTo>
                          <a:cubicBezTo>
                            <a:pt x="37" y="550"/>
                            <a:pt x="42" y="549"/>
                            <a:pt x="43" y="551"/>
                          </a:cubicBezTo>
                          <a:cubicBezTo>
                            <a:pt x="44" y="553"/>
                            <a:pt x="39" y="556"/>
                            <a:pt x="37" y="556"/>
                          </a:cubicBezTo>
                          <a:cubicBezTo>
                            <a:pt x="36" y="557"/>
                            <a:pt x="30" y="558"/>
                            <a:pt x="33" y="560"/>
                          </a:cubicBezTo>
                          <a:cubicBezTo>
                            <a:pt x="34" y="562"/>
                            <a:pt x="39" y="560"/>
                            <a:pt x="38" y="564"/>
                          </a:cubicBezTo>
                          <a:cubicBezTo>
                            <a:pt x="38" y="568"/>
                            <a:pt x="23" y="568"/>
                            <a:pt x="28" y="573"/>
                          </a:cubicBezTo>
                          <a:cubicBezTo>
                            <a:pt x="29" y="576"/>
                            <a:pt x="32" y="575"/>
                            <a:pt x="34" y="574"/>
                          </a:cubicBezTo>
                          <a:cubicBezTo>
                            <a:pt x="35" y="574"/>
                            <a:pt x="46" y="571"/>
                            <a:pt x="43" y="575"/>
                          </a:cubicBezTo>
                          <a:cubicBezTo>
                            <a:pt x="42" y="576"/>
                            <a:pt x="37" y="576"/>
                            <a:pt x="35" y="577"/>
                          </a:cubicBezTo>
                          <a:cubicBezTo>
                            <a:pt x="34" y="578"/>
                            <a:pt x="33" y="579"/>
                            <a:pt x="33" y="580"/>
                          </a:cubicBezTo>
                          <a:cubicBezTo>
                            <a:pt x="32" y="582"/>
                            <a:pt x="33" y="583"/>
                            <a:pt x="32" y="584"/>
                          </a:cubicBezTo>
                          <a:cubicBezTo>
                            <a:pt x="29" y="587"/>
                            <a:pt x="28" y="582"/>
                            <a:pt x="26" y="581"/>
                          </a:cubicBezTo>
                          <a:cubicBezTo>
                            <a:pt x="24" y="580"/>
                            <a:pt x="20" y="580"/>
                            <a:pt x="18" y="580"/>
                          </a:cubicBezTo>
                          <a:cubicBezTo>
                            <a:pt x="15" y="579"/>
                            <a:pt x="16" y="579"/>
                            <a:pt x="14" y="581"/>
                          </a:cubicBezTo>
                          <a:cubicBezTo>
                            <a:pt x="13" y="582"/>
                            <a:pt x="12" y="583"/>
                            <a:pt x="12" y="585"/>
                          </a:cubicBezTo>
                          <a:cubicBezTo>
                            <a:pt x="12" y="587"/>
                            <a:pt x="12" y="591"/>
                            <a:pt x="14" y="593"/>
                          </a:cubicBezTo>
                          <a:cubicBezTo>
                            <a:pt x="16" y="595"/>
                            <a:pt x="20" y="596"/>
                            <a:pt x="23" y="598"/>
                          </a:cubicBezTo>
                          <a:cubicBezTo>
                            <a:pt x="25" y="600"/>
                            <a:pt x="28" y="603"/>
                            <a:pt x="31" y="604"/>
                          </a:cubicBezTo>
                          <a:cubicBezTo>
                            <a:pt x="33" y="606"/>
                            <a:pt x="35" y="607"/>
                            <a:pt x="39" y="607"/>
                          </a:cubicBezTo>
                          <a:cubicBezTo>
                            <a:pt x="40" y="607"/>
                            <a:pt x="47" y="605"/>
                            <a:pt x="48" y="607"/>
                          </a:cubicBezTo>
                          <a:cubicBezTo>
                            <a:pt x="48" y="608"/>
                            <a:pt x="45" y="610"/>
                            <a:pt x="44" y="611"/>
                          </a:cubicBezTo>
                          <a:cubicBezTo>
                            <a:pt x="44" y="614"/>
                            <a:pt x="46" y="616"/>
                            <a:pt x="48" y="617"/>
                          </a:cubicBezTo>
                          <a:cubicBezTo>
                            <a:pt x="51" y="617"/>
                            <a:pt x="54" y="617"/>
                            <a:pt x="56" y="615"/>
                          </a:cubicBezTo>
                          <a:cubicBezTo>
                            <a:pt x="57" y="614"/>
                            <a:pt x="57" y="612"/>
                            <a:pt x="59" y="612"/>
                          </a:cubicBezTo>
                          <a:cubicBezTo>
                            <a:pt x="60" y="612"/>
                            <a:pt x="60" y="613"/>
                            <a:pt x="61" y="614"/>
                          </a:cubicBezTo>
                          <a:cubicBezTo>
                            <a:pt x="63" y="616"/>
                            <a:pt x="65" y="616"/>
                            <a:pt x="68" y="615"/>
                          </a:cubicBezTo>
                          <a:cubicBezTo>
                            <a:pt x="71" y="614"/>
                            <a:pt x="73" y="613"/>
                            <a:pt x="77" y="613"/>
                          </a:cubicBezTo>
                          <a:cubicBezTo>
                            <a:pt x="84" y="613"/>
                            <a:pt x="89" y="609"/>
                            <a:pt x="95" y="607"/>
                          </a:cubicBezTo>
                          <a:cubicBezTo>
                            <a:pt x="100" y="605"/>
                            <a:pt x="102" y="601"/>
                            <a:pt x="106" y="597"/>
                          </a:cubicBezTo>
                          <a:cubicBezTo>
                            <a:pt x="109" y="594"/>
                            <a:pt x="112" y="593"/>
                            <a:pt x="114" y="590"/>
                          </a:cubicBezTo>
                          <a:cubicBezTo>
                            <a:pt x="115" y="589"/>
                            <a:pt x="115" y="588"/>
                            <a:pt x="116" y="587"/>
                          </a:cubicBezTo>
                          <a:cubicBezTo>
                            <a:pt x="118" y="586"/>
                            <a:pt x="120" y="586"/>
                            <a:pt x="121" y="585"/>
                          </a:cubicBezTo>
                          <a:cubicBezTo>
                            <a:pt x="123" y="584"/>
                            <a:pt x="121" y="580"/>
                            <a:pt x="124" y="579"/>
                          </a:cubicBezTo>
                          <a:cubicBezTo>
                            <a:pt x="126" y="578"/>
                            <a:pt x="130" y="580"/>
                            <a:pt x="131" y="577"/>
                          </a:cubicBezTo>
                          <a:cubicBezTo>
                            <a:pt x="131" y="575"/>
                            <a:pt x="127" y="573"/>
                            <a:pt x="128" y="570"/>
                          </a:cubicBezTo>
                          <a:cubicBezTo>
                            <a:pt x="130" y="567"/>
                            <a:pt x="135" y="573"/>
                            <a:pt x="137" y="574"/>
                          </a:cubicBezTo>
                          <a:cubicBezTo>
                            <a:pt x="140" y="575"/>
                            <a:pt x="144" y="575"/>
                            <a:pt x="146" y="572"/>
                          </a:cubicBezTo>
                          <a:cubicBezTo>
                            <a:pt x="148" y="571"/>
                            <a:pt x="148" y="570"/>
                            <a:pt x="149" y="568"/>
                          </a:cubicBezTo>
                          <a:cubicBezTo>
                            <a:pt x="150" y="567"/>
                            <a:pt x="152" y="566"/>
                            <a:pt x="153" y="565"/>
                          </a:cubicBezTo>
                          <a:cubicBezTo>
                            <a:pt x="158" y="559"/>
                            <a:pt x="146" y="556"/>
                            <a:pt x="150" y="551"/>
                          </a:cubicBezTo>
                          <a:cubicBezTo>
                            <a:pt x="152" y="549"/>
                            <a:pt x="156" y="550"/>
                            <a:pt x="157" y="547"/>
                          </a:cubicBezTo>
                          <a:cubicBezTo>
                            <a:pt x="159" y="543"/>
                            <a:pt x="155" y="539"/>
                            <a:pt x="159" y="537"/>
                          </a:cubicBezTo>
                          <a:cubicBezTo>
                            <a:pt x="161" y="535"/>
                            <a:pt x="165" y="537"/>
                            <a:pt x="165" y="540"/>
                          </a:cubicBezTo>
                          <a:cubicBezTo>
                            <a:pt x="164" y="543"/>
                            <a:pt x="161" y="543"/>
                            <a:pt x="162" y="547"/>
                          </a:cubicBezTo>
                          <a:cubicBezTo>
                            <a:pt x="162" y="550"/>
                            <a:pt x="163" y="552"/>
                            <a:pt x="163" y="555"/>
                          </a:cubicBezTo>
                          <a:cubicBezTo>
                            <a:pt x="162" y="559"/>
                            <a:pt x="164" y="560"/>
                            <a:pt x="165" y="563"/>
                          </a:cubicBezTo>
                          <a:cubicBezTo>
                            <a:pt x="167" y="566"/>
                            <a:pt x="167" y="566"/>
                            <a:pt x="171" y="567"/>
                          </a:cubicBezTo>
                          <a:cubicBezTo>
                            <a:pt x="172" y="568"/>
                            <a:pt x="173" y="568"/>
                            <a:pt x="174" y="568"/>
                          </a:cubicBezTo>
                          <a:cubicBezTo>
                            <a:pt x="175" y="569"/>
                            <a:pt x="175" y="568"/>
                            <a:pt x="175" y="568"/>
                          </a:cubicBezTo>
                          <a:cubicBezTo>
                            <a:pt x="176" y="569"/>
                            <a:pt x="176" y="570"/>
                            <a:pt x="176" y="571"/>
                          </a:cubicBezTo>
                          <a:cubicBezTo>
                            <a:pt x="177" y="572"/>
                            <a:pt x="179" y="571"/>
                            <a:pt x="181" y="572"/>
                          </a:cubicBezTo>
                          <a:cubicBezTo>
                            <a:pt x="183" y="572"/>
                            <a:pt x="185" y="574"/>
                            <a:pt x="187" y="574"/>
                          </a:cubicBezTo>
                          <a:cubicBezTo>
                            <a:pt x="191" y="574"/>
                            <a:pt x="191" y="571"/>
                            <a:pt x="191" y="568"/>
                          </a:cubicBezTo>
                          <a:cubicBezTo>
                            <a:pt x="192" y="561"/>
                            <a:pt x="189" y="552"/>
                            <a:pt x="192" y="545"/>
                          </a:cubicBezTo>
                          <a:cubicBezTo>
                            <a:pt x="193" y="544"/>
                            <a:pt x="194" y="543"/>
                            <a:pt x="194" y="541"/>
                          </a:cubicBezTo>
                          <a:cubicBezTo>
                            <a:pt x="195" y="540"/>
                            <a:pt x="195" y="538"/>
                            <a:pt x="196" y="536"/>
                          </a:cubicBezTo>
                          <a:cubicBezTo>
                            <a:pt x="198" y="534"/>
                            <a:pt x="200" y="533"/>
                            <a:pt x="203" y="532"/>
                          </a:cubicBezTo>
                          <a:cubicBezTo>
                            <a:pt x="212" y="529"/>
                            <a:pt x="211" y="521"/>
                            <a:pt x="214" y="513"/>
                          </a:cubicBezTo>
                          <a:cubicBezTo>
                            <a:pt x="215" y="509"/>
                            <a:pt x="213" y="506"/>
                            <a:pt x="211" y="501"/>
                          </a:cubicBezTo>
                          <a:cubicBezTo>
                            <a:pt x="209" y="497"/>
                            <a:pt x="202" y="492"/>
                            <a:pt x="208" y="488"/>
                          </a:cubicBezTo>
                          <a:cubicBezTo>
                            <a:pt x="211" y="485"/>
                            <a:pt x="214" y="486"/>
                            <a:pt x="218" y="486"/>
                          </a:cubicBezTo>
                          <a:cubicBezTo>
                            <a:pt x="221" y="485"/>
                            <a:pt x="221" y="483"/>
                            <a:pt x="222" y="479"/>
                          </a:cubicBezTo>
                          <a:cubicBezTo>
                            <a:pt x="224" y="473"/>
                            <a:pt x="218" y="470"/>
                            <a:pt x="213" y="466"/>
                          </a:cubicBezTo>
                          <a:cubicBezTo>
                            <a:pt x="206" y="462"/>
                            <a:pt x="204" y="459"/>
                            <a:pt x="205" y="451"/>
                          </a:cubicBezTo>
                          <a:cubicBezTo>
                            <a:pt x="206" y="444"/>
                            <a:pt x="209" y="435"/>
                            <a:pt x="207" y="428"/>
                          </a:cubicBezTo>
                          <a:cubicBezTo>
                            <a:pt x="206" y="424"/>
                            <a:pt x="203" y="422"/>
                            <a:pt x="203" y="418"/>
                          </a:cubicBezTo>
                          <a:cubicBezTo>
                            <a:pt x="202" y="414"/>
                            <a:pt x="203" y="410"/>
                            <a:pt x="204" y="406"/>
                          </a:cubicBezTo>
                          <a:cubicBezTo>
                            <a:pt x="206" y="402"/>
                            <a:pt x="205" y="399"/>
                            <a:pt x="203" y="395"/>
                          </a:cubicBezTo>
                          <a:cubicBezTo>
                            <a:pt x="201" y="391"/>
                            <a:pt x="200" y="388"/>
                            <a:pt x="200" y="384"/>
                          </a:cubicBezTo>
                          <a:cubicBezTo>
                            <a:pt x="201" y="376"/>
                            <a:pt x="207" y="369"/>
                            <a:pt x="212" y="363"/>
                          </a:cubicBezTo>
                          <a:cubicBezTo>
                            <a:pt x="217" y="357"/>
                            <a:pt x="221" y="351"/>
                            <a:pt x="227" y="348"/>
                          </a:cubicBezTo>
                          <a:cubicBezTo>
                            <a:pt x="236" y="344"/>
                            <a:pt x="242" y="346"/>
                            <a:pt x="250" y="348"/>
                          </a:cubicBezTo>
                          <a:cubicBezTo>
                            <a:pt x="257" y="350"/>
                            <a:pt x="262" y="339"/>
                            <a:pt x="259" y="333"/>
                          </a:cubicBezTo>
                          <a:cubicBezTo>
                            <a:pt x="259" y="331"/>
                            <a:pt x="256" y="331"/>
                            <a:pt x="255" y="329"/>
                          </a:cubicBezTo>
                          <a:cubicBezTo>
                            <a:pt x="253" y="326"/>
                            <a:pt x="252" y="323"/>
                            <a:pt x="253" y="320"/>
                          </a:cubicBezTo>
                          <a:cubicBezTo>
                            <a:pt x="254" y="313"/>
                            <a:pt x="259" y="310"/>
                            <a:pt x="263" y="305"/>
                          </a:cubicBezTo>
                          <a:cubicBezTo>
                            <a:pt x="267" y="301"/>
                            <a:pt x="270" y="295"/>
                            <a:pt x="272" y="290"/>
                          </a:cubicBezTo>
                          <a:cubicBezTo>
                            <a:pt x="274" y="283"/>
                            <a:pt x="274" y="274"/>
                            <a:pt x="274" y="267"/>
                          </a:cubicBezTo>
                          <a:cubicBezTo>
                            <a:pt x="274" y="263"/>
                            <a:pt x="273" y="258"/>
                            <a:pt x="275" y="255"/>
                          </a:cubicBezTo>
                          <a:cubicBezTo>
                            <a:pt x="276" y="251"/>
                            <a:pt x="280" y="248"/>
                            <a:pt x="284" y="246"/>
                          </a:cubicBezTo>
                          <a:cubicBezTo>
                            <a:pt x="287" y="245"/>
                            <a:pt x="290" y="244"/>
                            <a:pt x="293" y="242"/>
                          </a:cubicBezTo>
                          <a:cubicBezTo>
                            <a:pt x="297" y="241"/>
                            <a:pt x="298" y="239"/>
                            <a:pt x="299" y="236"/>
                          </a:cubicBezTo>
                          <a:cubicBezTo>
                            <a:pt x="302" y="228"/>
                            <a:pt x="307" y="223"/>
                            <a:pt x="314" y="218"/>
                          </a:cubicBezTo>
                          <a:cubicBezTo>
                            <a:pt x="319" y="214"/>
                            <a:pt x="327" y="208"/>
                            <a:pt x="328" y="201"/>
                          </a:cubicBezTo>
                          <a:cubicBezTo>
                            <a:pt x="329" y="194"/>
                            <a:pt x="320" y="193"/>
                            <a:pt x="324" y="185"/>
                          </a:cubicBezTo>
                          <a:cubicBezTo>
                            <a:pt x="325" y="181"/>
                            <a:pt x="328" y="180"/>
                            <a:pt x="331" y="178"/>
                          </a:cubicBezTo>
                          <a:cubicBezTo>
                            <a:pt x="335" y="175"/>
                            <a:pt x="336" y="173"/>
                            <a:pt x="338" y="168"/>
                          </a:cubicBezTo>
                          <a:cubicBezTo>
                            <a:pt x="341" y="161"/>
                            <a:pt x="346" y="158"/>
                            <a:pt x="353" y="156"/>
                          </a:cubicBezTo>
                          <a:cubicBezTo>
                            <a:pt x="357" y="155"/>
                            <a:pt x="361" y="154"/>
                            <a:pt x="365" y="155"/>
                          </a:cubicBezTo>
                          <a:cubicBezTo>
                            <a:pt x="368" y="156"/>
                            <a:pt x="371" y="158"/>
                            <a:pt x="374" y="156"/>
                          </a:cubicBezTo>
                          <a:cubicBezTo>
                            <a:pt x="380" y="152"/>
                            <a:pt x="376" y="141"/>
                            <a:pt x="381" y="136"/>
                          </a:cubicBezTo>
                          <a:cubicBezTo>
                            <a:pt x="385" y="130"/>
                            <a:pt x="395" y="133"/>
                            <a:pt x="401" y="134"/>
                          </a:cubicBezTo>
                          <a:cubicBezTo>
                            <a:pt x="410" y="135"/>
                            <a:pt x="418" y="137"/>
                            <a:pt x="426" y="139"/>
                          </a:cubicBezTo>
                          <a:cubicBezTo>
                            <a:pt x="429" y="139"/>
                            <a:pt x="431" y="141"/>
                            <a:pt x="433" y="138"/>
                          </a:cubicBezTo>
                          <a:cubicBezTo>
                            <a:pt x="434" y="135"/>
                            <a:pt x="432" y="131"/>
                            <a:pt x="433" y="128"/>
                          </a:cubicBezTo>
                          <a:cubicBezTo>
                            <a:pt x="433" y="125"/>
                            <a:pt x="437" y="124"/>
                            <a:pt x="438" y="121"/>
                          </a:cubicBezTo>
                          <a:cubicBezTo>
                            <a:pt x="440" y="118"/>
                            <a:pt x="437" y="114"/>
                            <a:pt x="437" y="111"/>
                          </a:cubicBezTo>
                          <a:cubicBezTo>
                            <a:pt x="435" y="103"/>
                            <a:pt x="446" y="105"/>
                            <a:pt x="452" y="104"/>
                          </a:cubicBezTo>
                          <a:cubicBezTo>
                            <a:pt x="454" y="104"/>
                            <a:pt x="458" y="104"/>
                            <a:pt x="460" y="103"/>
                          </a:cubicBezTo>
                          <a:cubicBezTo>
                            <a:pt x="463" y="102"/>
                            <a:pt x="463" y="98"/>
                            <a:pt x="465" y="95"/>
                          </a:cubicBezTo>
                          <a:cubicBezTo>
                            <a:pt x="469" y="91"/>
                            <a:pt x="476" y="93"/>
                            <a:pt x="480" y="95"/>
                          </a:cubicBezTo>
                          <a:cubicBezTo>
                            <a:pt x="487" y="99"/>
                            <a:pt x="495" y="105"/>
                            <a:pt x="498" y="112"/>
                          </a:cubicBezTo>
                          <a:cubicBezTo>
                            <a:pt x="498" y="113"/>
                            <a:pt x="498" y="116"/>
                            <a:pt x="500" y="117"/>
                          </a:cubicBezTo>
                          <a:cubicBezTo>
                            <a:pt x="502" y="119"/>
                            <a:pt x="506" y="120"/>
                            <a:pt x="509" y="120"/>
                          </a:cubicBezTo>
                          <a:cubicBezTo>
                            <a:pt x="518" y="121"/>
                            <a:pt x="527" y="121"/>
                            <a:pt x="536" y="120"/>
                          </a:cubicBezTo>
                          <a:cubicBezTo>
                            <a:pt x="540" y="119"/>
                            <a:pt x="542" y="116"/>
                            <a:pt x="546" y="115"/>
                          </a:cubicBezTo>
                          <a:cubicBezTo>
                            <a:pt x="553" y="115"/>
                            <a:pt x="561" y="121"/>
                            <a:pt x="566" y="124"/>
                          </a:cubicBezTo>
                          <a:cubicBezTo>
                            <a:pt x="569" y="125"/>
                            <a:pt x="572" y="128"/>
                            <a:pt x="575" y="128"/>
                          </a:cubicBezTo>
                          <a:cubicBezTo>
                            <a:pt x="578" y="128"/>
                            <a:pt x="580" y="125"/>
                            <a:pt x="581" y="123"/>
                          </a:cubicBezTo>
                          <a:cubicBezTo>
                            <a:pt x="584" y="119"/>
                            <a:pt x="586" y="116"/>
                            <a:pt x="589" y="114"/>
                          </a:cubicBezTo>
                          <a:cubicBezTo>
                            <a:pt x="592" y="112"/>
                            <a:pt x="596" y="114"/>
                            <a:pt x="598" y="112"/>
                          </a:cubicBezTo>
                          <a:cubicBezTo>
                            <a:pt x="600" y="111"/>
                            <a:pt x="600" y="106"/>
                            <a:pt x="600" y="104"/>
                          </a:cubicBezTo>
                          <a:cubicBezTo>
                            <a:pt x="601" y="99"/>
                            <a:pt x="602" y="94"/>
                            <a:pt x="603" y="89"/>
                          </a:cubicBezTo>
                          <a:cubicBezTo>
                            <a:pt x="604" y="81"/>
                            <a:pt x="606" y="75"/>
                            <a:pt x="612" y="69"/>
                          </a:cubicBezTo>
                          <a:cubicBezTo>
                            <a:pt x="618" y="63"/>
                            <a:pt x="623" y="60"/>
                            <a:pt x="631" y="59"/>
                          </a:cubicBezTo>
                          <a:cubicBezTo>
                            <a:pt x="639" y="57"/>
                            <a:pt x="646" y="57"/>
                            <a:pt x="653" y="53"/>
                          </a:cubicBezTo>
                          <a:cubicBezTo>
                            <a:pt x="661" y="49"/>
                            <a:pt x="666" y="55"/>
                            <a:pt x="673" y="59"/>
                          </a:cubicBezTo>
                          <a:cubicBezTo>
                            <a:pt x="680" y="63"/>
                            <a:pt x="688" y="66"/>
                            <a:pt x="695" y="70"/>
                          </a:cubicBezTo>
                          <a:cubicBezTo>
                            <a:pt x="701" y="74"/>
                            <a:pt x="708" y="79"/>
                            <a:pt x="703" y="86"/>
                          </a:cubicBezTo>
                          <a:cubicBezTo>
                            <a:pt x="701" y="88"/>
                            <a:pt x="697" y="90"/>
                            <a:pt x="696" y="93"/>
                          </a:cubicBezTo>
                          <a:cubicBezTo>
                            <a:pt x="694" y="97"/>
                            <a:pt x="697" y="100"/>
                            <a:pt x="698" y="103"/>
                          </a:cubicBezTo>
                          <a:cubicBezTo>
                            <a:pt x="701" y="99"/>
                            <a:pt x="704" y="93"/>
                            <a:pt x="709" y="91"/>
                          </a:cubicBezTo>
                          <a:cubicBezTo>
                            <a:pt x="714" y="89"/>
                            <a:pt x="721" y="91"/>
                            <a:pt x="725" y="86"/>
                          </a:cubicBezTo>
                          <a:cubicBezTo>
                            <a:pt x="728" y="81"/>
                            <a:pt x="728" y="75"/>
                            <a:pt x="736" y="77"/>
                          </a:cubicBezTo>
                          <a:cubicBezTo>
                            <a:pt x="740" y="77"/>
                            <a:pt x="747" y="83"/>
                            <a:pt x="750" y="78"/>
                          </a:cubicBezTo>
                          <a:cubicBezTo>
                            <a:pt x="750" y="77"/>
                            <a:pt x="750" y="73"/>
                            <a:pt x="750" y="71"/>
                          </a:cubicBezTo>
                          <a:cubicBezTo>
                            <a:pt x="750" y="68"/>
                            <a:pt x="750" y="68"/>
                            <a:pt x="748" y="67"/>
                          </a:cubicBezTo>
                          <a:cubicBezTo>
                            <a:pt x="747" y="66"/>
                            <a:pt x="745" y="67"/>
                            <a:pt x="745" y="67"/>
                          </a:cubicBezTo>
                          <a:cubicBezTo>
                            <a:pt x="743" y="66"/>
                            <a:pt x="740" y="66"/>
                            <a:pt x="739" y="68"/>
                          </a:cubicBezTo>
                          <a:cubicBezTo>
                            <a:pt x="738" y="69"/>
                            <a:pt x="739" y="74"/>
                            <a:pt x="738" y="74"/>
                          </a:cubicBezTo>
                          <a:cubicBezTo>
                            <a:pt x="736" y="75"/>
                            <a:pt x="735" y="64"/>
                            <a:pt x="731" y="64"/>
                          </a:cubicBezTo>
                          <a:cubicBezTo>
                            <a:pt x="729" y="64"/>
                            <a:pt x="728" y="66"/>
                            <a:pt x="726" y="67"/>
                          </a:cubicBezTo>
                          <a:cubicBezTo>
                            <a:pt x="724" y="68"/>
                            <a:pt x="721" y="68"/>
                            <a:pt x="719" y="70"/>
                          </a:cubicBezTo>
                          <a:cubicBezTo>
                            <a:pt x="717" y="71"/>
                            <a:pt x="710" y="78"/>
                            <a:pt x="713" y="71"/>
                          </a:cubicBezTo>
                          <a:cubicBezTo>
                            <a:pt x="713" y="70"/>
                            <a:pt x="715" y="69"/>
                            <a:pt x="714" y="67"/>
                          </a:cubicBezTo>
                          <a:cubicBezTo>
                            <a:pt x="713" y="65"/>
                            <a:pt x="709" y="65"/>
                            <a:pt x="708" y="64"/>
                          </a:cubicBezTo>
                          <a:cubicBezTo>
                            <a:pt x="705" y="60"/>
                            <a:pt x="709" y="57"/>
                            <a:pt x="703" y="56"/>
                          </a:cubicBezTo>
                          <a:cubicBezTo>
                            <a:pt x="699" y="54"/>
                            <a:pt x="695" y="54"/>
                            <a:pt x="690" y="54"/>
                          </a:cubicBezTo>
                          <a:cubicBezTo>
                            <a:pt x="687" y="53"/>
                            <a:pt x="682" y="49"/>
                            <a:pt x="688" y="48"/>
                          </a:cubicBezTo>
                          <a:cubicBezTo>
                            <a:pt x="693" y="48"/>
                            <a:pt x="700" y="50"/>
                            <a:pt x="705" y="51"/>
                          </a:cubicBezTo>
                          <a:cubicBezTo>
                            <a:pt x="710" y="52"/>
                            <a:pt x="715" y="52"/>
                            <a:pt x="720" y="52"/>
                          </a:cubicBezTo>
                          <a:cubicBezTo>
                            <a:pt x="725" y="52"/>
                            <a:pt x="732" y="52"/>
                            <a:pt x="736" y="48"/>
                          </a:cubicBezTo>
                          <a:cubicBezTo>
                            <a:pt x="739" y="45"/>
                            <a:pt x="741" y="44"/>
                            <a:pt x="746" y="43"/>
                          </a:cubicBezTo>
                          <a:cubicBezTo>
                            <a:pt x="750" y="43"/>
                            <a:pt x="759" y="43"/>
                            <a:pt x="756" y="37"/>
                          </a:cubicBezTo>
                          <a:cubicBezTo>
                            <a:pt x="754" y="32"/>
                            <a:pt x="746" y="32"/>
                            <a:pt x="742" y="32"/>
                          </a:cubicBezTo>
                          <a:cubicBezTo>
                            <a:pt x="739" y="31"/>
                            <a:pt x="736" y="32"/>
                            <a:pt x="732" y="31"/>
                          </a:cubicBezTo>
                          <a:cubicBezTo>
                            <a:pt x="731" y="31"/>
                            <a:pt x="726" y="30"/>
                            <a:pt x="725" y="29"/>
                          </a:cubicBezTo>
                          <a:cubicBezTo>
                            <a:pt x="725" y="27"/>
                            <a:pt x="728" y="28"/>
                            <a:pt x="729" y="28"/>
                          </a:cubicBezTo>
                          <a:cubicBezTo>
                            <a:pt x="730" y="26"/>
                            <a:pt x="730" y="26"/>
                            <a:pt x="730" y="24"/>
                          </a:cubicBezTo>
                          <a:cubicBezTo>
                            <a:pt x="730" y="22"/>
                            <a:pt x="730" y="20"/>
                            <a:pt x="727" y="20"/>
                          </a:cubicBezTo>
                          <a:cubicBezTo>
                            <a:pt x="722" y="20"/>
                            <a:pt x="723" y="26"/>
                            <a:pt x="718" y="22"/>
                          </a:cubicBezTo>
                          <a:cubicBezTo>
                            <a:pt x="716" y="21"/>
                            <a:pt x="716" y="19"/>
                            <a:pt x="712" y="19"/>
                          </a:cubicBezTo>
                          <a:cubicBezTo>
                            <a:pt x="708" y="20"/>
                            <a:pt x="706" y="24"/>
                            <a:pt x="703" y="20"/>
                          </a:cubicBezTo>
                          <a:cubicBezTo>
                            <a:pt x="701" y="18"/>
                            <a:pt x="699" y="15"/>
                            <a:pt x="696" y="14"/>
                          </a:cubicBezTo>
                          <a:cubicBezTo>
                            <a:pt x="692" y="12"/>
                            <a:pt x="691" y="16"/>
                            <a:pt x="688" y="18"/>
                          </a:cubicBezTo>
                          <a:cubicBezTo>
                            <a:pt x="685" y="21"/>
                            <a:pt x="683" y="22"/>
                            <a:pt x="683" y="26"/>
                          </a:cubicBezTo>
                          <a:cubicBezTo>
                            <a:pt x="682" y="30"/>
                            <a:pt x="682" y="33"/>
                            <a:pt x="679" y="36"/>
                          </a:cubicBezTo>
                          <a:cubicBezTo>
                            <a:pt x="678" y="38"/>
                            <a:pt x="676" y="41"/>
                            <a:pt x="674" y="42"/>
                          </a:cubicBezTo>
                          <a:cubicBezTo>
                            <a:pt x="667" y="43"/>
                            <a:pt x="680" y="32"/>
                            <a:pt x="671" y="32"/>
                          </a:cubicBezTo>
                          <a:cubicBezTo>
                            <a:pt x="669" y="33"/>
                            <a:pt x="662" y="35"/>
                            <a:pt x="663" y="31"/>
                          </a:cubicBezTo>
                          <a:cubicBezTo>
                            <a:pt x="664" y="28"/>
                            <a:pt x="669" y="28"/>
                            <a:pt x="671" y="26"/>
                          </a:cubicBezTo>
                          <a:cubicBezTo>
                            <a:pt x="673" y="25"/>
                            <a:pt x="676" y="21"/>
                            <a:pt x="673" y="20"/>
                          </a:cubicBezTo>
                          <a:cubicBezTo>
                            <a:pt x="670" y="18"/>
                            <a:pt x="664" y="25"/>
                            <a:pt x="661" y="23"/>
                          </a:cubicBezTo>
                          <a:cubicBezTo>
                            <a:pt x="661" y="23"/>
                            <a:pt x="664" y="15"/>
                            <a:pt x="665" y="14"/>
                          </a:cubicBezTo>
                          <a:cubicBezTo>
                            <a:pt x="669" y="12"/>
                            <a:pt x="675" y="15"/>
                            <a:pt x="679" y="12"/>
                          </a:cubicBezTo>
                          <a:cubicBezTo>
                            <a:pt x="684" y="8"/>
                            <a:pt x="679" y="7"/>
                            <a:pt x="675" y="6"/>
                          </a:cubicBezTo>
                          <a:cubicBezTo>
                            <a:pt x="673" y="5"/>
                            <a:pt x="672" y="4"/>
                            <a:pt x="670" y="3"/>
                          </a:cubicBezTo>
                          <a:cubicBezTo>
                            <a:pt x="668" y="3"/>
                            <a:pt x="668" y="3"/>
                            <a:pt x="666" y="3"/>
                          </a:cubicBezTo>
                          <a:cubicBezTo>
                            <a:pt x="665" y="2"/>
                            <a:pt x="664" y="1"/>
                            <a:pt x="663" y="0"/>
                          </a:cubicBezTo>
                          <a:cubicBezTo>
                            <a:pt x="662" y="0"/>
                            <a:pt x="659" y="0"/>
                            <a:pt x="658" y="2"/>
                          </a:cubicBezTo>
                          <a:cubicBezTo>
                            <a:pt x="656" y="4"/>
                            <a:pt x="657" y="6"/>
                            <a:pt x="655" y="7"/>
                          </a:cubicBezTo>
                          <a:cubicBezTo>
                            <a:pt x="654" y="8"/>
                            <a:pt x="650" y="8"/>
                            <a:pt x="649" y="10"/>
                          </a:cubicBezTo>
                          <a:cubicBezTo>
                            <a:pt x="649" y="12"/>
                            <a:pt x="654" y="12"/>
                            <a:pt x="655" y="13"/>
                          </a:cubicBezTo>
                          <a:cubicBezTo>
                            <a:pt x="659" y="16"/>
                            <a:pt x="653" y="17"/>
                            <a:pt x="651" y="17"/>
                          </a:cubicBezTo>
                          <a:cubicBezTo>
                            <a:pt x="647" y="18"/>
                            <a:pt x="641" y="18"/>
                            <a:pt x="644" y="23"/>
                          </a:cubicBezTo>
                          <a:cubicBezTo>
                            <a:pt x="645" y="24"/>
                            <a:pt x="648" y="25"/>
                            <a:pt x="647" y="27"/>
                          </a:cubicBezTo>
                          <a:cubicBezTo>
                            <a:pt x="645" y="29"/>
                            <a:pt x="642" y="24"/>
                            <a:pt x="641" y="29"/>
                          </a:cubicBezTo>
                          <a:cubicBezTo>
                            <a:pt x="641" y="31"/>
                            <a:pt x="643" y="31"/>
                            <a:pt x="640" y="32"/>
                          </a:cubicBezTo>
                          <a:cubicBezTo>
                            <a:pt x="638" y="33"/>
                            <a:pt x="636" y="32"/>
                            <a:pt x="634" y="32"/>
                          </a:cubicBezTo>
                          <a:cubicBezTo>
                            <a:pt x="631" y="33"/>
                            <a:pt x="630" y="37"/>
                            <a:pt x="627" y="38"/>
                          </a:cubicBezTo>
                          <a:cubicBezTo>
                            <a:pt x="622" y="38"/>
                            <a:pt x="625" y="29"/>
                            <a:pt x="624" y="27"/>
                          </a:cubicBezTo>
                          <a:cubicBezTo>
                            <a:pt x="624" y="24"/>
                            <a:pt x="619" y="22"/>
                            <a:pt x="622" y="20"/>
                          </a:cubicBezTo>
                          <a:cubicBezTo>
                            <a:pt x="624" y="19"/>
                            <a:pt x="626" y="20"/>
                            <a:pt x="627" y="18"/>
                          </a:cubicBezTo>
                          <a:cubicBezTo>
                            <a:pt x="629" y="17"/>
                            <a:pt x="628" y="15"/>
                            <a:pt x="629" y="13"/>
                          </a:cubicBezTo>
                          <a:cubicBezTo>
                            <a:pt x="629" y="9"/>
                            <a:pt x="630" y="5"/>
                            <a:pt x="624" y="9"/>
                          </a:cubicBezTo>
                          <a:cubicBezTo>
                            <a:pt x="622" y="11"/>
                            <a:pt x="621" y="12"/>
                            <a:pt x="619" y="14"/>
                          </a:cubicBezTo>
                          <a:cubicBezTo>
                            <a:pt x="617" y="16"/>
                            <a:pt x="614" y="18"/>
                            <a:pt x="612" y="19"/>
                          </a:cubicBezTo>
                          <a:cubicBezTo>
                            <a:pt x="608" y="23"/>
                            <a:pt x="605" y="26"/>
                            <a:pt x="601" y="29"/>
                          </a:cubicBezTo>
                          <a:cubicBezTo>
                            <a:pt x="598" y="32"/>
                            <a:pt x="594" y="34"/>
                            <a:pt x="593" y="39"/>
                          </a:cubicBezTo>
                          <a:cubicBezTo>
                            <a:pt x="593" y="43"/>
                            <a:pt x="592" y="46"/>
                            <a:pt x="588" y="48"/>
                          </a:cubicBezTo>
                          <a:cubicBezTo>
                            <a:pt x="585" y="50"/>
                            <a:pt x="581" y="52"/>
                            <a:pt x="578" y="47"/>
                          </a:cubicBezTo>
                          <a:cubicBezTo>
                            <a:pt x="577" y="44"/>
                            <a:pt x="582" y="40"/>
                            <a:pt x="583" y="36"/>
                          </a:cubicBezTo>
                          <a:cubicBezTo>
                            <a:pt x="583" y="34"/>
                            <a:pt x="582" y="32"/>
                            <a:pt x="582" y="31"/>
                          </a:cubicBezTo>
                          <a:cubicBezTo>
                            <a:pt x="583" y="28"/>
                            <a:pt x="584" y="27"/>
                            <a:pt x="587" y="25"/>
                          </a:cubicBezTo>
                          <a:cubicBezTo>
                            <a:pt x="589" y="24"/>
                            <a:pt x="608" y="15"/>
                            <a:pt x="604" y="11"/>
                          </a:cubicBezTo>
                          <a:cubicBezTo>
                            <a:pt x="603" y="10"/>
                            <a:pt x="598" y="10"/>
                            <a:pt x="597" y="10"/>
                          </a:cubicBezTo>
                          <a:cubicBezTo>
                            <a:pt x="596" y="9"/>
                            <a:pt x="595" y="8"/>
                            <a:pt x="593" y="8"/>
                          </a:cubicBezTo>
                          <a:cubicBezTo>
                            <a:pt x="588" y="8"/>
                            <a:pt x="584" y="13"/>
                            <a:pt x="579" y="12"/>
                          </a:cubicBezTo>
                          <a:cubicBezTo>
                            <a:pt x="576" y="11"/>
                            <a:pt x="573" y="5"/>
                            <a:pt x="569" y="5"/>
                          </a:cubicBezTo>
                          <a:cubicBezTo>
                            <a:pt x="567" y="5"/>
                            <a:pt x="567" y="5"/>
                            <a:pt x="566" y="7"/>
                          </a:cubicBezTo>
                          <a:cubicBezTo>
                            <a:pt x="566" y="11"/>
                            <a:pt x="566" y="11"/>
                            <a:pt x="564" y="13"/>
                          </a:cubicBezTo>
                          <a:cubicBezTo>
                            <a:pt x="563" y="14"/>
                            <a:pt x="561" y="15"/>
                            <a:pt x="562" y="17"/>
                          </a:cubicBezTo>
                          <a:cubicBezTo>
                            <a:pt x="563" y="18"/>
                            <a:pt x="566" y="17"/>
                            <a:pt x="567" y="18"/>
                          </a:cubicBezTo>
                          <a:cubicBezTo>
                            <a:pt x="568" y="19"/>
                            <a:pt x="571" y="21"/>
                            <a:pt x="570" y="22"/>
                          </a:cubicBezTo>
                          <a:cubicBezTo>
                            <a:pt x="569" y="24"/>
                            <a:pt x="565" y="22"/>
                            <a:pt x="563" y="22"/>
                          </a:cubicBezTo>
                          <a:cubicBezTo>
                            <a:pt x="557" y="23"/>
                            <a:pt x="561" y="27"/>
                            <a:pt x="560" y="31"/>
                          </a:cubicBezTo>
                          <a:cubicBezTo>
                            <a:pt x="559" y="36"/>
                            <a:pt x="552" y="31"/>
                            <a:pt x="548" y="32"/>
                          </a:cubicBezTo>
                          <a:cubicBezTo>
                            <a:pt x="546" y="33"/>
                            <a:pt x="545" y="35"/>
                            <a:pt x="542" y="36"/>
                          </a:cubicBezTo>
                          <a:cubicBezTo>
                            <a:pt x="540" y="37"/>
                            <a:pt x="538" y="38"/>
                            <a:pt x="536" y="39"/>
                          </a:cubicBezTo>
                          <a:cubicBezTo>
                            <a:pt x="534" y="41"/>
                            <a:pt x="535" y="41"/>
                            <a:pt x="535" y="43"/>
                          </a:cubicBezTo>
                          <a:cubicBezTo>
                            <a:pt x="536" y="46"/>
                            <a:pt x="537" y="45"/>
                            <a:pt x="533" y="46"/>
                          </a:cubicBezTo>
                          <a:cubicBezTo>
                            <a:pt x="532" y="47"/>
                            <a:pt x="530" y="48"/>
                            <a:pt x="531" y="51"/>
                          </a:cubicBezTo>
                          <a:cubicBezTo>
                            <a:pt x="532" y="53"/>
                            <a:pt x="535" y="54"/>
                            <a:pt x="536" y="55"/>
                          </a:cubicBezTo>
                          <a:cubicBezTo>
                            <a:pt x="536" y="57"/>
                            <a:pt x="534" y="57"/>
                            <a:pt x="533" y="58"/>
                          </a:cubicBezTo>
                          <a:cubicBezTo>
                            <a:pt x="531" y="58"/>
                            <a:pt x="529" y="60"/>
                            <a:pt x="527" y="60"/>
                          </a:cubicBezTo>
                          <a:cubicBezTo>
                            <a:pt x="522" y="60"/>
                            <a:pt x="522" y="52"/>
                            <a:pt x="516" y="53"/>
                          </a:cubicBezTo>
                          <a:cubicBezTo>
                            <a:pt x="512" y="54"/>
                            <a:pt x="508" y="58"/>
                            <a:pt x="506" y="54"/>
                          </a:cubicBezTo>
                          <a:cubicBezTo>
                            <a:pt x="505" y="51"/>
                            <a:pt x="508" y="52"/>
                            <a:pt x="504" y="50"/>
                          </a:cubicBezTo>
                          <a:cubicBezTo>
                            <a:pt x="503" y="49"/>
                            <a:pt x="498" y="50"/>
                            <a:pt x="497" y="51"/>
                          </a:cubicBezTo>
                          <a:cubicBezTo>
                            <a:pt x="495" y="52"/>
                            <a:pt x="495" y="54"/>
                            <a:pt x="495" y="56"/>
                          </a:cubicBezTo>
                          <a:cubicBezTo>
                            <a:pt x="495" y="57"/>
                            <a:pt x="495" y="58"/>
                            <a:pt x="495" y="59"/>
                          </a:cubicBezTo>
                          <a:cubicBezTo>
                            <a:pt x="494" y="60"/>
                            <a:pt x="493" y="60"/>
                            <a:pt x="492" y="61"/>
                          </a:cubicBezTo>
                          <a:cubicBezTo>
                            <a:pt x="491" y="64"/>
                            <a:pt x="496" y="68"/>
                            <a:pt x="493" y="70"/>
                          </a:cubicBezTo>
                          <a:cubicBezTo>
                            <a:pt x="491" y="70"/>
                            <a:pt x="487" y="67"/>
                            <a:pt x="486" y="66"/>
                          </a:cubicBezTo>
                          <a:cubicBezTo>
                            <a:pt x="483" y="65"/>
                            <a:pt x="480" y="64"/>
                            <a:pt x="477" y="62"/>
                          </a:cubicBezTo>
                          <a:cubicBezTo>
                            <a:pt x="475" y="61"/>
                            <a:pt x="474" y="59"/>
                            <a:pt x="471" y="60"/>
                          </a:cubicBezTo>
                          <a:cubicBezTo>
                            <a:pt x="470" y="61"/>
                            <a:pt x="470" y="63"/>
                            <a:pt x="470" y="65"/>
                          </a:cubicBezTo>
                          <a:cubicBezTo>
                            <a:pt x="469" y="66"/>
                            <a:pt x="469" y="67"/>
                            <a:pt x="467" y="67"/>
                          </a:cubicBezTo>
                          <a:cubicBezTo>
                            <a:pt x="463" y="68"/>
                            <a:pt x="465" y="67"/>
                            <a:pt x="464" y="64"/>
                          </a:cubicBezTo>
                          <a:cubicBezTo>
                            <a:pt x="462" y="60"/>
                            <a:pt x="457" y="63"/>
                            <a:pt x="454" y="65"/>
                          </a:cubicBezTo>
                          <a:cubicBezTo>
                            <a:pt x="451" y="68"/>
                            <a:pt x="447" y="71"/>
                            <a:pt x="450" y="76"/>
                          </a:cubicBezTo>
                          <a:cubicBezTo>
                            <a:pt x="451" y="78"/>
                            <a:pt x="459" y="80"/>
                            <a:pt x="459" y="81"/>
                          </a:cubicBezTo>
                          <a:cubicBezTo>
                            <a:pt x="459" y="84"/>
                            <a:pt x="456" y="82"/>
                            <a:pt x="455" y="82"/>
                          </a:cubicBezTo>
                          <a:cubicBezTo>
                            <a:pt x="453" y="81"/>
                            <a:pt x="452" y="80"/>
                            <a:pt x="449" y="82"/>
                          </a:cubicBezTo>
                          <a:cubicBezTo>
                            <a:pt x="446" y="84"/>
                            <a:pt x="447" y="87"/>
                            <a:pt x="443" y="89"/>
                          </a:cubicBezTo>
                          <a:cubicBezTo>
                            <a:pt x="441" y="90"/>
                            <a:pt x="434" y="98"/>
                            <a:pt x="433" y="94"/>
                          </a:cubicBezTo>
                          <a:cubicBezTo>
                            <a:pt x="432" y="92"/>
                            <a:pt x="438" y="87"/>
                            <a:pt x="439" y="85"/>
                          </a:cubicBezTo>
                          <a:cubicBezTo>
                            <a:pt x="442" y="81"/>
                            <a:pt x="443" y="78"/>
                            <a:pt x="443" y="74"/>
                          </a:cubicBezTo>
                          <a:cubicBezTo>
                            <a:pt x="443" y="71"/>
                            <a:pt x="443" y="69"/>
                            <a:pt x="444" y="67"/>
                          </a:cubicBezTo>
                          <a:cubicBezTo>
                            <a:pt x="444" y="65"/>
                            <a:pt x="444" y="64"/>
                            <a:pt x="444" y="62"/>
                          </a:cubicBezTo>
                          <a:cubicBezTo>
                            <a:pt x="444" y="56"/>
                            <a:pt x="440" y="62"/>
                            <a:pt x="438" y="64"/>
                          </a:cubicBezTo>
                          <a:cubicBezTo>
                            <a:pt x="436" y="67"/>
                            <a:pt x="431" y="69"/>
                            <a:pt x="431" y="72"/>
                          </a:cubicBezTo>
                          <a:cubicBezTo>
                            <a:pt x="429" y="78"/>
                            <a:pt x="437" y="76"/>
                            <a:pt x="434" y="80"/>
                          </a:cubicBezTo>
                          <a:cubicBezTo>
                            <a:pt x="432" y="82"/>
                            <a:pt x="424" y="89"/>
                            <a:pt x="422" y="87"/>
                          </a:cubicBezTo>
                          <a:cubicBezTo>
                            <a:pt x="421" y="86"/>
                            <a:pt x="422" y="84"/>
                            <a:pt x="422" y="83"/>
                          </a:cubicBezTo>
                          <a:cubicBezTo>
                            <a:pt x="424" y="80"/>
                            <a:pt x="426" y="80"/>
                            <a:pt x="426" y="76"/>
                          </a:cubicBezTo>
                          <a:cubicBezTo>
                            <a:pt x="426" y="72"/>
                            <a:pt x="426" y="67"/>
                            <a:pt x="421" y="68"/>
                          </a:cubicBezTo>
                          <a:cubicBezTo>
                            <a:pt x="419" y="68"/>
                            <a:pt x="417" y="69"/>
                            <a:pt x="415" y="70"/>
                          </a:cubicBezTo>
                          <a:cubicBezTo>
                            <a:pt x="413" y="70"/>
                            <a:pt x="409" y="70"/>
                            <a:pt x="407" y="72"/>
                          </a:cubicBezTo>
                          <a:cubicBezTo>
                            <a:pt x="403" y="75"/>
                            <a:pt x="410" y="77"/>
                            <a:pt x="410" y="80"/>
                          </a:cubicBezTo>
                          <a:cubicBezTo>
                            <a:pt x="410" y="81"/>
                            <a:pt x="407" y="81"/>
                            <a:pt x="407" y="83"/>
                          </a:cubicBezTo>
                          <a:cubicBezTo>
                            <a:pt x="407" y="86"/>
                            <a:pt x="408" y="86"/>
                            <a:pt x="410" y="87"/>
                          </a:cubicBezTo>
                          <a:cubicBezTo>
                            <a:pt x="413" y="88"/>
                            <a:pt x="416" y="88"/>
                            <a:pt x="419" y="91"/>
                          </a:cubicBezTo>
                          <a:cubicBezTo>
                            <a:pt x="420" y="91"/>
                            <a:pt x="422" y="94"/>
                            <a:pt x="422" y="96"/>
                          </a:cubicBezTo>
                          <a:cubicBezTo>
                            <a:pt x="421" y="98"/>
                            <a:pt x="416" y="95"/>
                            <a:pt x="415" y="94"/>
                          </a:cubicBezTo>
                          <a:cubicBezTo>
                            <a:pt x="412" y="92"/>
                            <a:pt x="409" y="91"/>
                            <a:pt x="406" y="88"/>
                          </a:cubicBezTo>
                          <a:cubicBezTo>
                            <a:pt x="405" y="87"/>
                            <a:pt x="397" y="82"/>
                            <a:pt x="399" y="87"/>
                          </a:cubicBezTo>
                          <a:cubicBezTo>
                            <a:pt x="399" y="90"/>
                            <a:pt x="403" y="89"/>
                            <a:pt x="403" y="92"/>
                          </a:cubicBezTo>
                          <a:cubicBezTo>
                            <a:pt x="403" y="94"/>
                            <a:pt x="400" y="94"/>
                            <a:pt x="399" y="95"/>
                          </a:cubicBezTo>
                          <a:cubicBezTo>
                            <a:pt x="393" y="95"/>
                            <a:pt x="389" y="94"/>
                            <a:pt x="386" y="89"/>
                          </a:cubicBezTo>
                          <a:cubicBezTo>
                            <a:pt x="383" y="84"/>
                            <a:pt x="378" y="90"/>
                            <a:pt x="378" y="95"/>
                          </a:cubicBezTo>
                          <a:cubicBezTo>
                            <a:pt x="378" y="96"/>
                            <a:pt x="380" y="98"/>
                            <a:pt x="378" y="100"/>
                          </a:cubicBezTo>
                          <a:cubicBezTo>
                            <a:pt x="377" y="102"/>
                            <a:pt x="372" y="102"/>
                            <a:pt x="370" y="103"/>
                          </a:cubicBezTo>
                          <a:cubicBezTo>
                            <a:pt x="367" y="104"/>
                            <a:pt x="364" y="107"/>
                            <a:pt x="366" y="111"/>
                          </a:cubicBezTo>
                          <a:cubicBezTo>
                            <a:pt x="367" y="112"/>
                            <a:pt x="369" y="113"/>
                            <a:pt x="369" y="115"/>
                          </a:cubicBezTo>
                          <a:cubicBezTo>
                            <a:pt x="369" y="117"/>
                            <a:pt x="366" y="116"/>
                            <a:pt x="368" y="119"/>
                          </a:cubicBezTo>
                          <a:cubicBezTo>
                            <a:pt x="368" y="120"/>
                            <a:pt x="371" y="120"/>
                            <a:pt x="369" y="122"/>
                          </a:cubicBezTo>
                          <a:cubicBezTo>
                            <a:pt x="367" y="123"/>
                            <a:pt x="365" y="120"/>
                            <a:pt x="363" y="121"/>
                          </a:cubicBezTo>
                          <a:cubicBezTo>
                            <a:pt x="360" y="123"/>
                            <a:pt x="364" y="123"/>
                            <a:pt x="364" y="124"/>
                          </a:cubicBezTo>
                          <a:cubicBezTo>
                            <a:pt x="365" y="128"/>
                            <a:pt x="362" y="126"/>
                            <a:pt x="360" y="126"/>
                          </a:cubicBezTo>
                          <a:cubicBezTo>
                            <a:pt x="358" y="125"/>
                            <a:pt x="356" y="123"/>
                            <a:pt x="354" y="123"/>
                          </a:cubicBezTo>
                          <a:cubicBezTo>
                            <a:pt x="352" y="123"/>
                            <a:pt x="352" y="124"/>
                            <a:pt x="350" y="125"/>
                          </a:cubicBezTo>
                          <a:cubicBezTo>
                            <a:pt x="348" y="127"/>
                            <a:pt x="346" y="128"/>
                            <a:pt x="344" y="128"/>
                          </a:cubicBezTo>
                          <a:cubicBezTo>
                            <a:pt x="342" y="129"/>
                            <a:pt x="337" y="129"/>
                            <a:pt x="335" y="131"/>
                          </a:cubicBezTo>
                          <a:cubicBezTo>
                            <a:pt x="330" y="137"/>
                            <a:pt x="341" y="136"/>
                            <a:pt x="343" y="136"/>
                          </a:cubicBezTo>
                          <a:cubicBezTo>
                            <a:pt x="346" y="136"/>
                            <a:pt x="348" y="136"/>
                            <a:pt x="351" y="135"/>
                          </a:cubicBezTo>
                          <a:cubicBezTo>
                            <a:pt x="354" y="134"/>
                            <a:pt x="356" y="132"/>
                            <a:pt x="359" y="132"/>
                          </a:cubicBezTo>
                          <a:cubicBezTo>
                            <a:pt x="363" y="131"/>
                            <a:pt x="365" y="133"/>
                            <a:pt x="368" y="135"/>
                          </a:cubicBezTo>
                          <a:cubicBezTo>
                            <a:pt x="369" y="136"/>
                            <a:pt x="372" y="137"/>
                            <a:pt x="371" y="138"/>
                          </a:cubicBezTo>
                          <a:cubicBezTo>
                            <a:pt x="371" y="140"/>
                            <a:pt x="365" y="141"/>
                            <a:pt x="364" y="141"/>
                          </a:cubicBezTo>
                          <a:cubicBezTo>
                            <a:pt x="362" y="142"/>
                            <a:pt x="358" y="144"/>
                            <a:pt x="358" y="146"/>
                          </a:cubicBezTo>
                          <a:cubicBezTo>
                            <a:pt x="357" y="147"/>
                            <a:pt x="359" y="149"/>
                            <a:pt x="357" y="150"/>
                          </a:cubicBezTo>
                          <a:cubicBezTo>
                            <a:pt x="354" y="151"/>
                            <a:pt x="351" y="144"/>
                            <a:pt x="349" y="143"/>
                          </a:cubicBezTo>
                          <a:cubicBezTo>
                            <a:pt x="347" y="142"/>
                            <a:pt x="341" y="145"/>
                            <a:pt x="340" y="147"/>
                          </a:cubicBezTo>
                          <a:cubicBezTo>
                            <a:pt x="340" y="149"/>
                            <a:pt x="343" y="151"/>
                            <a:pt x="341" y="152"/>
                          </a:cubicBezTo>
                          <a:cubicBezTo>
                            <a:pt x="339" y="153"/>
                            <a:pt x="337" y="150"/>
                            <a:pt x="335" y="151"/>
                          </a:cubicBezTo>
                          <a:cubicBezTo>
                            <a:pt x="331" y="154"/>
                            <a:pt x="340" y="153"/>
                            <a:pt x="338" y="156"/>
                          </a:cubicBezTo>
                          <a:cubicBezTo>
                            <a:pt x="337" y="157"/>
                            <a:pt x="335" y="156"/>
                            <a:pt x="334" y="157"/>
                          </a:cubicBezTo>
                          <a:cubicBezTo>
                            <a:pt x="333" y="158"/>
                            <a:pt x="334" y="160"/>
                            <a:pt x="333" y="161"/>
                          </a:cubicBezTo>
                          <a:cubicBezTo>
                            <a:pt x="333" y="161"/>
                            <a:pt x="331" y="162"/>
                            <a:pt x="331" y="163"/>
                          </a:cubicBezTo>
                          <a:cubicBezTo>
                            <a:pt x="330" y="165"/>
                            <a:pt x="335" y="169"/>
                            <a:pt x="329" y="168"/>
                          </a:cubicBezTo>
                          <a:cubicBezTo>
                            <a:pt x="323" y="168"/>
                            <a:pt x="324" y="162"/>
                            <a:pt x="322" y="158"/>
                          </a:cubicBezTo>
                          <a:cubicBezTo>
                            <a:pt x="321" y="157"/>
                            <a:pt x="321" y="157"/>
                            <a:pt x="320" y="156"/>
                          </a:cubicBezTo>
                          <a:cubicBezTo>
                            <a:pt x="319" y="154"/>
                            <a:pt x="320" y="150"/>
                            <a:pt x="319" y="149"/>
                          </a:cubicBezTo>
                          <a:cubicBezTo>
                            <a:pt x="317" y="148"/>
                            <a:pt x="315" y="149"/>
                            <a:pt x="314" y="150"/>
                          </a:cubicBezTo>
                          <a:cubicBezTo>
                            <a:pt x="312" y="151"/>
                            <a:pt x="309" y="154"/>
                            <a:pt x="309" y="156"/>
                          </a:cubicBezTo>
                          <a:cubicBezTo>
                            <a:pt x="308" y="161"/>
                            <a:pt x="316" y="155"/>
                            <a:pt x="313" y="160"/>
                          </a:cubicBezTo>
                          <a:cubicBezTo>
                            <a:pt x="313" y="161"/>
                            <a:pt x="309" y="163"/>
                            <a:pt x="308" y="163"/>
                          </a:cubicBezTo>
                          <a:cubicBezTo>
                            <a:pt x="307" y="164"/>
                            <a:pt x="302" y="163"/>
                            <a:pt x="301" y="164"/>
                          </a:cubicBezTo>
                          <a:cubicBezTo>
                            <a:pt x="298" y="168"/>
                            <a:pt x="306" y="168"/>
                            <a:pt x="308" y="169"/>
                          </a:cubicBezTo>
                          <a:cubicBezTo>
                            <a:pt x="315" y="172"/>
                            <a:pt x="304" y="172"/>
                            <a:pt x="302" y="173"/>
                          </a:cubicBezTo>
                          <a:cubicBezTo>
                            <a:pt x="298" y="175"/>
                            <a:pt x="298" y="177"/>
                            <a:pt x="301" y="180"/>
                          </a:cubicBezTo>
                          <a:cubicBezTo>
                            <a:pt x="303" y="181"/>
                            <a:pt x="304" y="182"/>
                            <a:pt x="306" y="181"/>
                          </a:cubicBezTo>
                          <a:cubicBezTo>
                            <a:pt x="309" y="181"/>
                            <a:pt x="310" y="178"/>
                            <a:pt x="313" y="179"/>
                          </a:cubicBezTo>
                          <a:cubicBezTo>
                            <a:pt x="318" y="180"/>
                            <a:pt x="309" y="183"/>
                            <a:pt x="309" y="185"/>
                          </a:cubicBezTo>
                          <a:cubicBezTo>
                            <a:pt x="307" y="189"/>
                            <a:pt x="311" y="188"/>
                            <a:pt x="311" y="190"/>
                          </a:cubicBezTo>
                          <a:cubicBezTo>
                            <a:pt x="312" y="193"/>
                            <a:pt x="308" y="192"/>
                            <a:pt x="307" y="191"/>
                          </a:cubicBezTo>
                          <a:cubicBezTo>
                            <a:pt x="303" y="190"/>
                            <a:pt x="299" y="187"/>
                            <a:pt x="295" y="185"/>
                          </a:cubicBezTo>
                          <a:cubicBezTo>
                            <a:pt x="290" y="184"/>
                            <a:pt x="290" y="189"/>
                            <a:pt x="286" y="189"/>
                          </a:cubicBezTo>
                          <a:cubicBezTo>
                            <a:pt x="282" y="188"/>
                            <a:pt x="277" y="187"/>
                            <a:pt x="274" y="190"/>
                          </a:cubicBezTo>
                          <a:cubicBezTo>
                            <a:pt x="271" y="194"/>
                            <a:pt x="277" y="194"/>
                            <a:pt x="279" y="194"/>
                          </a:cubicBezTo>
                          <a:cubicBezTo>
                            <a:pt x="283" y="193"/>
                            <a:pt x="287" y="192"/>
                            <a:pt x="291" y="193"/>
                          </a:cubicBezTo>
                          <a:cubicBezTo>
                            <a:pt x="295" y="194"/>
                            <a:pt x="303" y="196"/>
                            <a:pt x="304" y="200"/>
                          </a:cubicBezTo>
                          <a:cubicBezTo>
                            <a:pt x="304" y="205"/>
                            <a:pt x="297" y="199"/>
                            <a:pt x="294" y="198"/>
                          </a:cubicBezTo>
                          <a:cubicBezTo>
                            <a:pt x="290" y="198"/>
                            <a:pt x="286" y="198"/>
                            <a:pt x="282" y="199"/>
                          </a:cubicBezTo>
                          <a:cubicBezTo>
                            <a:pt x="279" y="199"/>
                            <a:pt x="271" y="199"/>
                            <a:pt x="270" y="202"/>
                          </a:cubicBezTo>
                          <a:cubicBezTo>
                            <a:pt x="269" y="206"/>
                            <a:pt x="278" y="203"/>
                            <a:pt x="275" y="208"/>
                          </a:cubicBezTo>
                          <a:cubicBezTo>
                            <a:pt x="273" y="210"/>
                            <a:pt x="265" y="207"/>
                            <a:pt x="262" y="208"/>
                          </a:cubicBezTo>
                          <a:cubicBezTo>
                            <a:pt x="261" y="208"/>
                            <a:pt x="259" y="210"/>
                            <a:pt x="258" y="210"/>
                          </a:cubicBezTo>
                          <a:cubicBezTo>
                            <a:pt x="256" y="211"/>
                            <a:pt x="252" y="210"/>
                            <a:pt x="251" y="212"/>
                          </a:cubicBezTo>
                          <a:cubicBezTo>
                            <a:pt x="247" y="216"/>
                            <a:pt x="255" y="217"/>
                            <a:pt x="257" y="217"/>
                          </a:cubicBezTo>
                          <a:cubicBezTo>
                            <a:pt x="264" y="220"/>
                            <a:pt x="254" y="222"/>
                            <a:pt x="252" y="222"/>
                          </a:cubicBezTo>
                          <a:cubicBezTo>
                            <a:pt x="249" y="222"/>
                            <a:pt x="242" y="221"/>
                            <a:pt x="243" y="226"/>
                          </a:cubicBezTo>
                          <a:cubicBezTo>
                            <a:pt x="244" y="229"/>
                            <a:pt x="255" y="227"/>
                            <a:pt x="250" y="232"/>
                          </a:cubicBezTo>
                          <a:cubicBezTo>
                            <a:pt x="248" y="235"/>
                            <a:pt x="224" y="231"/>
                            <a:pt x="230" y="239"/>
                          </a:cubicBezTo>
                          <a:cubicBezTo>
                            <a:pt x="232" y="242"/>
                            <a:pt x="237" y="242"/>
                            <a:pt x="240" y="243"/>
                          </a:cubicBezTo>
                          <a:cubicBezTo>
                            <a:pt x="246" y="244"/>
                            <a:pt x="250" y="243"/>
                            <a:pt x="255" y="241"/>
                          </a:cubicBezTo>
                          <a:cubicBezTo>
                            <a:pt x="256" y="241"/>
                            <a:pt x="261" y="239"/>
                            <a:pt x="261" y="240"/>
                          </a:cubicBezTo>
                          <a:cubicBezTo>
                            <a:pt x="262" y="242"/>
                            <a:pt x="259" y="244"/>
                            <a:pt x="258" y="244"/>
                          </a:cubicBezTo>
                          <a:cubicBezTo>
                            <a:pt x="255" y="246"/>
                            <a:pt x="252" y="251"/>
                            <a:pt x="248" y="250"/>
                          </a:cubicBezTo>
                          <a:cubicBezTo>
                            <a:pt x="247" y="250"/>
                            <a:pt x="245" y="249"/>
                            <a:pt x="244" y="249"/>
                          </a:cubicBezTo>
                          <a:cubicBezTo>
                            <a:pt x="241" y="248"/>
                            <a:pt x="239" y="248"/>
                            <a:pt x="236" y="248"/>
                          </a:cubicBezTo>
                          <a:cubicBezTo>
                            <a:pt x="231" y="249"/>
                            <a:pt x="230" y="250"/>
                            <a:pt x="231" y="255"/>
                          </a:cubicBezTo>
                          <a:cubicBezTo>
                            <a:pt x="231" y="257"/>
                            <a:pt x="230" y="259"/>
                            <a:pt x="232" y="261"/>
                          </a:cubicBezTo>
                          <a:cubicBezTo>
                            <a:pt x="233" y="262"/>
                            <a:pt x="237" y="262"/>
                            <a:pt x="236" y="264"/>
                          </a:cubicBezTo>
                          <a:cubicBezTo>
                            <a:pt x="234" y="268"/>
                            <a:pt x="229" y="262"/>
                            <a:pt x="227" y="261"/>
                          </a:cubicBezTo>
                          <a:cubicBezTo>
                            <a:pt x="224" y="261"/>
                            <a:pt x="222" y="262"/>
                            <a:pt x="221" y="265"/>
                          </a:cubicBezTo>
                          <a:cubicBezTo>
                            <a:pt x="220" y="268"/>
                            <a:pt x="221" y="268"/>
                            <a:pt x="222" y="270"/>
                          </a:cubicBezTo>
                          <a:cubicBezTo>
                            <a:pt x="223" y="272"/>
                            <a:pt x="225" y="274"/>
                            <a:pt x="222" y="275"/>
                          </a:cubicBezTo>
                          <a:cubicBezTo>
                            <a:pt x="220" y="276"/>
                            <a:pt x="220" y="273"/>
                            <a:pt x="218" y="272"/>
                          </a:cubicBezTo>
                          <a:cubicBezTo>
                            <a:pt x="213" y="271"/>
                            <a:pt x="215" y="278"/>
                            <a:pt x="218" y="280"/>
                          </a:cubicBezTo>
                          <a:cubicBezTo>
                            <a:pt x="220" y="281"/>
                            <a:pt x="221" y="280"/>
                            <a:pt x="222" y="283"/>
                          </a:cubicBezTo>
                          <a:cubicBezTo>
                            <a:pt x="223" y="285"/>
                            <a:pt x="222" y="287"/>
                            <a:pt x="220" y="287"/>
                          </a:cubicBezTo>
                          <a:cubicBezTo>
                            <a:pt x="217" y="286"/>
                            <a:pt x="213" y="279"/>
                            <a:pt x="210" y="281"/>
                          </a:cubicBezTo>
                          <a:cubicBezTo>
                            <a:pt x="208" y="287"/>
                            <a:pt x="208" y="287"/>
                            <a:pt x="208" y="287"/>
                          </a:cubicBezTo>
                          <a:cubicBezTo>
                            <a:pt x="209" y="290"/>
                            <a:pt x="211" y="289"/>
                            <a:pt x="212" y="290"/>
                          </a:cubicBezTo>
                          <a:cubicBezTo>
                            <a:pt x="214" y="291"/>
                            <a:pt x="213" y="293"/>
                            <a:pt x="214" y="294"/>
                          </a:cubicBezTo>
                          <a:cubicBezTo>
                            <a:pt x="215" y="295"/>
                            <a:pt x="219" y="294"/>
                            <a:pt x="221" y="294"/>
                          </a:cubicBezTo>
                          <a:cubicBezTo>
                            <a:pt x="223" y="293"/>
                            <a:pt x="229" y="288"/>
                            <a:pt x="228" y="292"/>
                          </a:cubicBezTo>
                          <a:cubicBezTo>
                            <a:pt x="227" y="295"/>
                            <a:pt x="210" y="305"/>
                            <a:pt x="208" y="303"/>
                          </a:cubicBezTo>
                          <a:cubicBezTo>
                            <a:pt x="208" y="303"/>
                            <a:pt x="209" y="300"/>
                            <a:pt x="208" y="299"/>
                          </a:cubicBezTo>
                          <a:cubicBezTo>
                            <a:pt x="208" y="298"/>
                            <a:pt x="204" y="297"/>
                            <a:pt x="203" y="298"/>
                          </a:cubicBezTo>
                          <a:cubicBezTo>
                            <a:pt x="202" y="298"/>
                            <a:pt x="196" y="304"/>
                            <a:pt x="196" y="305"/>
                          </a:cubicBezTo>
                          <a:cubicBezTo>
                            <a:pt x="196" y="309"/>
                            <a:pt x="204" y="307"/>
                            <a:pt x="207" y="307"/>
                          </a:cubicBezTo>
                          <a:cubicBezTo>
                            <a:pt x="209" y="307"/>
                            <a:pt x="216" y="310"/>
                            <a:pt x="211" y="311"/>
                          </a:cubicBezTo>
                          <a:cubicBezTo>
                            <a:pt x="207" y="312"/>
                            <a:pt x="203" y="310"/>
                            <a:pt x="199" y="312"/>
                          </a:cubicBezTo>
                          <a:cubicBezTo>
                            <a:pt x="197" y="313"/>
                            <a:pt x="196" y="314"/>
                            <a:pt x="195" y="315"/>
                          </a:cubicBezTo>
                          <a:cubicBezTo>
                            <a:pt x="194" y="317"/>
                            <a:pt x="192" y="317"/>
                            <a:pt x="190" y="318"/>
                          </a:cubicBezTo>
                          <a:cubicBezTo>
                            <a:pt x="185" y="323"/>
                            <a:pt x="193" y="323"/>
                            <a:pt x="192" y="327"/>
                          </a:cubicBezTo>
                          <a:cubicBezTo>
                            <a:pt x="190" y="330"/>
                            <a:pt x="186" y="332"/>
                            <a:pt x="183" y="334"/>
                          </a:cubicBezTo>
                          <a:cubicBezTo>
                            <a:pt x="183" y="334"/>
                            <a:pt x="181" y="336"/>
                            <a:pt x="180" y="336"/>
                          </a:cubicBezTo>
                          <a:cubicBezTo>
                            <a:pt x="179" y="336"/>
                            <a:pt x="179" y="334"/>
                            <a:pt x="179" y="333"/>
                          </a:cubicBezTo>
                          <a:cubicBezTo>
                            <a:pt x="176" y="328"/>
                            <a:pt x="172" y="328"/>
                            <a:pt x="167" y="330"/>
                          </a:cubicBezTo>
                          <a:cubicBezTo>
                            <a:pt x="163" y="332"/>
                            <a:pt x="159" y="335"/>
                            <a:pt x="156" y="339"/>
                          </a:cubicBezTo>
                          <a:cubicBezTo>
                            <a:pt x="155" y="340"/>
                            <a:pt x="154" y="342"/>
                            <a:pt x="153" y="343"/>
                          </a:cubicBezTo>
                          <a:cubicBezTo>
                            <a:pt x="152" y="345"/>
                            <a:pt x="149" y="346"/>
                            <a:pt x="148" y="348"/>
                          </a:cubicBezTo>
                          <a:cubicBezTo>
                            <a:pt x="146" y="352"/>
                            <a:pt x="153" y="355"/>
                            <a:pt x="148" y="357"/>
                          </a:cubicBezTo>
                          <a:cubicBezTo>
                            <a:pt x="147" y="358"/>
                            <a:pt x="145" y="357"/>
                            <a:pt x="143" y="358"/>
                          </a:cubicBezTo>
                          <a:cubicBezTo>
                            <a:pt x="142" y="358"/>
                            <a:pt x="140" y="359"/>
                            <a:pt x="138" y="359"/>
                          </a:cubicBezTo>
                          <a:cubicBezTo>
                            <a:pt x="137" y="360"/>
                            <a:pt x="134" y="361"/>
                            <a:pt x="134" y="362"/>
                          </a:cubicBezTo>
                          <a:cubicBezTo>
                            <a:pt x="133" y="364"/>
                            <a:pt x="136" y="365"/>
                            <a:pt x="138" y="365"/>
                          </a:cubicBezTo>
                          <a:cubicBezTo>
                            <a:pt x="140" y="365"/>
                            <a:pt x="143" y="362"/>
                            <a:pt x="144" y="364"/>
                          </a:cubicBezTo>
                          <a:cubicBezTo>
                            <a:pt x="145" y="366"/>
                            <a:pt x="142" y="367"/>
                            <a:pt x="142" y="368"/>
                          </a:cubicBezTo>
                          <a:cubicBezTo>
                            <a:pt x="139" y="374"/>
                            <a:pt x="143" y="376"/>
                            <a:pt x="148" y="374"/>
                          </a:cubicBezTo>
                          <a:cubicBezTo>
                            <a:pt x="152" y="372"/>
                            <a:pt x="156" y="369"/>
                            <a:pt x="161" y="367"/>
                          </a:cubicBezTo>
                          <a:cubicBezTo>
                            <a:pt x="162" y="366"/>
                            <a:pt x="166" y="365"/>
                            <a:pt x="167" y="364"/>
                          </a:cubicBezTo>
                          <a:cubicBezTo>
                            <a:pt x="168" y="362"/>
                            <a:pt x="168" y="362"/>
                            <a:pt x="166" y="362"/>
                          </a:cubicBezTo>
                          <a:cubicBezTo>
                            <a:pt x="165" y="361"/>
                            <a:pt x="163" y="362"/>
                            <a:pt x="162" y="361"/>
                          </a:cubicBezTo>
                          <a:cubicBezTo>
                            <a:pt x="160" y="359"/>
                            <a:pt x="162" y="358"/>
                            <a:pt x="164" y="358"/>
                          </a:cubicBezTo>
                          <a:cubicBezTo>
                            <a:pt x="166" y="357"/>
                            <a:pt x="167" y="358"/>
                            <a:pt x="169" y="357"/>
                          </a:cubicBezTo>
                          <a:cubicBezTo>
                            <a:pt x="171" y="355"/>
                            <a:pt x="172" y="352"/>
                            <a:pt x="174" y="350"/>
                          </a:cubicBezTo>
                          <a:cubicBezTo>
                            <a:pt x="176" y="349"/>
                            <a:pt x="178" y="347"/>
                            <a:pt x="179" y="347"/>
                          </a:cubicBezTo>
                          <a:cubicBezTo>
                            <a:pt x="181" y="346"/>
                            <a:pt x="185" y="348"/>
                            <a:pt x="184" y="351"/>
                          </a:cubicBezTo>
                          <a:cubicBezTo>
                            <a:pt x="184" y="355"/>
                            <a:pt x="173" y="353"/>
                            <a:pt x="178" y="359"/>
                          </a:cubicBezTo>
                          <a:cubicBezTo>
                            <a:pt x="180" y="360"/>
                            <a:pt x="182" y="359"/>
                            <a:pt x="182" y="361"/>
                          </a:cubicBezTo>
                          <a:cubicBezTo>
                            <a:pt x="183" y="364"/>
                            <a:pt x="179" y="365"/>
                            <a:pt x="178" y="365"/>
                          </a:cubicBezTo>
                          <a:cubicBezTo>
                            <a:pt x="175" y="367"/>
                            <a:pt x="169" y="367"/>
                            <a:pt x="167" y="369"/>
                          </a:cubicBezTo>
                          <a:cubicBezTo>
                            <a:pt x="165" y="372"/>
                            <a:pt x="168" y="377"/>
                            <a:pt x="165" y="378"/>
                          </a:cubicBezTo>
                          <a:cubicBezTo>
                            <a:pt x="162" y="380"/>
                            <a:pt x="157" y="378"/>
                            <a:pt x="153" y="380"/>
                          </a:cubicBezTo>
                          <a:cubicBezTo>
                            <a:pt x="150" y="381"/>
                            <a:pt x="144" y="386"/>
                            <a:pt x="141" y="385"/>
                          </a:cubicBezTo>
                          <a:cubicBezTo>
                            <a:pt x="138" y="385"/>
                            <a:pt x="139" y="382"/>
                            <a:pt x="138" y="380"/>
                          </a:cubicBezTo>
                          <a:cubicBezTo>
                            <a:pt x="138" y="377"/>
                            <a:pt x="137" y="375"/>
                            <a:pt x="135" y="373"/>
                          </a:cubicBezTo>
                          <a:cubicBezTo>
                            <a:pt x="133" y="372"/>
                            <a:pt x="132" y="371"/>
                            <a:pt x="130" y="372"/>
                          </a:cubicBezTo>
                          <a:cubicBezTo>
                            <a:pt x="129" y="372"/>
                            <a:pt x="123" y="374"/>
                            <a:pt x="123" y="375"/>
                          </a:cubicBezTo>
                          <a:cubicBezTo>
                            <a:pt x="124" y="376"/>
                            <a:pt x="127" y="376"/>
                            <a:pt x="127" y="378"/>
                          </a:cubicBezTo>
                          <a:cubicBezTo>
                            <a:pt x="127" y="379"/>
                            <a:pt x="125" y="380"/>
                            <a:pt x="124" y="381"/>
                          </a:cubicBezTo>
                          <a:cubicBezTo>
                            <a:pt x="122" y="382"/>
                            <a:pt x="117" y="388"/>
                            <a:pt x="115" y="388"/>
                          </a:cubicBezTo>
                          <a:cubicBezTo>
                            <a:pt x="113" y="387"/>
                            <a:pt x="114" y="383"/>
                            <a:pt x="112" y="381"/>
                          </a:cubicBezTo>
                          <a:cubicBezTo>
                            <a:pt x="109" y="380"/>
                            <a:pt x="104" y="381"/>
                            <a:pt x="104" y="385"/>
                          </a:cubicBezTo>
                          <a:cubicBezTo>
                            <a:pt x="105" y="388"/>
                            <a:pt x="109" y="387"/>
                            <a:pt x="107" y="390"/>
                          </a:cubicBezTo>
                          <a:cubicBezTo>
                            <a:pt x="103" y="394"/>
                            <a:pt x="97" y="389"/>
                            <a:pt x="94" y="392"/>
                          </a:cubicBezTo>
                          <a:cubicBezTo>
                            <a:pt x="90" y="395"/>
                            <a:pt x="93" y="396"/>
                            <a:pt x="96" y="397"/>
                          </a:cubicBezTo>
                          <a:cubicBezTo>
                            <a:pt x="99" y="398"/>
                            <a:pt x="103" y="399"/>
                            <a:pt x="104" y="403"/>
                          </a:cubicBezTo>
                          <a:cubicBezTo>
                            <a:pt x="107" y="408"/>
                            <a:pt x="103" y="406"/>
                            <a:pt x="100" y="406"/>
                          </a:cubicBezTo>
                          <a:cubicBezTo>
                            <a:pt x="94" y="408"/>
                            <a:pt x="101" y="409"/>
                            <a:pt x="100" y="412"/>
                          </a:cubicBezTo>
                          <a:cubicBezTo>
                            <a:pt x="98" y="416"/>
                            <a:pt x="87" y="405"/>
                            <a:pt x="85" y="403"/>
                          </a:cubicBezTo>
                          <a:cubicBezTo>
                            <a:pt x="81" y="401"/>
                            <a:pt x="78" y="402"/>
                            <a:pt x="74" y="403"/>
                          </a:cubicBezTo>
                          <a:cubicBezTo>
                            <a:pt x="69" y="403"/>
                            <a:pt x="67" y="400"/>
                            <a:pt x="63" y="399"/>
                          </a:cubicBezTo>
                          <a:cubicBezTo>
                            <a:pt x="61" y="399"/>
                            <a:pt x="58" y="399"/>
                            <a:pt x="57" y="401"/>
                          </a:cubicBezTo>
                          <a:cubicBezTo>
                            <a:pt x="56" y="402"/>
                            <a:pt x="57" y="402"/>
                            <a:pt x="58" y="404"/>
                          </a:cubicBezTo>
                          <a:cubicBezTo>
                            <a:pt x="59" y="406"/>
                            <a:pt x="60" y="405"/>
                            <a:pt x="60" y="408"/>
                          </a:cubicBezTo>
                          <a:cubicBezTo>
                            <a:pt x="61" y="410"/>
                            <a:pt x="59" y="410"/>
                            <a:pt x="62" y="410"/>
                          </a:cubicBezTo>
                          <a:cubicBezTo>
                            <a:pt x="65" y="411"/>
                            <a:pt x="69" y="411"/>
                            <a:pt x="72" y="411"/>
                          </a:cubicBezTo>
                          <a:cubicBezTo>
                            <a:pt x="76" y="411"/>
                            <a:pt x="77" y="408"/>
                            <a:pt x="80" y="408"/>
                          </a:cubicBezTo>
                          <a:cubicBezTo>
                            <a:pt x="83" y="407"/>
                            <a:pt x="89" y="409"/>
                            <a:pt x="84" y="411"/>
                          </a:cubicBezTo>
                          <a:cubicBezTo>
                            <a:pt x="80" y="413"/>
                            <a:pt x="78" y="411"/>
                            <a:pt x="77" y="417"/>
                          </a:cubicBezTo>
                          <a:cubicBezTo>
                            <a:pt x="76" y="419"/>
                            <a:pt x="75" y="421"/>
                            <a:pt x="72" y="422"/>
                          </a:cubicBezTo>
                          <a:cubicBezTo>
                            <a:pt x="68" y="422"/>
                            <a:pt x="66" y="418"/>
                            <a:pt x="63" y="417"/>
                          </a:cubicBezTo>
                          <a:cubicBezTo>
                            <a:pt x="59" y="415"/>
                            <a:pt x="54" y="416"/>
                            <a:pt x="50" y="416"/>
                          </a:cubicBezTo>
                          <a:cubicBezTo>
                            <a:pt x="48" y="416"/>
                            <a:pt x="43" y="414"/>
                            <a:pt x="43" y="417"/>
                          </a:cubicBezTo>
                          <a:cubicBezTo>
                            <a:pt x="42" y="422"/>
                            <a:pt x="48" y="421"/>
                            <a:pt x="50" y="421"/>
                          </a:cubicBezTo>
                          <a:cubicBezTo>
                            <a:pt x="54" y="421"/>
                            <a:pt x="53" y="425"/>
                            <a:pt x="55" y="427"/>
                          </a:cubicBezTo>
                          <a:cubicBezTo>
                            <a:pt x="58" y="430"/>
                            <a:pt x="63" y="428"/>
                            <a:pt x="66" y="429"/>
                          </a:cubicBezTo>
                          <a:cubicBezTo>
                            <a:pt x="71" y="431"/>
                            <a:pt x="67" y="435"/>
                            <a:pt x="63" y="434"/>
                          </a:cubicBezTo>
                          <a:cubicBezTo>
                            <a:pt x="60" y="434"/>
                            <a:pt x="56" y="430"/>
                            <a:pt x="59" y="436"/>
                          </a:cubicBezTo>
                          <a:cubicBezTo>
                            <a:pt x="60" y="439"/>
                            <a:pt x="63" y="439"/>
                            <a:pt x="60" y="441"/>
                          </a:cubicBezTo>
                          <a:cubicBezTo>
                            <a:pt x="58" y="442"/>
                            <a:pt x="54" y="443"/>
                            <a:pt x="52" y="441"/>
                          </a:cubicBezTo>
                          <a:cubicBezTo>
                            <a:pt x="49" y="439"/>
                            <a:pt x="53" y="435"/>
                            <a:pt x="53" y="432"/>
                          </a:cubicBezTo>
                          <a:cubicBezTo>
                            <a:pt x="52" y="429"/>
                            <a:pt x="48" y="426"/>
                            <a:pt x="45" y="427"/>
                          </a:cubicBezTo>
                          <a:cubicBezTo>
                            <a:pt x="41" y="428"/>
                            <a:pt x="44" y="432"/>
                            <a:pt x="45" y="434"/>
                          </a:cubicBezTo>
                          <a:cubicBezTo>
                            <a:pt x="46" y="438"/>
                            <a:pt x="43" y="440"/>
                            <a:pt x="40" y="437"/>
                          </a:cubicBezTo>
                          <a:cubicBezTo>
                            <a:pt x="38" y="434"/>
                            <a:pt x="40" y="431"/>
                            <a:pt x="37" y="429"/>
                          </a:cubicBezTo>
                          <a:cubicBezTo>
                            <a:pt x="34" y="428"/>
                            <a:pt x="29" y="429"/>
                            <a:pt x="29" y="432"/>
                          </a:cubicBezTo>
                          <a:cubicBezTo>
                            <a:pt x="29" y="434"/>
                            <a:pt x="38" y="439"/>
                            <a:pt x="33" y="442"/>
                          </a:cubicBezTo>
                          <a:cubicBezTo>
                            <a:pt x="31" y="443"/>
                            <a:pt x="31" y="441"/>
                            <a:pt x="30" y="441"/>
                          </a:cubicBezTo>
                          <a:cubicBezTo>
                            <a:pt x="28" y="440"/>
                            <a:pt x="28" y="440"/>
                            <a:pt x="26" y="441"/>
                          </a:cubicBezTo>
                          <a:cubicBezTo>
                            <a:pt x="22" y="443"/>
                            <a:pt x="22" y="445"/>
                            <a:pt x="20" y="440"/>
                          </a:cubicBezTo>
                          <a:cubicBezTo>
                            <a:pt x="19" y="439"/>
                            <a:pt x="20" y="439"/>
                            <a:pt x="18" y="438"/>
                          </a:cubicBezTo>
                          <a:cubicBezTo>
                            <a:pt x="17" y="437"/>
                            <a:pt x="15" y="439"/>
                            <a:pt x="14" y="440"/>
                          </a:cubicBezTo>
                          <a:cubicBezTo>
                            <a:pt x="13" y="440"/>
                            <a:pt x="13" y="441"/>
                            <a:pt x="12" y="442"/>
                          </a:cubicBezTo>
                          <a:cubicBezTo>
                            <a:pt x="11" y="443"/>
                            <a:pt x="7" y="443"/>
                            <a:pt x="7" y="444"/>
                          </a:cubicBezTo>
                          <a:cubicBezTo>
                            <a:pt x="5" y="448"/>
                            <a:pt x="24" y="446"/>
                            <a:pt x="26" y="447"/>
                          </a:cubicBezTo>
                          <a:cubicBezTo>
                            <a:pt x="31" y="447"/>
                            <a:pt x="35" y="448"/>
                            <a:pt x="40" y="448"/>
                          </a:cubicBezTo>
                          <a:cubicBezTo>
                            <a:pt x="42" y="448"/>
                            <a:pt x="49" y="447"/>
                            <a:pt x="45" y="450"/>
                          </a:cubicBezTo>
                          <a:cubicBezTo>
                            <a:pt x="42" y="452"/>
                            <a:pt x="37" y="450"/>
                            <a:pt x="33" y="452"/>
                          </a:cubicBezTo>
                          <a:cubicBezTo>
                            <a:pt x="31" y="453"/>
                            <a:pt x="30" y="455"/>
                            <a:pt x="28" y="455"/>
                          </a:cubicBezTo>
                          <a:cubicBezTo>
                            <a:pt x="24" y="457"/>
                            <a:pt x="22" y="455"/>
                            <a:pt x="20" y="453"/>
                          </a:cubicBezTo>
                          <a:cubicBezTo>
                            <a:pt x="15" y="450"/>
                            <a:pt x="13" y="450"/>
                            <a:pt x="8" y="452"/>
                          </a:cubicBezTo>
                          <a:cubicBezTo>
                            <a:pt x="6" y="454"/>
                            <a:pt x="1" y="453"/>
                            <a:pt x="5" y="457"/>
                          </a:cubicBezTo>
                          <a:cubicBezTo>
                            <a:pt x="7" y="459"/>
                            <a:pt x="9" y="460"/>
                            <a:pt x="11" y="462"/>
                          </a:cubicBezTo>
                          <a:cubicBezTo>
                            <a:pt x="12" y="464"/>
                            <a:pt x="10" y="464"/>
                            <a:pt x="13" y="465"/>
                          </a:cubicBezTo>
                          <a:cubicBezTo>
                            <a:pt x="14" y="465"/>
                            <a:pt x="16" y="463"/>
                            <a:pt x="18" y="464"/>
                          </a:cubicBezTo>
                          <a:cubicBezTo>
                            <a:pt x="23" y="467"/>
                            <a:pt x="17" y="468"/>
                            <a:pt x="15" y="468"/>
                          </a:cubicBezTo>
                          <a:cubicBezTo>
                            <a:pt x="14" y="468"/>
                            <a:pt x="12" y="467"/>
                            <a:pt x="11" y="468"/>
                          </a:cubicBezTo>
                          <a:cubicBezTo>
                            <a:pt x="9" y="470"/>
                            <a:pt x="11" y="471"/>
                            <a:pt x="11" y="472"/>
                          </a:cubicBezTo>
                          <a:cubicBezTo>
                            <a:pt x="11" y="474"/>
                            <a:pt x="12" y="472"/>
                            <a:pt x="10" y="474"/>
                          </a:cubicBezTo>
                          <a:cubicBezTo>
                            <a:pt x="10" y="475"/>
                            <a:pt x="8" y="474"/>
                            <a:pt x="7" y="475"/>
                          </a:cubicBezTo>
                          <a:cubicBezTo>
                            <a:pt x="3" y="479"/>
                            <a:pt x="9" y="481"/>
                            <a:pt x="12" y="482"/>
                          </a:cubicBezTo>
                          <a:cubicBezTo>
                            <a:pt x="16" y="482"/>
                            <a:pt x="20" y="479"/>
                            <a:pt x="24" y="479"/>
                          </a:cubicBezTo>
                          <a:cubicBezTo>
                            <a:pt x="28" y="478"/>
                            <a:pt x="33" y="482"/>
                            <a:pt x="37" y="479"/>
                          </a:cubicBezTo>
                          <a:cubicBezTo>
                            <a:pt x="40" y="478"/>
                            <a:pt x="39" y="474"/>
                            <a:pt x="41" y="473"/>
                          </a:cubicBezTo>
                          <a:cubicBezTo>
                            <a:pt x="44" y="472"/>
                            <a:pt x="48" y="478"/>
                            <a:pt x="51" y="478"/>
                          </a:cubicBezTo>
                          <a:cubicBezTo>
                            <a:pt x="54" y="478"/>
                            <a:pt x="60" y="478"/>
                            <a:pt x="62" y="477"/>
                          </a:cubicBezTo>
                          <a:cubicBezTo>
                            <a:pt x="64" y="475"/>
                            <a:pt x="63" y="468"/>
                            <a:pt x="67" y="467"/>
                          </a:cubicBezTo>
                          <a:cubicBezTo>
                            <a:pt x="73" y="466"/>
                            <a:pt x="70" y="472"/>
                            <a:pt x="70" y="474"/>
                          </a:cubicBezTo>
                          <a:cubicBezTo>
                            <a:pt x="69" y="477"/>
                            <a:pt x="70" y="476"/>
                            <a:pt x="73" y="477"/>
                          </a:cubicBezTo>
                          <a:cubicBezTo>
                            <a:pt x="74" y="477"/>
                            <a:pt x="77" y="478"/>
                            <a:pt x="76" y="480"/>
                          </a:cubicBezTo>
                          <a:cubicBezTo>
                            <a:pt x="75" y="481"/>
                            <a:pt x="67" y="481"/>
                            <a:pt x="65" y="481"/>
                          </a:cubicBezTo>
                          <a:cubicBezTo>
                            <a:pt x="62" y="482"/>
                            <a:pt x="58" y="482"/>
                            <a:pt x="59" y="486"/>
                          </a:cubicBezTo>
                          <a:cubicBezTo>
                            <a:pt x="60" y="489"/>
                            <a:pt x="63" y="491"/>
                            <a:pt x="58" y="492"/>
                          </a:cubicBezTo>
                          <a:cubicBezTo>
                            <a:pt x="56" y="492"/>
                            <a:pt x="51" y="493"/>
                            <a:pt x="49" y="490"/>
                          </a:cubicBezTo>
                          <a:cubicBezTo>
                            <a:pt x="48" y="487"/>
                            <a:pt x="53" y="487"/>
                            <a:pt x="49" y="485"/>
                          </a:cubicBezTo>
                          <a:cubicBezTo>
                            <a:pt x="48" y="484"/>
                            <a:pt x="45" y="483"/>
                            <a:pt x="44" y="483"/>
                          </a:cubicBezTo>
                          <a:cubicBezTo>
                            <a:pt x="42" y="484"/>
                            <a:pt x="42" y="484"/>
                            <a:pt x="40" y="486"/>
                          </a:cubicBezTo>
                          <a:cubicBezTo>
                            <a:pt x="37" y="489"/>
                            <a:pt x="34" y="485"/>
                            <a:pt x="31" y="484"/>
                          </a:cubicBezTo>
                          <a:cubicBezTo>
                            <a:pt x="27" y="483"/>
                            <a:pt x="24" y="485"/>
                            <a:pt x="20" y="486"/>
                          </a:cubicBezTo>
                          <a:cubicBezTo>
                            <a:pt x="15" y="487"/>
                            <a:pt x="6" y="484"/>
                            <a:pt x="4" y="489"/>
                          </a:cubicBezTo>
                          <a:cubicBezTo>
                            <a:pt x="0" y="497"/>
                            <a:pt x="16" y="488"/>
                            <a:pt x="10" y="495"/>
                          </a:cubicBezTo>
                          <a:cubicBezTo>
                            <a:pt x="8" y="497"/>
                            <a:pt x="7" y="499"/>
                            <a:pt x="9" y="502"/>
                          </a:cubicBezTo>
                          <a:cubicBezTo>
                            <a:pt x="12" y="505"/>
                            <a:pt x="15" y="500"/>
                            <a:pt x="18" y="501"/>
                          </a:cubicBezTo>
                          <a:cubicBezTo>
                            <a:pt x="22" y="502"/>
                            <a:pt x="20" y="506"/>
                            <a:pt x="19" y="508"/>
                          </a:cubicBezTo>
                          <a:cubicBezTo>
                            <a:pt x="15" y="513"/>
                            <a:pt x="12" y="511"/>
                            <a:pt x="7" y="511"/>
                          </a:cubicBezTo>
                          <a:cubicBezTo>
                            <a:pt x="4" y="512"/>
                            <a:pt x="1" y="512"/>
                            <a:pt x="1" y="515"/>
                          </a:cubicBezTo>
                          <a:cubicBezTo>
                            <a:pt x="2" y="517"/>
                            <a:pt x="6" y="524"/>
                            <a:pt x="9" y="52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0" name="Freeform 622">
                      <a:extLst>
                        <a:ext uri="{FF2B5EF4-FFF2-40B4-BE49-F238E27FC236}">
                          <a16:creationId xmlns:a16="http://schemas.microsoft.com/office/drawing/2014/main" id="{AF3A0D41-BE32-4B90-A452-7E85A99D7466}"/>
                        </a:ext>
                      </a:extLst>
                    </p:cNvPr>
                    <p:cNvSpPr>
                      <a:spLocks/>
                    </p:cNvSpPr>
                    <p:nvPr/>
                  </p:nvSpPr>
                  <p:spPr bwMode="auto">
                    <a:xfrm>
                      <a:off x="6383185" y="1804070"/>
                      <a:ext cx="334963" cy="511181"/>
                    </a:xfrm>
                    <a:custGeom>
                      <a:avLst/>
                      <a:gdLst>
                        <a:gd name="T0" fmla="*/ 221 w 311"/>
                        <a:gd name="T1" fmla="*/ 13 h 479"/>
                        <a:gd name="T2" fmla="*/ 173 w 311"/>
                        <a:gd name="T3" fmla="*/ 8 h 479"/>
                        <a:gd name="T4" fmla="*/ 140 w 311"/>
                        <a:gd name="T5" fmla="*/ 62 h 479"/>
                        <a:gd name="T6" fmla="*/ 116 w 311"/>
                        <a:gd name="T7" fmla="*/ 78 h 479"/>
                        <a:gd name="T8" fmla="*/ 82 w 311"/>
                        <a:gd name="T9" fmla="*/ 68 h 479"/>
                        <a:gd name="T10" fmla="*/ 37 w 311"/>
                        <a:gd name="T11" fmla="*/ 64 h 479"/>
                        <a:gd name="T12" fmla="*/ 11 w 311"/>
                        <a:gd name="T13" fmla="*/ 43 h 479"/>
                        <a:gd name="T14" fmla="*/ 69 w 311"/>
                        <a:gd name="T15" fmla="*/ 95 h 479"/>
                        <a:gd name="T16" fmla="*/ 80 w 311"/>
                        <a:gd name="T17" fmla="*/ 130 h 479"/>
                        <a:gd name="T18" fmla="*/ 90 w 311"/>
                        <a:gd name="T19" fmla="*/ 159 h 479"/>
                        <a:gd name="T20" fmla="*/ 98 w 311"/>
                        <a:gd name="T21" fmla="*/ 209 h 479"/>
                        <a:gd name="T22" fmla="*/ 108 w 311"/>
                        <a:gd name="T23" fmla="*/ 217 h 479"/>
                        <a:gd name="T24" fmla="*/ 129 w 311"/>
                        <a:gd name="T25" fmla="*/ 232 h 479"/>
                        <a:gd name="T26" fmla="*/ 135 w 311"/>
                        <a:gd name="T27" fmla="*/ 250 h 479"/>
                        <a:gd name="T28" fmla="*/ 128 w 311"/>
                        <a:gd name="T29" fmla="*/ 261 h 479"/>
                        <a:gd name="T30" fmla="*/ 109 w 311"/>
                        <a:gd name="T31" fmla="*/ 262 h 479"/>
                        <a:gd name="T32" fmla="*/ 83 w 311"/>
                        <a:gd name="T33" fmla="*/ 293 h 479"/>
                        <a:gd name="T34" fmla="*/ 71 w 311"/>
                        <a:gd name="T35" fmla="*/ 304 h 479"/>
                        <a:gd name="T36" fmla="*/ 50 w 311"/>
                        <a:gd name="T37" fmla="*/ 317 h 479"/>
                        <a:gd name="T38" fmla="*/ 43 w 311"/>
                        <a:gd name="T39" fmla="*/ 332 h 479"/>
                        <a:gd name="T40" fmla="*/ 22 w 311"/>
                        <a:gd name="T41" fmla="*/ 335 h 479"/>
                        <a:gd name="T42" fmla="*/ 9 w 311"/>
                        <a:gd name="T43" fmla="*/ 365 h 479"/>
                        <a:gd name="T44" fmla="*/ 15 w 311"/>
                        <a:gd name="T45" fmla="*/ 388 h 479"/>
                        <a:gd name="T46" fmla="*/ 22 w 311"/>
                        <a:gd name="T47" fmla="*/ 410 h 479"/>
                        <a:gd name="T48" fmla="*/ 17 w 311"/>
                        <a:gd name="T49" fmla="*/ 445 h 479"/>
                        <a:gd name="T50" fmla="*/ 30 w 311"/>
                        <a:gd name="T51" fmla="*/ 453 h 479"/>
                        <a:gd name="T52" fmla="*/ 56 w 311"/>
                        <a:gd name="T53" fmla="*/ 464 h 479"/>
                        <a:gd name="T54" fmla="*/ 66 w 311"/>
                        <a:gd name="T55" fmla="*/ 473 h 479"/>
                        <a:gd name="T56" fmla="*/ 97 w 311"/>
                        <a:gd name="T57" fmla="*/ 475 h 479"/>
                        <a:gd name="T58" fmla="*/ 109 w 311"/>
                        <a:gd name="T59" fmla="*/ 470 h 479"/>
                        <a:gd name="T60" fmla="*/ 134 w 311"/>
                        <a:gd name="T61" fmla="*/ 467 h 479"/>
                        <a:gd name="T62" fmla="*/ 149 w 311"/>
                        <a:gd name="T63" fmla="*/ 459 h 479"/>
                        <a:gd name="T64" fmla="*/ 177 w 311"/>
                        <a:gd name="T65" fmla="*/ 454 h 479"/>
                        <a:gd name="T66" fmla="*/ 201 w 311"/>
                        <a:gd name="T67" fmla="*/ 452 h 479"/>
                        <a:gd name="T68" fmla="*/ 267 w 311"/>
                        <a:gd name="T69" fmla="*/ 398 h 479"/>
                        <a:gd name="T70" fmla="*/ 285 w 311"/>
                        <a:gd name="T71" fmla="*/ 327 h 479"/>
                        <a:gd name="T72" fmla="*/ 280 w 311"/>
                        <a:gd name="T73" fmla="*/ 292 h 479"/>
                        <a:gd name="T74" fmla="*/ 268 w 311"/>
                        <a:gd name="T75" fmla="*/ 268 h 479"/>
                        <a:gd name="T76" fmla="*/ 255 w 311"/>
                        <a:gd name="T77" fmla="*/ 244 h 479"/>
                        <a:gd name="T78" fmla="*/ 258 w 311"/>
                        <a:gd name="T79" fmla="*/ 221 h 479"/>
                        <a:gd name="T80" fmla="*/ 248 w 311"/>
                        <a:gd name="T81" fmla="*/ 178 h 479"/>
                        <a:gd name="T82" fmla="*/ 257 w 311"/>
                        <a:gd name="T83" fmla="*/ 128 h 479"/>
                        <a:gd name="T84" fmla="*/ 250 w 311"/>
                        <a:gd name="T85" fmla="*/ 108 h 479"/>
                        <a:gd name="T86" fmla="*/ 220 w 311"/>
                        <a:gd name="T87" fmla="*/ 85 h 479"/>
                        <a:gd name="T88" fmla="*/ 236 w 311"/>
                        <a:gd name="T89" fmla="*/ 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1" h="479">
                          <a:moveTo>
                            <a:pt x="242" y="28"/>
                          </a:moveTo>
                          <a:cubicBezTo>
                            <a:pt x="243" y="26"/>
                            <a:pt x="241" y="24"/>
                            <a:pt x="238" y="23"/>
                          </a:cubicBezTo>
                          <a:cubicBezTo>
                            <a:pt x="233" y="18"/>
                            <a:pt x="227" y="16"/>
                            <a:pt x="221" y="13"/>
                          </a:cubicBezTo>
                          <a:cubicBezTo>
                            <a:pt x="215" y="10"/>
                            <a:pt x="210" y="7"/>
                            <a:pt x="204" y="3"/>
                          </a:cubicBezTo>
                          <a:cubicBezTo>
                            <a:pt x="199" y="0"/>
                            <a:pt x="198" y="2"/>
                            <a:pt x="193" y="4"/>
                          </a:cubicBezTo>
                          <a:cubicBezTo>
                            <a:pt x="186" y="7"/>
                            <a:pt x="179" y="7"/>
                            <a:pt x="173" y="8"/>
                          </a:cubicBezTo>
                          <a:cubicBezTo>
                            <a:pt x="162" y="10"/>
                            <a:pt x="152" y="18"/>
                            <a:pt x="149" y="28"/>
                          </a:cubicBezTo>
                          <a:cubicBezTo>
                            <a:pt x="147" y="35"/>
                            <a:pt x="146" y="41"/>
                            <a:pt x="145" y="47"/>
                          </a:cubicBezTo>
                          <a:cubicBezTo>
                            <a:pt x="145" y="51"/>
                            <a:pt x="144" y="60"/>
                            <a:pt x="140" y="62"/>
                          </a:cubicBezTo>
                          <a:cubicBezTo>
                            <a:pt x="138" y="63"/>
                            <a:pt x="136" y="62"/>
                            <a:pt x="134" y="62"/>
                          </a:cubicBezTo>
                          <a:cubicBezTo>
                            <a:pt x="131" y="63"/>
                            <a:pt x="129" y="66"/>
                            <a:pt x="127" y="68"/>
                          </a:cubicBezTo>
                          <a:cubicBezTo>
                            <a:pt x="124" y="72"/>
                            <a:pt x="121" y="78"/>
                            <a:pt x="116" y="78"/>
                          </a:cubicBezTo>
                          <a:cubicBezTo>
                            <a:pt x="110" y="77"/>
                            <a:pt x="103" y="72"/>
                            <a:pt x="98" y="69"/>
                          </a:cubicBezTo>
                          <a:cubicBezTo>
                            <a:pt x="95" y="67"/>
                            <a:pt x="89" y="64"/>
                            <a:pt x="86" y="66"/>
                          </a:cubicBezTo>
                          <a:cubicBezTo>
                            <a:pt x="84" y="66"/>
                            <a:pt x="83" y="68"/>
                            <a:pt x="82" y="68"/>
                          </a:cubicBezTo>
                          <a:cubicBezTo>
                            <a:pt x="80" y="69"/>
                            <a:pt x="77" y="69"/>
                            <a:pt x="75" y="70"/>
                          </a:cubicBezTo>
                          <a:cubicBezTo>
                            <a:pt x="67" y="70"/>
                            <a:pt x="59" y="70"/>
                            <a:pt x="51" y="70"/>
                          </a:cubicBezTo>
                          <a:cubicBezTo>
                            <a:pt x="46" y="69"/>
                            <a:pt x="39" y="69"/>
                            <a:pt x="37" y="64"/>
                          </a:cubicBezTo>
                          <a:cubicBezTo>
                            <a:pt x="35" y="61"/>
                            <a:pt x="36" y="59"/>
                            <a:pt x="34" y="57"/>
                          </a:cubicBezTo>
                          <a:cubicBezTo>
                            <a:pt x="32" y="54"/>
                            <a:pt x="28" y="51"/>
                            <a:pt x="25" y="49"/>
                          </a:cubicBezTo>
                          <a:cubicBezTo>
                            <a:pt x="21" y="46"/>
                            <a:pt x="17" y="41"/>
                            <a:pt x="11" y="43"/>
                          </a:cubicBezTo>
                          <a:cubicBezTo>
                            <a:pt x="6" y="44"/>
                            <a:pt x="7" y="53"/>
                            <a:pt x="0" y="53"/>
                          </a:cubicBezTo>
                          <a:cubicBezTo>
                            <a:pt x="10" y="61"/>
                            <a:pt x="21" y="67"/>
                            <a:pt x="31" y="74"/>
                          </a:cubicBezTo>
                          <a:cubicBezTo>
                            <a:pt x="44" y="81"/>
                            <a:pt x="56" y="88"/>
                            <a:pt x="69" y="95"/>
                          </a:cubicBezTo>
                          <a:cubicBezTo>
                            <a:pt x="72" y="97"/>
                            <a:pt x="74" y="99"/>
                            <a:pt x="76" y="101"/>
                          </a:cubicBezTo>
                          <a:cubicBezTo>
                            <a:pt x="82" y="106"/>
                            <a:pt x="82" y="109"/>
                            <a:pt x="81" y="116"/>
                          </a:cubicBezTo>
                          <a:cubicBezTo>
                            <a:pt x="80" y="120"/>
                            <a:pt x="78" y="126"/>
                            <a:pt x="80" y="130"/>
                          </a:cubicBezTo>
                          <a:cubicBezTo>
                            <a:pt x="81" y="132"/>
                            <a:pt x="85" y="133"/>
                            <a:pt x="86" y="135"/>
                          </a:cubicBezTo>
                          <a:cubicBezTo>
                            <a:pt x="88" y="139"/>
                            <a:pt x="85" y="141"/>
                            <a:pt x="83" y="144"/>
                          </a:cubicBezTo>
                          <a:cubicBezTo>
                            <a:pt x="79" y="150"/>
                            <a:pt x="86" y="154"/>
                            <a:pt x="90" y="159"/>
                          </a:cubicBezTo>
                          <a:cubicBezTo>
                            <a:pt x="95" y="164"/>
                            <a:pt x="93" y="169"/>
                            <a:pt x="90" y="176"/>
                          </a:cubicBezTo>
                          <a:cubicBezTo>
                            <a:pt x="88" y="182"/>
                            <a:pt x="84" y="188"/>
                            <a:pt x="87" y="193"/>
                          </a:cubicBezTo>
                          <a:cubicBezTo>
                            <a:pt x="90" y="199"/>
                            <a:pt x="97" y="203"/>
                            <a:pt x="98" y="209"/>
                          </a:cubicBezTo>
                          <a:cubicBezTo>
                            <a:pt x="98" y="212"/>
                            <a:pt x="97" y="211"/>
                            <a:pt x="99" y="212"/>
                          </a:cubicBezTo>
                          <a:cubicBezTo>
                            <a:pt x="100" y="212"/>
                            <a:pt x="101" y="213"/>
                            <a:pt x="102" y="213"/>
                          </a:cubicBezTo>
                          <a:cubicBezTo>
                            <a:pt x="104" y="214"/>
                            <a:pt x="106" y="216"/>
                            <a:pt x="108" y="217"/>
                          </a:cubicBezTo>
                          <a:cubicBezTo>
                            <a:pt x="110" y="219"/>
                            <a:pt x="112" y="220"/>
                            <a:pt x="115" y="220"/>
                          </a:cubicBezTo>
                          <a:cubicBezTo>
                            <a:pt x="118" y="221"/>
                            <a:pt x="122" y="220"/>
                            <a:pt x="125" y="221"/>
                          </a:cubicBezTo>
                          <a:cubicBezTo>
                            <a:pt x="129" y="224"/>
                            <a:pt x="129" y="228"/>
                            <a:pt x="129" y="232"/>
                          </a:cubicBezTo>
                          <a:cubicBezTo>
                            <a:pt x="129" y="234"/>
                            <a:pt x="129" y="236"/>
                            <a:pt x="129" y="238"/>
                          </a:cubicBezTo>
                          <a:cubicBezTo>
                            <a:pt x="129" y="241"/>
                            <a:pt x="127" y="242"/>
                            <a:pt x="129" y="245"/>
                          </a:cubicBezTo>
                          <a:cubicBezTo>
                            <a:pt x="130" y="247"/>
                            <a:pt x="134" y="247"/>
                            <a:pt x="135" y="250"/>
                          </a:cubicBezTo>
                          <a:cubicBezTo>
                            <a:pt x="135" y="252"/>
                            <a:pt x="135" y="254"/>
                            <a:pt x="133" y="254"/>
                          </a:cubicBezTo>
                          <a:cubicBezTo>
                            <a:pt x="131" y="255"/>
                            <a:pt x="130" y="252"/>
                            <a:pt x="129" y="255"/>
                          </a:cubicBezTo>
                          <a:cubicBezTo>
                            <a:pt x="129" y="257"/>
                            <a:pt x="133" y="261"/>
                            <a:pt x="128" y="261"/>
                          </a:cubicBezTo>
                          <a:cubicBezTo>
                            <a:pt x="126" y="261"/>
                            <a:pt x="125" y="258"/>
                            <a:pt x="123" y="257"/>
                          </a:cubicBezTo>
                          <a:cubicBezTo>
                            <a:pt x="120" y="256"/>
                            <a:pt x="118" y="259"/>
                            <a:pt x="115" y="260"/>
                          </a:cubicBezTo>
                          <a:cubicBezTo>
                            <a:pt x="113" y="261"/>
                            <a:pt x="111" y="261"/>
                            <a:pt x="109" y="262"/>
                          </a:cubicBezTo>
                          <a:cubicBezTo>
                            <a:pt x="107" y="264"/>
                            <a:pt x="107" y="268"/>
                            <a:pt x="106" y="270"/>
                          </a:cubicBezTo>
                          <a:cubicBezTo>
                            <a:pt x="103" y="275"/>
                            <a:pt x="97" y="278"/>
                            <a:pt x="93" y="282"/>
                          </a:cubicBezTo>
                          <a:cubicBezTo>
                            <a:pt x="89" y="285"/>
                            <a:pt x="86" y="289"/>
                            <a:pt x="83" y="293"/>
                          </a:cubicBezTo>
                          <a:cubicBezTo>
                            <a:pt x="82" y="296"/>
                            <a:pt x="81" y="296"/>
                            <a:pt x="78" y="296"/>
                          </a:cubicBezTo>
                          <a:cubicBezTo>
                            <a:pt x="76" y="296"/>
                            <a:pt x="74" y="296"/>
                            <a:pt x="74" y="299"/>
                          </a:cubicBezTo>
                          <a:cubicBezTo>
                            <a:pt x="73" y="303"/>
                            <a:pt x="75" y="302"/>
                            <a:pt x="71" y="304"/>
                          </a:cubicBezTo>
                          <a:cubicBezTo>
                            <a:pt x="68" y="305"/>
                            <a:pt x="66" y="307"/>
                            <a:pt x="64" y="309"/>
                          </a:cubicBezTo>
                          <a:cubicBezTo>
                            <a:pt x="62" y="311"/>
                            <a:pt x="61" y="313"/>
                            <a:pt x="58" y="314"/>
                          </a:cubicBezTo>
                          <a:cubicBezTo>
                            <a:pt x="56" y="315"/>
                            <a:pt x="53" y="316"/>
                            <a:pt x="50" y="317"/>
                          </a:cubicBezTo>
                          <a:cubicBezTo>
                            <a:pt x="49" y="318"/>
                            <a:pt x="47" y="319"/>
                            <a:pt x="45" y="321"/>
                          </a:cubicBezTo>
                          <a:cubicBezTo>
                            <a:pt x="43" y="323"/>
                            <a:pt x="43" y="323"/>
                            <a:pt x="44" y="326"/>
                          </a:cubicBezTo>
                          <a:cubicBezTo>
                            <a:pt x="46" y="329"/>
                            <a:pt x="46" y="330"/>
                            <a:pt x="43" y="332"/>
                          </a:cubicBezTo>
                          <a:cubicBezTo>
                            <a:pt x="42" y="334"/>
                            <a:pt x="39" y="334"/>
                            <a:pt x="37" y="335"/>
                          </a:cubicBezTo>
                          <a:cubicBezTo>
                            <a:pt x="34" y="337"/>
                            <a:pt x="34" y="337"/>
                            <a:pt x="30" y="335"/>
                          </a:cubicBezTo>
                          <a:cubicBezTo>
                            <a:pt x="29" y="334"/>
                            <a:pt x="23" y="332"/>
                            <a:pt x="22" y="335"/>
                          </a:cubicBezTo>
                          <a:cubicBezTo>
                            <a:pt x="20" y="340"/>
                            <a:pt x="28" y="341"/>
                            <a:pt x="22" y="345"/>
                          </a:cubicBezTo>
                          <a:cubicBezTo>
                            <a:pt x="16" y="348"/>
                            <a:pt x="13" y="349"/>
                            <a:pt x="11" y="356"/>
                          </a:cubicBezTo>
                          <a:cubicBezTo>
                            <a:pt x="10" y="359"/>
                            <a:pt x="8" y="362"/>
                            <a:pt x="9" y="365"/>
                          </a:cubicBezTo>
                          <a:cubicBezTo>
                            <a:pt x="9" y="368"/>
                            <a:pt x="12" y="371"/>
                            <a:pt x="14" y="374"/>
                          </a:cubicBezTo>
                          <a:cubicBezTo>
                            <a:pt x="16" y="376"/>
                            <a:pt x="18" y="377"/>
                            <a:pt x="18" y="380"/>
                          </a:cubicBezTo>
                          <a:cubicBezTo>
                            <a:pt x="19" y="384"/>
                            <a:pt x="16" y="385"/>
                            <a:pt x="15" y="388"/>
                          </a:cubicBezTo>
                          <a:cubicBezTo>
                            <a:pt x="13" y="392"/>
                            <a:pt x="18" y="397"/>
                            <a:pt x="21" y="400"/>
                          </a:cubicBezTo>
                          <a:cubicBezTo>
                            <a:pt x="22" y="401"/>
                            <a:pt x="26" y="405"/>
                            <a:pt x="26" y="407"/>
                          </a:cubicBezTo>
                          <a:cubicBezTo>
                            <a:pt x="26" y="410"/>
                            <a:pt x="24" y="409"/>
                            <a:pt x="22" y="410"/>
                          </a:cubicBezTo>
                          <a:cubicBezTo>
                            <a:pt x="17" y="412"/>
                            <a:pt x="21" y="418"/>
                            <a:pt x="21" y="422"/>
                          </a:cubicBezTo>
                          <a:cubicBezTo>
                            <a:pt x="22" y="428"/>
                            <a:pt x="14" y="429"/>
                            <a:pt x="15" y="435"/>
                          </a:cubicBezTo>
                          <a:cubicBezTo>
                            <a:pt x="16" y="438"/>
                            <a:pt x="17" y="441"/>
                            <a:pt x="17" y="445"/>
                          </a:cubicBezTo>
                          <a:cubicBezTo>
                            <a:pt x="17" y="446"/>
                            <a:pt x="16" y="451"/>
                            <a:pt x="17" y="452"/>
                          </a:cubicBezTo>
                          <a:cubicBezTo>
                            <a:pt x="19" y="455"/>
                            <a:pt x="20" y="454"/>
                            <a:pt x="23" y="452"/>
                          </a:cubicBezTo>
                          <a:cubicBezTo>
                            <a:pt x="26" y="451"/>
                            <a:pt x="27" y="451"/>
                            <a:pt x="30" y="453"/>
                          </a:cubicBezTo>
                          <a:cubicBezTo>
                            <a:pt x="35" y="456"/>
                            <a:pt x="39" y="456"/>
                            <a:pt x="44" y="458"/>
                          </a:cubicBezTo>
                          <a:cubicBezTo>
                            <a:pt x="46" y="458"/>
                            <a:pt x="47" y="460"/>
                            <a:pt x="49" y="462"/>
                          </a:cubicBezTo>
                          <a:cubicBezTo>
                            <a:pt x="51" y="463"/>
                            <a:pt x="53" y="464"/>
                            <a:pt x="56" y="464"/>
                          </a:cubicBezTo>
                          <a:cubicBezTo>
                            <a:pt x="58" y="464"/>
                            <a:pt x="63" y="462"/>
                            <a:pt x="64" y="463"/>
                          </a:cubicBezTo>
                          <a:cubicBezTo>
                            <a:pt x="65" y="465"/>
                            <a:pt x="62" y="467"/>
                            <a:pt x="62" y="468"/>
                          </a:cubicBezTo>
                          <a:cubicBezTo>
                            <a:pt x="62" y="471"/>
                            <a:pt x="64" y="471"/>
                            <a:pt x="66" y="473"/>
                          </a:cubicBezTo>
                          <a:cubicBezTo>
                            <a:pt x="68" y="474"/>
                            <a:pt x="69" y="476"/>
                            <a:pt x="71" y="477"/>
                          </a:cubicBezTo>
                          <a:cubicBezTo>
                            <a:pt x="77" y="479"/>
                            <a:pt x="84" y="476"/>
                            <a:pt x="90" y="476"/>
                          </a:cubicBezTo>
                          <a:cubicBezTo>
                            <a:pt x="92" y="476"/>
                            <a:pt x="94" y="476"/>
                            <a:pt x="97" y="475"/>
                          </a:cubicBezTo>
                          <a:cubicBezTo>
                            <a:pt x="98" y="475"/>
                            <a:pt x="99" y="475"/>
                            <a:pt x="100" y="475"/>
                          </a:cubicBezTo>
                          <a:cubicBezTo>
                            <a:pt x="101" y="475"/>
                            <a:pt x="103" y="476"/>
                            <a:pt x="103" y="476"/>
                          </a:cubicBezTo>
                          <a:cubicBezTo>
                            <a:pt x="106" y="477"/>
                            <a:pt x="106" y="472"/>
                            <a:pt x="109" y="470"/>
                          </a:cubicBezTo>
                          <a:cubicBezTo>
                            <a:pt x="111" y="469"/>
                            <a:pt x="114" y="469"/>
                            <a:pt x="116" y="469"/>
                          </a:cubicBezTo>
                          <a:cubicBezTo>
                            <a:pt x="120" y="469"/>
                            <a:pt x="124" y="469"/>
                            <a:pt x="127" y="469"/>
                          </a:cubicBezTo>
                          <a:cubicBezTo>
                            <a:pt x="130" y="469"/>
                            <a:pt x="132" y="469"/>
                            <a:pt x="134" y="467"/>
                          </a:cubicBezTo>
                          <a:cubicBezTo>
                            <a:pt x="136" y="465"/>
                            <a:pt x="137" y="462"/>
                            <a:pt x="139" y="462"/>
                          </a:cubicBezTo>
                          <a:cubicBezTo>
                            <a:pt x="142" y="461"/>
                            <a:pt x="142" y="465"/>
                            <a:pt x="145" y="465"/>
                          </a:cubicBezTo>
                          <a:cubicBezTo>
                            <a:pt x="148" y="465"/>
                            <a:pt x="147" y="460"/>
                            <a:pt x="149" y="459"/>
                          </a:cubicBezTo>
                          <a:cubicBezTo>
                            <a:pt x="151" y="457"/>
                            <a:pt x="154" y="460"/>
                            <a:pt x="156" y="460"/>
                          </a:cubicBezTo>
                          <a:cubicBezTo>
                            <a:pt x="158" y="459"/>
                            <a:pt x="160" y="457"/>
                            <a:pt x="162" y="456"/>
                          </a:cubicBezTo>
                          <a:cubicBezTo>
                            <a:pt x="167" y="454"/>
                            <a:pt x="173" y="455"/>
                            <a:pt x="177" y="454"/>
                          </a:cubicBezTo>
                          <a:cubicBezTo>
                            <a:pt x="183" y="454"/>
                            <a:pt x="188" y="455"/>
                            <a:pt x="193" y="455"/>
                          </a:cubicBezTo>
                          <a:cubicBezTo>
                            <a:pt x="194" y="455"/>
                            <a:pt x="197" y="456"/>
                            <a:pt x="198" y="456"/>
                          </a:cubicBezTo>
                          <a:cubicBezTo>
                            <a:pt x="199" y="455"/>
                            <a:pt x="201" y="452"/>
                            <a:pt x="201" y="452"/>
                          </a:cubicBezTo>
                          <a:cubicBezTo>
                            <a:pt x="204" y="449"/>
                            <a:pt x="206" y="447"/>
                            <a:pt x="209" y="445"/>
                          </a:cubicBezTo>
                          <a:cubicBezTo>
                            <a:pt x="219" y="436"/>
                            <a:pt x="233" y="431"/>
                            <a:pt x="243" y="422"/>
                          </a:cubicBezTo>
                          <a:cubicBezTo>
                            <a:pt x="251" y="414"/>
                            <a:pt x="259" y="406"/>
                            <a:pt x="267" y="398"/>
                          </a:cubicBezTo>
                          <a:cubicBezTo>
                            <a:pt x="274" y="391"/>
                            <a:pt x="281" y="384"/>
                            <a:pt x="289" y="376"/>
                          </a:cubicBezTo>
                          <a:cubicBezTo>
                            <a:pt x="296" y="369"/>
                            <a:pt x="303" y="362"/>
                            <a:pt x="307" y="353"/>
                          </a:cubicBezTo>
                          <a:cubicBezTo>
                            <a:pt x="311" y="340"/>
                            <a:pt x="293" y="332"/>
                            <a:pt x="285" y="327"/>
                          </a:cubicBezTo>
                          <a:cubicBezTo>
                            <a:pt x="280" y="324"/>
                            <a:pt x="275" y="321"/>
                            <a:pt x="270" y="317"/>
                          </a:cubicBezTo>
                          <a:cubicBezTo>
                            <a:pt x="266" y="313"/>
                            <a:pt x="267" y="310"/>
                            <a:pt x="270" y="305"/>
                          </a:cubicBezTo>
                          <a:cubicBezTo>
                            <a:pt x="273" y="302"/>
                            <a:pt x="281" y="296"/>
                            <a:pt x="280" y="292"/>
                          </a:cubicBezTo>
                          <a:cubicBezTo>
                            <a:pt x="280" y="290"/>
                            <a:pt x="275" y="287"/>
                            <a:pt x="274" y="286"/>
                          </a:cubicBezTo>
                          <a:cubicBezTo>
                            <a:pt x="270" y="283"/>
                            <a:pt x="268" y="281"/>
                            <a:pt x="267" y="277"/>
                          </a:cubicBezTo>
                          <a:cubicBezTo>
                            <a:pt x="267" y="273"/>
                            <a:pt x="268" y="271"/>
                            <a:pt x="268" y="268"/>
                          </a:cubicBezTo>
                          <a:cubicBezTo>
                            <a:pt x="268" y="264"/>
                            <a:pt x="264" y="264"/>
                            <a:pt x="261" y="263"/>
                          </a:cubicBezTo>
                          <a:cubicBezTo>
                            <a:pt x="255" y="261"/>
                            <a:pt x="251" y="255"/>
                            <a:pt x="256" y="249"/>
                          </a:cubicBezTo>
                          <a:cubicBezTo>
                            <a:pt x="258" y="246"/>
                            <a:pt x="258" y="247"/>
                            <a:pt x="255" y="244"/>
                          </a:cubicBezTo>
                          <a:cubicBezTo>
                            <a:pt x="253" y="242"/>
                            <a:pt x="251" y="240"/>
                            <a:pt x="252" y="236"/>
                          </a:cubicBezTo>
                          <a:cubicBezTo>
                            <a:pt x="253" y="235"/>
                            <a:pt x="255" y="234"/>
                            <a:pt x="255" y="232"/>
                          </a:cubicBezTo>
                          <a:cubicBezTo>
                            <a:pt x="257" y="229"/>
                            <a:pt x="255" y="224"/>
                            <a:pt x="258" y="221"/>
                          </a:cubicBezTo>
                          <a:cubicBezTo>
                            <a:pt x="261" y="217"/>
                            <a:pt x="268" y="221"/>
                            <a:pt x="267" y="216"/>
                          </a:cubicBezTo>
                          <a:cubicBezTo>
                            <a:pt x="265" y="209"/>
                            <a:pt x="260" y="202"/>
                            <a:pt x="258" y="196"/>
                          </a:cubicBezTo>
                          <a:cubicBezTo>
                            <a:pt x="255" y="190"/>
                            <a:pt x="252" y="183"/>
                            <a:pt x="248" y="178"/>
                          </a:cubicBezTo>
                          <a:cubicBezTo>
                            <a:pt x="245" y="173"/>
                            <a:pt x="241" y="168"/>
                            <a:pt x="239" y="162"/>
                          </a:cubicBezTo>
                          <a:cubicBezTo>
                            <a:pt x="237" y="156"/>
                            <a:pt x="239" y="152"/>
                            <a:pt x="243" y="147"/>
                          </a:cubicBezTo>
                          <a:cubicBezTo>
                            <a:pt x="247" y="140"/>
                            <a:pt x="252" y="134"/>
                            <a:pt x="257" y="128"/>
                          </a:cubicBezTo>
                          <a:cubicBezTo>
                            <a:pt x="258" y="127"/>
                            <a:pt x="261" y="124"/>
                            <a:pt x="261" y="123"/>
                          </a:cubicBezTo>
                          <a:cubicBezTo>
                            <a:pt x="261" y="120"/>
                            <a:pt x="258" y="117"/>
                            <a:pt x="256" y="116"/>
                          </a:cubicBezTo>
                          <a:cubicBezTo>
                            <a:pt x="254" y="113"/>
                            <a:pt x="251" y="111"/>
                            <a:pt x="250" y="108"/>
                          </a:cubicBezTo>
                          <a:cubicBezTo>
                            <a:pt x="248" y="106"/>
                            <a:pt x="247" y="104"/>
                            <a:pt x="245" y="102"/>
                          </a:cubicBezTo>
                          <a:cubicBezTo>
                            <a:pt x="240" y="99"/>
                            <a:pt x="234" y="100"/>
                            <a:pt x="229" y="98"/>
                          </a:cubicBezTo>
                          <a:cubicBezTo>
                            <a:pt x="223" y="95"/>
                            <a:pt x="221" y="91"/>
                            <a:pt x="220" y="85"/>
                          </a:cubicBezTo>
                          <a:cubicBezTo>
                            <a:pt x="219" y="79"/>
                            <a:pt x="223" y="75"/>
                            <a:pt x="223" y="69"/>
                          </a:cubicBezTo>
                          <a:cubicBezTo>
                            <a:pt x="223" y="65"/>
                            <a:pt x="217" y="61"/>
                            <a:pt x="222" y="57"/>
                          </a:cubicBezTo>
                          <a:cubicBezTo>
                            <a:pt x="226" y="55"/>
                            <a:pt x="232" y="54"/>
                            <a:pt x="236" y="52"/>
                          </a:cubicBezTo>
                          <a:cubicBezTo>
                            <a:pt x="233" y="46"/>
                            <a:pt x="231" y="41"/>
                            <a:pt x="236" y="35"/>
                          </a:cubicBezTo>
                          <a:cubicBezTo>
                            <a:pt x="237" y="33"/>
                            <a:pt x="241" y="31"/>
                            <a:pt x="242" y="2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1" name="Freeform 623">
                      <a:extLst>
                        <a:ext uri="{FF2B5EF4-FFF2-40B4-BE49-F238E27FC236}">
                          <a16:creationId xmlns:a16="http://schemas.microsoft.com/office/drawing/2014/main" id="{BEB23731-E52D-4B81-8CA2-1338A183C82D}"/>
                        </a:ext>
                      </a:extLst>
                    </p:cNvPr>
                    <p:cNvSpPr>
                      <a:spLocks/>
                    </p:cNvSpPr>
                    <p:nvPr/>
                  </p:nvSpPr>
                  <p:spPr bwMode="auto">
                    <a:xfrm>
                      <a:off x="6459385" y="2489878"/>
                      <a:ext cx="295275" cy="203202"/>
                    </a:xfrm>
                    <a:custGeom>
                      <a:avLst/>
                      <a:gdLst>
                        <a:gd name="T0" fmla="*/ 209 w 273"/>
                        <a:gd name="T1" fmla="*/ 16 h 190"/>
                        <a:gd name="T2" fmla="*/ 175 w 273"/>
                        <a:gd name="T3" fmla="*/ 12 h 190"/>
                        <a:gd name="T4" fmla="*/ 150 w 273"/>
                        <a:gd name="T5" fmla="*/ 6 h 190"/>
                        <a:gd name="T6" fmla="*/ 142 w 273"/>
                        <a:gd name="T7" fmla="*/ 0 h 190"/>
                        <a:gd name="T8" fmla="*/ 128 w 273"/>
                        <a:gd name="T9" fmla="*/ 9 h 190"/>
                        <a:gd name="T10" fmla="*/ 104 w 273"/>
                        <a:gd name="T11" fmla="*/ 16 h 190"/>
                        <a:gd name="T12" fmla="*/ 95 w 273"/>
                        <a:gd name="T13" fmla="*/ 34 h 190"/>
                        <a:gd name="T14" fmla="*/ 85 w 273"/>
                        <a:gd name="T15" fmla="*/ 47 h 190"/>
                        <a:gd name="T16" fmla="*/ 68 w 273"/>
                        <a:gd name="T17" fmla="*/ 80 h 190"/>
                        <a:gd name="T18" fmla="*/ 50 w 273"/>
                        <a:gd name="T19" fmla="*/ 82 h 190"/>
                        <a:gd name="T20" fmla="*/ 25 w 273"/>
                        <a:gd name="T21" fmla="*/ 91 h 190"/>
                        <a:gd name="T22" fmla="*/ 13 w 273"/>
                        <a:gd name="T23" fmla="*/ 106 h 190"/>
                        <a:gd name="T24" fmla="*/ 20 w 273"/>
                        <a:gd name="T25" fmla="*/ 124 h 190"/>
                        <a:gd name="T26" fmla="*/ 1 w 273"/>
                        <a:gd name="T27" fmla="*/ 154 h 190"/>
                        <a:gd name="T28" fmla="*/ 9 w 273"/>
                        <a:gd name="T29" fmla="*/ 177 h 190"/>
                        <a:gd name="T30" fmla="*/ 11 w 273"/>
                        <a:gd name="T31" fmla="*/ 181 h 190"/>
                        <a:gd name="T32" fmla="*/ 25 w 273"/>
                        <a:gd name="T33" fmla="*/ 175 h 190"/>
                        <a:gd name="T34" fmla="*/ 87 w 273"/>
                        <a:gd name="T35" fmla="*/ 169 h 190"/>
                        <a:gd name="T36" fmla="*/ 124 w 273"/>
                        <a:gd name="T37" fmla="*/ 180 h 190"/>
                        <a:gd name="T38" fmla="*/ 151 w 273"/>
                        <a:gd name="T39" fmla="*/ 183 h 190"/>
                        <a:gd name="T40" fmla="*/ 172 w 273"/>
                        <a:gd name="T41" fmla="*/ 183 h 190"/>
                        <a:gd name="T42" fmla="*/ 200 w 273"/>
                        <a:gd name="T43" fmla="*/ 184 h 190"/>
                        <a:gd name="T44" fmla="*/ 209 w 273"/>
                        <a:gd name="T45" fmla="*/ 188 h 190"/>
                        <a:gd name="T46" fmla="*/ 212 w 273"/>
                        <a:gd name="T47" fmla="*/ 174 h 190"/>
                        <a:gd name="T48" fmla="*/ 243 w 273"/>
                        <a:gd name="T49" fmla="*/ 158 h 190"/>
                        <a:gd name="T50" fmla="*/ 239 w 273"/>
                        <a:gd name="T51" fmla="*/ 140 h 190"/>
                        <a:gd name="T52" fmla="*/ 231 w 273"/>
                        <a:gd name="T53" fmla="*/ 124 h 190"/>
                        <a:gd name="T54" fmla="*/ 264 w 273"/>
                        <a:gd name="T55" fmla="*/ 117 h 190"/>
                        <a:gd name="T56" fmla="*/ 267 w 273"/>
                        <a:gd name="T57" fmla="*/ 107 h 190"/>
                        <a:gd name="T58" fmla="*/ 259 w 273"/>
                        <a:gd name="T59" fmla="*/ 98 h 190"/>
                        <a:gd name="T60" fmla="*/ 247 w 273"/>
                        <a:gd name="T61" fmla="*/ 88 h 190"/>
                        <a:gd name="T62" fmla="*/ 227 w 273"/>
                        <a:gd name="T63" fmla="*/ 69 h 190"/>
                        <a:gd name="T64" fmla="*/ 217 w 273"/>
                        <a:gd name="T65" fmla="*/ 53 h 190"/>
                        <a:gd name="T66" fmla="*/ 218 w 273"/>
                        <a:gd name="T67" fmla="*/ 37 h 190"/>
                        <a:gd name="T68" fmla="*/ 220 w 273"/>
                        <a:gd name="T69"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3" h="190">
                          <a:moveTo>
                            <a:pt x="220" y="25"/>
                          </a:moveTo>
                          <a:cubicBezTo>
                            <a:pt x="220" y="22"/>
                            <a:pt x="212" y="18"/>
                            <a:pt x="209" y="16"/>
                          </a:cubicBezTo>
                          <a:cubicBezTo>
                            <a:pt x="203" y="13"/>
                            <a:pt x="198" y="14"/>
                            <a:pt x="192" y="16"/>
                          </a:cubicBezTo>
                          <a:cubicBezTo>
                            <a:pt x="186" y="17"/>
                            <a:pt x="180" y="16"/>
                            <a:pt x="175" y="12"/>
                          </a:cubicBezTo>
                          <a:cubicBezTo>
                            <a:pt x="171" y="9"/>
                            <a:pt x="169" y="8"/>
                            <a:pt x="164" y="8"/>
                          </a:cubicBezTo>
                          <a:cubicBezTo>
                            <a:pt x="159" y="8"/>
                            <a:pt x="154" y="8"/>
                            <a:pt x="150" y="6"/>
                          </a:cubicBezTo>
                          <a:cubicBezTo>
                            <a:pt x="148" y="5"/>
                            <a:pt x="146" y="4"/>
                            <a:pt x="144" y="3"/>
                          </a:cubicBezTo>
                          <a:cubicBezTo>
                            <a:pt x="143" y="2"/>
                            <a:pt x="143" y="0"/>
                            <a:pt x="142" y="0"/>
                          </a:cubicBezTo>
                          <a:cubicBezTo>
                            <a:pt x="140" y="0"/>
                            <a:pt x="135" y="3"/>
                            <a:pt x="134" y="4"/>
                          </a:cubicBezTo>
                          <a:cubicBezTo>
                            <a:pt x="131" y="6"/>
                            <a:pt x="129" y="7"/>
                            <a:pt x="128" y="9"/>
                          </a:cubicBezTo>
                          <a:cubicBezTo>
                            <a:pt x="125" y="13"/>
                            <a:pt x="122" y="14"/>
                            <a:pt x="117" y="15"/>
                          </a:cubicBezTo>
                          <a:cubicBezTo>
                            <a:pt x="113" y="15"/>
                            <a:pt x="107" y="14"/>
                            <a:pt x="104" y="16"/>
                          </a:cubicBezTo>
                          <a:cubicBezTo>
                            <a:pt x="100" y="19"/>
                            <a:pt x="97" y="23"/>
                            <a:pt x="96" y="27"/>
                          </a:cubicBezTo>
                          <a:cubicBezTo>
                            <a:pt x="95" y="29"/>
                            <a:pt x="95" y="31"/>
                            <a:pt x="95" y="34"/>
                          </a:cubicBezTo>
                          <a:cubicBezTo>
                            <a:pt x="96" y="35"/>
                            <a:pt x="97" y="37"/>
                            <a:pt x="97" y="38"/>
                          </a:cubicBezTo>
                          <a:cubicBezTo>
                            <a:pt x="96" y="42"/>
                            <a:pt x="88" y="46"/>
                            <a:pt x="85" y="47"/>
                          </a:cubicBezTo>
                          <a:cubicBezTo>
                            <a:pt x="81" y="50"/>
                            <a:pt x="73" y="52"/>
                            <a:pt x="71" y="57"/>
                          </a:cubicBezTo>
                          <a:cubicBezTo>
                            <a:pt x="69" y="62"/>
                            <a:pt x="76" y="79"/>
                            <a:pt x="68" y="80"/>
                          </a:cubicBezTo>
                          <a:cubicBezTo>
                            <a:pt x="65" y="81"/>
                            <a:pt x="62" y="80"/>
                            <a:pt x="59" y="80"/>
                          </a:cubicBezTo>
                          <a:cubicBezTo>
                            <a:pt x="56" y="81"/>
                            <a:pt x="53" y="82"/>
                            <a:pt x="50" y="82"/>
                          </a:cubicBezTo>
                          <a:cubicBezTo>
                            <a:pt x="45" y="83"/>
                            <a:pt x="46" y="87"/>
                            <a:pt x="42" y="90"/>
                          </a:cubicBezTo>
                          <a:cubicBezTo>
                            <a:pt x="37" y="93"/>
                            <a:pt x="30" y="92"/>
                            <a:pt x="25" y="91"/>
                          </a:cubicBezTo>
                          <a:cubicBezTo>
                            <a:pt x="18" y="90"/>
                            <a:pt x="12" y="89"/>
                            <a:pt x="6" y="89"/>
                          </a:cubicBezTo>
                          <a:cubicBezTo>
                            <a:pt x="7" y="95"/>
                            <a:pt x="10" y="101"/>
                            <a:pt x="13" y="106"/>
                          </a:cubicBezTo>
                          <a:cubicBezTo>
                            <a:pt x="14" y="109"/>
                            <a:pt x="17" y="112"/>
                            <a:pt x="18" y="115"/>
                          </a:cubicBezTo>
                          <a:cubicBezTo>
                            <a:pt x="19" y="118"/>
                            <a:pt x="20" y="121"/>
                            <a:pt x="20" y="124"/>
                          </a:cubicBezTo>
                          <a:cubicBezTo>
                            <a:pt x="20" y="137"/>
                            <a:pt x="13" y="142"/>
                            <a:pt x="4" y="149"/>
                          </a:cubicBezTo>
                          <a:cubicBezTo>
                            <a:pt x="1" y="151"/>
                            <a:pt x="0" y="151"/>
                            <a:pt x="1" y="154"/>
                          </a:cubicBezTo>
                          <a:cubicBezTo>
                            <a:pt x="2" y="156"/>
                            <a:pt x="6" y="157"/>
                            <a:pt x="7" y="160"/>
                          </a:cubicBezTo>
                          <a:cubicBezTo>
                            <a:pt x="11" y="165"/>
                            <a:pt x="8" y="171"/>
                            <a:pt x="9" y="177"/>
                          </a:cubicBezTo>
                          <a:cubicBezTo>
                            <a:pt x="9" y="178"/>
                            <a:pt x="9" y="178"/>
                            <a:pt x="9" y="179"/>
                          </a:cubicBezTo>
                          <a:cubicBezTo>
                            <a:pt x="9" y="181"/>
                            <a:pt x="10" y="182"/>
                            <a:pt x="11" y="181"/>
                          </a:cubicBezTo>
                          <a:cubicBezTo>
                            <a:pt x="13" y="181"/>
                            <a:pt x="16" y="180"/>
                            <a:pt x="17" y="179"/>
                          </a:cubicBezTo>
                          <a:cubicBezTo>
                            <a:pt x="20" y="178"/>
                            <a:pt x="22" y="177"/>
                            <a:pt x="25" y="175"/>
                          </a:cubicBezTo>
                          <a:cubicBezTo>
                            <a:pt x="31" y="170"/>
                            <a:pt x="36" y="168"/>
                            <a:pt x="43" y="167"/>
                          </a:cubicBezTo>
                          <a:cubicBezTo>
                            <a:pt x="57" y="165"/>
                            <a:pt x="73" y="167"/>
                            <a:pt x="87" y="169"/>
                          </a:cubicBezTo>
                          <a:cubicBezTo>
                            <a:pt x="94" y="170"/>
                            <a:pt x="100" y="172"/>
                            <a:pt x="107" y="174"/>
                          </a:cubicBezTo>
                          <a:cubicBezTo>
                            <a:pt x="112" y="176"/>
                            <a:pt x="118" y="179"/>
                            <a:pt x="124" y="180"/>
                          </a:cubicBezTo>
                          <a:cubicBezTo>
                            <a:pt x="130" y="182"/>
                            <a:pt x="136" y="175"/>
                            <a:pt x="143" y="178"/>
                          </a:cubicBezTo>
                          <a:cubicBezTo>
                            <a:pt x="146" y="179"/>
                            <a:pt x="148" y="182"/>
                            <a:pt x="151" y="183"/>
                          </a:cubicBezTo>
                          <a:cubicBezTo>
                            <a:pt x="155" y="185"/>
                            <a:pt x="157" y="183"/>
                            <a:pt x="160" y="181"/>
                          </a:cubicBezTo>
                          <a:cubicBezTo>
                            <a:pt x="165" y="177"/>
                            <a:pt x="168" y="179"/>
                            <a:pt x="172" y="183"/>
                          </a:cubicBezTo>
                          <a:cubicBezTo>
                            <a:pt x="178" y="189"/>
                            <a:pt x="184" y="187"/>
                            <a:pt x="190" y="185"/>
                          </a:cubicBezTo>
                          <a:cubicBezTo>
                            <a:pt x="194" y="184"/>
                            <a:pt x="197" y="183"/>
                            <a:pt x="200" y="184"/>
                          </a:cubicBezTo>
                          <a:cubicBezTo>
                            <a:pt x="203" y="185"/>
                            <a:pt x="205" y="188"/>
                            <a:pt x="208" y="189"/>
                          </a:cubicBezTo>
                          <a:cubicBezTo>
                            <a:pt x="209" y="189"/>
                            <a:pt x="208" y="190"/>
                            <a:pt x="209" y="188"/>
                          </a:cubicBezTo>
                          <a:cubicBezTo>
                            <a:pt x="210" y="188"/>
                            <a:pt x="210" y="184"/>
                            <a:pt x="210" y="183"/>
                          </a:cubicBezTo>
                          <a:cubicBezTo>
                            <a:pt x="210" y="180"/>
                            <a:pt x="210" y="177"/>
                            <a:pt x="212" y="174"/>
                          </a:cubicBezTo>
                          <a:cubicBezTo>
                            <a:pt x="214" y="169"/>
                            <a:pt x="218" y="165"/>
                            <a:pt x="223" y="162"/>
                          </a:cubicBezTo>
                          <a:cubicBezTo>
                            <a:pt x="229" y="159"/>
                            <a:pt x="237" y="162"/>
                            <a:pt x="243" y="158"/>
                          </a:cubicBezTo>
                          <a:cubicBezTo>
                            <a:pt x="240" y="156"/>
                            <a:pt x="238" y="154"/>
                            <a:pt x="238" y="150"/>
                          </a:cubicBezTo>
                          <a:cubicBezTo>
                            <a:pt x="238" y="147"/>
                            <a:pt x="239" y="143"/>
                            <a:pt x="239" y="140"/>
                          </a:cubicBezTo>
                          <a:cubicBezTo>
                            <a:pt x="239" y="137"/>
                            <a:pt x="237" y="134"/>
                            <a:pt x="236" y="131"/>
                          </a:cubicBezTo>
                          <a:cubicBezTo>
                            <a:pt x="234" y="129"/>
                            <a:pt x="231" y="126"/>
                            <a:pt x="231" y="124"/>
                          </a:cubicBezTo>
                          <a:cubicBezTo>
                            <a:pt x="230" y="116"/>
                            <a:pt x="246" y="118"/>
                            <a:pt x="251" y="119"/>
                          </a:cubicBezTo>
                          <a:cubicBezTo>
                            <a:pt x="255" y="119"/>
                            <a:pt x="260" y="119"/>
                            <a:pt x="264" y="117"/>
                          </a:cubicBezTo>
                          <a:cubicBezTo>
                            <a:pt x="266" y="116"/>
                            <a:pt x="273" y="112"/>
                            <a:pt x="271" y="108"/>
                          </a:cubicBezTo>
                          <a:cubicBezTo>
                            <a:pt x="270" y="108"/>
                            <a:pt x="268" y="107"/>
                            <a:pt x="267" y="107"/>
                          </a:cubicBezTo>
                          <a:cubicBezTo>
                            <a:pt x="266" y="106"/>
                            <a:pt x="264" y="104"/>
                            <a:pt x="263" y="103"/>
                          </a:cubicBezTo>
                          <a:cubicBezTo>
                            <a:pt x="262" y="99"/>
                            <a:pt x="264" y="99"/>
                            <a:pt x="259" y="98"/>
                          </a:cubicBezTo>
                          <a:cubicBezTo>
                            <a:pt x="255" y="97"/>
                            <a:pt x="249" y="97"/>
                            <a:pt x="246" y="94"/>
                          </a:cubicBezTo>
                          <a:cubicBezTo>
                            <a:pt x="244" y="91"/>
                            <a:pt x="246" y="91"/>
                            <a:pt x="247" y="88"/>
                          </a:cubicBezTo>
                          <a:cubicBezTo>
                            <a:pt x="247" y="83"/>
                            <a:pt x="240" y="80"/>
                            <a:pt x="236" y="77"/>
                          </a:cubicBezTo>
                          <a:cubicBezTo>
                            <a:pt x="233" y="75"/>
                            <a:pt x="228" y="73"/>
                            <a:pt x="227" y="69"/>
                          </a:cubicBezTo>
                          <a:cubicBezTo>
                            <a:pt x="226" y="65"/>
                            <a:pt x="230" y="62"/>
                            <a:pt x="226" y="59"/>
                          </a:cubicBezTo>
                          <a:cubicBezTo>
                            <a:pt x="223" y="57"/>
                            <a:pt x="219" y="57"/>
                            <a:pt x="217" y="53"/>
                          </a:cubicBezTo>
                          <a:cubicBezTo>
                            <a:pt x="215" y="48"/>
                            <a:pt x="219" y="48"/>
                            <a:pt x="221" y="45"/>
                          </a:cubicBezTo>
                          <a:cubicBezTo>
                            <a:pt x="222" y="43"/>
                            <a:pt x="219" y="40"/>
                            <a:pt x="218" y="37"/>
                          </a:cubicBezTo>
                          <a:cubicBezTo>
                            <a:pt x="217" y="35"/>
                            <a:pt x="216" y="33"/>
                            <a:pt x="217" y="31"/>
                          </a:cubicBezTo>
                          <a:cubicBezTo>
                            <a:pt x="218" y="29"/>
                            <a:pt x="220" y="27"/>
                            <a:pt x="220" y="2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2" name="Freeform 624">
                      <a:extLst>
                        <a:ext uri="{FF2B5EF4-FFF2-40B4-BE49-F238E27FC236}">
                          <a16:creationId xmlns:a16="http://schemas.microsoft.com/office/drawing/2014/main" id="{FBC76610-0696-446B-B7FB-34A49D988D16}"/>
                        </a:ext>
                      </a:extLst>
                    </p:cNvPr>
                    <p:cNvSpPr>
                      <a:spLocks/>
                    </p:cNvSpPr>
                    <p:nvPr/>
                  </p:nvSpPr>
                  <p:spPr bwMode="auto">
                    <a:xfrm>
                      <a:off x="6754661" y="2654980"/>
                      <a:ext cx="3175" cy="0"/>
                    </a:xfrm>
                    <a:custGeom>
                      <a:avLst/>
                      <a:gdLst>
                        <a:gd name="T0" fmla="*/ 3 w 3"/>
                        <a:gd name="T1" fmla="*/ 3 w 3"/>
                        <a:gd name="T2" fmla="*/ 3 w 3"/>
                      </a:gdLst>
                      <a:ahLst/>
                      <a:cxnLst>
                        <a:cxn ang="0">
                          <a:pos x="T0" y="0"/>
                        </a:cxn>
                        <a:cxn ang="0">
                          <a:pos x="T1" y="0"/>
                        </a:cxn>
                        <a:cxn ang="0">
                          <a:pos x="T2" y="0"/>
                        </a:cxn>
                      </a:cxnLst>
                      <a:rect l="0" t="0" r="r" b="b"/>
                      <a:pathLst>
                        <a:path w="3">
                          <a:moveTo>
                            <a:pt x="3" y="0"/>
                          </a:moveTo>
                          <a:cubicBezTo>
                            <a:pt x="3" y="0"/>
                            <a:pt x="3" y="0"/>
                            <a:pt x="3" y="0"/>
                          </a:cubicBezTo>
                          <a:cubicBezTo>
                            <a:pt x="0" y="0"/>
                            <a:pt x="3" y="0"/>
                            <a:pt x="3"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3" name="Freeform 631">
                      <a:extLst>
                        <a:ext uri="{FF2B5EF4-FFF2-40B4-BE49-F238E27FC236}">
                          <a16:creationId xmlns:a16="http://schemas.microsoft.com/office/drawing/2014/main" id="{CE03164E-DA21-4842-9164-D397E8ED8E59}"/>
                        </a:ext>
                      </a:extLst>
                    </p:cNvPr>
                    <p:cNvSpPr>
                      <a:spLocks/>
                    </p:cNvSpPr>
                    <p:nvPr/>
                  </p:nvSpPr>
                  <p:spPr bwMode="auto">
                    <a:xfrm>
                      <a:off x="6464148" y="2331127"/>
                      <a:ext cx="146050" cy="93664"/>
                    </a:xfrm>
                    <a:custGeom>
                      <a:avLst/>
                      <a:gdLst>
                        <a:gd name="T0" fmla="*/ 131 w 136"/>
                        <a:gd name="T1" fmla="*/ 7 h 88"/>
                        <a:gd name="T2" fmla="*/ 120 w 136"/>
                        <a:gd name="T3" fmla="*/ 9 h 88"/>
                        <a:gd name="T4" fmla="*/ 105 w 136"/>
                        <a:gd name="T5" fmla="*/ 9 h 88"/>
                        <a:gd name="T6" fmla="*/ 95 w 136"/>
                        <a:gd name="T7" fmla="*/ 5 h 88"/>
                        <a:gd name="T8" fmla="*/ 81 w 136"/>
                        <a:gd name="T9" fmla="*/ 4 h 88"/>
                        <a:gd name="T10" fmla="*/ 68 w 136"/>
                        <a:gd name="T11" fmla="*/ 4 h 88"/>
                        <a:gd name="T12" fmla="*/ 63 w 136"/>
                        <a:gd name="T13" fmla="*/ 1 h 88"/>
                        <a:gd name="T14" fmla="*/ 61 w 136"/>
                        <a:gd name="T15" fmla="*/ 2 h 88"/>
                        <a:gd name="T16" fmla="*/ 60 w 136"/>
                        <a:gd name="T17" fmla="*/ 5 h 88"/>
                        <a:gd name="T18" fmla="*/ 56 w 136"/>
                        <a:gd name="T19" fmla="*/ 6 h 88"/>
                        <a:gd name="T20" fmla="*/ 41 w 136"/>
                        <a:gd name="T21" fmla="*/ 6 h 88"/>
                        <a:gd name="T22" fmla="*/ 29 w 136"/>
                        <a:gd name="T23" fmla="*/ 9 h 88"/>
                        <a:gd name="T24" fmla="*/ 26 w 136"/>
                        <a:gd name="T25" fmla="*/ 10 h 88"/>
                        <a:gd name="T26" fmla="*/ 19 w 136"/>
                        <a:gd name="T27" fmla="*/ 15 h 88"/>
                        <a:gd name="T28" fmla="*/ 15 w 136"/>
                        <a:gd name="T29" fmla="*/ 16 h 88"/>
                        <a:gd name="T30" fmla="*/ 7 w 136"/>
                        <a:gd name="T31" fmla="*/ 18 h 88"/>
                        <a:gd name="T32" fmla="*/ 3 w 136"/>
                        <a:gd name="T33" fmla="*/ 18 h 88"/>
                        <a:gd name="T34" fmla="*/ 1 w 136"/>
                        <a:gd name="T35" fmla="*/ 24 h 88"/>
                        <a:gd name="T36" fmla="*/ 5 w 136"/>
                        <a:gd name="T37" fmla="*/ 29 h 88"/>
                        <a:gd name="T38" fmla="*/ 1 w 136"/>
                        <a:gd name="T39" fmla="*/ 33 h 88"/>
                        <a:gd name="T40" fmla="*/ 3 w 136"/>
                        <a:gd name="T41" fmla="*/ 37 h 88"/>
                        <a:gd name="T42" fmla="*/ 11 w 136"/>
                        <a:gd name="T43" fmla="*/ 39 h 88"/>
                        <a:gd name="T44" fmla="*/ 3 w 136"/>
                        <a:gd name="T45" fmla="*/ 43 h 88"/>
                        <a:gd name="T46" fmla="*/ 12 w 136"/>
                        <a:gd name="T47" fmla="*/ 55 h 88"/>
                        <a:gd name="T48" fmla="*/ 24 w 136"/>
                        <a:gd name="T49" fmla="*/ 57 h 88"/>
                        <a:gd name="T50" fmla="*/ 30 w 136"/>
                        <a:gd name="T51" fmla="*/ 54 h 88"/>
                        <a:gd name="T52" fmla="*/ 30 w 136"/>
                        <a:gd name="T53" fmla="*/ 61 h 88"/>
                        <a:gd name="T54" fmla="*/ 28 w 136"/>
                        <a:gd name="T55" fmla="*/ 68 h 88"/>
                        <a:gd name="T56" fmla="*/ 25 w 136"/>
                        <a:gd name="T57" fmla="*/ 74 h 88"/>
                        <a:gd name="T58" fmla="*/ 35 w 136"/>
                        <a:gd name="T59" fmla="*/ 70 h 88"/>
                        <a:gd name="T60" fmla="*/ 56 w 136"/>
                        <a:gd name="T61" fmla="*/ 67 h 88"/>
                        <a:gd name="T62" fmla="*/ 76 w 136"/>
                        <a:gd name="T63" fmla="*/ 78 h 88"/>
                        <a:gd name="T64" fmla="*/ 91 w 136"/>
                        <a:gd name="T65" fmla="*/ 87 h 88"/>
                        <a:gd name="T66" fmla="*/ 100 w 136"/>
                        <a:gd name="T67" fmla="*/ 86 h 88"/>
                        <a:gd name="T68" fmla="*/ 108 w 136"/>
                        <a:gd name="T69" fmla="*/ 88 h 88"/>
                        <a:gd name="T70" fmla="*/ 114 w 136"/>
                        <a:gd name="T71" fmla="*/ 87 h 88"/>
                        <a:gd name="T72" fmla="*/ 115 w 136"/>
                        <a:gd name="T73" fmla="*/ 82 h 88"/>
                        <a:gd name="T74" fmla="*/ 121 w 136"/>
                        <a:gd name="T75" fmla="*/ 76 h 88"/>
                        <a:gd name="T76" fmla="*/ 122 w 136"/>
                        <a:gd name="T77" fmla="*/ 70 h 88"/>
                        <a:gd name="T78" fmla="*/ 115 w 136"/>
                        <a:gd name="T79" fmla="*/ 58 h 88"/>
                        <a:gd name="T80" fmla="*/ 115 w 136"/>
                        <a:gd name="T81" fmla="*/ 36 h 88"/>
                        <a:gd name="T82" fmla="*/ 131 w 136"/>
                        <a:gd name="T83"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88">
                          <a:moveTo>
                            <a:pt x="131" y="7"/>
                          </a:moveTo>
                          <a:cubicBezTo>
                            <a:pt x="128" y="11"/>
                            <a:pt x="123" y="9"/>
                            <a:pt x="120" y="9"/>
                          </a:cubicBezTo>
                          <a:cubicBezTo>
                            <a:pt x="114" y="8"/>
                            <a:pt x="110" y="8"/>
                            <a:pt x="105" y="9"/>
                          </a:cubicBezTo>
                          <a:cubicBezTo>
                            <a:pt x="100" y="9"/>
                            <a:pt x="99" y="7"/>
                            <a:pt x="95" y="5"/>
                          </a:cubicBezTo>
                          <a:cubicBezTo>
                            <a:pt x="91" y="3"/>
                            <a:pt x="85" y="4"/>
                            <a:pt x="81" y="4"/>
                          </a:cubicBezTo>
                          <a:cubicBezTo>
                            <a:pt x="76" y="4"/>
                            <a:pt x="72" y="5"/>
                            <a:pt x="68" y="4"/>
                          </a:cubicBezTo>
                          <a:cubicBezTo>
                            <a:pt x="66" y="3"/>
                            <a:pt x="65" y="2"/>
                            <a:pt x="63" y="1"/>
                          </a:cubicBezTo>
                          <a:cubicBezTo>
                            <a:pt x="60" y="1"/>
                            <a:pt x="61" y="0"/>
                            <a:pt x="61" y="2"/>
                          </a:cubicBezTo>
                          <a:cubicBezTo>
                            <a:pt x="60" y="3"/>
                            <a:pt x="62" y="4"/>
                            <a:pt x="60" y="5"/>
                          </a:cubicBezTo>
                          <a:cubicBezTo>
                            <a:pt x="59" y="6"/>
                            <a:pt x="57" y="6"/>
                            <a:pt x="56" y="6"/>
                          </a:cubicBezTo>
                          <a:cubicBezTo>
                            <a:pt x="51" y="6"/>
                            <a:pt x="46" y="6"/>
                            <a:pt x="41" y="6"/>
                          </a:cubicBezTo>
                          <a:cubicBezTo>
                            <a:pt x="36" y="7"/>
                            <a:pt x="33" y="7"/>
                            <a:pt x="29" y="9"/>
                          </a:cubicBezTo>
                          <a:cubicBezTo>
                            <a:pt x="28" y="10"/>
                            <a:pt x="27" y="10"/>
                            <a:pt x="26" y="10"/>
                          </a:cubicBezTo>
                          <a:cubicBezTo>
                            <a:pt x="23" y="11"/>
                            <a:pt x="22" y="13"/>
                            <a:pt x="19" y="15"/>
                          </a:cubicBezTo>
                          <a:cubicBezTo>
                            <a:pt x="18" y="16"/>
                            <a:pt x="16" y="16"/>
                            <a:pt x="15" y="16"/>
                          </a:cubicBezTo>
                          <a:cubicBezTo>
                            <a:pt x="12" y="16"/>
                            <a:pt x="9" y="18"/>
                            <a:pt x="7" y="18"/>
                          </a:cubicBezTo>
                          <a:cubicBezTo>
                            <a:pt x="6" y="18"/>
                            <a:pt x="4" y="18"/>
                            <a:pt x="3" y="18"/>
                          </a:cubicBezTo>
                          <a:cubicBezTo>
                            <a:pt x="1" y="19"/>
                            <a:pt x="0" y="23"/>
                            <a:pt x="1" y="24"/>
                          </a:cubicBezTo>
                          <a:cubicBezTo>
                            <a:pt x="3" y="27"/>
                            <a:pt x="8" y="25"/>
                            <a:pt x="5" y="29"/>
                          </a:cubicBezTo>
                          <a:cubicBezTo>
                            <a:pt x="3" y="30"/>
                            <a:pt x="1" y="30"/>
                            <a:pt x="1" y="33"/>
                          </a:cubicBezTo>
                          <a:cubicBezTo>
                            <a:pt x="1" y="35"/>
                            <a:pt x="2" y="36"/>
                            <a:pt x="3" y="37"/>
                          </a:cubicBezTo>
                          <a:cubicBezTo>
                            <a:pt x="5" y="37"/>
                            <a:pt x="12" y="34"/>
                            <a:pt x="11" y="39"/>
                          </a:cubicBezTo>
                          <a:cubicBezTo>
                            <a:pt x="10" y="42"/>
                            <a:pt x="4" y="37"/>
                            <a:pt x="3" y="43"/>
                          </a:cubicBezTo>
                          <a:cubicBezTo>
                            <a:pt x="2" y="49"/>
                            <a:pt x="9" y="52"/>
                            <a:pt x="12" y="55"/>
                          </a:cubicBezTo>
                          <a:cubicBezTo>
                            <a:pt x="16" y="58"/>
                            <a:pt x="19" y="61"/>
                            <a:pt x="24" y="57"/>
                          </a:cubicBezTo>
                          <a:cubicBezTo>
                            <a:pt x="26" y="55"/>
                            <a:pt x="27" y="52"/>
                            <a:pt x="30" y="54"/>
                          </a:cubicBezTo>
                          <a:cubicBezTo>
                            <a:pt x="32" y="55"/>
                            <a:pt x="31" y="59"/>
                            <a:pt x="30" y="61"/>
                          </a:cubicBezTo>
                          <a:cubicBezTo>
                            <a:pt x="30" y="63"/>
                            <a:pt x="29" y="66"/>
                            <a:pt x="28" y="68"/>
                          </a:cubicBezTo>
                          <a:cubicBezTo>
                            <a:pt x="27" y="70"/>
                            <a:pt x="25" y="71"/>
                            <a:pt x="25" y="74"/>
                          </a:cubicBezTo>
                          <a:cubicBezTo>
                            <a:pt x="29" y="72"/>
                            <a:pt x="32" y="71"/>
                            <a:pt x="35" y="70"/>
                          </a:cubicBezTo>
                          <a:cubicBezTo>
                            <a:pt x="42" y="67"/>
                            <a:pt x="48" y="66"/>
                            <a:pt x="56" y="67"/>
                          </a:cubicBezTo>
                          <a:cubicBezTo>
                            <a:pt x="64" y="68"/>
                            <a:pt x="70" y="72"/>
                            <a:pt x="76" y="78"/>
                          </a:cubicBezTo>
                          <a:cubicBezTo>
                            <a:pt x="80" y="82"/>
                            <a:pt x="85" y="88"/>
                            <a:pt x="91" y="87"/>
                          </a:cubicBezTo>
                          <a:cubicBezTo>
                            <a:pt x="94" y="86"/>
                            <a:pt x="97" y="85"/>
                            <a:pt x="100" y="86"/>
                          </a:cubicBezTo>
                          <a:cubicBezTo>
                            <a:pt x="103" y="86"/>
                            <a:pt x="105" y="87"/>
                            <a:pt x="108" y="88"/>
                          </a:cubicBezTo>
                          <a:cubicBezTo>
                            <a:pt x="109" y="88"/>
                            <a:pt x="113" y="88"/>
                            <a:pt x="114" y="87"/>
                          </a:cubicBezTo>
                          <a:cubicBezTo>
                            <a:pt x="115" y="87"/>
                            <a:pt x="114" y="83"/>
                            <a:pt x="115" y="82"/>
                          </a:cubicBezTo>
                          <a:cubicBezTo>
                            <a:pt x="116" y="79"/>
                            <a:pt x="118" y="78"/>
                            <a:pt x="121" y="76"/>
                          </a:cubicBezTo>
                          <a:cubicBezTo>
                            <a:pt x="126" y="74"/>
                            <a:pt x="125" y="74"/>
                            <a:pt x="122" y="70"/>
                          </a:cubicBezTo>
                          <a:cubicBezTo>
                            <a:pt x="119" y="66"/>
                            <a:pt x="117" y="63"/>
                            <a:pt x="115" y="58"/>
                          </a:cubicBezTo>
                          <a:cubicBezTo>
                            <a:pt x="113" y="51"/>
                            <a:pt x="114" y="43"/>
                            <a:pt x="115" y="36"/>
                          </a:cubicBezTo>
                          <a:cubicBezTo>
                            <a:pt x="117" y="25"/>
                            <a:pt x="136" y="20"/>
                            <a:pt x="131"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4" name="Freeform 632">
                      <a:extLst>
                        <a:ext uri="{FF2B5EF4-FFF2-40B4-BE49-F238E27FC236}">
                          <a16:creationId xmlns:a16="http://schemas.microsoft.com/office/drawing/2014/main" id="{21E1F435-CB5B-4B4A-A063-1973AA7F787A}"/>
                        </a:ext>
                      </a:extLst>
                    </p:cNvPr>
                    <p:cNvSpPr>
                      <a:spLocks/>
                    </p:cNvSpPr>
                    <p:nvPr/>
                  </p:nvSpPr>
                  <p:spPr bwMode="auto">
                    <a:xfrm>
                      <a:off x="6384773" y="2404152"/>
                      <a:ext cx="225425" cy="106364"/>
                    </a:xfrm>
                    <a:custGeom>
                      <a:avLst/>
                      <a:gdLst>
                        <a:gd name="T0" fmla="*/ 198 w 209"/>
                        <a:gd name="T1" fmla="*/ 33 h 100"/>
                        <a:gd name="T2" fmla="*/ 188 w 209"/>
                        <a:gd name="T3" fmla="*/ 23 h 100"/>
                        <a:gd name="T4" fmla="*/ 188 w 209"/>
                        <a:gd name="T5" fmla="*/ 23 h 100"/>
                        <a:gd name="T6" fmla="*/ 182 w 209"/>
                        <a:gd name="T7" fmla="*/ 24 h 100"/>
                        <a:gd name="T8" fmla="*/ 178 w 209"/>
                        <a:gd name="T9" fmla="*/ 23 h 100"/>
                        <a:gd name="T10" fmla="*/ 164 w 209"/>
                        <a:gd name="T11" fmla="*/ 23 h 100"/>
                        <a:gd name="T12" fmla="*/ 144 w 209"/>
                        <a:gd name="T13" fmla="*/ 10 h 100"/>
                        <a:gd name="T14" fmla="*/ 114 w 209"/>
                        <a:gd name="T15" fmla="*/ 3 h 100"/>
                        <a:gd name="T16" fmla="*/ 103 w 209"/>
                        <a:gd name="T17" fmla="*/ 8 h 100"/>
                        <a:gd name="T18" fmla="*/ 98 w 209"/>
                        <a:gd name="T19" fmla="*/ 10 h 100"/>
                        <a:gd name="T20" fmla="*/ 99 w 209"/>
                        <a:gd name="T21" fmla="*/ 16 h 100"/>
                        <a:gd name="T22" fmla="*/ 99 w 209"/>
                        <a:gd name="T23" fmla="*/ 31 h 100"/>
                        <a:gd name="T24" fmla="*/ 94 w 209"/>
                        <a:gd name="T25" fmla="*/ 37 h 100"/>
                        <a:gd name="T26" fmla="*/ 89 w 209"/>
                        <a:gd name="T27" fmla="*/ 42 h 100"/>
                        <a:gd name="T28" fmla="*/ 67 w 209"/>
                        <a:gd name="T29" fmla="*/ 34 h 100"/>
                        <a:gd name="T30" fmla="*/ 59 w 209"/>
                        <a:gd name="T31" fmla="*/ 26 h 100"/>
                        <a:gd name="T32" fmla="*/ 47 w 209"/>
                        <a:gd name="T33" fmla="*/ 17 h 100"/>
                        <a:gd name="T34" fmla="*/ 18 w 209"/>
                        <a:gd name="T35" fmla="*/ 24 h 100"/>
                        <a:gd name="T36" fmla="*/ 14 w 209"/>
                        <a:gd name="T37" fmla="*/ 39 h 100"/>
                        <a:gd name="T38" fmla="*/ 5 w 209"/>
                        <a:gd name="T39" fmla="*/ 50 h 100"/>
                        <a:gd name="T40" fmla="*/ 2 w 209"/>
                        <a:gd name="T41" fmla="*/ 62 h 100"/>
                        <a:gd name="T42" fmla="*/ 1 w 209"/>
                        <a:gd name="T43" fmla="*/ 81 h 100"/>
                        <a:gd name="T44" fmla="*/ 37 w 209"/>
                        <a:gd name="T45" fmla="*/ 69 h 100"/>
                        <a:gd name="T46" fmla="*/ 51 w 209"/>
                        <a:gd name="T47" fmla="*/ 69 h 100"/>
                        <a:gd name="T48" fmla="*/ 63 w 209"/>
                        <a:gd name="T49" fmla="*/ 70 h 100"/>
                        <a:gd name="T50" fmla="*/ 77 w 209"/>
                        <a:gd name="T51" fmla="*/ 70 h 100"/>
                        <a:gd name="T52" fmla="*/ 93 w 209"/>
                        <a:gd name="T53" fmla="*/ 73 h 100"/>
                        <a:gd name="T54" fmla="*/ 118 w 209"/>
                        <a:gd name="T55" fmla="*/ 70 h 100"/>
                        <a:gd name="T56" fmla="*/ 129 w 209"/>
                        <a:gd name="T57" fmla="*/ 76 h 100"/>
                        <a:gd name="T58" fmla="*/ 143 w 209"/>
                        <a:gd name="T59" fmla="*/ 81 h 100"/>
                        <a:gd name="T60" fmla="*/ 155 w 209"/>
                        <a:gd name="T61" fmla="*/ 91 h 100"/>
                        <a:gd name="T62" fmla="*/ 161 w 209"/>
                        <a:gd name="T63" fmla="*/ 95 h 100"/>
                        <a:gd name="T64" fmla="*/ 167 w 209"/>
                        <a:gd name="T65" fmla="*/ 98 h 100"/>
                        <a:gd name="T66" fmla="*/ 178 w 209"/>
                        <a:gd name="T67" fmla="*/ 92 h 100"/>
                        <a:gd name="T68" fmla="*/ 192 w 209"/>
                        <a:gd name="T69" fmla="*/ 91 h 100"/>
                        <a:gd name="T70" fmla="*/ 194 w 209"/>
                        <a:gd name="T71" fmla="*/ 87 h 100"/>
                        <a:gd name="T72" fmla="*/ 199 w 209"/>
                        <a:gd name="T73" fmla="*/ 83 h 100"/>
                        <a:gd name="T74" fmla="*/ 209 w 209"/>
                        <a:gd name="T75" fmla="*/ 77 h 100"/>
                        <a:gd name="T76" fmla="*/ 208 w 209"/>
                        <a:gd name="T77" fmla="*/ 74 h 100"/>
                        <a:gd name="T78" fmla="*/ 207 w 209"/>
                        <a:gd name="T79" fmla="*/ 67 h 100"/>
                        <a:gd name="T80" fmla="*/ 205 w 209"/>
                        <a:gd name="T81" fmla="*/ 59 h 100"/>
                        <a:gd name="T82" fmla="*/ 195 w 209"/>
                        <a:gd name="T83" fmla="*/ 46 h 100"/>
                        <a:gd name="T84" fmla="*/ 196 w 209"/>
                        <a:gd name="T85" fmla="*/ 38 h 100"/>
                        <a:gd name="T86" fmla="*/ 198 w 209"/>
                        <a:gd name="T87" fmla="*/ 3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9" h="100">
                          <a:moveTo>
                            <a:pt x="198" y="33"/>
                          </a:moveTo>
                          <a:cubicBezTo>
                            <a:pt x="198" y="29"/>
                            <a:pt x="190" y="27"/>
                            <a:pt x="188" y="23"/>
                          </a:cubicBezTo>
                          <a:cubicBezTo>
                            <a:pt x="190" y="26"/>
                            <a:pt x="188" y="23"/>
                            <a:pt x="188" y="23"/>
                          </a:cubicBezTo>
                          <a:cubicBezTo>
                            <a:pt x="188" y="23"/>
                            <a:pt x="183" y="24"/>
                            <a:pt x="182" y="24"/>
                          </a:cubicBezTo>
                          <a:cubicBezTo>
                            <a:pt x="181" y="24"/>
                            <a:pt x="179" y="23"/>
                            <a:pt x="178" y="23"/>
                          </a:cubicBezTo>
                          <a:cubicBezTo>
                            <a:pt x="173" y="21"/>
                            <a:pt x="169" y="22"/>
                            <a:pt x="164" y="23"/>
                          </a:cubicBezTo>
                          <a:cubicBezTo>
                            <a:pt x="155" y="24"/>
                            <a:pt x="149" y="16"/>
                            <a:pt x="144" y="10"/>
                          </a:cubicBezTo>
                          <a:cubicBezTo>
                            <a:pt x="137" y="3"/>
                            <a:pt x="124" y="0"/>
                            <a:pt x="114" y="3"/>
                          </a:cubicBezTo>
                          <a:cubicBezTo>
                            <a:pt x="111" y="4"/>
                            <a:pt x="107" y="6"/>
                            <a:pt x="103" y="8"/>
                          </a:cubicBezTo>
                          <a:cubicBezTo>
                            <a:pt x="102" y="8"/>
                            <a:pt x="99" y="9"/>
                            <a:pt x="98" y="10"/>
                          </a:cubicBezTo>
                          <a:cubicBezTo>
                            <a:pt x="97" y="11"/>
                            <a:pt x="98" y="15"/>
                            <a:pt x="99" y="16"/>
                          </a:cubicBezTo>
                          <a:cubicBezTo>
                            <a:pt x="100" y="20"/>
                            <a:pt x="101" y="27"/>
                            <a:pt x="99" y="31"/>
                          </a:cubicBezTo>
                          <a:cubicBezTo>
                            <a:pt x="98" y="33"/>
                            <a:pt x="95" y="34"/>
                            <a:pt x="94" y="37"/>
                          </a:cubicBezTo>
                          <a:cubicBezTo>
                            <a:pt x="92" y="38"/>
                            <a:pt x="91" y="41"/>
                            <a:pt x="89" y="42"/>
                          </a:cubicBezTo>
                          <a:cubicBezTo>
                            <a:pt x="80" y="48"/>
                            <a:pt x="71" y="42"/>
                            <a:pt x="67" y="34"/>
                          </a:cubicBezTo>
                          <a:cubicBezTo>
                            <a:pt x="65" y="30"/>
                            <a:pt x="62" y="28"/>
                            <a:pt x="59" y="26"/>
                          </a:cubicBezTo>
                          <a:cubicBezTo>
                            <a:pt x="54" y="24"/>
                            <a:pt x="51" y="19"/>
                            <a:pt x="47" y="17"/>
                          </a:cubicBezTo>
                          <a:cubicBezTo>
                            <a:pt x="40" y="13"/>
                            <a:pt x="23" y="17"/>
                            <a:pt x="18" y="24"/>
                          </a:cubicBezTo>
                          <a:cubicBezTo>
                            <a:pt x="14" y="28"/>
                            <a:pt x="14" y="34"/>
                            <a:pt x="14" y="39"/>
                          </a:cubicBezTo>
                          <a:cubicBezTo>
                            <a:pt x="14" y="46"/>
                            <a:pt x="9" y="46"/>
                            <a:pt x="5" y="50"/>
                          </a:cubicBezTo>
                          <a:cubicBezTo>
                            <a:pt x="2" y="54"/>
                            <a:pt x="2" y="57"/>
                            <a:pt x="2" y="62"/>
                          </a:cubicBezTo>
                          <a:cubicBezTo>
                            <a:pt x="2" y="68"/>
                            <a:pt x="0" y="75"/>
                            <a:pt x="1" y="81"/>
                          </a:cubicBezTo>
                          <a:cubicBezTo>
                            <a:pt x="12" y="76"/>
                            <a:pt x="25" y="68"/>
                            <a:pt x="37" y="69"/>
                          </a:cubicBezTo>
                          <a:cubicBezTo>
                            <a:pt x="42" y="69"/>
                            <a:pt x="46" y="70"/>
                            <a:pt x="51" y="69"/>
                          </a:cubicBezTo>
                          <a:cubicBezTo>
                            <a:pt x="55" y="68"/>
                            <a:pt x="59" y="69"/>
                            <a:pt x="63" y="70"/>
                          </a:cubicBezTo>
                          <a:cubicBezTo>
                            <a:pt x="68" y="71"/>
                            <a:pt x="73" y="70"/>
                            <a:pt x="77" y="70"/>
                          </a:cubicBezTo>
                          <a:cubicBezTo>
                            <a:pt x="83" y="69"/>
                            <a:pt x="88" y="72"/>
                            <a:pt x="93" y="73"/>
                          </a:cubicBezTo>
                          <a:cubicBezTo>
                            <a:pt x="101" y="73"/>
                            <a:pt x="111" y="63"/>
                            <a:pt x="118" y="70"/>
                          </a:cubicBezTo>
                          <a:cubicBezTo>
                            <a:pt x="122" y="74"/>
                            <a:pt x="124" y="75"/>
                            <a:pt x="129" y="76"/>
                          </a:cubicBezTo>
                          <a:cubicBezTo>
                            <a:pt x="135" y="77"/>
                            <a:pt x="139" y="78"/>
                            <a:pt x="143" y="81"/>
                          </a:cubicBezTo>
                          <a:cubicBezTo>
                            <a:pt x="147" y="84"/>
                            <a:pt x="151" y="87"/>
                            <a:pt x="155" y="91"/>
                          </a:cubicBezTo>
                          <a:cubicBezTo>
                            <a:pt x="157" y="92"/>
                            <a:pt x="159" y="94"/>
                            <a:pt x="161" y="95"/>
                          </a:cubicBezTo>
                          <a:cubicBezTo>
                            <a:pt x="164" y="98"/>
                            <a:pt x="165" y="100"/>
                            <a:pt x="167" y="98"/>
                          </a:cubicBezTo>
                          <a:cubicBezTo>
                            <a:pt x="171" y="94"/>
                            <a:pt x="172" y="92"/>
                            <a:pt x="178" y="92"/>
                          </a:cubicBezTo>
                          <a:cubicBezTo>
                            <a:pt x="182" y="92"/>
                            <a:pt x="188" y="93"/>
                            <a:pt x="192" y="91"/>
                          </a:cubicBezTo>
                          <a:cubicBezTo>
                            <a:pt x="193" y="90"/>
                            <a:pt x="193" y="88"/>
                            <a:pt x="194" y="87"/>
                          </a:cubicBezTo>
                          <a:cubicBezTo>
                            <a:pt x="196" y="85"/>
                            <a:pt x="197" y="84"/>
                            <a:pt x="199" y="83"/>
                          </a:cubicBezTo>
                          <a:cubicBezTo>
                            <a:pt x="201" y="82"/>
                            <a:pt x="209" y="79"/>
                            <a:pt x="209" y="77"/>
                          </a:cubicBezTo>
                          <a:cubicBezTo>
                            <a:pt x="208" y="74"/>
                            <a:pt x="208" y="74"/>
                            <a:pt x="208" y="74"/>
                          </a:cubicBezTo>
                          <a:cubicBezTo>
                            <a:pt x="208" y="71"/>
                            <a:pt x="207" y="69"/>
                            <a:pt x="207" y="67"/>
                          </a:cubicBezTo>
                          <a:cubicBezTo>
                            <a:pt x="206" y="64"/>
                            <a:pt x="206" y="61"/>
                            <a:pt x="205" y="59"/>
                          </a:cubicBezTo>
                          <a:cubicBezTo>
                            <a:pt x="203" y="53"/>
                            <a:pt x="195" y="52"/>
                            <a:pt x="195" y="46"/>
                          </a:cubicBezTo>
                          <a:cubicBezTo>
                            <a:pt x="195" y="43"/>
                            <a:pt x="196" y="40"/>
                            <a:pt x="196" y="38"/>
                          </a:cubicBezTo>
                          <a:cubicBezTo>
                            <a:pt x="197" y="37"/>
                            <a:pt x="198" y="35"/>
                            <a:pt x="198" y="3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5" name="Rectangle 857">
                      <a:extLst>
                        <a:ext uri="{FF2B5EF4-FFF2-40B4-BE49-F238E27FC236}">
                          <a16:creationId xmlns:a16="http://schemas.microsoft.com/office/drawing/2014/main" id="{E74D123E-18AE-4BBC-8556-6527791219F1}"/>
                        </a:ext>
                      </a:extLst>
                    </p:cNvPr>
                    <p:cNvSpPr>
                      <a:spLocks noChangeArrowheads="1"/>
                    </p:cNvSpPr>
                    <p:nvPr/>
                  </p:nvSpPr>
                  <p:spPr bwMode="auto">
                    <a:xfrm>
                      <a:off x="5959322" y="2853420"/>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6" name="Freeform 858">
                      <a:extLst>
                        <a:ext uri="{FF2B5EF4-FFF2-40B4-BE49-F238E27FC236}">
                          <a16:creationId xmlns:a16="http://schemas.microsoft.com/office/drawing/2014/main" id="{73C03243-674B-4096-AAA1-5699D5EBC56F}"/>
                        </a:ext>
                      </a:extLst>
                    </p:cNvPr>
                    <p:cNvSpPr>
                      <a:spLocks/>
                    </p:cNvSpPr>
                    <p:nvPr/>
                  </p:nvSpPr>
                  <p:spPr bwMode="auto">
                    <a:xfrm>
                      <a:off x="5918047" y="2839133"/>
                      <a:ext cx="138113" cy="69851"/>
                    </a:xfrm>
                    <a:custGeom>
                      <a:avLst/>
                      <a:gdLst>
                        <a:gd name="T0" fmla="*/ 38 w 129"/>
                        <a:gd name="T1" fmla="*/ 13 h 65"/>
                        <a:gd name="T2" fmla="*/ 38 w 129"/>
                        <a:gd name="T3" fmla="*/ 13 h 65"/>
                        <a:gd name="T4" fmla="*/ 31 w 129"/>
                        <a:gd name="T5" fmla="*/ 13 h 65"/>
                        <a:gd name="T6" fmla="*/ 26 w 129"/>
                        <a:gd name="T7" fmla="*/ 19 h 65"/>
                        <a:gd name="T8" fmla="*/ 12 w 129"/>
                        <a:gd name="T9" fmla="*/ 32 h 65"/>
                        <a:gd name="T10" fmla="*/ 2 w 129"/>
                        <a:gd name="T11" fmla="*/ 50 h 65"/>
                        <a:gd name="T12" fmla="*/ 5 w 129"/>
                        <a:gd name="T13" fmla="*/ 52 h 65"/>
                        <a:gd name="T14" fmla="*/ 14 w 129"/>
                        <a:gd name="T15" fmla="*/ 47 h 65"/>
                        <a:gd name="T16" fmla="*/ 23 w 129"/>
                        <a:gd name="T17" fmla="*/ 48 h 65"/>
                        <a:gd name="T18" fmla="*/ 25 w 129"/>
                        <a:gd name="T19" fmla="*/ 57 h 65"/>
                        <a:gd name="T20" fmla="*/ 28 w 129"/>
                        <a:gd name="T21" fmla="*/ 62 h 65"/>
                        <a:gd name="T22" fmla="*/ 29 w 129"/>
                        <a:gd name="T23" fmla="*/ 64 h 65"/>
                        <a:gd name="T24" fmla="*/ 39 w 129"/>
                        <a:gd name="T25" fmla="*/ 62 h 65"/>
                        <a:gd name="T26" fmla="*/ 55 w 129"/>
                        <a:gd name="T27" fmla="*/ 61 h 65"/>
                        <a:gd name="T28" fmla="*/ 67 w 129"/>
                        <a:gd name="T29" fmla="*/ 49 h 65"/>
                        <a:gd name="T30" fmla="*/ 77 w 129"/>
                        <a:gd name="T31" fmla="*/ 61 h 65"/>
                        <a:gd name="T32" fmla="*/ 81 w 129"/>
                        <a:gd name="T33" fmla="*/ 65 h 65"/>
                        <a:gd name="T34" fmla="*/ 89 w 129"/>
                        <a:gd name="T35" fmla="*/ 59 h 65"/>
                        <a:gd name="T36" fmla="*/ 99 w 129"/>
                        <a:gd name="T37" fmla="*/ 46 h 65"/>
                        <a:gd name="T38" fmla="*/ 115 w 129"/>
                        <a:gd name="T39" fmla="*/ 53 h 65"/>
                        <a:gd name="T40" fmla="*/ 117 w 129"/>
                        <a:gd name="T41" fmla="*/ 43 h 65"/>
                        <a:gd name="T42" fmla="*/ 124 w 129"/>
                        <a:gd name="T43" fmla="*/ 41 h 65"/>
                        <a:gd name="T44" fmla="*/ 127 w 129"/>
                        <a:gd name="T45" fmla="*/ 38 h 65"/>
                        <a:gd name="T46" fmla="*/ 125 w 129"/>
                        <a:gd name="T47" fmla="*/ 31 h 65"/>
                        <a:gd name="T48" fmla="*/ 121 w 129"/>
                        <a:gd name="T49" fmla="*/ 34 h 65"/>
                        <a:gd name="T50" fmla="*/ 113 w 129"/>
                        <a:gd name="T51" fmla="*/ 32 h 65"/>
                        <a:gd name="T52" fmla="*/ 102 w 129"/>
                        <a:gd name="T53" fmla="*/ 18 h 65"/>
                        <a:gd name="T54" fmla="*/ 102 w 129"/>
                        <a:gd name="T55" fmla="*/ 14 h 65"/>
                        <a:gd name="T56" fmla="*/ 102 w 129"/>
                        <a:gd name="T57" fmla="*/ 11 h 65"/>
                        <a:gd name="T58" fmla="*/ 101 w 129"/>
                        <a:gd name="T59" fmla="*/ 9 h 65"/>
                        <a:gd name="T60" fmla="*/ 91 w 129"/>
                        <a:gd name="T61" fmla="*/ 6 h 65"/>
                        <a:gd name="T62" fmla="*/ 82 w 129"/>
                        <a:gd name="T63" fmla="*/ 5 h 65"/>
                        <a:gd name="T64" fmla="*/ 73 w 129"/>
                        <a:gd name="T65" fmla="*/ 1 h 65"/>
                        <a:gd name="T66" fmla="*/ 67 w 129"/>
                        <a:gd name="T67" fmla="*/ 5 h 65"/>
                        <a:gd name="T68" fmla="*/ 55 w 129"/>
                        <a:gd name="T69" fmla="*/ 9 h 65"/>
                        <a:gd name="T70" fmla="*/ 47 w 129"/>
                        <a:gd name="T71" fmla="*/ 9 h 65"/>
                        <a:gd name="T72" fmla="*/ 38 w 129"/>
                        <a:gd name="T73" fmla="*/ 13 h 65"/>
                        <a:gd name="T74" fmla="*/ 38 w 129"/>
                        <a:gd name="T75"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 h="65">
                          <a:moveTo>
                            <a:pt x="38" y="13"/>
                          </a:moveTo>
                          <a:cubicBezTo>
                            <a:pt x="37" y="13"/>
                            <a:pt x="38" y="13"/>
                            <a:pt x="38" y="13"/>
                          </a:cubicBezTo>
                          <a:cubicBezTo>
                            <a:pt x="36" y="13"/>
                            <a:pt x="33" y="12"/>
                            <a:pt x="31" y="13"/>
                          </a:cubicBezTo>
                          <a:cubicBezTo>
                            <a:pt x="28" y="14"/>
                            <a:pt x="27" y="17"/>
                            <a:pt x="26" y="19"/>
                          </a:cubicBezTo>
                          <a:cubicBezTo>
                            <a:pt x="23" y="25"/>
                            <a:pt x="16" y="27"/>
                            <a:pt x="12" y="32"/>
                          </a:cubicBezTo>
                          <a:cubicBezTo>
                            <a:pt x="8" y="38"/>
                            <a:pt x="4" y="43"/>
                            <a:pt x="2" y="50"/>
                          </a:cubicBezTo>
                          <a:cubicBezTo>
                            <a:pt x="0" y="53"/>
                            <a:pt x="2" y="53"/>
                            <a:pt x="5" y="52"/>
                          </a:cubicBezTo>
                          <a:cubicBezTo>
                            <a:pt x="8" y="50"/>
                            <a:pt x="11" y="47"/>
                            <a:pt x="14" y="47"/>
                          </a:cubicBezTo>
                          <a:cubicBezTo>
                            <a:pt x="17" y="46"/>
                            <a:pt x="21" y="46"/>
                            <a:pt x="23" y="48"/>
                          </a:cubicBezTo>
                          <a:cubicBezTo>
                            <a:pt x="25" y="51"/>
                            <a:pt x="24" y="54"/>
                            <a:pt x="25" y="57"/>
                          </a:cubicBezTo>
                          <a:cubicBezTo>
                            <a:pt x="26" y="59"/>
                            <a:pt x="27" y="60"/>
                            <a:pt x="28" y="62"/>
                          </a:cubicBezTo>
                          <a:cubicBezTo>
                            <a:pt x="29" y="65"/>
                            <a:pt x="27" y="63"/>
                            <a:pt x="29" y="64"/>
                          </a:cubicBezTo>
                          <a:cubicBezTo>
                            <a:pt x="32" y="65"/>
                            <a:pt x="36" y="62"/>
                            <a:pt x="39" y="62"/>
                          </a:cubicBezTo>
                          <a:cubicBezTo>
                            <a:pt x="44" y="62"/>
                            <a:pt x="50" y="64"/>
                            <a:pt x="55" y="61"/>
                          </a:cubicBezTo>
                          <a:cubicBezTo>
                            <a:pt x="59" y="57"/>
                            <a:pt x="60" y="48"/>
                            <a:pt x="67" y="49"/>
                          </a:cubicBezTo>
                          <a:cubicBezTo>
                            <a:pt x="72" y="49"/>
                            <a:pt x="74" y="58"/>
                            <a:pt x="77" y="61"/>
                          </a:cubicBezTo>
                          <a:cubicBezTo>
                            <a:pt x="78" y="62"/>
                            <a:pt x="80" y="65"/>
                            <a:pt x="81" y="65"/>
                          </a:cubicBezTo>
                          <a:cubicBezTo>
                            <a:pt x="83" y="65"/>
                            <a:pt x="87" y="61"/>
                            <a:pt x="89" y="59"/>
                          </a:cubicBezTo>
                          <a:cubicBezTo>
                            <a:pt x="92" y="56"/>
                            <a:pt x="93" y="47"/>
                            <a:pt x="99" y="46"/>
                          </a:cubicBezTo>
                          <a:cubicBezTo>
                            <a:pt x="103" y="46"/>
                            <a:pt x="113" y="56"/>
                            <a:pt x="115" y="53"/>
                          </a:cubicBezTo>
                          <a:cubicBezTo>
                            <a:pt x="117" y="51"/>
                            <a:pt x="116" y="46"/>
                            <a:pt x="117" y="43"/>
                          </a:cubicBezTo>
                          <a:cubicBezTo>
                            <a:pt x="119" y="40"/>
                            <a:pt x="121" y="41"/>
                            <a:pt x="124" y="41"/>
                          </a:cubicBezTo>
                          <a:cubicBezTo>
                            <a:pt x="127" y="40"/>
                            <a:pt x="126" y="41"/>
                            <a:pt x="127" y="38"/>
                          </a:cubicBezTo>
                          <a:cubicBezTo>
                            <a:pt x="128" y="36"/>
                            <a:pt x="129" y="28"/>
                            <a:pt x="125" y="31"/>
                          </a:cubicBezTo>
                          <a:cubicBezTo>
                            <a:pt x="123" y="32"/>
                            <a:pt x="123" y="33"/>
                            <a:pt x="121" y="34"/>
                          </a:cubicBezTo>
                          <a:cubicBezTo>
                            <a:pt x="118" y="34"/>
                            <a:pt x="115" y="33"/>
                            <a:pt x="113" y="32"/>
                          </a:cubicBezTo>
                          <a:cubicBezTo>
                            <a:pt x="107" y="29"/>
                            <a:pt x="101" y="25"/>
                            <a:pt x="102" y="18"/>
                          </a:cubicBezTo>
                          <a:cubicBezTo>
                            <a:pt x="102" y="17"/>
                            <a:pt x="102" y="16"/>
                            <a:pt x="102" y="14"/>
                          </a:cubicBezTo>
                          <a:cubicBezTo>
                            <a:pt x="102" y="13"/>
                            <a:pt x="102" y="12"/>
                            <a:pt x="102" y="11"/>
                          </a:cubicBezTo>
                          <a:cubicBezTo>
                            <a:pt x="103" y="10"/>
                            <a:pt x="103" y="9"/>
                            <a:pt x="101" y="9"/>
                          </a:cubicBezTo>
                          <a:cubicBezTo>
                            <a:pt x="99" y="7"/>
                            <a:pt x="94" y="6"/>
                            <a:pt x="91" y="6"/>
                          </a:cubicBezTo>
                          <a:cubicBezTo>
                            <a:pt x="88" y="6"/>
                            <a:pt x="85" y="6"/>
                            <a:pt x="82" y="5"/>
                          </a:cubicBezTo>
                          <a:cubicBezTo>
                            <a:pt x="78" y="3"/>
                            <a:pt x="77" y="0"/>
                            <a:pt x="73" y="1"/>
                          </a:cubicBezTo>
                          <a:cubicBezTo>
                            <a:pt x="71" y="2"/>
                            <a:pt x="69" y="4"/>
                            <a:pt x="67" y="5"/>
                          </a:cubicBezTo>
                          <a:cubicBezTo>
                            <a:pt x="63" y="7"/>
                            <a:pt x="59" y="8"/>
                            <a:pt x="55" y="9"/>
                          </a:cubicBezTo>
                          <a:cubicBezTo>
                            <a:pt x="52" y="9"/>
                            <a:pt x="50" y="8"/>
                            <a:pt x="47" y="9"/>
                          </a:cubicBezTo>
                          <a:cubicBezTo>
                            <a:pt x="44" y="10"/>
                            <a:pt x="42" y="12"/>
                            <a:pt x="38" y="13"/>
                          </a:cubicBezTo>
                          <a:cubicBezTo>
                            <a:pt x="39" y="13"/>
                            <a:pt x="39" y="13"/>
                            <a:pt x="38"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7" name="Freeform 867">
                      <a:extLst>
                        <a:ext uri="{FF2B5EF4-FFF2-40B4-BE49-F238E27FC236}">
                          <a16:creationId xmlns:a16="http://schemas.microsoft.com/office/drawing/2014/main" id="{F05A2068-542E-4A98-81AC-F0BED696A7CE}"/>
                        </a:ext>
                      </a:extLst>
                    </p:cNvPr>
                    <p:cNvSpPr>
                      <a:spLocks/>
                    </p:cNvSpPr>
                    <p:nvPr/>
                  </p:nvSpPr>
                  <p:spPr bwMode="auto">
                    <a:xfrm>
                      <a:off x="6253010" y="2769282"/>
                      <a:ext cx="182563" cy="68263"/>
                    </a:xfrm>
                    <a:custGeom>
                      <a:avLst/>
                      <a:gdLst>
                        <a:gd name="T0" fmla="*/ 170 w 170"/>
                        <a:gd name="T1" fmla="*/ 17 h 64"/>
                        <a:gd name="T2" fmla="*/ 153 w 170"/>
                        <a:gd name="T3" fmla="*/ 10 h 64"/>
                        <a:gd name="T4" fmla="*/ 136 w 170"/>
                        <a:gd name="T5" fmla="*/ 6 h 64"/>
                        <a:gd name="T6" fmla="*/ 114 w 170"/>
                        <a:gd name="T7" fmla="*/ 8 h 64"/>
                        <a:gd name="T8" fmla="*/ 105 w 170"/>
                        <a:gd name="T9" fmla="*/ 8 h 64"/>
                        <a:gd name="T10" fmla="*/ 94 w 170"/>
                        <a:gd name="T11" fmla="*/ 10 h 64"/>
                        <a:gd name="T12" fmla="*/ 86 w 170"/>
                        <a:gd name="T13" fmla="*/ 5 h 64"/>
                        <a:gd name="T14" fmla="*/ 80 w 170"/>
                        <a:gd name="T15" fmla="*/ 1 h 64"/>
                        <a:gd name="T16" fmla="*/ 70 w 170"/>
                        <a:gd name="T17" fmla="*/ 4 h 64"/>
                        <a:gd name="T18" fmla="*/ 60 w 170"/>
                        <a:gd name="T19" fmla="*/ 2 h 64"/>
                        <a:gd name="T20" fmla="*/ 57 w 170"/>
                        <a:gd name="T21" fmla="*/ 2 h 64"/>
                        <a:gd name="T22" fmla="*/ 53 w 170"/>
                        <a:gd name="T23" fmla="*/ 3 h 64"/>
                        <a:gd name="T24" fmla="*/ 47 w 170"/>
                        <a:gd name="T25" fmla="*/ 8 h 64"/>
                        <a:gd name="T26" fmla="*/ 41 w 170"/>
                        <a:gd name="T27" fmla="*/ 16 h 64"/>
                        <a:gd name="T28" fmla="*/ 32 w 170"/>
                        <a:gd name="T29" fmla="*/ 22 h 64"/>
                        <a:gd name="T30" fmla="*/ 20 w 170"/>
                        <a:gd name="T31" fmla="*/ 27 h 64"/>
                        <a:gd name="T32" fmla="*/ 8 w 170"/>
                        <a:gd name="T33" fmla="*/ 32 h 64"/>
                        <a:gd name="T34" fmla="*/ 27 w 170"/>
                        <a:gd name="T35" fmla="*/ 61 h 64"/>
                        <a:gd name="T36" fmla="*/ 46 w 170"/>
                        <a:gd name="T37" fmla="*/ 62 h 64"/>
                        <a:gd name="T38" fmla="*/ 57 w 170"/>
                        <a:gd name="T39" fmla="*/ 61 h 64"/>
                        <a:gd name="T40" fmla="*/ 58 w 170"/>
                        <a:gd name="T41" fmla="*/ 56 h 64"/>
                        <a:gd name="T42" fmla="*/ 74 w 170"/>
                        <a:gd name="T43" fmla="*/ 47 h 64"/>
                        <a:gd name="T44" fmla="*/ 85 w 170"/>
                        <a:gd name="T45" fmla="*/ 46 h 64"/>
                        <a:gd name="T46" fmla="*/ 96 w 170"/>
                        <a:gd name="T47" fmla="*/ 47 h 64"/>
                        <a:gd name="T48" fmla="*/ 114 w 170"/>
                        <a:gd name="T49" fmla="*/ 34 h 64"/>
                        <a:gd name="T50" fmla="*/ 136 w 170"/>
                        <a:gd name="T51" fmla="*/ 33 h 64"/>
                        <a:gd name="T52" fmla="*/ 157 w 170"/>
                        <a:gd name="T53" fmla="*/ 39 h 64"/>
                        <a:gd name="T54" fmla="*/ 159 w 170"/>
                        <a:gd name="T55" fmla="*/ 33 h 64"/>
                        <a:gd name="T56" fmla="*/ 164 w 170"/>
                        <a:gd name="T57" fmla="*/ 24 h 64"/>
                        <a:gd name="T58" fmla="*/ 164 w 170"/>
                        <a:gd name="T59" fmla="*/ 24 h 64"/>
                        <a:gd name="T60" fmla="*/ 170 w 170"/>
                        <a:gd name="T61" fmla="*/ 1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0" h="64">
                          <a:moveTo>
                            <a:pt x="170" y="17"/>
                          </a:moveTo>
                          <a:cubicBezTo>
                            <a:pt x="164" y="15"/>
                            <a:pt x="158" y="13"/>
                            <a:pt x="153" y="10"/>
                          </a:cubicBezTo>
                          <a:cubicBezTo>
                            <a:pt x="148" y="6"/>
                            <a:pt x="142" y="4"/>
                            <a:pt x="136" y="6"/>
                          </a:cubicBezTo>
                          <a:cubicBezTo>
                            <a:pt x="128" y="8"/>
                            <a:pt x="122" y="10"/>
                            <a:pt x="114" y="8"/>
                          </a:cubicBezTo>
                          <a:cubicBezTo>
                            <a:pt x="111" y="8"/>
                            <a:pt x="108" y="7"/>
                            <a:pt x="105" y="8"/>
                          </a:cubicBezTo>
                          <a:cubicBezTo>
                            <a:pt x="101" y="9"/>
                            <a:pt x="98" y="11"/>
                            <a:pt x="94" y="10"/>
                          </a:cubicBezTo>
                          <a:cubicBezTo>
                            <a:pt x="91" y="10"/>
                            <a:pt x="88" y="8"/>
                            <a:pt x="86" y="5"/>
                          </a:cubicBezTo>
                          <a:cubicBezTo>
                            <a:pt x="84" y="3"/>
                            <a:pt x="83" y="1"/>
                            <a:pt x="80" y="1"/>
                          </a:cubicBezTo>
                          <a:cubicBezTo>
                            <a:pt x="77" y="0"/>
                            <a:pt x="73" y="3"/>
                            <a:pt x="70" y="4"/>
                          </a:cubicBezTo>
                          <a:cubicBezTo>
                            <a:pt x="66" y="5"/>
                            <a:pt x="64" y="4"/>
                            <a:pt x="60" y="2"/>
                          </a:cubicBezTo>
                          <a:cubicBezTo>
                            <a:pt x="58" y="1"/>
                            <a:pt x="59" y="1"/>
                            <a:pt x="57" y="2"/>
                          </a:cubicBezTo>
                          <a:cubicBezTo>
                            <a:pt x="55" y="2"/>
                            <a:pt x="54" y="3"/>
                            <a:pt x="53" y="3"/>
                          </a:cubicBezTo>
                          <a:cubicBezTo>
                            <a:pt x="51" y="4"/>
                            <a:pt x="48" y="6"/>
                            <a:pt x="47" y="8"/>
                          </a:cubicBezTo>
                          <a:cubicBezTo>
                            <a:pt x="44" y="10"/>
                            <a:pt x="43" y="14"/>
                            <a:pt x="41" y="16"/>
                          </a:cubicBezTo>
                          <a:cubicBezTo>
                            <a:pt x="38" y="19"/>
                            <a:pt x="35" y="20"/>
                            <a:pt x="32" y="22"/>
                          </a:cubicBezTo>
                          <a:cubicBezTo>
                            <a:pt x="28" y="24"/>
                            <a:pt x="24" y="26"/>
                            <a:pt x="20" y="27"/>
                          </a:cubicBezTo>
                          <a:cubicBezTo>
                            <a:pt x="14" y="27"/>
                            <a:pt x="11" y="28"/>
                            <a:pt x="8" y="32"/>
                          </a:cubicBezTo>
                          <a:cubicBezTo>
                            <a:pt x="0" y="45"/>
                            <a:pt x="18" y="55"/>
                            <a:pt x="27" y="61"/>
                          </a:cubicBezTo>
                          <a:cubicBezTo>
                            <a:pt x="32" y="64"/>
                            <a:pt x="40" y="63"/>
                            <a:pt x="46" y="62"/>
                          </a:cubicBezTo>
                          <a:cubicBezTo>
                            <a:pt x="49" y="62"/>
                            <a:pt x="54" y="62"/>
                            <a:pt x="57" y="61"/>
                          </a:cubicBezTo>
                          <a:cubicBezTo>
                            <a:pt x="58" y="60"/>
                            <a:pt x="58" y="58"/>
                            <a:pt x="58" y="56"/>
                          </a:cubicBezTo>
                          <a:cubicBezTo>
                            <a:pt x="61" y="51"/>
                            <a:pt x="69" y="49"/>
                            <a:pt x="74" y="47"/>
                          </a:cubicBezTo>
                          <a:cubicBezTo>
                            <a:pt x="78" y="46"/>
                            <a:pt x="81" y="45"/>
                            <a:pt x="85" y="46"/>
                          </a:cubicBezTo>
                          <a:cubicBezTo>
                            <a:pt x="89" y="46"/>
                            <a:pt x="93" y="48"/>
                            <a:pt x="96" y="47"/>
                          </a:cubicBezTo>
                          <a:cubicBezTo>
                            <a:pt x="104" y="45"/>
                            <a:pt x="107" y="36"/>
                            <a:pt x="114" y="34"/>
                          </a:cubicBezTo>
                          <a:cubicBezTo>
                            <a:pt x="120" y="32"/>
                            <a:pt x="130" y="32"/>
                            <a:pt x="136" y="33"/>
                          </a:cubicBezTo>
                          <a:cubicBezTo>
                            <a:pt x="143" y="34"/>
                            <a:pt x="149" y="44"/>
                            <a:pt x="157" y="39"/>
                          </a:cubicBezTo>
                          <a:cubicBezTo>
                            <a:pt x="159" y="38"/>
                            <a:pt x="158" y="36"/>
                            <a:pt x="159" y="33"/>
                          </a:cubicBezTo>
                          <a:cubicBezTo>
                            <a:pt x="160" y="30"/>
                            <a:pt x="162" y="27"/>
                            <a:pt x="164" y="24"/>
                          </a:cubicBezTo>
                          <a:cubicBezTo>
                            <a:pt x="164" y="24"/>
                            <a:pt x="165" y="22"/>
                            <a:pt x="164" y="24"/>
                          </a:cubicBezTo>
                          <a:cubicBezTo>
                            <a:pt x="165" y="22"/>
                            <a:pt x="167" y="19"/>
                            <a:pt x="170" y="1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528" name="Group 527">
                      <a:extLst>
                        <a:ext uri="{FF2B5EF4-FFF2-40B4-BE49-F238E27FC236}">
                          <a16:creationId xmlns:a16="http://schemas.microsoft.com/office/drawing/2014/main" id="{FD6885F4-C6B7-4D5C-9D9E-30C4F606EE69}"/>
                        </a:ext>
                      </a:extLst>
                    </p:cNvPr>
                    <p:cNvGrpSpPr/>
                    <p:nvPr/>
                  </p:nvGrpSpPr>
                  <p:grpSpPr>
                    <a:xfrm>
                      <a:off x="6078385" y="1861221"/>
                      <a:ext cx="406401" cy="663583"/>
                      <a:chOff x="6142046" y="2063778"/>
                      <a:chExt cx="406401" cy="663583"/>
                    </a:xfrm>
                    <a:grpFill/>
                  </p:grpSpPr>
                  <p:sp>
                    <p:nvSpPr>
                      <p:cNvPr id="576" name="Freeform 568">
                        <a:extLst>
                          <a:ext uri="{FF2B5EF4-FFF2-40B4-BE49-F238E27FC236}">
                            <a16:creationId xmlns:a16="http://schemas.microsoft.com/office/drawing/2014/main" id="{8AA84B8C-2CF2-4841-9BBB-3898845ADC9B}"/>
                          </a:ext>
                        </a:extLst>
                      </p:cNvPr>
                      <p:cNvSpPr>
                        <a:spLocks/>
                      </p:cNvSpPr>
                      <p:nvPr/>
                    </p:nvSpPr>
                    <p:spPr bwMode="auto">
                      <a:xfrm>
                        <a:off x="6142046" y="2063778"/>
                        <a:ext cx="406401" cy="663583"/>
                      </a:xfrm>
                      <a:custGeom>
                        <a:avLst/>
                        <a:gdLst>
                          <a:gd name="T0" fmla="*/ 1 w 377"/>
                          <a:gd name="T1" fmla="*/ 467 h 621"/>
                          <a:gd name="T2" fmla="*/ 3 w 377"/>
                          <a:gd name="T3" fmla="*/ 494 h 621"/>
                          <a:gd name="T4" fmla="*/ 20 w 377"/>
                          <a:gd name="T5" fmla="*/ 498 h 621"/>
                          <a:gd name="T6" fmla="*/ 19 w 377"/>
                          <a:gd name="T7" fmla="*/ 517 h 621"/>
                          <a:gd name="T8" fmla="*/ 24 w 377"/>
                          <a:gd name="T9" fmla="*/ 536 h 621"/>
                          <a:gd name="T10" fmla="*/ 35 w 377"/>
                          <a:gd name="T11" fmla="*/ 554 h 621"/>
                          <a:gd name="T12" fmla="*/ 49 w 377"/>
                          <a:gd name="T13" fmla="*/ 576 h 621"/>
                          <a:gd name="T14" fmla="*/ 42 w 377"/>
                          <a:gd name="T15" fmla="*/ 583 h 621"/>
                          <a:gd name="T16" fmla="*/ 55 w 377"/>
                          <a:gd name="T17" fmla="*/ 620 h 621"/>
                          <a:gd name="T18" fmla="*/ 92 w 377"/>
                          <a:gd name="T19" fmla="*/ 612 h 621"/>
                          <a:gd name="T20" fmla="*/ 112 w 377"/>
                          <a:gd name="T21" fmla="*/ 590 h 621"/>
                          <a:gd name="T22" fmla="*/ 141 w 377"/>
                          <a:gd name="T23" fmla="*/ 583 h 621"/>
                          <a:gd name="T24" fmla="*/ 155 w 377"/>
                          <a:gd name="T25" fmla="*/ 550 h 621"/>
                          <a:gd name="T26" fmla="*/ 157 w 377"/>
                          <a:gd name="T27" fmla="*/ 527 h 621"/>
                          <a:gd name="T28" fmla="*/ 161 w 377"/>
                          <a:gd name="T29" fmla="*/ 512 h 621"/>
                          <a:gd name="T30" fmla="*/ 154 w 377"/>
                          <a:gd name="T31" fmla="*/ 491 h 621"/>
                          <a:gd name="T32" fmla="*/ 154 w 377"/>
                          <a:gd name="T33" fmla="*/ 486 h 621"/>
                          <a:gd name="T34" fmla="*/ 172 w 377"/>
                          <a:gd name="T35" fmla="*/ 482 h 621"/>
                          <a:gd name="T36" fmla="*/ 191 w 377"/>
                          <a:gd name="T37" fmla="*/ 466 h 621"/>
                          <a:gd name="T38" fmla="*/ 203 w 377"/>
                          <a:gd name="T39" fmla="*/ 466 h 621"/>
                          <a:gd name="T40" fmla="*/ 207 w 377"/>
                          <a:gd name="T41" fmla="*/ 448 h 621"/>
                          <a:gd name="T42" fmla="*/ 226 w 377"/>
                          <a:gd name="T43" fmla="*/ 422 h 621"/>
                          <a:gd name="T44" fmla="*/ 204 w 377"/>
                          <a:gd name="T45" fmla="*/ 402 h 621"/>
                          <a:gd name="T46" fmla="*/ 183 w 377"/>
                          <a:gd name="T47" fmla="*/ 397 h 621"/>
                          <a:gd name="T48" fmla="*/ 175 w 377"/>
                          <a:gd name="T49" fmla="*/ 383 h 621"/>
                          <a:gd name="T50" fmla="*/ 175 w 377"/>
                          <a:gd name="T51" fmla="*/ 349 h 621"/>
                          <a:gd name="T52" fmla="*/ 185 w 377"/>
                          <a:gd name="T53" fmla="*/ 331 h 621"/>
                          <a:gd name="T54" fmla="*/ 194 w 377"/>
                          <a:gd name="T55" fmla="*/ 315 h 621"/>
                          <a:gd name="T56" fmla="*/ 191 w 377"/>
                          <a:gd name="T57" fmla="*/ 290 h 621"/>
                          <a:gd name="T58" fmla="*/ 206 w 377"/>
                          <a:gd name="T59" fmla="*/ 292 h 621"/>
                          <a:gd name="T60" fmla="*/ 230 w 377"/>
                          <a:gd name="T61" fmla="*/ 280 h 621"/>
                          <a:gd name="T62" fmla="*/ 252 w 377"/>
                          <a:gd name="T63" fmla="*/ 266 h 621"/>
                          <a:gd name="T64" fmla="*/ 277 w 377"/>
                          <a:gd name="T65" fmla="*/ 253 h 621"/>
                          <a:gd name="T66" fmla="*/ 296 w 377"/>
                          <a:gd name="T67" fmla="*/ 230 h 621"/>
                          <a:gd name="T68" fmla="*/ 292 w 377"/>
                          <a:gd name="T69" fmla="*/ 215 h 621"/>
                          <a:gd name="T70" fmla="*/ 295 w 377"/>
                          <a:gd name="T71" fmla="*/ 199 h 621"/>
                          <a:gd name="T72" fmla="*/ 303 w 377"/>
                          <a:gd name="T73" fmla="*/ 181 h 621"/>
                          <a:gd name="T74" fmla="*/ 319 w 377"/>
                          <a:gd name="T75" fmla="*/ 168 h 621"/>
                          <a:gd name="T76" fmla="*/ 324 w 377"/>
                          <a:gd name="T77" fmla="*/ 160 h 621"/>
                          <a:gd name="T78" fmla="*/ 337 w 377"/>
                          <a:gd name="T79" fmla="*/ 156 h 621"/>
                          <a:gd name="T80" fmla="*/ 350 w 377"/>
                          <a:gd name="T81" fmla="*/ 157 h 621"/>
                          <a:gd name="T82" fmla="*/ 377 w 377"/>
                          <a:gd name="T83" fmla="*/ 157 h 621"/>
                          <a:gd name="T84" fmla="*/ 361 w 377"/>
                          <a:gd name="T85" fmla="*/ 95 h 621"/>
                          <a:gd name="T86" fmla="*/ 361 w 377"/>
                          <a:gd name="T87" fmla="*/ 56 h 621"/>
                          <a:gd name="T88" fmla="*/ 290 w 377"/>
                          <a:gd name="T89" fmla="*/ 9 h 621"/>
                          <a:gd name="T90" fmla="*/ 267 w 377"/>
                          <a:gd name="T91" fmla="*/ 0 h 621"/>
                          <a:gd name="T92" fmla="*/ 265 w 377"/>
                          <a:gd name="T93" fmla="*/ 16 h 621"/>
                          <a:gd name="T94" fmla="*/ 240 w 377"/>
                          <a:gd name="T95" fmla="*/ 32 h 621"/>
                          <a:gd name="T96" fmla="*/ 196 w 377"/>
                          <a:gd name="T97" fmla="*/ 53 h 621"/>
                          <a:gd name="T98" fmla="*/ 161 w 377"/>
                          <a:gd name="T99" fmla="*/ 71 h 621"/>
                          <a:gd name="T100" fmla="*/ 156 w 377"/>
                          <a:gd name="T101" fmla="*/ 95 h 621"/>
                          <a:gd name="T102" fmla="*/ 126 w 377"/>
                          <a:gd name="T103" fmla="*/ 131 h 621"/>
                          <a:gd name="T104" fmla="*/ 101 w 377"/>
                          <a:gd name="T105" fmla="*/ 165 h 621"/>
                          <a:gd name="T106" fmla="*/ 82 w 377"/>
                          <a:gd name="T107" fmla="*/ 219 h 621"/>
                          <a:gd name="T108" fmla="*/ 67 w 377"/>
                          <a:gd name="T109" fmla="*/ 242 h 621"/>
                          <a:gd name="T110" fmla="*/ 28 w 377"/>
                          <a:gd name="T111" fmla="*/ 280 h 621"/>
                          <a:gd name="T112" fmla="*/ 33 w 377"/>
                          <a:gd name="T113" fmla="*/ 315 h 621"/>
                          <a:gd name="T114" fmla="*/ 43 w 377"/>
                          <a:gd name="T115" fmla="*/ 358 h 621"/>
                          <a:gd name="T116" fmla="*/ 46 w 377"/>
                          <a:gd name="T117" fmla="*/ 381 h 621"/>
                          <a:gd name="T118" fmla="*/ 41 w 377"/>
                          <a:gd name="T119" fmla="*/ 399 h 621"/>
                          <a:gd name="T120" fmla="*/ 24 w 377"/>
                          <a:gd name="T121" fmla="*/ 429 h 621"/>
                          <a:gd name="T122" fmla="*/ 14 w 377"/>
                          <a:gd name="T123" fmla="*/ 46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7" h="621">
                            <a:moveTo>
                              <a:pt x="14" y="469"/>
                            </a:moveTo>
                            <a:cubicBezTo>
                              <a:pt x="17" y="468"/>
                              <a:pt x="12" y="470"/>
                              <a:pt x="14" y="469"/>
                            </a:cubicBezTo>
                            <a:cubicBezTo>
                              <a:pt x="11" y="471"/>
                              <a:pt x="3" y="465"/>
                              <a:pt x="1" y="467"/>
                            </a:cubicBezTo>
                            <a:cubicBezTo>
                              <a:pt x="0" y="468"/>
                              <a:pt x="0" y="473"/>
                              <a:pt x="0" y="474"/>
                            </a:cubicBezTo>
                            <a:cubicBezTo>
                              <a:pt x="0" y="477"/>
                              <a:pt x="1" y="479"/>
                              <a:pt x="2" y="481"/>
                            </a:cubicBezTo>
                            <a:cubicBezTo>
                              <a:pt x="3" y="485"/>
                              <a:pt x="1" y="490"/>
                              <a:pt x="3" y="494"/>
                            </a:cubicBezTo>
                            <a:cubicBezTo>
                              <a:pt x="5" y="498"/>
                              <a:pt x="10" y="495"/>
                              <a:pt x="12" y="493"/>
                            </a:cubicBezTo>
                            <a:cubicBezTo>
                              <a:pt x="16" y="488"/>
                              <a:pt x="14" y="495"/>
                              <a:pt x="14" y="497"/>
                            </a:cubicBezTo>
                            <a:cubicBezTo>
                              <a:pt x="14" y="503"/>
                              <a:pt x="17" y="497"/>
                              <a:pt x="20" y="498"/>
                            </a:cubicBezTo>
                            <a:cubicBezTo>
                              <a:pt x="24" y="500"/>
                              <a:pt x="19" y="506"/>
                              <a:pt x="18" y="507"/>
                            </a:cubicBezTo>
                            <a:cubicBezTo>
                              <a:pt x="17" y="509"/>
                              <a:pt x="16" y="510"/>
                              <a:pt x="16" y="513"/>
                            </a:cubicBezTo>
                            <a:cubicBezTo>
                              <a:pt x="16" y="516"/>
                              <a:pt x="18" y="515"/>
                              <a:pt x="19" y="517"/>
                            </a:cubicBezTo>
                            <a:cubicBezTo>
                              <a:pt x="20" y="519"/>
                              <a:pt x="19" y="520"/>
                              <a:pt x="19" y="521"/>
                            </a:cubicBezTo>
                            <a:cubicBezTo>
                              <a:pt x="19" y="523"/>
                              <a:pt x="20" y="524"/>
                              <a:pt x="20" y="525"/>
                            </a:cubicBezTo>
                            <a:cubicBezTo>
                              <a:pt x="23" y="528"/>
                              <a:pt x="23" y="532"/>
                              <a:pt x="24" y="536"/>
                            </a:cubicBezTo>
                            <a:cubicBezTo>
                              <a:pt x="25" y="540"/>
                              <a:pt x="27" y="543"/>
                              <a:pt x="28" y="546"/>
                            </a:cubicBezTo>
                            <a:cubicBezTo>
                              <a:pt x="29" y="548"/>
                              <a:pt x="29" y="550"/>
                              <a:pt x="31" y="552"/>
                            </a:cubicBezTo>
                            <a:cubicBezTo>
                              <a:pt x="32" y="553"/>
                              <a:pt x="33" y="553"/>
                              <a:pt x="35" y="554"/>
                            </a:cubicBezTo>
                            <a:cubicBezTo>
                              <a:pt x="38" y="557"/>
                              <a:pt x="38" y="561"/>
                              <a:pt x="41" y="564"/>
                            </a:cubicBezTo>
                            <a:cubicBezTo>
                              <a:pt x="43" y="566"/>
                              <a:pt x="48" y="565"/>
                              <a:pt x="49" y="568"/>
                            </a:cubicBezTo>
                            <a:cubicBezTo>
                              <a:pt x="50" y="570"/>
                              <a:pt x="51" y="575"/>
                              <a:pt x="49" y="576"/>
                            </a:cubicBezTo>
                            <a:cubicBezTo>
                              <a:pt x="46" y="577"/>
                              <a:pt x="42" y="573"/>
                              <a:pt x="44" y="579"/>
                            </a:cubicBezTo>
                            <a:cubicBezTo>
                              <a:pt x="44" y="580"/>
                              <a:pt x="46" y="581"/>
                              <a:pt x="45" y="582"/>
                            </a:cubicBezTo>
                            <a:cubicBezTo>
                              <a:pt x="44" y="584"/>
                              <a:pt x="42" y="582"/>
                              <a:pt x="42" y="583"/>
                            </a:cubicBezTo>
                            <a:cubicBezTo>
                              <a:pt x="40" y="585"/>
                              <a:pt x="41" y="590"/>
                              <a:pt x="43" y="592"/>
                            </a:cubicBezTo>
                            <a:cubicBezTo>
                              <a:pt x="47" y="598"/>
                              <a:pt x="58" y="602"/>
                              <a:pt x="54" y="611"/>
                            </a:cubicBezTo>
                            <a:cubicBezTo>
                              <a:pt x="52" y="615"/>
                              <a:pt x="49" y="619"/>
                              <a:pt x="55" y="620"/>
                            </a:cubicBezTo>
                            <a:cubicBezTo>
                              <a:pt x="59" y="621"/>
                              <a:pt x="63" y="619"/>
                              <a:pt x="66" y="619"/>
                            </a:cubicBezTo>
                            <a:cubicBezTo>
                              <a:pt x="71" y="619"/>
                              <a:pt x="75" y="618"/>
                              <a:pt x="80" y="617"/>
                            </a:cubicBezTo>
                            <a:cubicBezTo>
                              <a:pt x="85" y="617"/>
                              <a:pt x="90" y="618"/>
                              <a:pt x="92" y="612"/>
                            </a:cubicBezTo>
                            <a:cubicBezTo>
                              <a:pt x="93" y="608"/>
                              <a:pt x="89" y="605"/>
                              <a:pt x="90" y="601"/>
                            </a:cubicBezTo>
                            <a:cubicBezTo>
                              <a:pt x="91" y="597"/>
                              <a:pt x="96" y="594"/>
                              <a:pt x="99" y="592"/>
                            </a:cubicBezTo>
                            <a:cubicBezTo>
                              <a:pt x="103" y="590"/>
                              <a:pt x="108" y="591"/>
                              <a:pt x="112" y="590"/>
                            </a:cubicBezTo>
                            <a:cubicBezTo>
                              <a:pt x="116" y="588"/>
                              <a:pt x="121" y="586"/>
                              <a:pt x="125" y="585"/>
                            </a:cubicBezTo>
                            <a:cubicBezTo>
                              <a:pt x="130" y="585"/>
                              <a:pt x="129" y="589"/>
                              <a:pt x="133" y="590"/>
                            </a:cubicBezTo>
                            <a:cubicBezTo>
                              <a:pt x="137" y="591"/>
                              <a:pt x="139" y="586"/>
                              <a:pt x="141" y="583"/>
                            </a:cubicBezTo>
                            <a:cubicBezTo>
                              <a:pt x="144" y="576"/>
                              <a:pt x="151" y="570"/>
                              <a:pt x="153" y="562"/>
                            </a:cubicBezTo>
                            <a:cubicBezTo>
                              <a:pt x="154" y="559"/>
                              <a:pt x="153" y="556"/>
                              <a:pt x="153" y="554"/>
                            </a:cubicBezTo>
                            <a:cubicBezTo>
                              <a:pt x="154" y="552"/>
                              <a:pt x="155" y="552"/>
                              <a:pt x="155" y="550"/>
                            </a:cubicBezTo>
                            <a:cubicBezTo>
                              <a:pt x="157" y="547"/>
                              <a:pt x="154" y="544"/>
                              <a:pt x="156" y="540"/>
                            </a:cubicBezTo>
                            <a:cubicBezTo>
                              <a:pt x="158" y="536"/>
                              <a:pt x="162" y="534"/>
                              <a:pt x="159" y="529"/>
                            </a:cubicBezTo>
                            <a:cubicBezTo>
                              <a:pt x="158" y="528"/>
                              <a:pt x="157" y="529"/>
                              <a:pt x="157" y="527"/>
                            </a:cubicBezTo>
                            <a:cubicBezTo>
                              <a:pt x="157" y="525"/>
                              <a:pt x="160" y="524"/>
                              <a:pt x="160" y="522"/>
                            </a:cubicBezTo>
                            <a:cubicBezTo>
                              <a:pt x="161" y="519"/>
                              <a:pt x="154" y="517"/>
                              <a:pt x="157" y="514"/>
                            </a:cubicBezTo>
                            <a:cubicBezTo>
                              <a:pt x="158" y="513"/>
                              <a:pt x="160" y="515"/>
                              <a:pt x="161" y="512"/>
                            </a:cubicBezTo>
                            <a:cubicBezTo>
                              <a:pt x="162" y="511"/>
                              <a:pt x="161" y="508"/>
                              <a:pt x="162" y="507"/>
                            </a:cubicBezTo>
                            <a:cubicBezTo>
                              <a:pt x="163" y="502"/>
                              <a:pt x="168" y="501"/>
                              <a:pt x="163" y="497"/>
                            </a:cubicBezTo>
                            <a:cubicBezTo>
                              <a:pt x="162" y="495"/>
                              <a:pt x="153" y="494"/>
                              <a:pt x="154" y="491"/>
                            </a:cubicBezTo>
                            <a:cubicBezTo>
                              <a:pt x="154" y="490"/>
                              <a:pt x="161" y="492"/>
                              <a:pt x="162" y="492"/>
                            </a:cubicBezTo>
                            <a:cubicBezTo>
                              <a:pt x="166" y="492"/>
                              <a:pt x="167" y="489"/>
                              <a:pt x="163" y="487"/>
                            </a:cubicBezTo>
                            <a:cubicBezTo>
                              <a:pt x="160" y="486"/>
                              <a:pt x="157" y="487"/>
                              <a:pt x="154" y="486"/>
                            </a:cubicBezTo>
                            <a:cubicBezTo>
                              <a:pt x="151" y="485"/>
                              <a:pt x="152" y="484"/>
                              <a:pt x="154" y="483"/>
                            </a:cubicBezTo>
                            <a:cubicBezTo>
                              <a:pt x="157" y="483"/>
                              <a:pt x="160" y="483"/>
                              <a:pt x="163" y="483"/>
                            </a:cubicBezTo>
                            <a:cubicBezTo>
                              <a:pt x="166" y="483"/>
                              <a:pt x="169" y="482"/>
                              <a:pt x="172" y="482"/>
                            </a:cubicBezTo>
                            <a:cubicBezTo>
                              <a:pt x="176" y="481"/>
                              <a:pt x="179" y="480"/>
                              <a:pt x="181" y="478"/>
                            </a:cubicBezTo>
                            <a:cubicBezTo>
                              <a:pt x="184" y="476"/>
                              <a:pt x="186" y="473"/>
                              <a:pt x="188" y="471"/>
                            </a:cubicBezTo>
                            <a:cubicBezTo>
                              <a:pt x="190" y="469"/>
                              <a:pt x="190" y="468"/>
                              <a:pt x="191" y="466"/>
                            </a:cubicBezTo>
                            <a:cubicBezTo>
                              <a:pt x="193" y="462"/>
                              <a:pt x="194" y="466"/>
                              <a:pt x="194" y="468"/>
                            </a:cubicBezTo>
                            <a:cubicBezTo>
                              <a:pt x="195" y="470"/>
                              <a:pt x="194" y="473"/>
                              <a:pt x="197" y="472"/>
                            </a:cubicBezTo>
                            <a:cubicBezTo>
                              <a:pt x="199" y="472"/>
                              <a:pt x="201" y="468"/>
                              <a:pt x="203" y="466"/>
                            </a:cubicBezTo>
                            <a:cubicBezTo>
                              <a:pt x="206" y="465"/>
                              <a:pt x="216" y="461"/>
                              <a:pt x="211" y="457"/>
                            </a:cubicBezTo>
                            <a:cubicBezTo>
                              <a:pt x="209" y="455"/>
                              <a:pt x="204" y="456"/>
                              <a:pt x="204" y="452"/>
                            </a:cubicBezTo>
                            <a:cubicBezTo>
                              <a:pt x="203" y="450"/>
                              <a:pt x="205" y="448"/>
                              <a:pt x="207" y="448"/>
                            </a:cubicBezTo>
                            <a:cubicBezTo>
                              <a:pt x="210" y="446"/>
                              <a:pt x="212" y="446"/>
                              <a:pt x="215" y="444"/>
                            </a:cubicBezTo>
                            <a:cubicBezTo>
                              <a:pt x="218" y="442"/>
                              <a:pt x="221" y="441"/>
                              <a:pt x="224" y="440"/>
                            </a:cubicBezTo>
                            <a:cubicBezTo>
                              <a:pt x="232" y="436"/>
                              <a:pt x="228" y="429"/>
                              <a:pt x="226" y="422"/>
                            </a:cubicBezTo>
                            <a:cubicBezTo>
                              <a:pt x="225" y="419"/>
                              <a:pt x="224" y="419"/>
                              <a:pt x="221" y="419"/>
                            </a:cubicBezTo>
                            <a:cubicBezTo>
                              <a:pt x="217" y="418"/>
                              <a:pt x="217" y="419"/>
                              <a:pt x="216" y="415"/>
                            </a:cubicBezTo>
                            <a:cubicBezTo>
                              <a:pt x="214" y="409"/>
                              <a:pt x="209" y="407"/>
                              <a:pt x="204" y="402"/>
                            </a:cubicBezTo>
                            <a:cubicBezTo>
                              <a:pt x="203" y="401"/>
                              <a:pt x="202" y="399"/>
                              <a:pt x="200" y="399"/>
                            </a:cubicBezTo>
                            <a:cubicBezTo>
                              <a:pt x="196" y="398"/>
                              <a:pt x="194" y="402"/>
                              <a:pt x="191" y="402"/>
                            </a:cubicBezTo>
                            <a:cubicBezTo>
                              <a:pt x="188" y="402"/>
                              <a:pt x="186" y="398"/>
                              <a:pt x="183" y="397"/>
                            </a:cubicBezTo>
                            <a:cubicBezTo>
                              <a:pt x="182" y="396"/>
                              <a:pt x="175" y="397"/>
                              <a:pt x="176" y="394"/>
                            </a:cubicBezTo>
                            <a:cubicBezTo>
                              <a:pt x="176" y="392"/>
                              <a:pt x="180" y="393"/>
                              <a:pt x="180" y="389"/>
                            </a:cubicBezTo>
                            <a:cubicBezTo>
                              <a:pt x="179" y="387"/>
                              <a:pt x="176" y="385"/>
                              <a:pt x="175" y="383"/>
                            </a:cubicBezTo>
                            <a:cubicBezTo>
                              <a:pt x="173" y="380"/>
                              <a:pt x="173" y="377"/>
                              <a:pt x="174" y="374"/>
                            </a:cubicBezTo>
                            <a:cubicBezTo>
                              <a:pt x="174" y="371"/>
                              <a:pt x="176" y="368"/>
                              <a:pt x="175" y="365"/>
                            </a:cubicBezTo>
                            <a:cubicBezTo>
                              <a:pt x="175" y="363"/>
                              <a:pt x="168" y="349"/>
                              <a:pt x="175" y="349"/>
                            </a:cubicBezTo>
                            <a:cubicBezTo>
                              <a:pt x="177" y="349"/>
                              <a:pt x="178" y="353"/>
                              <a:pt x="181" y="353"/>
                            </a:cubicBezTo>
                            <a:cubicBezTo>
                              <a:pt x="185" y="353"/>
                              <a:pt x="183" y="350"/>
                              <a:pt x="182" y="348"/>
                            </a:cubicBezTo>
                            <a:cubicBezTo>
                              <a:pt x="179" y="341"/>
                              <a:pt x="185" y="337"/>
                              <a:pt x="185" y="331"/>
                            </a:cubicBezTo>
                            <a:cubicBezTo>
                              <a:pt x="185" y="327"/>
                              <a:pt x="184" y="324"/>
                              <a:pt x="182" y="321"/>
                            </a:cubicBezTo>
                            <a:cubicBezTo>
                              <a:pt x="181" y="318"/>
                              <a:pt x="180" y="315"/>
                              <a:pt x="185" y="316"/>
                            </a:cubicBezTo>
                            <a:cubicBezTo>
                              <a:pt x="188" y="316"/>
                              <a:pt x="191" y="318"/>
                              <a:pt x="194" y="315"/>
                            </a:cubicBezTo>
                            <a:cubicBezTo>
                              <a:pt x="197" y="313"/>
                              <a:pt x="197" y="310"/>
                              <a:pt x="197" y="307"/>
                            </a:cubicBezTo>
                            <a:cubicBezTo>
                              <a:pt x="197" y="304"/>
                              <a:pt x="197" y="303"/>
                              <a:pt x="196" y="300"/>
                            </a:cubicBezTo>
                            <a:cubicBezTo>
                              <a:pt x="195" y="298"/>
                              <a:pt x="190" y="293"/>
                              <a:pt x="191" y="290"/>
                            </a:cubicBezTo>
                            <a:cubicBezTo>
                              <a:pt x="193" y="284"/>
                              <a:pt x="198" y="295"/>
                              <a:pt x="199" y="297"/>
                            </a:cubicBezTo>
                            <a:cubicBezTo>
                              <a:pt x="200" y="299"/>
                              <a:pt x="201" y="301"/>
                              <a:pt x="203" y="300"/>
                            </a:cubicBezTo>
                            <a:cubicBezTo>
                              <a:pt x="205" y="299"/>
                              <a:pt x="205" y="294"/>
                              <a:pt x="206" y="292"/>
                            </a:cubicBezTo>
                            <a:cubicBezTo>
                              <a:pt x="208" y="290"/>
                              <a:pt x="213" y="288"/>
                              <a:pt x="216" y="287"/>
                            </a:cubicBezTo>
                            <a:cubicBezTo>
                              <a:pt x="218" y="286"/>
                              <a:pt x="220" y="286"/>
                              <a:pt x="222" y="286"/>
                            </a:cubicBezTo>
                            <a:cubicBezTo>
                              <a:pt x="226" y="285"/>
                              <a:pt x="228" y="283"/>
                              <a:pt x="230" y="280"/>
                            </a:cubicBezTo>
                            <a:cubicBezTo>
                              <a:pt x="232" y="277"/>
                              <a:pt x="233" y="274"/>
                              <a:pt x="235" y="272"/>
                            </a:cubicBezTo>
                            <a:cubicBezTo>
                              <a:pt x="237" y="270"/>
                              <a:pt x="240" y="270"/>
                              <a:pt x="243" y="269"/>
                            </a:cubicBezTo>
                            <a:cubicBezTo>
                              <a:pt x="246" y="268"/>
                              <a:pt x="249" y="267"/>
                              <a:pt x="252" y="266"/>
                            </a:cubicBezTo>
                            <a:cubicBezTo>
                              <a:pt x="255" y="264"/>
                              <a:pt x="258" y="262"/>
                              <a:pt x="261" y="261"/>
                            </a:cubicBezTo>
                            <a:cubicBezTo>
                              <a:pt x="264" y="260"/>
                              <a:pt x="267" y="260"/>
                              <a:pt x="270" y="258"/>
                            </a:cubicBezTo>
                            <a:cubicBezTo>
                              <a:pt x="272" y="257"/>
                              <a:pt x="275" y="255"/>
                              <a:pt x="277" y="253"/>
                            </a:cubicBezTo>
                            <a:cubicBezTo>
                              <a:pt x="280" y="250"/>
                              <a:pt x="281" y="247"/>
                              <a:pt x="282" y="244"/>
                            </a:cubicBezTo>
                            <a:cubicBezTo>
                              <a:pt x="284" y="241"/>
                              <a:pt x="287" y="239"/>
                              <a:pt x="290" y="236"/>
                            </a:cubicBezTo>
                            <a:cubicBezTo>
                              <a:pt x="292" y="233"/>
                              <a:pt x="293" y="231"/>
                              <a:pt x="296" y="230"/>
                            </a:cubicBezTo>
                            <a:cubicBezTo>
                              <a:pt x="300" y="228"/>
                              <a:pt x="300" y="228"/>
                              <a:pt x="299" y="224"/>
                            </a:cubicBezTo>
                            <a:cubicBezTo>
                              <a:pt x="299" y="220"/>
                              <a:pt x="299" y="219"/>
                              <a:pt x="296" y="217"/>
                            </a:cubicBezTo>
                            <a:cubicBezTo>
                              <a:pt x="295" y="216"/>
                              <a:pt x="293" y="216"/>
                              <a:pt x="292" y="215"/>
                            </a:cubicBezTo>
                            <a:cubicBezTo>
                              <a:pt x="291" y="213"/>
                              <a:pt x="292" y="213"/>
                              <a:pt x="292" y="211"/>
                            </a:cubicBezTo>
                            <a:cubicBezTo>
                              <a:pt x="292" y="208"/>
                              <a:pt x="288" y="208"/>
                              <a:pt x="289" y="205"/>
                            </a:cubicBezTo>
                            <a:cubicBezTo>
                              <a:pt x="289" y="202"/>
                              <a:pt x="293" y="200"/>
                              <a:pt x="295" y="199"/>
                            </a:cubicBezTo>
                            <a:cubicBezTo>
                              <a:pt x="301" y="195"/>
                              <a:pt x="302" y="192"/>
                              <a:pt x="303" y="186"/>
                            </a:cubicBezTo>
                            <a:cubicBezTo>
                              <a:pt x="303" y="185"/>
                              <a:pt x="305" y="184"/>
                              <a:pt x="305" y="184"/>
                            </a:cubicBezTo>
                            <a:cubicBezTo>
                              <a:pt x="304" y="183"/>
                              <a:pt x="303" y="182"/>
                              <a:pt x="303" y="181"/>
                            </a:cubicBezTo>
                            <a:cubicBezTo>
                              <a:pt x="301" y="178"/>
                              <a:pt x="304" y="177"/>
                              <a:pt x="307" y="176"/>
                            </a:cubicBezTo>
                            <a:cubicBezTo>
                              <a:pt x="309" y="175"/>
                              <a:pt x="311" y="174"/>
                              <a:pt x="314" y="172"/>
                            </a:cubicBezTo>
                            <a:cubicBezTo>
                              <a:pt x="315" y="170"/>
                              <a:pt x="316" y="168"/>
                              <a:pt x="319" y="168"/>
                            </a:cubicBezTo>
                            <a:cubicBezTo>
                              <a:pt x="321" y="168"/>
                              <a:pt x="326" y="171"/>
                              <a:pt x="325" y="167"/>
                            </a:cubicBezTo>
                            <a:cubicBezTo>
                              <a:pt x="325" y="167"/>
                              <a:pt x="324" y="165"/>
                              <a:pt x="323" y="164"/>
                            </a:cubicBezTo>
                            <a:cubicBezTo>
                              <a:pt x="322" y="162"/>
                              <a:pt x="322" y="162"/>
                              <a:pt x="324" y="160"/>
                            </a:cubicBezTo>
                            <a:cubicBezTo>
                              <a:pt x="325" y="157"/>
                              <a:pt x="325" y="154"/>
                              <a:pt x="329" y="155"/>
                            </a:cubicBezTo>
                            <a:cubicBezTo>
                              <a:pt x="332" y="156"/>
                              <a:pt x="332" y="160"/>
                              <a:pt x="335" y="158"/>
                            </a:cubicBezTo>
                            <a:cubicBezTo>
                              <a:pt x="337" y="157"/>
                              <a:pt x="336" y="156"/>
                              <a:pt x="337" y="156"/>
                            </a:cubicBezTo>
                            <a:cubicBezTo>
                              <a:pt x="338" y="155"/>
                              <a:pt x="340" y="156"/>
                              <a:pt x="341" y="157"/>
                            </a:cubicBezTo>
                            <a:cubicBezTo>
                              <a:pt x="343" y="158"/>
                              <a:pt x="343" y="163"/>
                              <a:pt x="346" y="162"/>
                            </a:cubicBezTo>
                            <a:cubicBezTo>
                              <a:pt x="348" y="161"/>
                              <a:pt x="348" y="158"/>
                              <a:pt x="350" y="157"/>
                            </a:cubicBezTo>
                            <a:cubicBezTo>
                              <a:pt x="354" y="156"/>
                              <a:pt x="355" y="157"/>
                              <a:pt x="358" y="158"/>
                            </a:cubicBezTo>
                            <a:cubicBezTo>
                              <a:pt x="361" y="158"/>
                              <a:pt x="364" y="157"/>
                              <a:pt x="367" y="157"/>
                            </a:cubicBezTo>
                            <a:cubicBezTo>
                              <a:pt x="370" y="156"/>
                              <a:pt x="374" y="157"/>
                              <a:pt x="377" y="157"/>
                            </a:cubicBezTo>
                            <a:cubicBezTo>
                              <a:pt x="377" y="149"/>
                              <a:pt x="367" y="145"/>
                              <a:pt x="365" y="138"/>
                            </a:cubicBezTo>
                            <a:cubicBezTo>
                              <a:pt x="363" y="130"/>
                              <a:pt x="370" y="121"/>
                              <a:pt x="372" y="114"/>
                            </a:cubicBezTo>
                            <a:cubicBezTo>
                              <a:pt x="374" y="106"/>
                              <a:pt x="362" y="103"/>
                              <a:pt x="361" y="95"/>
                            </a:cubicBezTo>
                            <a:cubicBezTo>
                              <a:pt x="360" y="90"/>
                              <a:pt x="364" y="89"/>
                              <a:pt x="366" y="85"/>
                            </a:cubicBezTo>
                            <a:cubicBezTo>
                              <a:pt x="367" y="82"/>
                              <a:pt x="360" y="80"/>
                              <a:pt x="359" y="77"/>
                            </a:cubicBezTo>
                            <a:cubicBezTo>
                              <a:pt x="356" y="71"/>
                              <a:pt x="361" y="62"/>
                              <a:pt x="361" y="56"/>
                            </a:cubicBezTo>
                            <a:cubicBezTo>
                              <a:pt x="361" y="51"/>
                              <a:pt x="355" y="48"/>
                              <a:pt x="352" y="45"/>
                            </a:cubicBezTo>
                            <a:cubicBezTo>
                              <a:pt x="338" y="36"/>
                              <a:pt x="322" y="28"/>
                              <a:pt x="308" y="20"/>
                            </a:cubicBezTo>
                            <a:cubicBezTo>
                              <a:pt x="301" y="17"/>
                              <a:pt x="295" y="13"/>
                              <a:pt x="290" y="9"/>
                            </a:cubicBezTo>
                            <a:cubicBezTo>
                              <a:pt x="286" y="7"/>
                              <a:pt x="283" y="4"/>
                              <a:pt x="280" y="1"/>
                            </a:cubicBezTo>
                            <a:cubicBezTo>
                              <a:pt x="278" y="0"/>
                              <a:pt x="278" y="0"/>
                              <a:pt x="275" y="0"/>
                            </a:cubicBezTo>
                            <a:cubicBezTo>
                              <a:pt x="273" y="0"/>
                              <a:pt x="270" y="0"/>
                              <a:pt x="267" y="0"/>
                            </a:cubicBezTo>
                            <a:cubicBezTo>
                              <a:pt x="267" y="1"/>
                              <a:pt x="265" y="0"/>
                              <a:pt x="264" y="1"/>
                            </a:cubicBezTo>
                            <a:cubicBezTo>
                              <a:pt x="264" y="2"/>
                              <a:pt x="266" y="6"/>
                              <a:pt x="266" y="7"/>
                            </a:cubicBezTo>
                            <a:cubicBezTo>
                              <a:pt x="266" y="10"/>
                              <a:pt x="267" y="13"/>
                              <a:pt x="265" y="16"/>
                            </a:cubicBezTo>
                            <a:cubicBezTo>
                              <a:pt x="262" y="19"/>
                              <a:pt x="260" y="19"/>
                              <a:pt x="260" y="24"/>
                            </a:cubicBezTo>
                            <a:cubicBezTo>
                              <a:pt x="261" y="27"/>
                              <a:pt x="261" y="32"/>
                              <a:pt x="259" y="34"/>
                            </a:cubicBezTo>
                            <a:cubicBezTo>
                              <a:pt x="255" y="38"/>
                              <a:pt x="244" y="33"/>
                              <a:pt x="240" y="32"/>
                            </a:cubicBezTo>
                            <a:cubicBezTo>
                              <a:pt x="231" y="31"/>
                              <a:pt x="222" y="28"/>
                              <a:pt x="213" y="28"/>
                            </a:cubicBezTo>
                            <a:cubicBezTo>
                              <a:pt x="204" y="28"/>
                              <a:pt x="206" y="41"/>
                              <a:pt x="203" y="47"/>
                            </a:cubicBezTo>
                            <a:cubicBezTo>
                              <a:pt x="202" y="49"/>
                              <a:pt x="199" y="53"/>
                              <a:pt x="196" y="53"/>
                            </a:cubicBezTo>
                            <a:cubicBezTo>
                              <a:pt x="193" y="53"/>
                              <a:pt x="189" y="50"/>
                              <a:pt x="185" y="50"/>
                            </a:cubicBezTo>
                            <a:cubicBezTo>
                              <a:pt x="178" y="50"/>
                              <a:pt x="169" y="54"/>
                              <a:pt x="166" y="60"/>
                            </a:cubicBezTo>
                            <a:cubicBezTo>
                              <a:pt x="164" y="64"/>
                              <a:pt x="164" y="68"/>
                              <a:pt x="161" y="71"/>
                            </a:cubicBezTo>
                            <a:cubicBezTo>
                              <a:pt x="158" y="73"/>
                              <a:pt x="154" y="74"/>
                              <a:pt x="152" y="77"/>
                            </a:cubicBezTo>
                            <a:cubicBezTo>
                              <a:pt x="150" y="80"/>
                              <a:pt x="151" y="82"/>
                              <a:pt x="153" y="85"/>
                            </a:cubicBezTo>
                            <a:cubicBezTo>
                              <a:pt x="156" y="88"/>
                              <a:pt x="157" y="91"/>
                              <a:pt x="156" y="95"/>
                            </a:cubicBezTo>
                            <a:cubicBezTo>
                              <a:pt x="154" y="102"/>
                              <a:pt x="145" y="109"/>
                              <a:pt x="140" y="113"/>
                            </a:cubicBezTo>
                            <a:cubicBezTo>
                              <a:pt x="136" y="116"/>
                              <a:pt x="133" y="119"/>
                              <a:pt x="130" y="122"/>
                            </a:cubicBezTo>
                            <a:cubicBezTo>
                              <a:pt x="128" y="125"/>
                              <a:pt x="127" y="128"/>
                              <a:pt x="126" y="131"/>
                            </a:cubicBezTo>
                            <a:cubicBezTo>
                              <a:pt x="123" y="139"/>
                              <a:pt x="113" y="139"/>
                              <a:pt x="107" y="143"/>
                            </a:cubicBezTo>
                            <a:cubicBezTo>
                              <a:pt x="104" y="145"/>
                              <a:pt x="102" y="147"/>
                              <a:pt x="102" y="151"/>
                            </a:cubicBezTo>
                            <a:cubicBezTo>
                              <a:pt x="101" y="156"/>
                              <a:pt x="102" y="161"/>
                              <a:pt x="101" y="165"/>
                            </a:cubicBezTo>
                            <a:cubicBezTo>
                              <a:pt x="101" y="173"/>
                              <a:pt x="101" y="181"/>
                              <a:pt x="98" y="187"/>
                            </a:cubicBezTo>
                            <a:cubicBezTo>
                              <a:pt x="95" y="193"/>
                              <a:pt x="91" y="200"/>
                              <a:pt x="86" y="204"/>
                            </a:cubicBezTo>
                            <a:cubicBezTo>
                              <a:pt x="83" y="208"/>
                              <a:pt x="78" y="213"/>
                              <a:pt x="82" y="219"/>
                            </a:cubicBezTo>
                            <a:cubicBezTo>
                              <a:pt x="84" y="221"/>
                              <a:pt x="87" y="222"/>
                              <a:pt x="87" y="226"/>
                            </a:cubicBezTo>
                            <a:cubicBezTo>
                              <a:pt x="88" y="230"/>
                              <a:pt x="87" y="235"/>
                              <a:pt x="85" y="238"/>
                            </a:cubicBezTo>
                            <a:cubicBezTo>
                              <a:pt x="80" y="247"/>
                              <a:pt x="75" y="244"/>
                              <a:pt x="67" y="242"/>
                            </a:cubicBezTo>
                            <a:cubicBezTo>
                              <a:pt x="59" y="240"/>
                              <a:pt x="51" y="242"/>
                              <a:pt x="46" y="248"/>
                            </a:cubicBezTo>
                            <a:cubicBezTo>
                              <a:pt x="40" y="255"/>
                              <a:pt x="34" y="262"/>
                              <a:pt x="30" y="269"/>
                            </a:cubicBezTo>
                            <a:cubicBezTo>
                              <a:pt x="29" y="272"/>
                              <a:pt x="27" y="276"/>
                              <a:pt x="28" y="280"/>
                            </a:cubicBezTo>
                            <a:cubicBezTo>
                              <a:pt x="29" y="283"/>
                              <a:pt x="32" y="286"/>
                              <a:pt x="33" y="290"/>
                            </a:cubicBezTo>
                            <a:cubicBezTo>
                              <a:pt x="34" y="294"/>
                              <a:pt x="32" y="298"/>
                              <a:pt x="31" y="302"/>
                            </a:cubicBezTo>
                            <a:cubicBezTo>
                              <a:pt x="29" y="307"/>
                              <a:pt x="30" y="310"/>
                              <a:pt x="33" y="315"/>
                            </a:cubicBezTo>
                            <a:cubicBezTo>
                              <a:pt x="36" y="323"/>
                              <a:pt x="35" y="331"/>
                              <a:pt x="33" y="339"/>
                            </a:cubicBezTo>
                            <a:cubicBezTo>
                              <a:pt x="33" y="343"/>
                              <a:pt x="31" y="347"/>
                              <a:pt x="33" y="350"/>
                            </a:cubicBezTo>
                            <a:cubicBezTo>
                              <a:pt x="35" y="354"/>
                              <a:pt x="40" y="356"/>
                              <a:pt x="43" y="358"/>
                            </a:cubicBezTo>
                            <a:cubicBezTo>
                              <a:pt x="46" y="360"/>
                              <a:pt x="49" y="362"/>
                              <a:pt x="51" y="366"/>
                            </a:cubicBezTo>
                            <a:cubicBezTo>
                              <a:pt x="51" y="369"/>
                              <a:pt x="50" y="371"/>
                              <a:pt x="50" y="373"/>
                            </a:cubicBezTo>
                            <a:cubicBezTo>
                              <a:pt x="49" y="376"/>
                              <a:pt x="49" y="379"/>
                              <a:pt x="46" y="381"/>
                            </a:cubicBezTo>
                            <a:cubicBezTo>
                              <a:pt x="43" y="382"/>
                              <a:pt x="39" y="381"/>
                              <a:pt x="36" y="382"/>
                            </a:cubicBezTo>
                            <a:cubicBezTo>
                              <a:pt x="32" y="383"/>
                              <a:pt x="34" y="385"/>
                              <a:pt x="36" y="387"/>
                            </a:cubicBezTo>
                            <a:cubicBezTo>
                              <a:pt x="38" y="391"/>
                              <a:pt x="40" y="395"/>
                              <a:pt x="41" y="399"/>
                            </a:cubicBezTo>
                            <a:cubicBezTo>
                              <a:pt x="43" y="404"/>
                              <a:pt x="41" y="409"/>
                              <a:pt x="40" y="414"/>
                            </a:cubicBezTo>
                            <a:cubicBezTo>
                              <a:pt x="39" y="418"/>
                              <a:pt x="37" y="422"/>
                              <a:pt x="34" y="425"/>
                            </a:cubicBezTo>
                            <a:cubicBezTo>
                              <a:pt x="31" y="427"/>
                              <a:pt x="26" y="427"/>
                              <a:pt x="24" y="429"/>
                            </a:cubicBezTo>
                            <a:cubicBezTo>
                              <a:pt x="22" y="431"/>
                              <a:pt x="21" y="436"/>
                              <a:pt x="20" y="438"/>
                            </a:cubicBezTo>
                            <a:cubicBezTo>
                              <a:pt x="18" y="442"/>
                              <a:pt x="19" y="445"/>
                              <a:pt x="19" y="449"/>
                            </a:cubicBezTo>
                            <a:cubicBezTo>
                              <a:pt x="19" y="454"/>
                              <a:pt x="21" y="467"/>
                              <a:pt x="14" y="46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7" name="Freeform 868">
                        <a:extLst>
                          <a:ext uri="{FF2B5EF4-FFF2-40B4-BE49-F238E27FC236}">
                            <a16:creationId xmlns:a16="http://schemas.microsoft.com/office/drawing/2014/main" id="{A8ADC115-1C34-4BEF-94F4-948375C3AEBD}"/>
                          </a:ext>
                        </a:extLst>
                      </p:cNvPr>
                      <p:cNvSpPr>
                        <a:spLocks/>
                      </p:cNvSpPr>
                      <p:nvPr/>
                    </p:nvSpPr>
                    <p:spPr bwMode="auto">
                      <a:xfrm>
                        <a:off x="6357946" y="2609885"/>
                        <a:ext cx="34925" cy="47626"/>
                      </a:xfrm>
                      <a:custGeom>
                        <a:avLst/>
                        <a:gdLst>
                          <a:gd name="T0" fmla="*/ 29 w 32"/>
                          <a:gd name="T1" fmla="*/ 3 h 44"/>
                          <a:gd name="T2" fmla="*/ 21 w 32"/>
                          <a:gd name="T3" fmla="*/ 3 h 44"/>
                          <a:gd name="T4" fmla="*/ 6 w 32"/>
                          <a:gd name="T5" fmla="*/ 13 h 44"/>
                          <a:gd name="T6" fmla="*/ 0 w 32"/>
                          <a:gd name="T7" fmla="*/ 27 h 44"/>
                          <a:gd name="T8" fmla="*/ 2 w 32"/>
                          <a:gd name="T9" fmla="*/ 35 h 44"/>
                          <a:gd name="T10" fmla="*/ 2 w 32"/>
                          <a:gd name="T11" fmla="*/ 43 h 44"/>
                          <a:gd name="T12" fmla="*/ 10 w 32"/>
                          <a:gd name="T13" fmla="*/ 34 h 44"/>
                          <a:gd name="T14" fmla="*/ 19 w 32"/>
                          <a:gd name="T15" fmla="*/ 27 h 44"/>
                          <a:gd name="T16" fmla="*/ 23 w 32"/>
                          <a:gd name="T17" fmla="*/ 23 h 44"/>
                          <a:gd name="T18" fmla="*/ 20 w 32"/>
                          <a:gd name="T19" fmla="*/ 19 h 44"/>
                          <a:gd name="T20" fmla="*/ 26 w 32"/>
                          <a:gd name="T21" fmla="*/ 9 h 44"/>
                          <a:gd name="T22" fmla="*/ 26 w 32"/>
                          <a:gd name="T23" fmla="*/ 9 h 44"/>
                          <a:gd name="T24" fmla="*/ 29 w 32"/>
                          <a:gd name="T25"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29" y="3"/>
                            </a:moveTo>
                            <a:cubicBezTo>
                              <a:pt x="27" y="0"/>
                              <a:pt x="24" y="2"/>
                              <a:pt x="21" y="3"/>
                            </a:cubicBezTo>
                            <a:cubicBezTo>
                              <a:pt x="15" y="5"/>
                              <a:pt x="10" y="8"/>
                              <a:pt x="6" y="13"/>
                            </a:cubicBezTo>
                            <a:cubicBezTo>
                              <a:pt x="1" y="17"/>
                              <a:pt x="0" y="20"/>
                              <a:pt x="0" y="27"/>
                            </a:cubicBezTo>
                            <a:cubicBezTo>
                              <a:pt x="1" y="29"/>
                              <a:pt x="2" y="32"/>
                              <a:pt x="2" y="35"/>
                            </a:cubicBezTo>
                            <a:cubicBezTo>
                              <a:pt x="2" y="36"/>
                              <a:pt x="1" y="43"/>
                              <a:pt x="2" y="43"/>
                            </a:cubicBezTo>
                            <a:cubicBezTo>
                              <a:pt x="4" y="44"/>
                              <a:pt x="9" y="35"/>
                              <a:pt x="10" y="34"/>
                            </a:cubicBezTo>
                            <a:cubicBezTo>
                              <a:pt x="13" y="31"/>
                              <a:pt x="16" y="30"/>
                              <a:pt x="19" y="27"/>
                            </a:cubicBezTo>
                            <a:cubicBezTo>
                              <a:pt x="20" y="26"/>
                              <a:pt x="23" y="25"/>
                              <a:pt x="23" y="23"/>
                            </a:cubicBezTo>
                            <a:cubicBezTo>
                              <a:pt x="24" y="22"/>
                              <a:pt x="21" y="20"/>
                              <a:pt x="20" y="19"/>
                            </a:cubicBezTo>
                            <a:cubicBezTo>
                              <a:pt x="18" y="14"/>
                              <a:pt x="22" y="11"/>
                              <a:pt x="26" y="9"/>
                            </a:cubicBezTo>
                            <a:cubicBezTo>
                              <a:pt x="25" y="10"/>
                              <a:pt x="26" y="10"/>
                              <a:pt x="26" y="9"/>
                            </a:cubicBezTo>
                            <a:cubicBezTo>
                              <a:pt x="29" y="8"/>
                              <a:pt x="32" y="7"/>
                              <a:pt x="29"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529" name="Freeform 869">
                      <a:extLst>
                        <a:ext uri="{FF2B5EF4-FFF2-40B4-BE49-F238E27FC236}">
                          <a16:creationId xmlns:a16="http://schemas.microsoft.com/office/drawing/2014/main" id="{F476E013-290A-4E18-817B-0527C73234F6}"/>
                        </a:ext>
                      </a:extLst>
                    </p:cNvPr>
                    <p:cNvSpPr>
                      <a:spLocks/>
                    </p:cNvSpPr>
                    <p:nvPr/>
                  </p:nvSpPr>
                  <p:spPr bwMode="auto">
                    <a:xfrm>
                      <a:off x="6322860" y="2416853"/>
                      <a:ext cx="1588" cy="0"/>
                    </a:xfrm>
                    <a:custGeom>
                      <a:avLst/>
                      <a:gdLst>
                        <a:gd name="T0" fmla="*/ 0 w 2"/>
                        <a:gd name="T1" fmla="*/ 0 w 2"/>
                        <a:gd name="T2" fmla="*/ 0 w 2"/>
                      </a:gdLst>
                      <a:ahLst/>
                      <a:cxnLst>
                        <a:cxn ang="0">
                          <a:pos x="T0" y="0"/>
                        </a:cxn>
                        <a:cxn ang="0">
                          <a:pos x="T1" y="0"/>
                        </a:cxn>
                        <a:cxn ang="0">
                          <a:pos x="T2" y="0"/>
                        </a:cxn>
                      </a:cxnLst>
                      <a:rect l="0" t="0" r="r" b="b"/>
                      <a:pathLst>
                        <a:path w="2">
                          <a:moveTo>
                            <a:pt x="0" y="0"/>
                          </a:moveTo>
                          <a:cubicBezTo>
                            <a:pt x="0" y="0"/>
                            <a:pt x="0" y="0"/>
                            <a:pt x="0" y="0"/>
                          </a:cubicBezTo>
                          <a:cubicBezTo>
                            <a:pt x="2"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0" name="Freeform 870">
                      <a:extLst>
                        <a:ext uri="{FF2B5EF4-FFF2-40B4-BE49-F238E27FC236}">
                          <a16:creationId xmlns:a16="http://schemas.microsoft.com/office/drawing/2014/main" id="{E8100F35-42FE-440C-849C-6957DCB5963B}"/>
                        </a:ext>
                      </a:extLst>
                    </p:cNvPr>
                    <p:cNvSpPr>
                      <a:spLocks/>
                    </p:cNvSpPr>
                    <p:nvPr/>
                  </p:nvSpPr>
                  <p:spPr bwMode="auto">
                    <a:xfrm>
                      <a:off x="6238723" y="2807382"/>
                      <a:ext cx="201613" cy="106364"/>
                    </a:xfrm>
                    <a:custGeom>
                      <a:avLst/>
                      <a:gdLst>
                        <a:gd name="T0" fmla="*/ 182 w 187"/>
                        <a:gd name="T1" fmla="*/ 16 h 99"/>
                        <a:gd name="T2" fmla="*/ 173 w 187"/>
                        <a:gd name="T3" fmla="*/ 6 h 99"/>
                        <a:gd name="T4" fmla="*/ 154 w 187"/>
                        <a:gd name="T5" fmla="*/ 4 h 99"/>
                        <a:gd name="T6" fmla="*/ 135 w 187"/>
                        <a:gd name="T7" fmla="*/ 1 h 99"/>
                        <a:gd name="T8" fmla="*/ 127 w 187"/>
                        <a:gd name="T9" fmla="*/ 2 h 99"/>
                        <a:gd name="T10" fmla="*/ 118 w 187"/>
                        <a:gd name="T11" fmla="*/ 9 h 99"/>
                        <a:gd name="T12" fmla="*/ 109 w 187"/>
                        <a:gd name="T13" fmla="*/ 15 h 99"/>
                        <a:gd name="T14" fmla="*/ 97 w 187"/>
                        <a:gd name="T15" fmla="*/ 13 h 99"/>
                        <a:gd name="T16" fmla="*/ 77 w 187"/>
                        <a:gd name="T17" fmla="*/ 20 h 99"/>
                        <a:gd name="T18" fmla="*/ 70 w 187"/>
                        <a:gd name="T19" fmla="*/ 29 h 99"/>
                        <a:gd name="T20" fmla="*/ 44 w 187"/>
                        <a:gd name="T21" fmla="*/ 31 h 99"/>
                        <a:gd name="T22" fmla="*/ 27 w 187"/>
                        <a:gd name="T23" fmla="*/ 21 h 99"/>
                        <a:gd name="T24" fmla="*/ 20 w 187"/>
                        <a:gd name="T25" fmla="*/ 33 h 99"/>
                        <a:gd name="T26" fmla="*/ 12 w 187"/>
                        <a:gd name="T27" fmla="*/ 30 h 99"/>
                        <a:gd name="T28" fmla="*/ 10 w 187"/>
                        <a:gd name="T29" fmla="*/ 34 h 99"/>
                        <a:gd name="T30" fmla="*/ 10 w 187"/>
                        <a:gd name="T31" fmla="*/ 41 h 99"/>
                        <a:gd name="T32" fmla="*/ 5 w 187"/>
                        <a:gd name="T33" fmla="*/ 46 h 99"/>
                        <a:gd name="T34" fmla="*/ 6 w 187"/>
                        <a:gd name="T35" fmla="*/ 54 h 99"/>
                        <a:gd name="T36" fmla="*/ 0 w 187"/>
                        <a:gd name="T37" fmla="*/ 60 h 99"/>
                        <a:gd name="T38" fmla="*/ 12 w 187"/>
                        <a:gd name="T39" fmla="*/ 75 h 99"/>
                        <a:gd name="T40" fmla="*/ 32 w 187"/>
                        <a:gd name="T41" fmla="*/ 91 h 99"/>
                        <a:gd name="T42" fmla="*/ 56 w 187"/>
                        <a:gd name="T43" fmla="*/ 99 h 99"/>
                        <a:gd name="T44" fmla="*/ 83 w 187"/>
                        <a:gd name="T45" fmla="*/ 92 h 99"/>
                        <a:gd name="T46" fmla="*/ 106 w 187"/>
                        <a:gd name="T47" fmla="*/ 85 h 99"/>
                        <a:gd name="T48" fmla="*/ 116 w 187"/>
                        <a:gd name="T49" fmla="*/ 86 h 99"/>
                        <a:gd name="T50" fmla="*/ 119 w 187"/>
                        <a:gd name="T51" fmla="*/ 87 h 99"/>
                        <a:gd name="T52" fmla="*/ 125 w 187"/>
                        <a:gd name="T53" fmla="*/ 86 h 99"/>
                        <a:gd name="T54" fmla="*/ 131 w 187"/>
                        <a:gd name="T55" fmla="*/ 83 h 99"/>
                        <a:gd name="T56" fmla="*/ 141 w 187"/>
                        <a:gd name="T57" fmla="*/ 79 h 99"/>
                        <a:gd name="T58" fmla="*/ 152 w 187"/>
                        <a:gd name="T59" fmla="*/ 59 h 99"/>
                        <a:gd name="T60" fmla="*/ 168 w 187"/>
                        <a:gd name="T61" fmla="*/ 37 h 99"/>
                        <a:gd name="T62" fmla="*/ 181 w 187"/>
                        <a:gd name="T63" fmla="*/ 26 h 99"/>
                        <a:gd name="T64" fmla="*/ 187 w 187"/>
                        <a:gd name="T65" fmla="*/ 20 h 99"/>
                        <a:gd name="T66" fmla="*/ 182 w 187"/>
                        <a:gd name="T67" fmla="*/ 1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9">
                          <a:moveTo>
                            <a:pt x="182" y="16"/>
                          </a:moveTo>
                          <a:cubicBezTo>
                            <a:pt x="178" y="13"/>
                            <a:pt x="175" y="10"/>
                            <a:pt x="173" y="6"/>
                          </a:cubicBezTo>
                          <a:cubicBezTo>
                            <a:pt x="167" y="10"/>
                            <a:pt x="160" y="8"/>
                            <a:pt x="154" y="4"/>
                          </a:cubicBezTo>
                          <a:cubicBezTo>
                            <a:pt x="148" y="0"/>
                            <a:pt x="142" y="1"/>
                            <a:pt x="135" y="1"/>
                          </a:cubicBezTo>
                          <a:cubicBezTo>
                            <a:pt x="133" y="1"/>
                            <a:pt x="129" y="1"/>
                            <a:pt x="127" y="2"/>
                          </a:cubicBezTo>
                          <a:cubicBezTo>
                            <a:pt x="124" y="3"/>
                            <a:pt x="121" y="7"/>
                            <a:pt x="118" y="9"/>
                          </a:cubicBezTo>
                          <a:cubicBezTo>
                            <a:pt x="116" y="12"/>
                            <a:pt x="113" y="14"/>
                            <a:pt x="109" y="15"/>
                          </a:cubicBezTo>
                          <a:cubicBezTo>
                            <a:pt x="105" y="15"/>
                            <a:pt x="101" y="14"/>
                            <a:pt x="97" y="13"/>
                          </a:cubicBezTo>
                          <a:cubicBezTo>
                            <a:pt x="91" y="13"/>
                            <a:pt x="82" y="16"/>
                            <a:pt x="77" y="20"/>
                          </a:cubicBezTo>
                          <a:cubicBezTo>
                            <a:pt x="73" y="23"/>
                            <a:pt x="75" y="27"/>
                            <a:pt x="70" y="29"/>
                          </a:cubicBezTo>
                          <a:cubicBezTo>
                            <a:pt x="62" y="31"/>
                            <a:pt x="52" y="32"/>
                            <a:pt x="44" y="31"/>
                          </a:cubicBezTo>
                          <a:cubicBezTo>
                            <a:pt x="38" y="30"/>
                            <a:pt x="32" y="24"/>
                            <a:pt x="27" y="21"/>
                          </a:cubicBezTo>
                          <a:cubicBezTo>
                            <a:pt x="26" y="26"/>
                            <a:pt x="27" y="32"/>
                            <a:pt x="20" y="33"/>
                          </a:cubicBezTo>
                          <a:cubicBezTo>
                            <a:pt x="17" y="33"/>
                            <a:pt x="15" y="31"/>
                            <a:pt x="12" y="30"/>
                          </a:cubicBezTo>
                          <a:cubicBezTo>
                            <a:pt x="9" y="30"/>
                            <a:pt x="10" y="31"/>
                            <a:pt x="10" y="34"/>
                          </a:cubicBezTo>
                          <a:cubicBezTo>
                            <a:pt x="11" y="37"/>
                            <a:pt x="11" y="38"/>
                            <a:pt x="10" y="41"/>
                          </a:cubicBezTo>
                          <a:cubicBezTo>
                            <a:pt x="9" y="43"/>
                            <a:pt x="6" y="44"/>
                            <a:pt x="5" y="46"/>
                          </a:cubicBezTo>
                          <a:cubicBezTo>
                            <a:pt x="4" y="49"/>
                            <a:pt x="6" y="52"/>
                            <a:pt x="6" y="54"/>
                          </a:cubicBezTo>
                          <a:cubicBezTo>
                            <a:pt x="5" y="57"/>
                            <a:pt x="2" y="59"/>
                            <a:pt x="0" y="60"/>
                          </a:cubicBezTo>
                          <a:cubicBezTo>
                            <a:pt x="4" y="65"/>
                            <a:pt x="8" y="70"/>
                            <a:pt x="12" y="75"/>
                          </a:cubicBezTo>
                          <a:cubicBezTo>
                            <a:pt x="18" y="81"/>
                            <a:pt x="25" y="86"/>
                            <a:pt x="32" y="91"/>
                          </a:cubicBezTo>
                          <a:cubicBezTo>
                            <a:pt x="39" y="96"/>
                            <a:pt x="47" y="99"/>
                            <a:pt x="56" y="99"/>
                          </a:cubicBezTo>
                          <a:cubicBezTo>
                            <a:pt x="66" y="98"/>
                            <a:pt x="75" y="95"/>
                            <a:pt x="83" y="92"/>
                          </a:cubicBezTo>
                          <a:cubicBezTo>
                            <a:pt x="91" y="89"/>
                            <a:pt x="99" y="85"/>
                            <a:pt x="106" y="85"/>
                          </a:cubicBezTo>
                          <a:cubicBezTo>
                            <a:pt x="110" y="85"/>
                            <a:pt x="113" y="85"/>
                            <a:pt x="116" y="86"/>
                          </a:cubicBezTo>
                          <a:cubicBezTo>
                            <a:pt x="118" y="87"/>
                            <a:pt x="116" y="87"/>
                            <a:pt x="119" y="87"/>
                          </a:cubicBezTo>
                          <a:cubicBezTo>
                            <a:pt x="121" y="86"/>
                            <a:pt x="123" y="86"/>
                            <a:pt x="125" y="86"/>
                          </a:cubicBezTo>
                          <a:cubicBezTo>
                            <a:pt x="128" y="86"/>
                            <a:pt x="129" y="85"/>
                            <a:pt x="131" y="83"/>
                          </a:cubicBezTo>
                          <a:cubicBezTo>
                            <a:pt x="134" y="80"/>
                            <a:pt x="138" y="81"/>
                            <a:pt x="141" y="79"/>
                          </a:cubicBezTo>
                          <a:cubicBezTo>
                            <a:pt x="146" y="74"/>
                            <a:pt x="149" y="65"/>
                            <a:pt x="152" y="59"/>
                          </a:cubicBezTo>
                          <a:cubicBezTo>
                            <a:pt x="156" y="51"/>
                            <a:pt x="161" y="43"/>
                            <a:pt x="168" y="37"/>
                          </a:cubicBezTo>
                          <a:cubicBezTo>
                            <a:pt x="172" y="33"/>
                            <a:pt x="176" y="29"/>
                            <a:pt x="181" y="26"/>
                          </a:cubicBezTo>
                          <a:cubicBezTo>
                            <a:pt x="182" y="25"/>
                            <a:pt x="187" y="23"/>
                            <a:pt x="187" y="20"/>
                          </a:cubicBezTo>
                          <a:cubicBezTo>
                            <a:pt x="186" y="18"/>
                            <a:pt x="184" y="17"/>
                            <a:pt x="182" y="1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1" name="Freeform 871">
                      <a:extLst>
                        <a:ext uri="{FF2B5EF4-FFF2-40B4-BE49-F238E27FC236}">
                          <a16:creationId xmlns:a16="http://schemas.microsoft.com/office/drawing/2014/main" id="{D456B6A7-801C-4A07-98BE-33B064DA0D16}"/>
                        </a:ext>
                      </a:extLst>
                    </p:cNvPr>
                    <p:cNvSpPr>
                      <a:spLocks/>
                    </p:cNvSpPr>
                    <p:nvPr/>
                  </p:nvSpPr>
                  <p:spPr bwMode="auto">
                    <a:xfrm>
                      <a:off x="6308573" y="3002647"/>
                      <a:ext cx="52388" cy="57151"/>
                    </a:xfrm>
                    <a:custGeom>
                      <a:avLst/>
                      <a:gdLst>
                        <a:gd name="T0" fmla="*/ 3 w 49"/>
                        <a:gd name="T1" fmla="*/ 28 h 53"/>
                        <a:gd name="T2" fmla="*/ 2 w 49"/>
                        <a:gd name="T3" fmla="*/ 28 h 53"/>
                        <a:gd name="T4" fmla="*/ 0 w 49"/>
                        <a:gd name="T5" fmla="*/ 34 h 53"/>
                        <a:gd name="T6" fmla="*/ 7 w 49"/>
                        <a:gd name="T7" fmla="*/ 35 h 53"/>
                        <a:gd name="T8" fmla="*/ 9 w 49"/>
                        <a:gd name="T9" fmla="*/ 42 h 53"/>
                        <a:gd name="T10" fmla="*/ 15 w 49"/>
                        <a:gd name="T11" fmla="*/ 47 h 53"/>
                        <a:gd name="T12" fmla="*/ 23 w 49"/>
                        <a:gd name="T13" fmla="*/ 53 h 53"/>
                        <a:gd name="T14" fmla="*/ 25 w 49"/>
                        <a:gd name="T15" fmla="*/ 42 h 53"/>
                        <a:gd name="T16" fmla="*/ 31 w 49"/>
                        <a:gd name="T17" fmla="*/ 34 h 53"/>
                        <a:gd name="T18" fmla="*/ 37 w 49"/>
                        <a:gd name="T19" fmla="*/ 31 h 53"/>
                        <a:gd name="T20" fmla="*/ 46 w 49"/>
                        <a:gd name="T21" fmla="*/ 34 h 53"/>
                        <a:gd name="T22" fmla="*/ 49 w 49"/>
                        <a:gd name="T23" fmla="*/ 23 h 53"/>
                        <a:gd name="T24" fmla="*/ 38 w 49"/>
                        <a:gd name="T25" fmla="*/ 10 h 53"/>
                        <a:gd name="T26" fmla="*/ 32 w 49"/>
                        <a:gd name="T27" fmla="*/ 7 h 53"/>
                        <a:gd name="T28" fmla="*/ 23 w 49"/>
                        <a:gd name="T29" fmla="*/ 0 h 53"/>
                        <a:gd name="T30" fmla="*/ 9 w 49"/>
                        <a:gd name="T31" fmla="*/ 8 h 53"/>
                        <a:gd name="T32" fmla="*/ 2 w 49"/>
                        <a:gd name="T33" fmla="*/ 19 h 53"/>
                        <a:gd name="T34" fmla="*/ 2 w 49"/>
                        <a:gd name="T35" fmla="*/ 28 h 53"/>
                        <a:gd name="T36" fmla="*/ 2 w 49"/>
                        <a:gd name="T37" fmla="*/ 28 h 53"/>
                        <a:gd name="T38" fmla="*/ 3 w 49"/>
                        <a:gd name="T39"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3">
                          <a:moveTo>
                            <a:pt x="3" y="28"/>
                          </a:moveTo>
                          <a:cubicBezTo>
                            <a:pt x="2" y="29"/>
                            <a:pt x="2" y="28"/>
                            <a:pt x="2" y="28"/>
                          </a:cubicBezTo>
                          <a:cubicBezTo>
                            <a:pt x="2" y="30"/>
                            <a:pt x="1" y="32"/>
                            <a:pt x="0" y="34"/>
                          </a:cubicBezTo>
                          <a:cubicBezTo>
                            <a:pt x="3" y="34"/>
                            <a:pt x="5" y="32"/>
                            <a:pt x="7" y="35"/>
                          </a:cubicBezTo>
                          <a:cubicBezTo>
                            <a:pt x="8" y="37"/>
                            <a:pt x="7" y="40"/>
                            <a:pt x="9" y="42"/>
                          </a:cubicBezTo>
                          <a:cubicBezTo>
                            <a:pt x="10" y="45"/>
                            <a:pt x="13" y="46"/>
                            <a:pt x="15" y="47"/>
                          </a:cubicBezTo>
                          <a:cubicBezTo>
                            <a:pt x="18" y="48"/>
                            <a:pt x="21" y="50"/>
                            <a:pt x="23" y="53"/>
                          </a:cubicBezTo>
                          <a:cubicBezTo>
                            <a:pt x="25" y="49"/>
                            <a:pt x="24" y="45"/>
                            <a:pt x="25" y="42"/>
                          </a:cubicBezTo>
                          <a:cubicBezTo>
                            <a:pt x="26" y="38"/>
                            <a:pt x="29" y="36"/>
                            <a:pt x="31" y="34"/>
                          </a:cubicBezTo>
                          <a:cubicBezTo>
                            <a:pt x="33" y="32"/>
                            <a:pt x="34" y="31"/>
                            <a:pt x="37" y="31"/>
                          </a:cubicBezTo>
                          <a:cubicBezTo>
                            <a:pt x="40" y="32"/>
                            <a:pt x="42" y="35"/>
                            <a:pt x="46" y="34"/>
                          </a:cubicBezTo>
                          <a:cubicBezTo>
                            <a:pt x="44" y="29"/>
                            <a:pt x="44" y="26"/>
                            <a:pt x="49" y="23"/>
                          </a:cubicBezTo>
                          <a:cubicBezTo>
                            <a:pt x="45" y="19"/>
                            <a:pt x="43" y="13"/>
                            <a:pt x="38" y="10"/>
                          </a:cubicBezTo>
                          <a:cubicBezTo>
                            <a:pt x="36" y="8"/>
                            <a:pt x="34" y="8"/>
                            <a:pt x="32" y="7"/>
                          </a:cubicBezTo>
                          <a:cubicBezTo>
                            <a:pt x="29" y="5"/>
                            <a:pt x="26" y="1"/>
                            <a:pt x="23" y="0"/>
                          </a:cubicBezTo>
                          <a:cubicBezTo>
                            <a:pt x="20" y="0"/>
                            <a:pt x="12" y="6"/>
                            <a:pt x="9" y="8"/>
                          </a:cubicBezTo>
                          <a:cubicBezTo>
                            <a:pt x="6" y="11"/>
                            <a:pt x="2" y="15"/>
                            <a:pt x="2" y="19"/>
                          </a:cubicBezTo>
                          <a:cubicBezTo>
                            <a:pt x="1" y="22"/>
                            <a:pt x="3" y="25"/>
                            <a:pt x="2" y="28"/>
                          </a:cubicBezTo>
                          <a:cubicBezTo>
                            <a:pt x="2" y="28"/>
                            <a:pt x="2" y="28"/>
                            <a:pt x="2" y="28"/>
                          </a:cubicBezTo>
                          <a:cubicBezTo>
                            <a:pt x="2" y="28"/>
                            <a:pt x="2" y="28"/>
                            <a:pt x="3" y="2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2" name="Freeform 872">
                      <a:extLst>
                        <a:ext uri="{FF2B5EF4-FFF2-40B4-BE49-F238E27FC236}">
                          <a16:creationId xmlns:a16="http://schemas.microsoft.com/office/drawing/2014/main" id="{FB4FBC54-B5DA-4CDE-B576-C1C647B80C8D}"/>
                        </a:ext>
                      </a:extLst>
                    </p:cNvPr>
                    <p:cNvSpPr>
                      <a:spLocks/>
                    </p:cNvSpPr>
                    <p:nvPr/>
                  </p:nvSpPr>
                  <p:spPr bwMode="auto">
                    <a:xfrm>
                      <a:off x="6348260" y="2526391"/>
                      <a:ext cx="93663" cy="38100"/>
                    </a:xfrm>
                    <a:custGeom>
                      <a:avLst/>
                      <a:gdLst>
                        <a:gd name="T0" fmla="*/ 27 w 88"/>
                        <a:gd name="T1" fmla="*/ 10 h 36"/>
                        <a:gd name="T2" fmla="*/ 29 w 88"/>
                        <a:gd name="T3" fmla="*/ 7 h 36"/>
                        <a:gd name="T4" fmla="*/ 33 w 88"/>
                        <a:gd name="T5" fmla="*/ 3 h 36"/>
                        <a:gd name="T6" fmla="*/ 26 w 88"/>
                        <a:gd name="T7" fmla="*/ 6 h 36"/>
                        <a:gd name="T8" fmla="*/ 17 w 88"/>
                        <a:gd name="T9" fmla="*/ 12 h 36"/>
                        <a:gd name="T10" fmla="*/ 5 w 88"/>
                        <a:gd name="T11" fmla="*/ 15 h 36"/>
                        <a:gd name="T12" fmla="*/ 6 w 88"/>
                        <a:gd name="T13" fmla="*/ 24 h 36"/>
                        <a:gd name="T14" fmla="*/ 16 w 88"/>
                        <a:gd name="T15" fmla="*/ 24 h 36"/>
                        <a:gd name="T16" fmla="*/ 10 w 88"/>
                        <a:gd name="T17" fmla="*/ 31 h 36"/>
                        <a:gd name="T18" fmla="*/ 0 w 88"/>
                        <a:gd name="T19" fmla="*/ 31 h 36"/>
                        <a:gd name="T20" fmla="*/ 46 w 88"/>
                        <a:gd name="T21" fmla="*/ 36 h 36"/>
                        <a:gd name="T22" fmla="*/ 68 w 88"/>
                        <a:gd name="T23" fmla="*/ 36 h 36"/>
                        <a:gd name="T24" fmla="*/ 80 w 88"/>
                        <a:gd name="T25" fmla="*/ 36 h 36"/>
                        <a:gd name="T26" fmla="*/ 85 w 88"/>
                        <a:gd name="T27" fmla="*/ 36 h 36"/>
                        <a:gd name="T28" fmla="*/ 86 w 88"/>
                        <a:gd name="T29" fmla="*/ 31 h 36"/>
                        <a:gd name="T30" fmla="*/ 87 w 88"/>
                        <a:gd name="T31" fmla="*/ 18 h 36"/>
                        <a:gd name="T32" fmla="*/ 78 w 88"/>
                        <a:gd name="T33" fmla="*/ 11 h 36"/>
                        <a:gd name="T34" fmla="*/ 61 w 88"/>
                        <a:gd name="T35" fmla="*/ 10 h 36"/>
                        <a:gd name="T36" fmla="*/ 44 w 88"/>
                        <a:gd name="T37" fmla="*/ 2 h 36"/>
                        <a:gd name="T38" fmla="*/ 40 w 88"/>
                        <a:gd name="T39" fmla="*/ 13 h 36"/>
                        <a:gd name="T40" fmla="*/ 27 w 88"/>
                        <a:gd name="T41"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36">
                          <a:moveTo>
                            <a:pt x="27" y="10"/>
                          </a:moveTo>
                          <a:cubicBezTo>
                            <a:pt x="27" y="8"/>
                            <a:pt x="28" y="8"/>
                            <a:pt x="29" y="7"/>
                          </a:cubicBezTo>
                          <a:cubicBezTo>
                            <a:pt x="30" y="6"/>
                            <a:pt x="34" y="5"/>
                            <a:pt x="33" y="3"/>
                          </a:cubicBezTo>
                          <a:cubicBezTo>
                            <a:pt x="32" y="0"/>
                            <a:pt x="27" y="5"/>
                            <a:pt x="26" y="6"/>
                          </a:cubicBezTo>
                          <a:cubicBezTo>
                            <a:pt x="22" y="8"/>
                            <a:pt x="20" y="11"/>
                            <a:pt x="17" y="12"/>
                          </a:cubicBezTo>
                          <a:cubicBezTo>
                            <a:pt x="13" y="14"/>
                            <a:pt x="8" y="13"/>
                            <a:pt x="5" y="15"/>
                          </a:cubicBezTo>
                          <a:cubicBezTo>
                            <a:pt x="2" y="17"/>
                            <a:pt x="4" y="22"/>
                            <a:pt x="6" y="24"/>
                          </a:cubicBezTo>
                          <a:cubicBezTo>
                            <a:pt x="9" y="26"/>
                            <a:pt x="13" y="23"/>
                            <a:pt x="16" y="24"/>
                          </a:cubicBezTo>
                          <a:cubicBezTo>
                            <a:pt x="21" y="27"/>
                            <a:pt x="12" y="31"/>
                            <a:pt x="10" y="31"/>
                          </a:cubicBezTo>
                          <a:cubicBezTo>
                            <a:pt x="6" y="32"/>
                            <a:pt x="2" y="28"/>
                            <a:pt x="0" y="31"/>
                          </a:cubicBezTo>
                          <a:cubicBezTo>
                            <a:pt x="15" y="34"/>
                            <a:pt x="30" y="36"/>
                            <a:pt x="46" y="36"/>
                          </a:cubicBezTo>
                          <a:cubicBezTo>
                            <a:pt x="53" y="36"/>
                            <a:pt x="61" y="36"/>
                            <a:pt x="68" y="36"/>
                          </a:cubicBezTo>
                          <a:cubicBezTo>
                            <a:pt x="72" y="36"/>
                            <a:pt x="76" y="36"/>
                            <a:pt x="80" y="36"/>
                          </a:cubicBezTo>
                          <a:cubicBezTo>
                            <a:pt x="81" y="36"/>
                            <a:pt x="85" y="36"/>
                            <a:pt x="85" y="36"/>
                          </a:cubicBezTo>
                          <a:cubicBezTo>
                            <a:pt x="86" y="36"/>
                            <a:pt x="86" y="32"/>
                            <a:pt x="86" y="31"/>
                          </a:cubicBezTo>
                          <a:cubicBezTo>
                            <a:pt x="86" y="26"/>
                            <a:pt x="88" y="23"/>
                            <a:pt x="87" y="18"/>
                          </a:cubicBezTo>
                          <a:cubicBezTo>
                            <a:pt x="86" y="12"/>
                            <a:pt x="84" y="10"/>
                            <a:pt x="78" y="11"/>
                          </a:cubicBezTo>
                          <a:cubicBezTo>
                            <a:pt x="72" y="12"/>
                            <a:pt x="67" y="13"/>
                            <a:pt x="61" y="10"/>
                          </a:cubicBezTo>
                          <a:cubicBezTo>
                            <a:pt x="55" y="7"/>
                            <a:pt x="50" y="3"/>
                            <a:pt x="44" y="2"/>
                          </a:cubicBezTo>
                          <a:cubicBezTo>
                            <a:pt x="44" y="6"/>
                            <a:pt x="43" y="10"/>
                            <a:pt x="40" y="13"/>
                          </a:cubicBezTo>
                          <a:cubicBezTo>
                            <a:pt x="38" y="14"/>
                            <a:pt x="27" y="14"/>
                            <a:pt x="27"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3" name="Freeform 877">
                      <a:extLst>
                        <a:ext uri="{FF2B5EF4-FFF2-40B4-BE49-F238E27FC236}">
                          <a16:creationId xmlns:a16="http://schemas.microsoft.com/office/drawing/2014/main" id="{3B839DAE-B848-424F-B295-9011C1CD4576}"/>
                        </a:ext>
                      </a:extLst>
                    </p:cNvPr>
                    <p:cNvSpPr>
                      <a:spLocks/>
                    </p:cNvSpPr>
                    <p:nvPr/>
                  </p:nvSpPr>
                  <p:spPr bwMode="auto">
                    <a:xfrm>
                      <a:off x="6222848" y="2937559"/>
                      <a:ext cx="112713" cy="90489"/>
                    </a:xfrm>
                    <a:custGeom>
                      <a:avLst/>
                      <a:gdLst>
                        <a:gd name="T0" fmla="*/ 84 w 105"/>
                        <a:gd name="T1" fmla="*/ 68 h 84"/>
                        <a:gd name="T2" fmla="*/ 95 w 105"/>
                        <a:gd name="T3" fmla="*/ 60 h 84"/>
                        <a:gd name="T4" fmla="*/ 102 w 105"/>
                        <a:gd name="T5" fmla="*/ 57 h 84"/>
                        <a:gd name="T6" fmla="*/ 103 w 105"/>
                        <a:gd name="T7" fmla="*/ 51 h 84"/>
                        <a:gd name="T8" fmla="*/ 103 w 105"/>
                        <a:gd name="T9" fmla="*/ 43 h 84"/>
                        <a:gd name="T10" fmla="*/ 103 w 105"/>
                        <a:gd name="T11" fmla="*/ 38 h 84"/>
                        <a:gd name="T12" fmla="*/ 97 w 105"/>
                        <a:gd name="T13" fmla="*/ 27 h 84"/>
                        <a:gd name="T14" fmla="*/ 99 w 105"/>
                        <a:gd name="T15" fmla="*/ 15 h 84"/>
                        <a:gd name="T16" fmla="*/ 86 w 105"/>
                        <a:gd name="T17" fmla="*/ 13 h 84"/>
                        <a:gd name="T18" fmla="*/ 79 w 105"/>
                        <a:gd name="T19" fmla="*/ 5 h 84"/>
                        <a:gd name="T20" fmla="*/ 62 w 105"/>
                        <a:gd name="T21" fmla="*/ 5 h 84"/>
                        <a:gd name="T22" fmla="*/ 47 w 105"/>
                        <a:gd name="T23" fmla="*/ 6 h 84"/>
                        <a:gd name="T24" fmla="*/ 34 w 105"/>
                        <a:gd name="T25" fmla="*/ 2 h 84"/>
                        <a:gd name="T26" fmla="*/ 25 w 105"/>
                        <a:gd name="T27" fmla="*/ 2 h 84"/>
                        <a:gd name="T28" fmla="*/ 16 w 105"/>
                        <a:gd name="T29" fmla="*/ 9 h 84"/>
                        <a:gd name="T30" fmla="*/ 5 w 105"/>
                        <a:gd name="T31" fmla="*/ 2 h 84"/>
                        <a:gd name="T32" fmla="*/ 3 w 105"/>
                        <a:gd name="T33" fmla="*/ 15 h 84"/>
                        <a:gd name="T34" fmla="*/ 14 w 105"/>
                        <a:gd name="T35" fmla="*/ 25 h 84"/>
                        <a:gd name="T36" fmla="*/ 20 w 105"/>
                        <a:gd name="T37" fmla="*/ 37 h 84"/>
                        <a:gd name="T38" fmla="*/ 37 w 105"/>
                        <a:gd name="T39" fmla="*/ 50 h 84"/>
                        <a:gd name="T40" fmla="*/ 50 w 105"/>
                        <a:gd name="T41" fmla="*/ 59 h 84"/>
                        <a:gd name="T42" fmla="*/ 57 w 105"/>
                        <a:gd name="T43" fmla="*/ 66 h 84"/>
                        <a:gd name="T44" fmla="*/ 62 w 105"/>
                        <a:gd name="T45" fmla="*/ 75 h 84"/>
                        <a:gd name="T46" fmla="*/ 69 w 105"/>
                        <a:gd name="T47" fmla="*/ 79 h 84"/>
                        <a:gd name="T48" fmla="*/ 77 w 105"/>
                        <a:gd name="T49" fmla="*/ 84 h 84"/>
                        <a:gd name="T50" fmla="*/ 84 w 105"/>
                        <a:gd name="T51" fmla="*/ 68 h 84"/>
                        <a:gd name="T52" fmla="*/ 84 w 105"/>
                        <a:gd name="T53"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 h="84">
                          <a:moveTo>
                            <a:pt x="84" y="68"/>
                          </a:moveTo>
                          <a:cubicBezTo>
                            <a:pt x="87" y="65"/>
                            <a:pt x="91" y="63"/>
                            <a:pt x="95" y="60"/>
                          </a:cubicBezTo>
                          <a:cubicBezTo>
                            <a:pt x="97" y="59"/>
                            <a:pt x="100" y="58"/>
                            <a:pt x="102" y="57"/>
                          </a:cubicBezTo>
                          <a:cubicBezTo>
                            <a:pt x="105" y="55"/>
                            <a:pt x="104" y="54"/>
                            <a:pt x="103" y="51"/>
                          </a:cubicBezTo>
                          <a:cubicBezTo>
                            <a:pt x="102" y="47"/>
                            <a:pt x="101" y="46"/>
                            <a:pt x="103" y="43"/>
                          </a:cubicBezTo>
                          <a:cubicBezTo>
                            <a:pt x="104" y="41"/>
                            <a:pt x="105" y="40"/>
                            <a:pt x="103" y="38"/>
                          </a:cubicBezTo>
                          <a:cubicBezTo>
                            <a:pt x="101" y="34"/>
                            <a:pt x="97" y="32"/>
                            <a:pt x="97" y="27"/>
                          </a:cubicBezTo>
                          <a:cubicBezTo>
                            <a:pt x="97" y="23"/>
                            <a:pt x="102" y="18"/>
                            <a:pt x="99" y="15"/>
                          </a:cubicBezTo>
                          <a:cubicBezTo>
                            <a:pt x="97" y="12"/>
                            <a:pt x="89" y="17"/>
                            <a:pt x="86" y="13"/>
                          </a:cubicBezTo>
                          <a:cubicBezTo>
                            <a:pt x="83" y="11"/>
                            <a:pt x="84" y="6"/>
                            <a:pt x="79" y="5"/>
                          </a:cubicBezTo>
                          <a:cubicBezTo>
                            <a:pt x="74" y="4"/>
                            <a:pt x="67" y="4"/>
                            <a:pt x="62" y="5"/>
                          </a:cubicBezTo>
                          <a:cubicBezTo>
                            <a:pt x="57" y="5"/>
                            <a:pt x="52" y="5"/>
                            <a:pt x="47" y="6"/>
                          </a:cubicBezTo>
                          <a:cubicBezTo>
                            <a:pt x="41" y="6"/>
                            <a:pt x="39" y="5"/>
                            <a:pt x="34" y="2"/>
                          </a:cubicBezTo>
                          <a:cubicBezTo>
                            <a:pt x="31" y="0"/>
                            <a:pt x="29" y="0"/>
                            <a:pt x="25" y="2"/>
                          </a:cubicBezTo>
                          <a:cubicBezTo>
                            <a:pt x="22" y="4"/>
                            <a:pt x="20" y="9"/>
                            <a:pt x="16" y="9"/>
                          </a:cubicBezTo>
                          <a:cubicBezTo>
                            <a:pt x="10" y="11"/>
                            <a:pt x="10" y="3"/>
                            <a:pt x="5" y="2"/>
                          </a:cubicBezTo>
                          <a:cubicBezTo>
                            <a:pt x="0" y="1"/>
                            <a:pt x="2" y="12"/>
                            <a:pt x="3" y="15"/>
                          </a:cubicBezTo>
                          <a:cubicBezTo>
                            <a:pt x="5" y="19"/>
                            <a:pt x="11" y="21"/>
                            <a:pt x="14" y="25"/>
                          </a:cubicBezTo>
                          <a:cubicBezTo>
                            <a:pt x="18" y="28"/>
                            <a:pt x="18" y="33"/>
                            <a:pt x="20" y="37"/>
                          </a:cubicBezTo>
                          <a:cubicBezTo>
                            <a:pt x="24" y="43"/>
                            <a:pt x="32" y="46"/>
                            <a:pt x="37" y="50"/>
                          </a:cubicBezTo>
                          <a:cubicBezTo>
                            <a:pt x="41" y="54"/>
                            <a:pt x="46" y="56"/>
                            <a:pt x="50" y="59"/>
                          </a:cubicBezTo>
                          <a:cubicBezTo>
                            <a:pt x="53" y="61"/>
                            <a:pt x="55" y="63"/>
                            <a:pt x="57" y="66"/>
                          </a:cubicBezTo>
                          <a:cubicBezTo>
                            <a:pt x="59" y="69"/>
                            <a:pt x="59" y="73"/>
                            <a:pt x="62" y="75"/>
                          </a:cubicBezTo>
                          <a:cubicBezTo>
                            <a:pt x="64" y="77"/>
                            <a:pt x="67" y="77"/>
                            <a:pt x="69" y="79"/>
                          </a:cubicBezTo>
                          <a:cubicBezTo>
                            <a:pt x="72" y="80"/>
                            <a:pt x="75" y="83"/>
                            <a:pt x="77" y="84"/>
                          </a:cubicBezTo>
                          <a:cubicBezTo>
                            <a:pt x="76" y="77"/>
                            <a:pt x="80" y="73"/>
                            <a:pt x="84" y="68"/>
                          </a:cubicBezTo>
                          <a:cubicBezTo>
                            <a:pt x="82" y="70"/>
                            <a:pt x="86" y="66"/>
                            <a:pt x="84" y="6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4" name="Freeform 878">
                      <a:extLst>
                        <a:ext uri="{FF2B5EF4-FFF2-40B4-BE49-F238E27FC236}">
                          <a16:creationId xmlns:a16="http://schemas.microsoft.com/office/drawing/2014/main" id="{731D003D-CDB1-4596-8A46-EA9D6A8CCE9F}"/>
                        </a:ext>
                      </a:extLst>
                    </p:cNvPr>
                    <p:cNvSpPr>
                      <a:spLocks/>
                    </p:cNvSpPr>
                    <p:nvPr/>
                  </p:nvSpPr>
                  <p:spPr bwMode="auto">
                    <a:xfrm>
                      <a:off x="5775172" y="2713719"/>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5" name="Freeform 879">
                      <a:extLst>
                        <a:ext uri="{FF2B5EF4-FFF2-40B4-BE49-F238E27FC236}">
                          <a16:creationId xmlns:a16="http://schemas.microsoft.com/office/drawing/2014/main" id="{A32EB7A8-4C2D-49D0-8A1B-463E2997C1C6}"/>
                        </a:ext>
                      </a:extLst>
                    </p:cNvPr>
                    <p:cNvSpPr>
                      <a:spLocks/>
                    </p:cNvSpPr>
                    <p:nvPr/>
                  </p:nvSpPr>
                  <p:spPr bwMode="auto">
                    <a:xfrm>
                      <a:off x="5776760" y="2712131"/>
                      <a:ext cx="0" cy="1588"/>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1"/>
                            <a:pt x="0"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6" name="Freeform 880">
                      <a:extLst>
                        <a:ext uri="{FF2B5EF4-FFF2-40B4-BE49-F238E27FC236}">
                          <a16:creationId xmlns:a16="http://schemas.microsoft.com/office/drawing/2014/main" id="{1F3B9506-93A4-45DC-B170-1543E4E9D598}"/>
                        </a:ext>
                      </a:extLst>
                    </p:cNvPr>
                    <p:cNvSpPr>
                      <a:spLocks/>
                    </p:cNvSpPr>
                    <p:nvPr/>
                  </p:nvSpPr>
                  <p:spPr bwMode="auto">
                    <a:xfrm>
                      <a:off x="5573559" y="2704194"/>
                      <a:ext cx="406401" cy="341316"/>
                    </a:xfrm>
                    <a:custGeom>
                      <a:avLst/>
                      <a:gdLst>
                        <a:gd name="T0" fmla="*/ 188 w 378"/>
                        <a:gd name="T1" fmla="*/ 25 h 321"/>
                        <a:gd name="T2" fmla="*/ 175 w 378"/>
                        <a:gd name="T3" fmla="*/ 42 h 321"/>
                        <a:gd name="T4" fmla="*/ 154 w 378"/>
                        <a:gd name="T5" fmla="*/ 64 h 321"/>
                        <a:gd name="T6" fmla="*/ 128 w 378"/>
                        <a:gd name="T7" fmla="*/ 68 h 321"/>
                        <a:gd name="T8" fmla="*/ 105 w 378"/>
                        <a:gd name="T9" fmla="*/ 56 h 321"/>
                        <a:gd name="T10" fmla="*/ 89 w 378"/>
                        <a:gd name="T11" fmla="*/ 60 h 321"/>
                        <a:gd name="T12" fmla="*/ 98 w 378"/>
                        <a:gd name="T13" fmla="*/ 82 h 321"/>
                        <a:gd name="T14" fmla="*/ 87 w 378"/>
                        <a:gd name="T15" fmla="*/ 91 h 321"/>
                        <a:gd name="T16" fmla="*/ 77 w 378"/>
                        <a:gd name="T17" fmla="*/ 95 h 321"/>
                        <a:gd name="T18" fmla="*/ 56 w 378"/>
                        <a:gd name="T19" fmla="*/ 89 h 321"/>
                        <a:gd name="T20" fmla="*/ 27 w 378"/>
                        <a:gd name="T21" fmla="*/ 93 h 321"/>
                        <a:gd name="T22" fmla="*/ 15 w 378"/>
                        <a:gd name="T23" fmla="*/ 101 h 321"/>
                        <a:gd name="T24" fmla="*/ 8 w 378"/>
                        <a:gd name="T25" fmla="*/ 118 h 321"/>
                        <a:gd name="T26" fmla="*/ 22 w 378"/>
                        <a:gd name="T27" fmla="*/ 120 h 321"/>
                        <a:gd name="T28" fmla="*/ 45 w 378"/>
                        <a:gd name="T29" fmla="*/ 132 h 321"/>
                        <a:gd name="T30" fmla="*/ 72 w 378"/>
                        <a:gd name="T31" fmla="*/ 141 h 321"/>
                        <a:gd name="T32" fmla="*/ 91 w 378"/>
                        <a:gd name="T33" fmla="*/ 148 h 321"/>
                        <a:gd name="T34" fmla="*/ 82 w 378"/>
                        <a:gd name="T35" fmla="*/ 160 h 321"/>
                        <a:gd name="T36" fmla="*/ 109 w 378"/>
                        <a:gd name="T37" fmla="*/ 181 h 321"/>
                        <a:gd name="T38" fmla="*/ 109 w 378"/>
                        <a:gd name="T39" fmla="*/ 200 h 321"/>
                        <a:gd name="T40" fmla="*/ 124 w 378"/>
                        <a:gd name="T41" fmla="*/ 218 h 321"/>
                        <a:gd name="T42" fmla="*/ 112 w 378"/>
                        <a:gd name="T43" fmla="*/ 210 h 321"/>
                        <a:gd name="T44" fmla="*/ 107 w 378"/>
                        <a:gd name="T45" fmla="*/ 244 h 321"/>
                        <a:gd name="T46" fmla="*/ 102 w 378"/>
                        <a:gd name="T47" fmla="*/ 290 h 321"/>
                        <a:gd name="T48" fmla="*/ 126 w 378"/>
                        <a:gd name="T49" fmla="*/ 302 h 321"/>
                        <a:gd name="T50" fmla="*/ 159 w 378"/>
                        <a:gd name="T51" fmla="*/ 307 h 321"/>
                        <a:gd name="T52" fmla="*/ 182 w 378"/>
                        <a:gd name="T53" fmla="*/ 311 h 321"/>
                        <a:gd name="T54" fmla="*/ 237 w 378"/>
                        <a:gd name="T55" fmla="*/ 316 h 321"/>
                        <a:gd name="T56" fmla="*/ 241 w 378"/>
                        <a:gd name="T57" fmla="*/ 291 h 321"/>
                        <a:gd name="T58" fmla="*/ 266 w 378"/>
                        <a:gd name="T59" fmla="*/ 281 h 321"/>
                        <a:gd name="T60" fmla="*/ 285 w 378"/>
                        <a:gd name="T61" fmla="*/ 283 h 321"/>
                        <a:gd name="T62" fmla="*/ 306 w 378"/>
                        <a:gd name="T63" fmla="*/ 290 h 321"/>
                        <a:gd name="T64" fmla="*/ 339 w 378"/>
                        <a:gd name="T65" fmla="*/ 284 h 321"/>
                        <a:gd name="T66" fmla="*/ 364 w 378"/>
                        <a:gd name="T67" fmla="*/ 264 h 321"/>
                        <a:gd name="T68" fmla="*/ 344 w 378"/>
                        <a:gd name="T69" fmla="*/ 238 h 321"/>
                        <a:gd name="T70" fmla="*/ 343 w 378"/>
                        <a:gd name="T71" fmla="*/ 200 h 321"/>
                        <a:gd name="T72" fmla="*/ 335 w 378"/>
                        <a:gd name="T73" fmla="*/ 177 h 321"/>
                        <a:gd name="T74" fmla="*/ 327 w 378"/>
                        <a:gd name="T75" fmla="*/ 160 h 321"/>
                        <a:gd name="T76" fmla="*/ 354 w 378"/>
                        <a:gd name="T77" fmla="*/ 136 h 321"/>
                        <a:gd name="T78" fmla="*/ 362 w 378"/>
                        <a:gd name="T79" fmla="*/ 118 h 321"/>
                        <a:gd name="T80" fmla="*/ 377 w 378"/>
                        <a:gd name="T81" fmla="*/ 86 h 321"/>
                        <a:gd name="T82" fmla="*/ 345 w 378"/>
                        <a:gd name="T83" fmla="*/ 78 h 321"/>
                        <a:gd name="T84" fmla="*/ 310 w 378"/>
                        <a:gd name="T85" fmla="*/ 63 h 321"/>
                        <a:gd name="T86" fmla="*/ 284 w 378"/>
                        <a:gd name="T87" fmla="*/ 42 h 321"/>
                        <a:gd name="T88" fmla="*/ 259 w 378"/>
                        <a:gd name="T89" fmla="*/ 32 h 321"/>
                        <a:gd name="T90" fmla="*/ 240 w 378"/>
                        <a:gd name="T91" fmla="*/ 25 h 321"/>
                        <a:gd name="T92" fmla="*/ 224 w 378"/>
                        <a:gd name="T93" fmla="*/ 14 h 321"/>
                        <a:gd name="T94" fmla="*/ 208 w 378"/>
                        <a:gd name="T95" fmla="*/ 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8" h="321">
                          <a:moveTo>
                            <a:pt x="189" y="10"/>
                          </a:moveTo>
                          <a:cubicBezTo>
                            <a:pt x="189" y="10"/>
                            <a:pt x="189" y="10"/>
                            <a:pt x="189" y="10"/>
                          </a:cubicBezTo>
                          <a:cubicBezTo>
                            <a:pt x="188" y="15"/>
                            <a:pt x="189" y="20"/>
                            <a:pt x="188" y="25"/>
                          </a:cubicBezTo>
                          <a:cubicBezTo>
                            <a:pt x="188" y="28"/>
                            <a:pt x="188" y="29"/>
                            <a:pt x="189" y="31"/>
                          </a:cubicBezTo>
                          <a:cubicBezTo>
                            <a:pt x="190" y="33"/>
                            <a:pt x="191" y="35"/>
                            <a:pt x="190" y="37"/>
                          </a:cubicBezTo>
                          <a:cubicBezTo>
                            <a:pt x="188" y="42"/>
                            <a:pt x="179" y="41"/>
                            <a:pt x="175" y="42"/>
                          </a:cubicBezTo>
                          <a:cubicBezTo>
                            <a:pt x="170" y="44"/>
                            <a:pt x="165" y="47"/>
                            <a:pt x="159" y="49"/>
                          </a:cubicBezTo>
                          <a:cubicBezTo>
                            <a:pt x="156" y="50"/>
                            <a:pt x="146" y="53"/>
                            <a:pt x="146" y="58"/>
                          </a:cubicBezTo>
                          <a:cubicBezTo>
                            <a:pt x="146" y="63"/>
                            <a:pt x="159" y="59"/>
                            <a:pt x="154" y="64"/>
                          </a:cubicBezTo>
                          <a:cubicBezTo>
                            <a:pt x="152" y="66"/>
                            <a:pt x="148" y="67"/>
                            <a:pt x="145" y="67"/>
                          </a:cubicBezTo>
                          <a:cubicBezTo>
                            <a:pt x="143" y="68"/>
                            <a:pt x="140" y="69"/>
                            <a:pt x="138" y="69"/>
                          </a:cubicBezTo>
                          <a:cubicBezTo>
                            <a:pt x="135" y="69"/>
                            <a:pt x="131" y="68"/>
                            <a:pt x="128" y="68"/>
                          </a:cubicBezTo>
                          <a:cubicBezTo>
                            <a:pt x="124" y="68"/>
                            <a:pt x="121" y="68"/>
                            <a:pt x="118" y="68"/>
                          </a:cubicBezTo>
                          <a:cubicBezTo>
                            <a:pt x="113" y="68"/>
                            <a:pt x="108" y="67"/>
                            <a:pt x="105" y="62"/>
                          </a:cubicBezTo>
                          <a:cubicBezTo>
                            <a:pt x="104" y="60"/>
                            <a:pt x="105" y="58"/>
                            <a:pt x="105" y="56"/>
                          </a:cubicBezTo>
                          <a:cubicBezTo>
                            <a:pt x="104" y="53"/>
                            <a:pt x="102" y="54"/>
                            <a:pt x="99" y="54"/>
                          </a:cubicBezTo>
                          <a:cubicBezTo>
                            <a:pt x="95" y="55"/>
                            <a:pt x="91" y="50"/>
                            <a:pt x="88" y="51"/>
                          </a:cubicBezTo>
                          <a:cubicBezTo>
                            <a:pt x="85" y="52"/>
                            <a:pt x="88" y="59"/>
                            <a:pt x="89" y="60"/>
                          </a:cubicBezTo>
                          <a:cubicBezTo>
                            <a:pt x="90" y="63"/>
                            <a:pt x="92" y="66"/>
                            <a:pt x="94" y="69"/>
                          </a:cubicBezTo>
                          <a:cubicBezTo>
                            <a:pt x="95" y="70"/>
                            <a:pt x="97" y="72"/>
                            <a:pt x="98" y="73"/>
                          </a:cubicBezTo>
                          <a:cubicBezTo>
                            <a:pt x="99" y="76"/>
                            <a:pt x="98" y="79"/>
                            <a:pt x="98" y="82"/>
                          </a:cubicBezTo>
                          <a:cubicBezTo>
                            <a:pt x="98" y="85"/>
                            <a:pt x="99" y="87"/>
                            <a:pt x="101" y="90"/>
                          </a:cubicBezTo>
                          <a:cubicBezTo>
                            <a:pt x="105" y="97"/>
                            <a:pt x="97" y="92"/>
                            <a:pt x="93" y="91"/>
                          </a:cubicBezTo>
                          <a:cubicBezTo>
                            <a:pt x="91" y="91"/>
                            <a:pt x="89" y="90"/>
                            <a:pt x="87" y="91"/>
                          </a:cubicBezTo>
                          <a:cubicBezTo>
                            <a:pt x="86" y="93"/>
                            <a:pt x="87" y="98"/>
                            <a:pt x="85" y="99"/>
                          </a:cubicBezTo>
                          <a:cubicBezTo>
                            <a:pt x="84" y="100"/>
                            <a:pt x="84" y="97"/>
                            <a:pt x="83" y="96"/>
                          </a:cubicBezTo>
                          <a:cubicBezTo>
                            <a:pt x="82" y="94"/>
                            <a:pt x="80" y="95"/>
                            <a:pt x="77" y="95"/>
                          </a:cubicBezTo>
                          <a:cubicBezTo>
                            <a:pt x="73" y="96"/>
                            <a:pt x="68" y="102"/>
                            <a:pt x="64" y="98"/>
                          </a:cubicBezTo>
                          <a:cubicBezTo>
                            <a:pt x="63" y="97"/>
                            <a:pt x="62" y="95"/>
                            <a:pt x="61" y="93"/>
                          </a:cubicBezTo>
                          <a:cubicBezTo>
                            <a:pt x="60" y="92"/>
                            <a:pt x="58" y="90"/>
                            <a:pt x="56" y="89"/>
                          </a:cubicBezTo>
                          <a:cubicBezTo>
                            <a:pt x="54" y="88"/>
                            <a:pt x="52" y="85"/>
                            <a:pt x="50" y="86"/>
                          </a:cubicBezTo>
                          <a:cubicBezTo>
                            <a:pt x="47" y="86"/>
                            <a:pt x="45" y="88"/>
                            <a:pt x="43" y="89"/>
                          </a:cubicBezTo>
                          <a:cubicBezTo>
                            <a:pt x="37" y="92"/>
                            <a:pt x="32" y="92"/>
                            <a:pt x="27" y="93"/>
                          </a:cubicBezTo>
                          <a:cubicBezTo>
                            <a:pt x="21" y="94"/>
                            <a:pt x="15" y="95"/>
                            <a:pt x="9" y="97"/>
                          </a:cubicBezTo>
                          <a:cubicBezTo>
                            <a:pt x="7" y="98"/>
                            <a:pt x="0" y="99"/>
                            <a:pt x="3" y="103"/>
                          </a:cubicBezTo>
                          <a:cubicBezTo>
                            <a:pt x="7" y="107"/>
                            <a:pt x="11" y="98"/>
                            <a:pt x="15" y="101"/>
                          </a:cubicBezTo>
                          <a:cubicBezTo>
                            <a:pt x="18" y="103"/>
                            <a:pt x="16" y="103"/>
                            <a:pt x="16" y="105"/>
                          </a:cubicBezTo>
                          <a:cubicBezTo>
                            <a:pt x="15" y="107"/>
                            <a:pt x="16" y="109"/>
                            <a:pt x="16" y="111"/>
                          </a:cubicBezTo>
                          <a:cubicBezTo>
                            <a:pt x="15" y="116"/>
                            <a:pt x="6" y="112"/>
                            <a:pt x="8" y="118"/>
                          </a:cubicBezTo>
                          <a:cubicBezTo>
                            <a:pt x="8" y="119"/>
                            <a:pt x="11" y="122"/>
                            <a:pt x="12" y="123"/>
                          </a:cubicBezTo>
                          <a:cubicBezTo>
                            <a:pt x="15" y="125"/>
                            <a:pt x="16" y="125"/>
                            <a:pt x="18" y="123"/>
                          </a:cubicBezTo>
                          <a:cubicBezTo>
                            <a:pt x="20" y="121"/>
                            <a:pt x="20" y="120"/>
                            <a:pt x="22" y="120"/>
                          </a:cubicBezTo>
                          <a:cubicBezTo>
                            <a:pt x="26" y="120"/>
                            <a:pt x="28" y="123"/>
                            <a:pt x="31" y="124"/>
                          </a:cubicBezTo>
                          <a:cubicBezTo>
                            <a:pt x="35" y="124"/>
                            <a:pt x="37" y="124"/>
                            <a:pt x="40" y="126"/>
                          </a:cubicBezTo>
                          <a:cubicBezTo>
                            <a:pt x="42" y="128"/>
                            <a:pt x="43" y="130"/>
                            <a:pt x="45" y="132"/>
                          </a:cubicBezTo>
                          <a:cubicBezTo>
                            <a:pt x="49" y="136"/>
                            <a:pt x="50" y="131"/>
                            <a:pt x="54" y="130"/>
                          </a:cubicBezTo>
                          <a:cubicBezTo>
                            <a:pt x="58" y="129"/>
                            <a:pt x="65" y="133"/>
                            <a:pt x="68" y="136"/>
                          </a:cubicBezTo>
                          <a:cubicBezTo>
                            <a:pt x="70" y="137"/>
                            <a:pt x="70" y="140"/>
                            <a:pt x="72" y="141"/>
                          </a:cubicBezTo>
                          <a:cubicBezTo>
                            <a:pt x="74" y="143"/>
                            <a:pt x="77" y="141"/>
                            <a:pt x="80" y="141"/>
                          </a:cubicBezTo>
                          <a:cubicBezTo>
                            <a:pt x="82" y="141"/>
                            <a:pt x="85" y="141"/>
                            <a:pt x="88" y="142"/>
                          </a:cubicBezTo>
                          <a:cubicBezTo>
                            <a:pt x="89" y="143"/>
                            <a:pt x="93" y="146"/>
                            <a:pt x="91" y="148"/>
                          </a:cubicBezTo>
                          <a:cubicBezTo>
                            <a:pt x="90" y="148"/>
                            <a:pt x="75" y="144"/>
                            <a:pt x="81" y="150"/>
                          </a:cubicBezTo>
                          <a:cubicBezTo>
                            <a:pt x="83" y="153"/>
                            <a:pt x="87" y="151"/>
                            <a:pt x="85" y="155"/>
                          </a:cubicBezTo>
                          <a:cubicBezTo>
                            <a:pt x="85" y="157"/>
                            <a:pt x="82" y="158"/>
                            <a:pt x="82" y="160"/>
                          </a:cubicBezTo>
                          <a:cubicBezTo>
                            <a:pt x="82" y="163"/>
                            <a:pt x="85" y="164"/>
                            <a:pt x="87" y="166"/>
                          </a:cubicBezTo>
                          <a:cubicBezTo>
                            <a:pt x="90" y="169"/>
                            <a:pt x="91" y="172"/>
                            <a:pt x="95" y="174"/>
                          </a:cubicBezTo>
                          <a:cubicBezTo>
                            <a:pt x="100" y="176"/>
                            <a:pt x="108" y="174"/>
                            <a:pt x="109" y="181"/>
                          </a:cubicBezTo>
                          <a:cubicBezTo>
                            <a:pt x="110" y="184"/>
                            <a:pt x="108" y="186"/>
                            <a:pt x="109" y="190"/>
                          </a:cubicBezTo>
                          <a:cubicBezTo>
                            <a:pt x="110" y="192"/>
                            <a:pt x="111" y="194"/>
                            <a:pt x="111" y="197"/>
                          </a:cubicBezTo>
                          <a:cubicBezTo>
                            <a:pt x="110" y="198"/>
                            <a:pt x="109" y="198"/>
                            <a:pt x="109" y="200"/>
                          </a:cubicBezTo>
                          <a:cubicBezTo>
                            <a:pt x="110" y="202"/>
                            <a:pt x="112" y="203"/>
                            <a:pt x="113" y="204"/>
                          </a:cubicBezTo>
                          <a:cubicBezTo>
                            <a:pt x="115" y="206"/>
                            <a:pt x="118" y="209"/>
                            <a:pt x="120" y="211"/>
                          </a:cubicBezTo>
                          <a:cubicBezTo>
                            <a:pt x="121" y="213"/>
                            <a:pt x="123" y="215"/>
                            <a:pt x="124" y="218"/>
                          </a:cubicBezTo>
                          <a:cubicBezTo>
                            <a:pt x="125" y="219"/>
                            <a:pt x="124" y="225"/>
                            <a:pt x="123" y="224"/>
                          </a:cubicBezTo>
                          <a:cubicBezTo>
                            <a:pt x="122" y="222"/>
                            <a:pt x="122" y="219"/>
                            <a:pt x="120" y="216"/>
                          </a:cubicBezTo>
                          <a:cubicBezTo>
                            <a:pt x="119" y="214"/>
                            <a:pt x="115" y="210"/>
                            <a:pt x="112" y="210"/>
                          </a:cubicBezTo>
                          <a:cubicBezTo>
                            <a:pt x="108" y="209"/>
                            <a:pt x="112" y="217"/>
                            <a:pt x="112" y="219"/>
                          </a:cubicBezTo>
                          <a:cubicBezTo>
                            <a:pt x="113" y="224"/>
                            <a:pt x="111" y="228"/>
                            <a:pt x="111" y="233"/>
                          </a:cubicBezTo>
                          <a:cubicBezTo>
                            <a:pt x="111" y="238"/>
                            <a:pt x="111" y="239"/>
                            <a:pt x="107" y="244"/>
                          </a:cubicBezTo>
                          <a:cubicBezTo>
                            <a:pt x="105" y="247"/>
                            <a:pt x="104" y="251"/>
                            <a:pt x="104" y="256"/>
                          </a:cubicBezTo>
                          <a:cubicBezTo>
                            <a:pt x="103" y="265"/>
                            <a:pt x="101" y="275"/>
                            <a:pt x="94" y="282"/>
                          </a:cubicBezTo>
                          <a:cubicBezTo>
                            <a:pt x="97" y="283"/>
                            <a:pt x="100" y="286"/>
                            <a:pt x="102" y="290"/>
                          </a:cubicBezTo>
                          <a:cubicBezTo>
                            <a:pt x="103" y="292"/>
                            <a:pt x="103" y="294"/>
                            <a:pt x="105" y="295"/>
                          </a:cubicBezTo>
                          <a:cubicBezTo>
                            <a:pt x="108" y="298"/>
                            <a:pt x="112" y="297"/>
                            <a:pt x="115" y="298"/>
                          </a:cubicBezTo>
                          <a:cubicBezTo>
                            <a:pt x="119" y="298"/>
                            <a:pt x="122" y="301"/>
                            <a:pt x="126" y="302"/>
                          </a:cubicBezTo>
                          <a:cubicBezTo>
                            <a:pt x="129" y="303"/>
                            <a:pt x="133" y="303"/>
                            <a:pt x="136" y="304"/>
                          </a:cubicBezTo>
                          <a:cubicBezTo>
                            <a:pt x="140" y="305"/>
                            <a:pt x="144" y="308"/>
                            <a:pt x="148" y="309"/>
                          </a:cubicBezTo>
                          <a:cubicBezTo>
                            <a:pt x="150" y="309"/>
                            <a:pt x="157" y="310"/>
                            <a:pt x="159" y="307"/>
                          </a:cubicBezTo>
                          <a:cubicBezTo>
                            <a:pt x="160" y="306"/>
                            <a:pt x="159" y="305"/>
                            <a:pt x="160" y="303"/>
                          </a:cubicBezTo>
                          <a:cubicBezTo>
                            <a:pt x="164" y="301"/>
                            <a:pt x="174" y="306"/>
                            <a:pt x="177" y="308"/>
                          </a:cubicBezTo>
                          <a:cubicBezTo>
                            <a:pt x="179" y="309"/>
                            <a:pt x="181" y="310"/>
                            <a:pt x="182" y="311"/>
                          </a:cubicBezTo>
                          <a:cubicBezTo>
                            <a:pt x="186" y="312"/>
                            <a:pt x="190" y="312"/>
                            <a:pt x="194" y="313"/>
                          </a:cubicBezTo>
                          <a:cubicBezTo>
                            <a:pt x="201" y="314"/>
                            <a:pt x="206" y="321"/>
                            <a:pt x="215" y="321"/>
                          </a:cubicBezTo>
                          <a:cubicBezTo>
                            <a:pt x="222" y="320"/>
                            <a:pt x="230" y="318"/>
                            <a:pt x="237" y="316"/>
                          </a:cubicBezTo>
                          <a:cubicBezTo>
                            <a:pt x="235" y="314"/>
                            <a:pt x="235" y="312"/>
                            <a:pt x="235" y="310"/>
                          </a:cubicBezTo>
                          <a:cubicBezTo>
                            <a:pt x="234" y="308"/>
                            <a:pt x="232" y="306"/>
                            <a:pt x="232" y="304"/>
                          </a:cubicBezTo>
                          <a:cubicBezTo>
                            <a:pt x="231" y="299"/>
                            <a:pt x="237" y="293"/>
                            <a:pt x="241" y="291"/>
                          </a:cubicBezTo>
                          <a:cubicBezTo>
                            <a:pt x="244" y="288"/>
                            <a:pt x="248" y="286"/>
                            <a:pt x="252" y="284"/>
                          </a:cubicBezTo>
                          <a:cubicBezTo>
                            <a:pt x="255" y="282"/>
                            <a:pt x="259" y="278"/>
                            <a:pt x="262" y="279"/>
                          </a:cubicBezTo>
                          <a:cubicBezTo>
                            <a:pt x="263" y="280"/>
                            <a:pt x="265" y="281"/>
                            <a:pt x="266" y="281"/>
                          </a:cubicBezTo>
                          <a:cubicBezTo>
                            <a:pt x="268" y="282"/>
                            <a:pt x="271" y="282"/>
                            <a:pt x="273" y="282"/>
                          </a:cubicBezTo>
                          <a:cubicBezTo>
                            <a:pt x="275" y="282"/>
                            <a:pt x="276" y="281"/>
                            <a:pt x="278" y="281"/>
                          </a:cubicBezTo>
                          <a:cubicBezTo>
                            <a:pt x="281" y="281"/>
                            <a:pt x="282" y="283"/>
                            <a:pt x="285" y="283"/>
                          </a:cubicBezTo>
                          <a:cubicBezTo>
                            <a:pt x="288" y="283"/>
                            <a:pt x="289" y="283"/>
                            <a:pt x="292" y="284"/>
                          </a:cubicBezTo>
                          <a:cubicBezTo>
                            <a:pt x="295" y="286"/>
                            <a:pt x="296" y="287"/>
                            <a:pt x="298" y="289"/>
                          </a:cubicBezTo>
                          <a:cubicBezTo>
                            <a:pt x="301" y="290"/>
                            <a:pt x="303" y="290"/>
                            <a:pt x="306" y="290"/>
                          </a:cubicBezTo>
                          <a:cubicBezTo>
                            <a:pt x="308" y="291"/>
                            <a:pt x="309" y="293"/>
                            <a:pt x="311" y="294"/>
                          </a:cubicBezTo>
                          <a:cubicBezTo>
                            <a:pt x="315" y="296"/>
                            <a:pt x="323" y="297"/>
                            <a:pt x="327" y="295"/>
                          </a:cubicBezTo>
                          <a:cubicBezTo>
                            <a:pt x="331" y="293"/>
                            <a:pt x="335" y="287"/>
                            <a:pt x="339" y="284"/>
                          </a:cubicBezTo>
                          <a:cubicBezTo>
                            <a:pt x="344" y="281"/>
                            <a:pt x="348" y="279"/>
                            <a:pt x="353" y="277"/>
                          </a:cubicBezTo>
                          <a:cubicBezTo>
                            <a:pt x="355" y="276"/>
                            <a:pt x="358" y="275"/>
                            <a:pt x="359" y="274"/>
                          </a:cubicBezTo>
                          <a:cubicBezTo>
                            <a:pt x="361" y="272"/>
                            <a:pt x="363" y="266"/>
                            <a:pt x="364" y="264"/>
                          </a:cubicBezTo>
                          <a:cubicBezTo>
                            <a:pt x="365" y="258"/>
                            <a:pt x="359" y="258"/>
                            <a:pt x="355" y="256"/>
                          </a:cubicBezTo>
                          <a:cubicBezTo>
                            <a:pt x="351" y="255"/>
                            <a:pt x="343" y="253"/>
                            <a:pt x="342" y="248"/>
                          </a:cubicBezTo>
                          <a:cubicBezTo>
                            <a:pt x="341" y="245"/>
                            <a:pt x="343" y="241"/>
                            <a:pt x="344" y="238"/>
                          </a:cubicBezTo>
                          <a:cubicBezTo>
                            <a:pt x="344" y="233"/>
                            <a:pt x="340" y="229"/>
                            <a:pt x="341" y="224"/>
                          </a:cubicBezTo>
                          <a:cubicBezTo>
                            <a:pt x="342" y="220"/>
                            <a:pt x="347" y="219"/>
                            <a:pt x="348" y="215"/>
                          </a:cubicBezTo>
                          <a:cubicBezTo>
                            <a:pt x="349" y="209"/>
                            <a:pt x="343" y="206"/>
                            <a:pt x="343" y="200"/>
                          </a:cubicBezTo>
                          <a:cubicBezTo>
                            <a:pt x="343" y="198"/>
                            <a:pt x="344" y="196"/>
                            <a:pt x="344" y="194"/>
                          </a:cubicBezTo>
                          <a:cubicBezTo>
                            <a:pt x="344" y="191"/>
                            <a:pt x="343" y="189"/>
                            <a:pt x="342" y="186"/>
                          </a:cubicBezTo>
                          <a:cubicBezTo>
                            <a:pt x="340" y="181"/>
                            <a:pt x="342" y="175"/>
                            <a:pt x="335" y="177"/>
                          </a:cubicBezTo>
                          <a:cubicBezTo>
                            <a:pt x="330" y="179"/>
                            <a:pt x="325" y="186"/>
                            <a:pt x="319" y="183"/>
                          </a:cubicBezTo>
                          <a:cubicBezTo>
                            <a:pt x="315" y="180"/>
                            <a:pt x="319" y="171"/>
                            <a:pt x="321" y="167"/>
                          </a:cubicBezTo>
                          <a:cubicBezTo>
                            <a:pt x="323" y="164"/>
                            <a:pt x="326" y="163"/>
                            <a:pt x="327" y="160"/>
                          </a:cubicBezTo>
                          <a:cubicBezTo>
                            <a:pt x="329" y="158"/>
                            <a:pt x="330" y="156"/>
                            <a:pt x="331" y="155"/>
                          </a:cubicBezTo>
                          <a:cubicBezTo>
                            <a:pt x="335" y="151"/>
                            <a:pt x="340" y="149"/>
                            <a:pt x="343" y="144"/>
                          </a:cubicBezTo>
                          <a:cubicBezTo>
                            <a:pt x="346" y="139"/>
                            <a:pt x="348" y="136"/>
                            <a:pt x="354" y="136"/>
                          </a:cubicBezTo>
                          <a:cubicBezTo>
                            <a:pt x="357" y="136"/>
                            <a:pt x="363" y="136"/>
                            <a:pt x="363" y="132"/>
                          </a:cubicBezTo>
                          <a:cubicBezTo>
                            <a:pt x="363" y="130"/>
                            <a:pt x="362" y="128"/>
                            <a:pt x="362" y="126"/>
                          </a:cubicBezTo>
                          <a:cubicBezTo>
                            <a:pt x="361" y="124"/>
                            <a:pt x="361" y="121"/>
                            <a:pt x="362" y="118"/>
                          </a:cubicBezTo>
                          <a:cubicBezTo>
                            <a:pt x="362" y="114"/>
                            <a:pt x="362" y="108"/>
                            <a:pt x="364" y="104"/>
                          </a:cubicBezTo>
                          <a:cubicBezTo>
                            <a:pt x="366" y="99"/>
                            <a:pt x="370" y="95"/>
                            <a:pt x="374" y="91"/>
                          </a:cubicBezTo>
                          <a:cubicBezTo>
                            <a:pt x="375" y="90"/>
                            <a:pt x="377" y="88"/>
                            <a:pt x="377" y="86"/>
                          </a:cubicBezTo>
                          <a:cubicBezTo>
                            <a:pt x="378" y="82"/>
                            <a:pt x="376" y="83"/>
                            <a:pt x="373" y="83"/>
                          </a:cubicBezTo>
                          <a:cubicBezTo>
                            <a:pt x="368" y="82"/>
                            <a:pt x="366" y="80"/>
                            <a:pt x="362" y="78"/>
                          </a:cubicBezTo>
                          <a:cubicBezTo>
                            <a:pt x="356" y="75"/>
                            <a:pt x="351" y="79"/>
                            <a:pt x="345" y="78"/>
                          </a:cubicBezTo>
                          <a:cubicBezTo>
                            <a:pt x="339" y="77"/>
                            <a:pt x="336" y="69"/>
                            <a:pt x="330" y="66"/>
                          </a:cubicBezTo>
                          <a:cubicBezTo>
                            <a:pt x="327" y="65"/>
                            <a:pt x="323" y="66"/>
                            <a:pt x="319" y="65"/>
                          </a:cubicBezTo>
                          <a:cubicBezTo>
                            <a:pt x="316" y="65"/>
                            <a:pt x="313" y="64"/>
                            <a:pt x="310" y="63"/>
                          </a:cubicBezTo>
                          <a:cubicBezTo>
                            <a:pt x="307" y="63"/>
                            <a:pt x="305" y="63"/>
                            <a:pt x="302" y="62"/>
                          </a:cubicBezTo>
                          <a:cubicBezTo>
                            <a:pt x="297" y="59"/>
                            <a:pt x="290" y="55"/>
                            <a:pt x="286" y="50"/>
                          </a:cubicBezTo>
                          <a:cubicBezTo>
                            <a:pt x="284" y="48"/>
                            <a:pt x="285" y="45"/>
                            <a:pt x="284" y="42"/>
                          </a:cubicBezTo>
                          <a:cubicBezTo>
                            <a:pt x="283" y="38"/>
                            <a:pt x="282" y="39"/>
                            <a:pt x="280" y="41"/>
                          </a:cubicBezTo>
                          <a:cubicBezTo>
                            <a:pt x="276" y="44"/>
                            <a:pt x="269" y="48"/>
                            <a:pt x="264" y="45"/>
                          </a:cubicBezTo>
                          <a:cubicBezTo>
                            <a:pt x="260" y="41"/>
                            <a:pt x="266" y="32"/>
                            <a:pt x="259" y="32"/>
                          </a:cubicBezTo>
                          <a:cubicBezTo>
                            <a:pt x="255" y="32"/>
                            <a:pt x="254" y="34"/>
                            <a:pt x="251" y="32"/>
                          </a:cubicBezTo>
                          <a:cubicBezTo>
                            <a:pt x="248" y="30"/>
                            <a:pt x="247" y="28"/>
                            <a:pt x="247" y="25"/>
                          </a:cubicBezTo>
                          <a:cubicBezTo>
                            <a:pt x="247" y="24"/>
                            <a:pt x="241" y="25"/>
                            <a:pt x="240" y="25"/>
                          </a:cubicBezTo>
                          <a:cubicBezTo>
                            <a:pt x="237" y="24"/>
                            <a:pt x="238" y="20"/>
                            <a:pt x="237" y="18"/>
                          </a:cubicBezTo>
                          <a:cubicBezTo>
                            <a:pt x="236" y="14"/>
                            <a:pt x="234" y="15"/>
                            <a:pt x="231" y="16"/>
                          </a:cubicBezTo>
                          <a:cubicBezTo>
                            <a:pt x="228" y="16"/>
                            <a:pt x="227" y="16"/>
                            <a:pt x="224" y="14"/>
                          </a:cubicBezTo>
                          <a:cubicBezTo>
                            <a:pt x="221" y="12"/>
                            <a:pt x="219" y="8"/>
                            <a:pt x="218" y="4"/>
                          </a:cubicBezTo>
                          <a:cubicBezTo>
                            <a:pt x="217" y="0"/>
                            <a:pt x="217" y="0"/>
                            <a:pt x="214" y="1"/>
                          </a:cubicBezTo>
                          <a:cubicBezTo>
                            <a:pt x="212" y="2"/>
                            <a:pt x="210" y="2"/>
                            <a:pt x="208" y="2"/>
                          </a:cubicBezTo>
                          <a:cubicBezTo>
                            <a:pt x="205" y="3"/>
                            <a:pt x="201" y="4"/>
                            <a:pt x="198" y="6"/>
                          </a:cubicBezTo>
                          <a:cubicBezTo>
                            <a:pt x="195" y="6"/>
                            <a:pt x="189" y="7"/>
                            <a:pt x="189"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7" name="Freeform 885">
                      <a:extLst>
                        <a:ext uri="{FF2B5EF4-FFF2-40B4-BE49-F238E27FC236}">
                          <a16:creationId xmlns:a16="http://schemas.microsoft.com/office/drawing/2014/main" id="{1C470CD0-F8DA-413F-B080-E83FFF2771D6}"/>
                        </a:ext>
                      </a:extLst>
                    </p:cNvPr>
                    <p:cNvSpPr>
                      <a:spLocks/>
                    </p:cNvSpPr>
                    <p:nvPr/>
                  </p:nvSpPr>
                  <p:spPr bwMode="auto">
                    <a:xfrm>
                      <a:off x="5889472" y="2639105"/>
                      <a:ext cx="22225" cy="12700"/>
                    </a:xfrm>
                    <a:custGeom>
                      <a:avLst/>
                      <a:gdLst>
                        <a:gd name="T0" fmla="*/ 11 w 21"/>
                        <a:gd name="T1" fmla="*/ 10 h 12"/>
                        <a:gd name="T2" fmla="*/ 20 w 21"/>
                        <a:gd name="T3" fmla="*/ 3 h 12"/>
                        <a:gd name="T4" fmla="*/ 11 w 21"/>
                        <a:gd name="T5" fmla="*/ 1 h 12"/>
                        <a:gd name="T6" fmla="*/ 7 w 21"/>
                        <a:gd name="T7" fmla="*/ 5 h 12"/>
                        <a:gd name="T8" fmla="*/ 2 w 21"/>
                        <a:gd name="T9" fmla="*/ 9 h 12"/>
                        <a:gd name="T10" fmla="*/ 11 w 21"/>
                        <a:gd name="T11" fmla="*/ 10 h 12"/>
                      </a:gdLst>
                      <a:ahLst/>
                      <a:cxnLst>
                        <a:cxn ang="0">
                          <a:pos x="T0" y="T1"/>
                        </a:cxn>
                        <a:cxn ang="0">
                          <a:pos x="T2" y="T3"/>
                        </a:cxn>
                        <a:cxn ang="0">
                          <a:pos x="T4" y="T5"/>
                        </a:cxn>
                        <a:cxn ang="0">
                          <a:pos x="T6" y="T7"/>
                        </a:cxn>
                        <a:cxn ang="0">
                          <a:pos x="T8" y="T9"/>
                        </a:cxn>
                        <a:cxn ang="0">
                          <a:pos x="T10" y="T11"/>
                        </a:cxn>
                      </a:cxnLst>
                      <a:rect l="0" t="0" r="r" b="b"/>
                      <a:pathLst>
                        <a:path w="21" h="12">
                          <a:moveTo>
                            <a:pt x="11" y="10"/>
                          </a:moveTo>
                          <a:cubicBezTo>
                            <a:pt x="13" y="9"/>
                            <a:pt x="21" y="6"/>
                            <a:pt x="20" y="3"/>
                          </a:cubicBezTo>
                          <a:cubicBezTo>
                            <a:pt x="19" y="1"/>
                            <a:pt x="13" y="0"/>
                            <a:pt x="11" y="1"/>
                          </a:cubicBezTo>
                          <a:cubicBezTo>
                            <a:pt x="10" y="2"/>
                            <a:pt x="9" y="4"/>
                            <a:pt x="7" y="5"/>
                          </a:cubicBezTo>
                          <a:cubicBezTo>
                            <a:pt x="6" y="6"/>
                            <a:pt x="0" y="8"/>
                            <a:pt x="2" y="9"/>
                          </a:cubicBezTo>
                          <a:cubicBezTo>
                            <a:pt x="5" y="12"/>
                            <a:pt x="8" y="12"/>
                            <a:pt x="11"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8" name="Freeform 886">
                      <a:extLst>
                        <a:ext uri="{FF2B5EF4-FFF2-40B4-BE49-F238E27FC236}">
                          <a16:creationId xmlns:a16="http://schemas.microsoft.com/office/drawing/2014/main" id="{30ABC953-90F9-46BA-B9EC-59672804E6B3}"/>
                        </a:ext>
                      </a:extLst>
                    </p:cNvPr>
                    <p:cNvSpPr>
                      <a:spLocks/>
                    </p:cNvSpPr>
                    <p:nvPr/>
                  </p:nvSpPr>
                  <p:spPr bwMode="auto">
                    <a:xfrm>
                      <a:off x="5889472" y="2648630"/>
                      <a:ext cx="3175" cy="3175"/>
                    </a:xfrm>
                    <a:custGeom>
                      <a:avLst/>
                      <a:gdLst>
                        <a:gd name="T0" fmla="*/ 1 w 2"/>
                        <a:gd name="T1" fmla="*/ 1 h 3"/>
                        <a:gd name="T2" fmla="*/ 1 w 2"/>
                        <a:gd name="T3" fmla="*/ 1 h 3"/>
                      </a:gdLst>
                      <a:ahLst/>
                      <a:cxnLst>
                        <a:cxn ang="0">
                          <a:pos x="T0" y="T1"/>
                        </a:cxn>
                        <a:cxn ang="0">
                          <a:pos x="T2" y="T3"/>
                        </a:cxn>
                      </a:cxnLst>
                      <a:rect l="0" t="0" r="r" b="b"/>
                      <a:pathLst>
                        <a:path w="2" h="3">
                          <a:moveTo>
                            <a:pt x="1" y="1"/>
                          </a:moveTo>
                          <a:cubicBezTo>
                            <a:pt x="0" y="0"/>
                            <a:pt x="2" y="3"/>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9" name="Freeform 887">
                      <a:extLst>
                        <a:ext uri="{FF2B5EF4-FFF2-40B4-BE49-F238E27FC236}">
                          <a16:creationId xmlns:a16="http://schemas.microsoft.com/office/drawing/2014/main" id="{5E87B68A-AFE5-461E-AACD-7A81B425CDE5}"/>
                        </a:ext>
                      </a:extLst>
                    </p:cNvPr>
                    <p:cNvSpPr>
                      <a:spLocks/>
                    </p:cNvSpPr>
                    <p:nvPr/>
                  </p:nvSpPr>
                  <p:spPr bwMode="auto">
                    <a:xfrm>
                      <a:off x="5814860" y="2713719"/>
                      <a:ext cx="3175" cy="3175"/>
                    </a:xfrm>
                    <a:custGeom>
                      <a:avLst/>
                      <a:gdLst>
                        <a:gd name="T0" fmla="*/ 1 w 3"/>
                        <a:gd name="T1" fmla="*/ 2 h 4"/>
                        <a:gd name="T2" fmla="*/ 1 w 3"/>
                        <a:gd name="T3" fmla="*/ 2 h 4"/>
                      </a:gdLst>
                      <a:ahLst/>
                      <a:cxnLst>
                        <a:cxn ang="0">
                          <a:pos x="T0" y="T1"/>
                        </a:cxn>
                        <a:cxn ang="0">
                          <a:pos x="T2" y="T3"/>
                        </a:cxn>
                      </a:cxnLst>
                      <a:rect l="0" t="0" r="r" b="b"/>
                      <a:pathLst>
                        <a:path w="3" h="4">
                          <a:moveTo>
                            <a:pt x="1" y="2"/>
                          </a:moveTo>
                          <a:cubicBezTo>
                            <a:pt x="0" y="0"/>
                            <a:pt x="3" y="4"/>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0" name="Freeform 888">
                      <a:extLst>
                        <a:ext uri="{FF2B5EF4-FFF2-40B4-BE49-F238E27FC236}">
                          <a16:creationId xmlns:a16="http://schemas.microsoft.com/office/drawing/2014/main" id="{B19BFAEA-3E6D-4070-8090-2BD116A299F9}"/>
                        </a:ext>
                      </a:extLst>
                    </p:cNvPr>
                    <p:cNvSpPr>
                      <a:spLocks/>
                    </p:cNvSpPr>
                    <p:nvPr/>
                  </p:nvSpPr>
                  <p:spPr bwMode="auto">
                    <a:xfrm>
                      <a:off x="5810097" y="2689906"/>
                      <a:ext cx="114300" cy="77788"/>
                    </a:xfrm>
                    <a:custGeom>
                      <a:avLst/>
                      <a:gdLst>
                        <a:gd name="T0" fmla="*/ 6 w 106"/>
                        <a:gd name="T1" fmla="*/ 24 h 73"/>
                        <a:gd name="T2" fmla="*/ 21 w 106"/>
                        <a:gd name="T3" fmla="*/ 28 h 73"/>
                        <a:gd name="T4" fmla="*/ 21 w 106"/>
                        <a:gd name="T5" fmla="*/ 33 h 73"/>
                        <a:gd name="T6" fmla="*/ 23 w 106"/>
                        <a:gd name="T7" fmla="*/ 34 h 73"/>
                        <a:gd name="T8" fmla="*/ 31 w 106"/>
                        <a:gd name="T9" fmla="*/ 37 h 73"/>
                        <a:gd name="T10" fmla="*/ 36 w 106"/>
                        <a:gd name="T11" fmla="*/ 42 h 73"/>
                        <a:gd name="T12" fmla="*/ 46 w 106"/>
                        <a:gd name="T13" fmla="*/ 45 h 73"/>
                        <a:gd name="T14" fmla="*/ 46 w 106"/>
                        <a:gd name="T15" fmla="*/ 53 h 73"/>
                        <a:gd name="T16" fmla="*/ 55 w 106"/>
                        <a:gd name="T17" fmla="*/ 53 h 73"/>
                        <a:gd name="T18" fmla="*/ 62 w 106"/>
                        <a:gd name="T19" fmla="*/ 49 h 73"/>
                        <a:gd name="T20" fmla="*/ 68 w 106"/>
                        <a:gd name="T21" fmla="*/ 55 h 73"/>
                        <a:gd name="T22" fmla="*/ 73 w 106"/>
                        <a:gd name="T23" fmla="*/ 64 h 73"/>
                        <a:gd name="T24" fmla="*/ 84 w 106"/>
                        <a:gd name="T25" fmla="*/ 71 h 73"/>
                        <a:gd name="T26" fmla="*/ 88 w 106"/>
                        <a:gd name="T27" fmla="*/ 72 h 73"/>
                        <a:gd name="T28" fmla="*/ 92 w 106"/>
                        <a:gd name="T29" fmla="*/ 70 h 73"/>
                        <a:gd name="T30" fmla="*/ 91 w 106"/>
                        <a:gd name="T31" fmla="*/ 64 h 73"/>
                        <a:gd name="T32" fmla="*/ 97 w 106"/>
                        <a:gd name="T33" fmla="*/ 47 h 73"/>
                        <a:gd name="T34" fmla="*/ 105 w 106"/>
                        <a:gd name="T35" fmla="*/ 43 h 73"/>
                        <a:gd name="T36" fmla="*/ 103 w 106"/>
                        <a:gd name="T37" fmla="*/ 33 h 73"/>
                        <a:gd name="T38" fmla="*/ 95 w 106"/>
                        <a:gd name="T39" fmla="*/ 22 h 73"/>
                        <a:gd name="T40" fmla="*/ 96 w 106"/>
                        <a:gd name="T41" fmla="*/ 12 h 73"/>
                        <a:gd name="T42" fmla="*/ 74 w 106"/>
                        <a:gd name="T43" fmla="*/ 8 h 73"/>
                        <a:gd name="T44" fmla="*/ 62 w 106"/>
                        <a:gd name="T45" fmla="*/ 0 h 73"/>
                        <a:gd name="T46" fmla="*/ 55 w 106"/>
                        <a:gd name="T47" fmla="*/ 1 h 73"/>
                        <a:gd name="T48" fmla="*/ 51 w 106"/>
                        <a:gd name="T49" fmla="*/ 2 h 73"/>
                        <a:gd name="T50" fmla="*/ 49 w 106"/>
                        <a:gd name="T51" fmla="*/ 5 h 73"/>
                        <a:gd name="T52" fmla="*/ 35 w 106"/>
                        <a:gd name="T53" fmla="*/ 11 h 73"/>
                        <a:gd name="T54" fmla="*/ 30 w 106"/>
                        <a:gd name="T55" fmla="*/ 8 h 73"/>
                        <a:gd name="T56" fmla="*/ 22 w 106"/>
                        <a:gd name="T57" fmla="*/ 6 h 73"/>
                        <a:gd name="T58" fmla="*/ 15 w 106"/>
                        <a:gd name="T59" fmla="*/ 4 h 73"/>
                        <a:gd name="T60" fmla="*/ 6 w 106"/>
                        <a:gd name="T61" fmla="*/ 10 h 73"/>
                        <a:gd name="T62" fmla="*/ 2 w 106"/>
                        <a:gd name="T63" fmla="*/ 11 h 73"/>
                        <a:gd name="T64" fmla="*/ 1 w 106"/>
                        <a:gd name="T65" fmla="*/ 16 h 73"/>
                        <a:gd name="T66" fmla="*/ 6 w 106"/>
                        <a:gd name="T67" fmla="*/ 2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73">
                          <a:moveTo>
                            <a:pt x="6" y="24"/>
                          </a:moveTo>
                          <a:cubicBezTo>
                            <a:pt x="10" y="28"/>
                            <a:pt x="18" y="20"/>
                            <a:pt x="21" y="28"/>
                          </a:cubicBezTo>
                          <a:cubicBezTo>
                            <a:pt x="21" y="30"/>
                            <a:pt x="21" y="31"/>
                            <a:pt x="21" y="33"/>
                          </a:cubicBezTo>
                          <a:cubicBezTo>
                            <a:pt x="22" y="35"/>
                            <a:pt x="21" y="34"/>
                            <a:pt x="23" y="34"/>
                          </a:cubicBezTo>
                          <a:cubicBezTo>
                            <a:pt x="27" y="35"/>
                            <a:pt x="29" y="33"/>
                            <a:pt x="31" y="37"/>
                          </a:cubicBezTo>
                          <a:cubicBezTo>
                            <a:pt x="32" y="41"/>
                            <a:pt x="32" y="42"/>
                            <a:pt x="36" y="42"/>
                          </a:cubicBezTo>
                          <a:cubicBezTo>
                            <a:pt x="40" y="41"/>
                            <a:pt x="44" y="41"/>
                            <a:pt x="46" y="45"/>
                          </a:cubicBezTo>
                          <a:cubicBezTo>
                            <a:pt x="47" y="47"/>
                            <a:pt x="45" y="51"/>
                            <a:pt x="46" y="53"/>
                          </a:cubicBezTo>
                          <a:cubicBezTo>
                            <a:pt x="47" y="56"/>
                            <a:pt x="52" y="55"/>
                            <a:pt x="55" y="53"/>
                          </a:cubicBezTo>
                          <a:cubicBezTo>
                            <a:pt x="57" y="52"/>
                            <a:pt x="59" y="49"/>
                            <a:pt x="62" y="49"/>
                          </a:cubicBezTo>
                          <a:cubicBezTo>
                            <a:pt x="66" y="48"/>
                            <a:pt x="67" y="52"/>
                            <a:pt x="68" y="55"/>
                          </a:cubicBezTo>
                          <a:cubicBezTo>
                            <a:pt x="69" y="59"/>
                            <a:pt x="69" y="61"/>
                            <a:pt x="73" y="64"/>
                          </a:cubicBezTo>
                          <a:cubicBezTo>
                            <a:pt x="76" y="67"/>
                            <a:pt x="80" y="69"/>
                            <a:pt x="84" y="71"/>
                          </a:cubicBezTo>
                          <a:cubicBezTo>
                            <a:pt x="85" y="72"/>
                            <a:pt x="87" y="72"/>
                            <a:pt x="88" y="72"/>
                          </a:cubicBezTo>
                          <a:cubicBezTo>
                            <a:pt x="91" y="73"/>
                            <a:pt x="92" y="73"/>
                            <a:pt x="92" y="70"/>
                          </a:cubicBezTo>
                          <a:cubicBezTo>
                            <a:pt x="92" y="68"/>
                            <a:pt x="91" y="66"/>
                            <a:pt x="91" y="64"/>
                          </a:cubicBezTo>
                          <a:cubicBezTo>
                            <a:pt x="89" y="58"/>
                            <a:pt x="90" y="49"/>
                            <a:pt x="97" y="47"/>
                          </a:cubicBezTo>
                          <a:cubicBezTo>
                            <a:pt x="100" y="46"/>
                            <a:pt x="104" y="47"/>
                            <a:pt x="105" y="43"/>
                          </a:cubicBezTo>
                          <a:cubicBezTo>
                            <a:pt x="106" y="41"/>
                            <a:pt x="105" y="35"/>
                            <a:pt x="103" y="33"/>
                          </a:cubicBezTo>
                          <a:cubicBezTo>
                            <a:pt x="101" y="29"/>
                            <a:pt x="97" y="26"/>
                            <a:pt x="95" y="22"/>
                          </a:cubicBezTo>
                          <a:cubicBezTo>
                            <a:pt x="92" y="18"/>
                            <a:pt x="94" y="16"/>
                            <a:pt x="96" y="12"/>
                          </a:cubicBezTo>
                          <a:cubicBezTo>
                            <a:pt x="89" y="11"/>
                            <a:pt x="80" y="12"/>
                            <a:pt x="74" y="8"/>
                          </a:cubicBezTo>
                          <a:cubicBezTo>
                            <a:pt x="70" y="5"/>
                            <a:pt x="67" y="0"/>
                            <a:pt x="62" y="0"/>
                          </a:cubicBezTo>
                          <a:cubicBezTo>
                            <a:pt x="60" y="0"/>
                            <a:pt x="57" y="1"/>
                            <a:pt x="55" y="1"/>
                          </a:cubicBezTo>
                          <a:cubicBezTo>
                            <a:pt x="54" y="1"/>
                            <a:pt x="52" y="1"/>
                            <a:pt x="51" y="2"/>
                          </a:cubicBezTo>
                          <a:cubicBezTo>
                            <a:pt x="50" y="2"/>
                            <a:pt x="49" y="4"/>
                            <a:pt x="49" y="5"/>
                          </a:cubicBezTo>
                          <a:cubicBezTo>
                            <a:pt x="46" y="8"/>
                            <a:pt x="39" y="12"/>
                            <a:pt x="35" y="11"/>
                          </a:cubicBezTo>
                          <a:cubicBezTo>
                            <a:pt x="33" y="10"/>
                            <a:pt x="32" y="8"/>
                            <a:pt x="30" y="8"/>
                          </a:cubicBezTo>
                          <a:cubicBezTo>
                            <a:pt x="26" y="8"/>
                            <a:pt x="25" y="8"/>
                            <a:pt x="22" y="6"/>
                          </a:cubicBezTo>
                          <a:cubicBezTo>
                            <a:pt x="21" y="4"/>
                            <a:pt x="17" y="3"/>
                            <a:pt x="15" y="4"/>
                          </a:cubicBezTo>
                          <a:cubicBezTo>
                            <a:pt x="12" y="4"/>
                            <a:pt x="9" y="8"/>
                            <a:pt x="6" y="10"/>
                          </a:cubicBezTo>
                          <a:cubicBezTo>
                            <a:pt x="5" y="10"/>
                            <a:pt x="3" y="10"/>
                            <a:pt x="2" y="11"/>
                          </a:cubicBezTo>
                          <a:cubicBezTo>
                            <a:pt x="0" y="13"/>
                            <a:pt x="0" y="13"/>
                            <a:pt x="1" y="16"/>
                          </a:cubicBezTo>
                          <a:cubicBezTo>
                            <a:pt x="3" y="18"/>
                            <a:pt x="4" y="22"/>
                            <a:pt x="6" y="2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1" name="Freeform 889">
                      <a:extLst>
                        <a:ext uri="{FF2B5EF4-FFF2-40B4-BE49-F238E27FC236}">
                          <a16:creationId xmlns:a16="http://schemas.microsoft.com/office/drawing/2014/main" id="{C8273822-AF84-46FB-BE30-1068C92102E9}"/>
                        </a:ext>
                      </a:extLst>
                    </p:cNvPr>
                    <p:cNvSpPr>
                      <a:spLocks/>
                    </p:cNvSpPr>
                    <p:nvPr/>
                  </p:nvSpPr>
                  <p:spPr bwMode="auto">
                    <a:xfrm>
                      <a:off x="5862485" y="2674031"/>
                      <a:ext cx="0"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2" name="Freeform 890">
                      <a:extLst>
                        <a:ext uri="{FF2B5EF4-FFF2-40B4-BE49-F238E27FC236}">
                          <a16:creationId xmlns:a16="http://schemas.microsoft.com/office/drawing/2014/main" id="{F25F7512-9BC6-4557-BFB8-8AD87CAA781C}"/>
                        </a:ext>
                      </a:extLst>
                    </p:cNvPr>
                    <p:cNvSpPr>
                      <a:spLocks/>
                    </p:cNvSpPr>
                    <p:nvPr/>
                  </p:nvSpPr>
                  <p:spPr bwMode="auto">
                    <a:xfrm>
                      <a:off x="5852960" y="2605767"/>
                      <a:ext cx="100013" cy="92076"/>
                    </a:xfrm>
                    <a:custGeom>
                      <a:avLst/>
                      <a:gdLst>
                        <a:gd name="T0" fmla="*/ 8 w 92"/>
                        <a:gd name="T1" fmla="*/ 64 h 87"/>
                        <a:gd name="T2" fmla="*/ 8 w 92"/>
                        <a:gd name="T3" fmla="*/ 64 h 87"/>
                        <a:gd name="T4" fmla="*/ 16 w 92"/>
                        <a:gd name="T5" fmla="*/ 66 h 87"/>
                        <a:gd name="T6" fmla="*/ 24 w 92"/>
                        <a:gd name="T7" fmla="*/ 66 h 87"/>
                        <a:gd name="T8" fmla="*/ 18 w 92"/>
                        <a:gd name="T9" fmla="*/ 70 h 87"/>
                        <a:gd name="T10" fmla="*/ 10 w 92"/>
                        <a:gd name="T11" fmla="*/ 77 h 87"/>
                        <a:gd name="T12" fmla="*/ 29 w 92"/>
                        <a:gd name="T13" fmla="*/ 78 h 87"/>
                        <a:gd name="T14" fmla="*/ 46 w 92"/>
                        <a:gd name="T15" fmla="*/ 86 h 87"/>
                        <a:gd name="T16" fmla="*/ 56 w 92"/>
                        <a:gd name="T17" fmla="*/ 87 h 87"/>
                        <a:gd name="T18" fmla="*/ 59 w 92"/>
                        <a:gd name="T19" fmla="*/ 85 h 87"/>
                        <a:gd name="T20" fmla="*/ 60 w 92"/>
                        <a:gd name="T21" fmla="*/ 75 h 87"/>
                        <a:gd name="T22" fmla="*/ 57 w 92"/>
                        <a:gd name="T23" fmla="*/ 67 h 87"/>
                        <a:gd name="T24" fmla="*/ 64 w 92"/>
                        <a:gd name="T25" fmla="*/ 60 h 87"/>
                        <a:gd name="T26" fmla="*/ 74 w 92"/>
                        <a:gd name="T27" fmla="*/ 61 h 87"/>
                        <a:gd name="T28" fmla="*/ 76 w 92"/>
                        <a:gd name="T29" fmla="*/ 57 h 87"/>
                        <a:gd name="T30" fmla="*/ 81 w 92"/>
                        <a:gd name="T31" fmla="*/ 51 h 87"/>
                        <a:gd name="T32" fmla="*/ 83 w 92"/>
                        <a:gd name="T33" fmla="*/ 42 h 87"/>
                        <a:gd name="T34" fmla="*/ 80 w 92"/>
                        <a:gd name="T35" fmla="*/ 34 h 87"/>
                        <a:gd name="T36" fmla="*/ 86 w 92"/>
                        <a:gd name="T37" fmla="*/ 26 h 87"/>
                        <a:gd name="T38" fmla="*/ 91 w 92"/>
                        <a:gd name="T39" fmla="*/ 16 h 87"/>
                        <a:gd name="T40" fmla="*/ 85 w 92"/>
                        <a:gd name="T41" fmla="*/ 3 h 87"/>
                        <a:gd name="T42" fmla="*/ 67 w 92"/>
                        <a:gd name="T43" fmla="*/ 0 h 87"/>
                        <a:gd name="T44" fmla="*/ 61 w 92"/>
                        <a:gd name="T45" fmla="*/ 2 h 87"/>
                        <a:gd name="T46" fmla="*/ 58 w 92"/>
                        <a:gd name="T47" fmla="*/ 3 h 87"/>
                        <a:gd name="T48" fmla="*/ 52 w 92"/>
                        <a:gd name="T49" fmla="*/ 4 h 87"/>
                        <a:gd name="T50" fmla="*/ 44 w 92"/>
                        <a:gd name="T51" fmla="*/ 9 h 87"/>
                        <a:gd name="T52" fmla="*/ 40 w 92"/>
                        <a:gd name="T53" fmla="*/ 12 h 87"/>
                        <a:gd name="T54" fmla="*/ 40 w 92"/>
                        <a:gd name="T55" fmla="*/ 16 h 87"/>
                        <a:gd name="T56" fmla="*/ 42 w 92"/>
                        <a:gd name="T57" fmla="*/ 23 h 87"/>
                        <a:gd name="T58" fmla="*/ 49 w 92"/>
                        <a:gd name="T59" fmla="*/ 25 h 87"/>
                        <a:gd name="T60" fmla="*/ 49 w 92"/>
                        <a:gd name="T61" fmla="*/ 29 h 87"/>
                        <a:gd name="T62" fmla="*/ 53 w 92"/>
                        <a:gd name="T63" fmla="*/ 31 h 87"/>
                        <a:gd name="T64" fmla="*/ 54 w 92"/>
                        <a:gd name="T65" fmla="*/ 39 h 87"/>
                        <a:gd name="T66" fmla="*/ 39 w 92"/>
                        <a:gd name="T67" fmla="*/ 47 h 87"/>
                        <a:gd name="T68" fmla="*/ 31 w 92"/>
                        <a:gd name="T69" fmla="*/ 44 h 87"/>
                        <a:gd name="T70" fmla="*/ 30 w 92"/>
                        <a:gd name="T71" fmla="*/ 38 h 87"/>
                        <a:gd name="T72" fmla="*/ 28 w 92"/>
                        <a:gd name="T73" fmla="*/ 34 h 87"/>
                        <a:gd name="T74" fmla="*/ 29 w 92"/>
                        <a:gd name="T75" fmla="*/ 31 h 87"/>
                        <a:gd name="T76" fmla="*/ 30 w 92"/>
                        <a:gd name="T77" fmla="*/ 28 h 87"/>
                        <a:gd name="T78" fmla="*/ 28 w 92"/>
                        <a:gd name="T79" fmla="*/ 24 h 87"/>
                        <a:gd name="T80" fmla="*/ 19 w 92"/>
                        <a:gd name="T81" fmla="*/ 36 h 87"/>
                        <a:gd name="T82" fmla="*/ 15 w 92"/>
                        <a:gd name="T83" fmla="*/ 44 h 87"/>
                        <a:gd name="T84" fmla="*/ 10 w 92"/>
                        <a:gd name="T85" fmla="*/ 52 h 87"/>
                        <a:gd name="T86" fmla="*/ 3 w 92"/>
                        <a:gd name="T87" fmla="*/ 57 h 87"/>
                        <a:gd name="T88" fmla="*/ 8 w 92"/>
                        <a:gd name="T89"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87">
                          <a:moveTo>
                            <a:pt x="8" y="64"/>
                          </a:moveTo>
                          <a:cubicBezTo>
                            <a:pt x="7" y="63"/>
                            <a:pt x="8" y="63"/>
                            <a:pt x="8" y="64"/>
                          </a:cubicBezTo>
                          <a:cubicBezTo>
                            <a:pt x="11" y="66"/>
                            <a:pt x="12" y="68"/>
                            <a:pt x="16" y="66"/>
                          </a:cubicBezTo>
                          <a:cubicBezTo>
                            <a:pt x="20" y="64"/>
                            <a:pt x="21" y="61"/>
                            <a:pt x="24" y="66"/>
                          </a:cubicBezTo>
                          <a:cubicBezTo>
                            <a:pt x="26" y="71"/>
                            <a:pt x="22" y="70"/>
                            <a:pt x="18" y="70"/>
                          </a:cubicBezTo>
                          <a:cubicBezTo>
                            <a:pt x="15" y="71"/>
                            <a:pt x="10" y="73"/>
                            <a:pt x="10" y="77"/>
                          </a:cubicBezTo>
                          <a:cubicBezTo>
                            <a:pt x="17" y="75"/>
                            <a:pt x="23" y="74"/>
                            <a:pt x="29" y="78"/>
                          </a:cubicBezTo>
                          <a:cubicBezTo>
                            <a:pt x="35" y="82"/>
                            <a:pt x="38" y="86"/>
                            <a:pt x="46" y="86"/>
                          </a:cubicBezTo>
                          <a:cubicBezTo>
                            <a:pt x="49" y="86"/>
                            <a:pt x="53" y="87"/>
                            <a:pt x="56" y="87"/>
                          </a:cubicBezTo>
                          <a:cubicBezTo>
                            <a:pt x="58" y="87"/>
                            <a:pt x="58" y="87"/>
                            <a:pt x="59" y="85"/>
                          </a:cubicBezTo>
                          <a:cubicBezTo>
                            <a:pt x="61" y="83"/>
                            <a:pt x="61" y="78"/>
                            <a:pt x="60" y="75"/>
                          </a:cubicBezTo>
                          <a:cubicBezTo>
                            <a:pt x="59" y="72"/>
                            <a:pt x="57" y="70"/>
                            <a:pt x="57" y="67"/>
                          </a:cubicBezTo>
                          <a:cubicBezTo>
                            <a:pt x="57" y="62"/>
                            <a:pt x="60" y="60"/>
                            <a:pt x="64" y="60"/>
                          </a:cubicBezTo>
                          <a:cubicBezTo>
                            <a:pt x="67" y="59"/>
                            <a:pt x="72" y="62"/>
                            <a:pt x="74" y="61"/>
                          </a:cubicBezTo>
                          <a:cubicBezTo>
                            <a:pt x="75" y="61"/>
                            <a:pt x="76" y="58"/>
                            <a:pt x="76" y="57"/>
                          </a:cubicBezTo>
                          <a:cubicBezTo>
                            <a:pt x="78" y="54"/>
                            <a:pt x="79" y="53"/>
                            <a:pt x="81" y="51"/>
                          </a:cubicBezTo>
                          <a:cubicBezTo>
                            <a:pt x="84" y="48"/>
                            <a:pt x="86" y="47"/>
                            <a:pt x="83" y="42"/>
                          </a:cubicBezTo>
                          <a:cubicBezTo>
                            <a:pt x="82" y="40"/>
                            <a:pt x="79" y="37"/>
                            <a:pt x="80" y="34"/>
                          </a:cubicBezTo>
                          <a:cubicBezTo>
                            <a:pt x="80" y="31"/>
                            <a:pt x="84" y="29"/>
                            <a:pt x="86" y="26"/>
                          </a:cubicBezTo>
                          <a:cubicBezTo>
                            <a:pt x="88" y="23"/>
                            <a:pt x="90" y="20"/>
                            <a:pt x="91" y="16"/>
                          </a:cubicBezTo>
                          <a:cubicBezTo>
                            <a:pt x="92" y="10"/>
                            <a:pt x="91" y="6"/>
                            <a:pt x="85" y="3"/>
                          </a:cubicBezTo>
                          <a:cubicBezTo>
                            <a:pt x="80" y="1"/>
                            <a:pt x="72" y="0"/>
                            <a:pt x="67" y="0"/>
                          </a:cubicBezTo>
                          <a:cubicBezTo>
                            <a:pt x="65" y="0"/>
                            <a:pt x="63" y="1"/>
                            <a:pt x="61" y="2"/>
                          </a:cubicBezTo>
                          <a:cubicBezTo>
                            <a:pt x="60" y="3"/>
                            <a:pt x="60" y="3"/>
                            <a:pt x="58" y="3"/>
                          </a:cubicBezTo>
                          <a:cubicBezTo>
                            <a:pt x="56" y="3"/>
                            <a:pt x="54" y="3"/>
                            <a:pt x="52" y="4"/>
                          </a:cubicBezTo>
                          <a:cubicBezTo>
                            <a:pt x="49" y="5"/>
                            <a:pt x="46" y="8"/>
                            <a:pt x="44" y="9"/>
                          </a:cubicBezTo>
                          <a:cubicBezTo>
                            <a:pt x="42" y="10"/>
                            <a:pt x="41" y="11"/>
                            <a:pt x="40" y="12"/>
                          </a:cubicBezTo>
                          <a:cubicBezTo>
                            <a:pt x="38" y="14"/>
                            <a:pt x="39" y="14"/>
                            <a:pt x="40" y="16"/>
                          </a:cubicBezTo>
                          <a:cubicBezTo>
                            <a:pt x="41" y="18"/>
                            <a:pt x="40" y="22"/>
                            <a:pt x="42" y="23"/>
                          </a:cubicBezTo>
                          <a:cubicBezTo>
                            <a:pt x="44" y="25"/>
                            <a:pt x="47" y="21"/>
                            <a:pt x="49" y="25"/>
                          </a:cubicBezTo>
                          <a:cubicBezTo>
                            <a:pt x="49" y="26"/>
                            <a:pt x="48" y="28"/>
                            <a:pt x="49" y="29"/>
                          </a:cubicBezTo>
                          <a:cubicBezTo>
                            <a:pt x="50" y="31"/>
                            <a:pt x="52" y="30"/>
                            <a:pt x="53" y="31"/>
                          </a:cubicBezTo>
                          <a:cubicBezTo>
                            <a:pt x="56" y="32"/>
                            <a:pt x="55" y="36"/>
                            <a:pt x="54" y="39"/>
                          </a:cubicBezTo>
                          <a:cubicBezTo>
                            <a:pt x="52" y="44"/>
                            <a:pt x="45" y="49"/>
                            <a:pt x="39" y="47"/>
                          </a:cubicBezTo>
                          <a:cubicBezTo>
                            <a:pt x="37" y="47"/>
                            <a:pt x="32" y="45"/>
                            <a:pt x="31" y="44"/>
                          </a:cubicBezTo>
                          <a:cubicBezTo>
                            <a:pt x="29" y="43"/>
                            <a:pt x="31" y="40"/>
                            <a:pt x="30" y="38"/>
                          </a:cubicBezTo>
                          <a:cubicBezTo>
                            <a:pt x="30" y="36"/>
                            <a:pt x="28" y="35"/>
                            <a:pt x="28" y="34"/>
                          </a:cubicBezTo>
                          <a:cubicBezTo>
                            <a:pt x="27" y="31"/>
                            <a:pt x="28" y="32"/>
                            <a:pt x="29" y="31"/>
                          </a:cubicBezTo>
                          <a:cubicBezTo>
                            <a:pt x="30" y="30"/>
                            <a:pt x="30" y="31"/>
                            <a:pt x="30" y="28"/>
                          </a:cubicBezTo>
                          <a:cubicBezTo>
                            <a:pt x="30" y="27"/>
                            <a:pt x="30" y="25"/>
                            <a:pt x="28" y="24"/>
                          </a:cubicBezTo>
                          <a:cubicBezTo>
                            <a:pt x="21" y="19"/>
                            <a:pt x="19" y="32"/>
                            <a:pt x="19" y="36"/>
                          </a:cubicBezTo>
                          <a:cubicBezTo>
                            <a:pt x="18" y="39"/>
                            <a:pt x="17" y="41"/>
                            <a:pt x="15" y="44"/>
                          </a:cubicBezTo>
                          <a:cubicBezTo>
                            <a:pt x="14" y="47"/>
                            <a:pt x="13" y="50"/>
                            <a:pt x="10" y="52"/>
                          </a:cubicBezTo>
                          <a:cubicBezTo>
                            <a:pt x="8" y="54"/>
                            <a:pt x="5" y="54"/>
                            <a:pt x="3" y="57"/>
                          </a:cubicBezTo>
                          <a:cubicBezTo>
                            <a:pt x="0" y="62"/>
                            <a:pt x="6" y="62"/>
                            <a:pt x="8" y="6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3" name="Freeform 891">
                      <a:extLst>
                        <a:ext uri="{FF2B5EF4-FFF2-40B4-BE49-F238E27FC236}">
                          <a16:creationId xmlns:a16="http://schemas.microsoft.com/office/drawing/2014/main" id="{2D4ABE46-DB7A-490E-A08B-3C57C68A51F1}"/>
                        </a:ext>
                      </a:extLst>
                    </p:cNvPr>
                    <p:cNvSpPr>
                      <a:spLocks/>
                    </p:cNvSpPr>
                    <p:nvPr/>
                  </p:nvSpPr>
                  <p:spPr bwMode="auto">
                    <a:xfrm>
                      <a:off x="6324448" y="2897871"/>
                      <a:ext cx="120650" cy="153989"/>
                    </a:xfrm>
                    <a:custGeom>
                      <a:avLst/>
                      <a:gdLst>
                        <a:gd name="T0" fmla="*/ 4 w 113"/>
                        <a:gd name="T1" fmla="*/ 12 h 144"/>
                        <a:gd name="T2" fmla="*/ 0 w 113"/>
                        <a:gd name="T3" fmla="*/ 14 h 144"/>
                        <a:gd name="T4" fmla="*/ 0 w 113"/>
                        <a:gd name="T5" fmla="*/ 18 h 144"/>
                        <a:gd name="T6" fmla="*/ 2 w 113"/>
                        <a:gd name="T7" fmla="*/ 26 h 144"/>
                        <a:gd name="T8" fmla="*/ 7 w 113"/>
                        <a:gd name="T9" fmla="*/ 34 h 144"/>
                        <a:gd name="T10" fmla="*/ 6 w 113"/>
                        <a:gd name="T11" fmla="*/ 44 h 144"/>
                        <a:gd name="T12" fmla="*/ 7 w 113"/>
                        <a:gd name="T13" fmla="*/ 49 h 144"/>
                        <a:gd name="T14" fmla="*/ 10 w 113"/>
                        <a:gd name="T15" fmla="*/ 55 h 144"/>
                        <a:gd name="T16" fmla="*/ 8 w 113"/>
                        <a:gd name="T17" fmla="*/ 68 h 144"/>
                        <a:gd name="T18" fmla="*/ 13 w 113"/>
                        <a:gd name="T19" fmla="*/ 82 h 144"/>
                        <a:gd name="T20" fmla="*/ 11 w 113"/>
                        <a:gd name="T21" fmla="*/ 85 h 144"/>
                        <a:gd name="T22" fmla="*/ 13 w 113"/>
                        <a:gd name="T23" fmla="*/ 90 h 144"/>
                        <a:gd name="T24" fmla="*/ 11 w 113"/>
                        <a:gd name="T25" fmla="*/ 97 h 144"/>
                        <a:gd name="T26" fmla="*/ 19 w 113"/>
                        <a:gd name="T27" fmla="*/ 103 h 144"/>
                        <a:gd name="T28" fmla="*/ 23 w 113"/>
                        <a:gd name="T29" fmla="*/ 104 h 144"/>
                        <a:gd name="T30" fmla="*/ 31 w 113"/>
                        <a:gd name="T31" fmla="*/ 112 h 144"/>
                        <a:gd name="T32" fmla="*/ 37 w 113"/>
                        <a:gd name="T33" fmla="*/ 119 h 144"/>
                        <a:gd name="T34" fmla="*/ 43 w 113"/>
                        <a:gd name="T35" fmla="*/ 116 h 144"/>
                        <a:gd name="T36" fmla="*/ 51 w 113"/>
                        <a:gd name="T37" fmla="*/ 107 h 144"/>
                        <a:gd name="T38" fmla="*/ 59 w 113"/>
                        <a:gd name="T39" fmla="*/ 109 h 144"/>
                        <a:gd name="T40" fmla="*/ 65 w 113"/>
                        <a:gd name="T41" fmla="*/ 110 h 144"/>
                        <a:gd name="T42" fmla="*/ 69 w 113"/>
                        <a:gd name="T43" fmla="*/ 121 h 144"/>
                        <a:gd name="T44" fmla="*/ 81 w 113"/>
                        <a:gd name="T45" fmla="*/ 128 h 144"/>
                        <a:gd name="T46" fmla="*/ 78 w 113"/>
                        <a:gd name="T47" fmla="*/ 136 h 144"/>
                        <a:gd name="T48" fmla="*/ 74 w 113"/>
                        <a:gd name="T49" fmla="*/ 144 h 144"/>
                        <a:gd name="T50" fmla="*/ 87 w 113"/>
                        <a:gd name="T51" fmla="*/ 140 h 144"/>
                        <a:gd name="T52" fmla="*/ 96 w 113"/>
                        <a:gd name="T53" fmla="*/ 140 h 144"/>
                        <a:gd name="T54" fmla="*/ 98 w 113"/>
                        <a:gd name="T55" fmla="*/ 140 h 144"/>
                        <a:gd name="T56" fmla="*/ 100 w 113"/>
                        <a:gd name="T57" fmla="*/ 137 h 144"/>
                        <a:gd name="T58" fmla="*/ 100 w 113"/>
                        <a:gd name="T59" fmla="*/ 131 h 144"/>
                        <a:gd name="T60" fmla="*/ 99 w 113"/>
                        <a:gd name="T61" fmla="*/ 123 h 144"/>
                        <a:gd name="T62" fmla="*/ 111 w 113"/>
                        <a:gd name="T63" fmla="*/ 112 h 144"/>
                        <a:gd name="T64" fmla="*/ 110 w 113"/>
                        <a:gd name="T65" fmla="*/ 107 h 144"/>
                        <a:gd name="T66" fmla="*/ 102 w 113"/>
                        <a:gd name="T67" fmla="*/ 101 h 144"/>
                        <a:gd name="T68" fmla="*/ 99 w 113"/>
                        <a:gd name="T69" fmla="*/ 84 h 144"/>
                        <a:gd name="T70" fmla="*/ 104 w 113"/>
                        <a:gd name="T71" fmla="*/ 76 h 144"/>
                        <a:gd name="T72" fmla="*/ 102 w 113"/>
                        <a:gd name="T73" fmla="*/ 72 h 144"/>
                        <a:gd name="T74" fmla="*/ 102 w 113"/>
                        <a:gd name="T75" fmla="*/ 64 h 144"/>
                        <a:gd name="T76" fmla="*/ 105 w 113"/>
                        <a:gd name="T77" fmla="*/ 61 h 144"/>
                        <a:gd name="T78" fmla="*/ 100 w 113"/>
                        <a:gd name="T79" fmla="*/ 59 h 144"/>
                        <a:gd name="T80" fmla="*/ 97 w 113"/>
                        <a:gd name="T81" fmla="*/ 61 h 144"/>
                        <a:gd name="T82" fmla="*/ 85 w 113"/>
                        <a:gd name="T83" fmla="*/ 61 h 144"/>
                        <a:gd name="T84" fmla="*/ 72 w 113"/>
                        <a:gd name="T85" fmla="*/ 54 h 144"/>
                        <a:gd name="T86" fmla="*/ 72 w 113"/>
                        <a:gd name="T87" fmla="*/ 43 h 144"/>
                        <a:gd name="T88" fmla="*/ 53 w 113"/>
                        <a:gd name="T89" fmla="*/ 30 h 144"/>
                        <a:gd name="T90" fmla="*/ 50 w 113"/>
                        <a:gd name="T91" fmla="*/ 24 h 144"/>
                        <a:gd name="T92" fmla="*/ 44 w 113"/>
                        <a:gd name="T93" fmla="*/ 18 h 144"/>
                        <a:gd name="T94" fmla="*/ 39 w 113"/>
                        <a:gd name="T95" fmla="*/ 12 h 144"/>
                        <a:gd name="T96" fmla="*/ 36 w 113"/>
                        <a:gd name="T97" fmla="*/ 6 h 144"/>
                        <a:gd name="T98" fmla="*/ 4 w 113"/>
                        <a:gd name="T99"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144">
                          <a:moveTo>
                            <a:pt x="4" y="12"/>
                          </a:moveTo>
                          <a:cubicBezTo>
                            <a:pt x="2" y="13"/>
                            <a:pt x="1" y="13"/>
                            <a:pt x="0" y="14"/>
                          </a:cubicBezTo>
                          <a:cubicBezTo>
                            <a:pt x="0" y="15"/>
                            <a:pt x="0" y="17"/>
                            <a:pt x="0" y="18"/>
                          </a:cubicBezTo>
                          <a:cubicBezTo>
                            <a:pt x="0" y="21"/>
                            <a:pt x="1" y="23"/>
                            <a:pt x="2" y="26"/>
                          </a:cubicBezTo>
                          <a:cubicBezTo>
                            <a:pt x="4" y="29"/>
                            <a:pt x="6" y="31"/>
                            <a:pt x="7" y="34"/>
                          </a:cubicBezTo>
                          <a:cubicBezTo>
                            <a:pt x="8" y="37"/>
                            <a:pt x="7" y="40"/>
                            <a:pt x="6" y="44"/>
                          </a:cubicBezTo>
                          <a:cubicBezTo>
                            <a:pt x="6" y="47"/>
                            <a:pt x="6" y="47"/>
                            <a:pt x="7" y="49"/>
                          </a:cubicBezTo>
                          <a:cubicBezTo>
                            <a:pt x="8" y="51"/>
                            <a:pt x="10" y="52"/>
                            <a:pt x="10" y="55"/>
                          </a:cubicBezTo>
                          <a:cubicBezTo>
                            <a:pt x="11" y="60"/>
                            <a:pt x="6" y="63"/>
                            <a:pt x="8" y="68"/>
                          </a:cubicBezTo>
                          <a:cubicBezTo>
                            <a:pt x="11" y="74"/>
                            <a:pt x="16" y="75"/>
                            <a:pt x="13" y="82"/>
                          </a:cubicBezTo>
                          <a:cubicBezTo>
                            <a:pt x="12" y="84"/>
                            <a:pt x="11" y="83"/>
                            <a:pt x="11" y="85"/>
                          </a:cubicBezTo>
                          <a:cubicBezTo>
                            <a:pt x="12" y="87"/>
                            <a:pt x="13" y="88"/>
                            <a:pt x="13" y="90"/>
                          </a:cubicBezTo>
                          <a:cubicBezTo>
                            <a:pt x="14" y="93"/>
                            <a:pt x="14" y="95"/>
                            <a:pt x="11" y="97"/>
                          </a:cubicBezTo>
                          <a:cubicBezTo>
                            <a:pt x="14" y="99"/>
                            <a:pt x="16" y="101"/>
                            <a:pt x="19" y="103"/>
                          </a:cubicBezTo>
                          <a:cubicBezTo>
                            <a:pt x="20" y="103"/>
                            <a:pt x="22" y="103"/>
                            <a:pt x="23" y="104"/>
                          </a:cubicBezTo>
                          <a:cubicBezTo>
                            <a:pt x="27" y="106"/>
                            <a:pt x="29" y="108"/>
                            <a:pt x="31" y="112"/>
                          </a:cubicBezTo>
                          <a:cubicBezTo>
                            <a:pt x="32" y="114"/>
                            <a:pt x="34" y="118"/>
                            <a:pt x="37" y="119"/>
                          </a:cubicBezTo>
                          <a:cubicBezTo>
                            <a:pt x="39" y="120"/>
                            <a:pt x="41" y="118"/>
                            <a:pt x="43" y="116"/>
                          </a:cubicBezTo>
                          <a:cubicBezTo>
                            <a:pt x="46" y="113"/>
                            <a:pt x="45" y="107"/>
                            <a:pt x="51" y="107"/>
                          </a:cubicBezTo>
                          <a:cubicBezTo>
                            <a:pt x="53" y="107"/>
                            <a:pt x="56" y="108"/>
                            <a:pt x="59" y="109"/>
                          </a:cubicBezTo>
                          <a:cubicBezTo>
                            <a:pt x="61" y="109"/>
                            <a:pt x="63" y="109"/>
                            <a:pt x="65" y="110"/>
                          </a:cubicBezTo>
                          <a:cubicBezTo>
                            <a:pt x="71" y="112"/>
                            <a:pt x="67" y="118"/>
                            <a:pt x="69" y="121"/>
                          </a:cubicBezTo>
                          <a:cubicBezTo>
                            <a:pt x="72" y="125"/>
                            <a:pt x="79" y="123"/>
                            <a:pt x="81" y="128"/>
                          </a:cubicBezTo>
                          <a:cubicBezTo>
                            <a:pt x="82" y="131"/>
                            <a:pt x="80" y="134"/>
                            <a:pt x="78" y="136"/>
                          </a:cubicBezTo>
                          <a:cubicBezTo>
                            <a:pt x="75" y="139"/>
                            <a:pt x="74" y="140"/>
                            <a:pt x="74" y="144"/>
                          </a:cubicBezTo>
                          <a:cubicBezTo>
                            <a:pt x="78" y="143"/>
                            <a:pt x="82" y="140"/>
                            <a:pt x="87" y="140"/>
                          </a:cubicBezTo>
                          <a:cubicBezTo>
                            <a:pt x="90" y="139"/>
                            <a:pt x="93" y="140"/>
                            <a:pt x="96" y="140"/>
                          </a:cubicBezTo>
                          <a:cubicBezTo>
                            <a:pt x="96" y="140"/>
                            <a:pt x="97" y="140"/>
                            <a:pt x="98" y="140"/>
                          </a:cubicBezTo>
                          <a:cubicBezTo>
                            <a:pt x="100" y="137"/>
                            <a:pt x="100" y="137"/>
                            <a:pt x="100" y="137"/>
                          </a:cubicBezTo>
                          <a:cubicBezTo>
                            <a:pt x="102" y="134"/>
                            <a:pt x="101" y="134"/>
                            <a:pt x="100" y="131"/>
                          </a:cubicBezTo>
                          <a:cubicBezTo>
                            <a:pt x="99" y="128"/>
                            <a:pt x="98" y="126"/>
                            <a:pt x="99" y="123"/>
                          </a:cubicBezTo>
                          <a:cubicBezTo>
                            <a:pt x="101" y="118"/>
                            <a:pt x="107" y="116"/>
                            <a:pt x="111" y="112"/>
                          </a:cubicBezTo>
                          <a:cubicBezTo>
                            <a:pt x="113" y="109"/>
                            <a:pt x="113" y="109"/>
                            <a:pt x="110" y="107"/>
                          </a:cubicBezTo>
                          <a:cubicBezTo>
                            <a:pt x="108" y="105"/>
                            <a:pt x="105" y="104"/>
                            <a:pt x="102" y="101"/>
                          </a:cubicBezTo>
                          <a:cubicBezTo>
                            <a:pt x="98" y="97"/>
                            <a:pt x="96" y="90"/>
                            <a:pt x="99" y="84"/>
                          </a:cubicBezTo>
                          <a:cubicBezTo>
                            <a:pt x="100" y="81"/>
                            <a:pt x="103" y="79"/>
                            <a:pt x="104" y="76"/>
                          </a:cubicBezTo>
                          <a:cubicBezTo>
                            <a:pt x="104" y="74"/>
                            <a:pt x="104" y="74"/>
                            <a:pt x="102" y="72"/>
                          </a:cubicBezTo>
                          <a:cubicBezTo>
                            <a:pt x="101" y="69"/>
                            <a:pt x="101" y="67"/>
                            <a:pt x="102" y="64"/>
                          </a:cubicBezTo>
                          <a:cubicBezTo>
                            <a:pt x="103" y="64"/>
                            <a:pt x="105" y="61"/>
                            <a:pt x="105" y="61"/>
                          </a:cubicBezTo>
                          <a:cubicBezTo>
                            <a:pt x="104" y="60"/>
                            <a:pt x="102" y="58"/>
                            <a:pt x="100" y="59"/>
                          </a:cubicBezTo>
                          <a:cubicBezTo>
                            <a:pt x="99" y="59"/>
                            <a:pt x="98" y="61"/>
                            <a:pt x="97" y="61"/>
                          </a:cubicBezTo>
                          <a:cubicBezTo>
                            <a:pt x="92" y="66"/>
                            <a:pt x="90" y="64"/>
                            <a:pt x="85" y="61"/>
                          </a:cubicBezTo>
                          <a:cubicBezTo>
                            <a:pt x="81" y="58"/>
                            <a:pt x="76" y="57"/>
                            <a:pt x="72" y="54"/>
                          </a:cubicBezTo>
                          <a:cubicBezTo>
                            <a:pt x="66" y="50"/>
                            <a:pt x="72" y="47"/>
                            <a:pt x="72" y="43"/>
                          </a:cubicBezTo>
                          <a:cubicBezTo>
                            <a:pt x="71" y="35"/>
                            <a:pt x="56" y="36"/>
                            <a:pt x="53" y="30"/>
                          </a:cubicBezTo>
                          <a:cubicBezTo>
                            <a:pt x="52" y="28"/>
                            <a:pt x="51" y="26"/>
                            <a:pt x="50" y="24"/>
                          </a:cubicBezTo>
                          <a:cubicBezTo>
                            <a:pt x="48" y="22"/>
                            <a:pt x="46" y="20"/>
                            <a:pt x="44" y="18"/>
                          </a:cubicBezTo>
                          <a:cubicBezTo>
                            <a:pt x="42" y="16"/>
                            <a:pt x="41" y="14"/>
                            <a:pt x="39" y="12"/>
                          </a:cubicBezTo>
                          <a:cubicBezTo>
                            <a:pt x="38" y="11"/>
                            <a:pt x="37" y="7"/>
                            <a:pt x="36" y="6"/>
                          </a:cubicBezTo>
                          <a:cubicBezTo>
                            <a:pt x="29" y="0"/>
                            <a:pt x="11" y="9"/>
                            <a:pt x="4"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4" name="Freeform 892">
                      <a:extLst>
                        <a:ext uri="{FF2B5EF4-FFF2-40B4-BE49-F238E27FC236}">
                          <a16:creationId xmlns:a16="http://schemas.microsoft.com/office/drawing/2014/main" id="{DF0BFAEA-EDA0-40E1-AD89-04BA2D1B2F4F}"/>
                        </a:ext>
                      </a:extLst>
                    </p:cNvPr>
                    <p:cNvSpPr>
                      <a:spLocks/>
                    </p:cNvSpPr>
                    <p:nvPr/>
                  </p:nvSpPr>
                  <p:spPr bwMode="auto">
                    <a:xfrm>
                      <a:off x="6362548" y="2902633"/>
                      <a:ext cx="0" cy="1588"/>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1"/>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5" name="Freeform 893">
                      <a:extLst>
                        <a:ext uri="{FF2B5EF4-FFF2-40B4-BE49-F238E27FC236}">
                          <a16:creationId xmlns:a16="http://schemas.microsoft.com/office/drawing/2014/main" id="{3E11FDF5-5F07-4AC3-8D75-1C3DF6324685}"/>
                        </a:ext>
                      </a:extLst>
                    </p:cNvPr>
                    <p:cNvSpPr>
                      <a:spLocks/>
                    </p:cNvSpPr>
                    <p:nvPr/>
                  </p:nvSpPr>
                  <p:spPr bwMode="auto">
                    <a:xfrm>
                      <a:off x="6151410" y="2886758"/>
                      <a:ext cx="176213" cy="152402"/>
                    </a:xfrm>
                    <a:custGeom>
                      <a:avLst/>
                      <a:gdLst>
                        <a:gd name="T0" fmla="*/ 48 w 164"/>
                        <a:gd name="T1" fmla="*/ 85 h 143"/>
                        <a:gd name="T2" fmla="*/ 63 w 164"/>
                        <a:gd name="T3" fmla="*/ 98 h 143"/>
                        <a:gd name="T4" fmla="*/ 78 w 164"/>
                        <a:gd name="T5" fmla="*/ 108 h 143"/>
                        <a:gd name="T6" fmla="*/ 97 w 164"/>
                        <a:gd name="T7" fmla="*/ 116 h 143"/>
                        <a:gd name="T8" fmla="*/ 115 w 164"/>
                        <a:gd name="T9" fmla="*/ 125 h 143"/>
                        <a:gd name="T10" fmla="*/ 116 w 164"/>
                        <a:gd name="T11" fmla="*/ 125 h 143"/>
                        <a:gd name="T12" fmla="*/ 132 w 164"/>
                        <a:gd name="T13" fmla="*/ 138 h 143"/>
                        <a:gd name="T14" fmla="*/ 142 w 164"/>
                        <a:gd name="T15" fmla="*/ 141 h 143"/>
                        <a:gd name="T16" fmla="*/ 139 w 164"/>
                        <a:gd name="T17" fmla="*/ 134 h 143"/>
                        <a:gd name="T18" fmla="*/ 125 w 164"/>
                        <a:gd name="T19" fmla="*/ 126 h 143"/>
                        <a:gd name="T20" fmla="*/ 115 w 164"/>
                        <a:gd name="T21" fmla="*/ 110 h 143"/>
                        <a:gd name="T22" fmla="*/ 87 w 164"/>
                        <a:gd name="T23" fmla="*/ 91 h 143"/>
                        <a:gd name="T24" fmla="*/ 67 w 164"/>
                        <a:gd name="T25" fmla="*/ 66 h 143"/>
                        <a:gd name="T26" fmla="*/ 74 w 164"/>
                        <a:gd name="T27" fmla="*/ 47 h 143"/>
                        <a:gd name="T28" fmla="*/ 93 w 164"/>
                        <a:gd name="T29" fmla="*/ 44 h 143"/>
                        <a:gd name="T30" fmla="*/ 118 w 164"/>
                        <a:gd name="T31" fmla="*/ 50 h 143"/>
                        <a:gd name="T32" fmla="*/ 149 w 164"/>
                        <a:gd name="T33" fmla="*/ 51 h 143"/>
                        <a:gd name="T34" fmla="*/ 162 w 164"/>
                        <a:gd name="T35" fmla="*/ 58 h 143"/>
                        <a:gd name="T36" fmla="*/ 162 w 164"/>
                        <a:gd name="T37" fmla="*/ 41 h 143"/>
                        <a:gd name="T38" fmla="*/ 156 w 164"/>
                        <a:gd name="T39" fmla="*/ 25 h 143"/>
                        <a:gd name="T40" fmla="*/ 107 w 164"/>
                        <a:gd name="T41" fmla="*/ 17 h 143"/>
                        <a:gd name="T42" fmla="*/ 89 w 164"/>
                        <a:gd name="T43" fmla="*/ 2 h 143"/>
                        <a:gd name="T44" fmla="*/ 81 w 164"/>
                        <a:gd name="T45" fmla="*/ 5 h 143"/>
                        <a:gd name="T46" fmla="*/ 63 w 164"/>
                        <a:gd name="T47" fmla="*/ 14 h 143"/>
                        <a:gd name="T48" fmla="*/ 56 w 164"/>
                        <a:gd name="T49" fmla="*/ 29 h 143"/>
                        <a:gd name="T50" fmla="*/ 35 w 164"/>
                        <a:gd name="T51" fmla="*/ 36 h 143"/>
                        <a:gd name="T52" fmla="*/ 24 w 164"/>
                        <a:gd name="T53" fmla="*/ 36 h 143"/>
                        <a:gd name="T54" fmla="*/ 0 w 164"/>
                        <a:gd name="T55" fmla="*/ 42 h 143"/>
                        <a:gd name="T56" fmla="*/ 10 w 164"/>
                        <a:gd name="T57" fmla="*/ 62 h 143"/>
                        <a:gd name="T58" fmla="*/ 20 w 164"/>
                        <a:gd name="T59" fmla="*/ 51 h 143"/>
                        <a:gd name="T60" fmla="*/ 30 w 164"/>
                        <a:gd name="T61" fmla="*/ 47 h 143"/>
                        <a:gd name="T62" fmla="*/ 42 w 164"/>
                        <a:gd name="T63" fmla="*/ 65 h 143"/>
                        <a:gd name="T64" fmla="*/ 51 w 164"/>
                        <a:gd name="T65" fmla="*/ 76 h 143"/>
                        <a:gd name="T66" fmla="*/ 55 w 164"/>
                        <a:gd name="T67" fmla="*/ 8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143">
                          <a:moveTo>
                            <a:pt x="55" y="82"/>
                          </a:moveTo>
                          <a:cubicBezTo>
                            <a:pt x="52" y="81"/>
                            <a:pt x="47" y="79"/>
                            <a:pt x="48" y="85"/>
                          </a:cubicBezTo>
                          <a:cubicBezTo>
                            <a:pt x="48" y="88"/>
                            <a:pt x="54" y="88"/>
                            <a:pt x="56" y="91"/>
                          </a:cubicBezTo>
                          <a:cubicBezTo>
                            <a:pt x="59" y="94"/>
                            <a:pt x="59" y="96"/>
                            <a:pt x="63" y="98"/>
                          </a:cubicBezTo>
                          <a:cubicBezTo>
                            <a:pt x="66" y="100"/>
                            <a:pt x="69" y="100"/>
                            <a:pt x="71" y="103"/>
                          </a:cubicBezTo>
                          <a:cubicBezTo>
                            <a:pt x="73" y="106"/>
                            <a:pt x="74" y="107"/>
                            <a:pt x="78" y="108"/>
                          </a:cubicBezTo>
                          <a:cubicBezTo>
                            <a:pt x="82" y="108"/>
                            <a:pt x="86" y="106"/>
                            <a:pt x="89" y="109"/>
                          </a:cubicBezTo>
                          <a:cubicBezTo>
                            <a:pt x="92" y="111"/>
                            <a:pt x="93" y="114"/>
                            <a:pt x="97" y="116"/>
                          </a:cubicBezTo>
                          <a:cubicBezTo>
                            <a:pt x="100" y="117"/>
                            <a:pt x="102" y="117"/>
                            <a:pt x="105" y="118"/>
                          </a:cubicBezTo>
                          <a:cubicBezTo>
                            <a:pt x="108" y="120"/>
                            <a:pt x="113" y="122"/>
                            <a:pt x="115" y="125"/>
                          </a:cubicBezTo>
                          <a:cubicBezTo>
                            <a:pt x="115" y="124"/>
                            <a:pt x="114" y="124"/>
                            <a:pt x="115" y="125"/>
                          </a:cubicBezTo>
                          <a:cubicBezTo>
                            <a:pt x="117" y="127"/>
                            <a:pt x="116" y="126"/>
                            <a:pt x="116" y="125"/>
                          </a:cubicBezTo>
                          <a:cubicBezTo>
                            <a:pt x="119" y="130"/>
                            <a:pt x="120" y="132"/>
                            <a:pt x="125" y="135"/>
                          </a:cubicBezTo>
                          <a:cubicBezTo>
                            <a:pt x="128" y="136"/>
                            <a:pt x="130" y="137"/>
                            <a:pt x="132" y="138"/>
                          </a:cubicBezTo>
                          <a:cubicBezTo>
                            <a:pt x="134" y="140"/>
                            <a:pt x="136" y="142"/>
                            <a:pt x="139" y="142"/>
                          </a:cubicBezTo>
                          <a:cubicBezTo>
                            <a:pt x="141" y="143"/>
                            <a:pt x="141" y="143"/>
                            <a:pt x="142" y="141"/>
                          </a:cubicBezTo>
                          <a:cubicBezTo>
                            <a:pt x="142" y="141"/>
                            <a:pt x="143" y="139"/>
                            <a:pt x="143" y="138"/>
                          </a:cubicBezTo>
                          <a:cubicBezTo>
                            <a:pt x="143" y="136"/>
                            <a:pt x="141" y="136"/>
                            <a:pt x="139" y="134"/>
                          </a:cubicBezTo>
                          <a:cubicBezTo>
                            <a:pt x="137" y="132"/>
                            <a:pt x="135" y="131"/>
                            <a:pt x="132" y="129"/>
                          </a:cubicBezTo>
                          <a:cubicBezTo>
                            <a:pt x="130" y="128"/>
                            <a:pt x="127" y="128"/>
                            <a:pt x="125" y="126"/>
                          </a:cubicBezTo>
                          <a:cubicBezTo>
                            <a:pt x="123" y="124"/>
                            <a:pt x="122" y="121"/>
                            <a:pt x="121" y="118"/>
                          </a:cubicBezTo>
                          <a:cubicBezTo>
                            <a:pt x="119" y="115"/>
                            <a:pt x="117" y="112"/>
                            <a:pt x="115" y="110"/>
                          </a:cubicBezTo>
                          <a:cubicBezTo>
                            <a:pt x="111" y="107"/>
                            <a:pt x="106" y="106"/>
                            <a:pt x="102" y="102"/>
                          </a:cubicBezTo>
                          <a:cubicBezTo>
                            <a:pt x="97" y="99"/>
                            <a:pt x="91" y="95"/>
                            <a:pt x="87" y="91"/>
                          </a:cubicBezTo>
                          <a:cubicBezTo>
                            <a:pt x="82" y="87"/>
                            <a:pt x="82" y="83"/>
                            <a:pt x="80" y="78"/>
                          </a:cubicBezTo>
                          <a:cubicBezTo>
                            <a:pt x="77" y="73"/>
                            <a:pt x="70" y="71"/>
                            <a:pt x="67" y="66"/>
                          </a:cubicBezTo>
                          <a:cubicBezTo>
                            <a:pt x="64" y="63"/>
                            <a:pt x="63" y="56"/>
                            <a:pt x="64" y="52"/>
                          </a:cubicBezTo>
                          <a:cubicBezTo>
                            <a:pt x="65" y="47"/>
                            <a:pt x="69" y="45"/>
                            <a:pt x="74" y="47"/>
                          </a:cubicBezTo>
                          <a:cubicBezTo>
                            <a:pt x="77" y="50"/>
                            <a:pt x="79" y="56"/>
                            <a:pt x="83" y="52"/>
                          </a:cubicBezTo>
                          <a:cubicBezTo>
                            <a:pt x="86" y="49"/>
                            <a:pt x="89" y="46"/>
                            <a:pt x="93" y="44"/>
                          </a:cubicBezTo>
                          <a:cubicBezTo>
                            <a:pt x="98" y="43"/>
                            <a:pt x="102" y="47"/>
                            <a:pt x="106" y="49"/>
                          </a:cubicBezTo>
                          <a:cubicBezTo>
                            <a:pt x="109" y="51"/>
                            <a:pt x="114" y="50"/>
                            <a:pt x="118" y="50"/>
                          </a:cubicBezTo>
                          <a:cubicBezTo>
                            <a:pt x="123" y="49"/>
                            <a:pt x="128" y="49"/>
                            <a:pt x="134" y="49"/>
                          </a:cubicBezTo>
                          <a:cubicBezTo>
                            <a:pt x="139" y="49"/>
                            <a:pt x="145" y="48"/>
                            <a:pt x="149" y="51"/>
                          </a:cubicBezTo>
                          <a:cubicBezTo>
                            <a:pt x="152" y="53"/>
                            <a:pt x="152" y="56"/>
                            <a:pt x="154" y="58"/>
                          </a:cubicBezTo>
                          <a:cubicBezTo>
                            <a:pt x="155" y="59"/>
                            <a:pt x="161" y="60"/>
                            <a:pt x="162" y="58"/>
                          </a:cubicBezTo>
                          <a:cubicBezTo>
                            <a:pt x="163" y="58"/>
                            <a:pt x="163" y="51"/>
                            <a:pt x="164" y="50"/>
                          </a:cubicBezTo>
                          <a:cubicBezTo>
                            <a:pt x="164" y="47"/>
                            <a:pt x="164" y="44"/>
                            <a:pt x="162" y="41"/>
                          </a:cubicBezTo>
                          <a:cubicBezTo>
                            <a:pt x="160" y="39"/>
                            <a:pt x="158" y="37"/>
                            <a:pt x="157" y="34"/>
                          </a:cubicBezTo>
                          <a:cubicBezTo>
                            <a:pt x="156" y="31"/>
                            <a:pt x="157" y="28"/>
                            <a:pt x="156" y="25"/>
                          </a:cubicBezTo>
                          <a:cubicBezTo>
                            <a:pt x="148" y="28"/>
                            <a:pt x="139" y="30"/>
                            <a:pt x="130" y="28"/>
                          </a:cubicBezTo>
                          <a:cubicBezTo>
                            <a:pt x="121" y="27"/>
                            <a:pt x="114" y="22"/>
                            <a:pt x="107" y="17"/>
                          </a:cubicBezTo>
                          <a:cubicBezTo>
                            <a:pt x="104" y="15"/>
                            <a:pt x="100" y="12"/>
                            <a:pt x="97" y="10"/>
                          </a:cubicBezTo>
                          <a:cubicBezTo>
                            <a:pt x="94" y="7"/>
                            <a:pt x="92" y="4"/>
                            <a:pt x="89" y="2"/>
                          </a:cubicBezTo>
                          <a:cubicBezTo>
                            <a:pt x="87" y="0"/>
                            <a:pt x="87" y="1"/>
                            <a:pt x="85" y="2"/>
                          </a:cubicBezTo>
                          <a:cubicBezTo>
                            <a:pt x="84" y="2"/>
                            <a:pt x="83" y="4"/>
                            <a:pt x="81" y="5"/>
                          </a:cubicBezTo>
                          <a:cubicBezTo>
                            <a:pt x="78" y="7"/>
                            <a:pt x="75" y="8"/>
                            <a:pt x="71" y="9"/>
                          </a:cubicBezTo>
                          <a:cubicBezTo>
                            <a:pt x="68" y="9"/>
                            <a:pt x="64" y="11"/>
                            <a:pt x="63" y="14"/>
                          </a:cubicBezTo>
                          <a:cubicBezTo>
                            <a:pt x="62" y="18"/>
                            <a:pt x="64" y="20"/>
                            <a:pt x="61" y="23"/>
                          </a:cubicBezTo>
                          <a:cubicBezTo>
                            <a:pt x="59" y="25"/>
                            <a:pt x="57" y="27"/>
                            <a:pt x="56" y="29"/>
                          </a:cubicBezTo>
                          <a:cubicBezTo>
                            <a:pt x="54" y="31"/>
                            <a:pt x="54" y="35"/>
                            <a:pt x="52" y="37"/>
                          </a:cubicBezTo>
                          <a:cubicBezTo>
                            <a:pt x="47" y="42"/>
                            <a:pt x="40" y="39"/>
                            <a:pt x="35" y="36"/>
                          </a:cubicBezTo>
                          <a:cubicBezTo>
                            <a:pt x="33" y="34"/>
                            <a:pt x="30" y="32"/>
                            <a:pt x="28" y="33"/>
                          </a:cubicBezTo>
                          <a:cubicBezTo>
                            <a:pt x="26" y="33"/>
                            <a:pt x="25" y="35"/>
                            <a:pt x="24" y="36"/>
                          </a:cubicBezTo>
                          <a:cubicBezTo>
                            <a:pt x="22" y="37"/>
                            <a:pt x="20" y="39"/>
                            <a:pt x="18" y="39"/>
                          </a:cubicBezTo>
                          <a:cubicBezTo>
                            <a:pt x="13" y="40"/>
                            <a:pt x="0" y="33"/>
                            <a:pt x="0" y="42"/>
                          </a:cubicBezTo>
                          <a:cubicBezTo>
                            <a:pt x="1" y="45"/>
                            <a:pt x="4" y="51"/>
                            <a:pt x="5" y="54"/>
                          </a:cubicBezTo>
                          <a:cubicBezTo>
                            <a:pt x="6" y="55"/>
                            <a:pt x="8" y="61"/>
                            <a:pt x="10" y="62"/>
                          </a:cubicBezTo>
                          <a:cubicBezTo>
                            <a:pt x="13" y="63"/>
                            <a:pt x="13" y="58"/>
                            <a:pt x="14" y="56"/>
                          </a:cubicBezTo>
                          <a:cubicBezTo>
                            <a:pt x="16" y="53"/>
                            <a:pt x="19" y="53"/>
                            <a:pt x="20" y="51"/>
                          </a:cubicBezTo>
                          <a:cubicBezTo>
                            <a:pt x="21" y="48"/>
                            <a:pt x="19" y="46"/>
                            <a:pt x="22" y="45"/>
                          </a:cubicBezTo>
                          <a:cubicBezTo>
                            <a:pt x="25" y="43"/>
                            <a:pt x="28" y="46"/>
                            <a:pt x="30" y="47"/>
                          </a:cubicBezTo>
                          <a:cubicBezTo>
                            <a:pt x="34" y="51"/>
                            <a:pt x="41" y="51"/>
                            <a:pt x="42" y="57"/>
                          </a:cubicBezTo>
                          <a:cubicBezTo>
                            <a:pt x="43" y="60"/>
                            <a:pt x="42" y="62"/>
                            <a:pt x="42" y="65"/>
                          </a:cubicBezTo>
                          <a:cubicBezTo>
                            <a:pt x="42" y="69"/>
                            <a:pt x="43" y="69"/>
                            <a:pt x="45" y="71"/>
                          </a:cubicBezTo>
                          <a:cubicBezTo>
                            <a:pt x="48" y="72"/>
                            <a:pt x="49" y="75"/>
                            <a:pt x="51" y="76"/>
                          </a:cubicBezTo>
                          <a:cubicBezTo>
                            <a:pt x="54" y="78"/>
                            <a:pt x="58" y="79"/>
                            <a:pt x="60" y="81"/>
                          </a:cubicBezTo>
                          <a:cubicBezTo>
                            <a:pt x="63" y="87"/>
                            <a:pt x="57" y="83"/>
                            <a:pt x="55" y="8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6" name="Freeform 894">
                      <a:extLst>
                        <a:ext uri="{FF2B5EF4-FFF2-40B4-BE49-F238E27FC236}">
                          <a16:creationId xmlns:a16="http://schemas.microsoft.com/office/drawing/2014/main" id="{D4AA05E3-A7D8-4A80-862A-95837A9D6B05}"/>
                        </a:ext>
                      </a:extLst>
                    </p:cNvPr>
                    <p:cNvSpPr>
                      <a:spLocks/>
                    </p:cNvSpPr>
                    <p:nvPr/>
                  </p:nvSpPr>
                  <p:spPr bwMode="auto">
                    <a:xfrm>
                      <a:off x="6275235" y="3020110"/>
                      <a:ext cx="1588"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0" y="0"/>
                          </a:lnTo>
                          <a:lnTo>
                            <a:pt x="0" y="0"/>
                          </a:lnTo>
                          <a:lnTo>
                            <a:pt x="0" y="0"/>
                          </a:ln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7" name="Freeform 895">
                      <a:extLst>
                        <a:ext uri="{FF2B5EF4-FFF2-40B4-BE49-F238E27FC236}">
                          <a16:creationId xmlns:a16="http://schemas.microsoft.com/office/drawing/2014/main" id="{E8EB5B69-8127-41D6-9FD8-69E4C5306C59}"/>
                        </a:ext>
                      </a:extLst>
                    </p:cNvPr>
                    <p:cNvSpPr>
                      <a:spLocks/>
                    </p:cNvSpPr>
                    <p:nvPr/>
                  </p:nvSpPr>
                  <p:spPr bwMode="auto">
                    <a:xfrm>
                      <a:off x="6146648" y="2897871"/>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1"/>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8" name="Freeform 896">
                      <a:extLst>
                        <a:ext uri="{FF2B5EF4-FFF2-40B4-BE49-F238E27FC236}">
                          <a16:creationId xmlns:a16="http://schemas.microsoft.com/office/drawing/2014/main" id="{B6A96E59-C57B-4F18-85D6-B31AC989ECEC}"/>
                        </a:ext>
                      </a:extLst>
                    </p:cNvPr>
                    <p:cNvSpPr>
                      <a:spLocks/>
                    </p:cNvSpPr>
                    <p:nvPr/>
                  </p:nvSpPr>
                  <p:spPr bwMode="auto">
                    <a:xfrm>
                      <a:off x="6143473" y="2874058"/>
                      <a:ext cx="100013" cy="57151"/>
                    </a:xfrm>
                    <a:custGeom>
                      <a:avLst/>
                      <a:gdLst>
                        <a:gd name="T0" fmla="*/ 1 w 92"/>
                        <a:gd name="T1" fmla="*/ 38 h 54"/>
                        <a:gd name="T2" fmla="*/ 7 w 92"/>
                        <a:gd name="T3" fmla="*/ 40 h 54"/>
                        <a:gd name="T4" fmla="*/ 10 w 92"/>
                        <a:gd name="T5" fmla="*/ 46 h 54"/>
                        <a:gd name="T6" fmla="*/ 23 w 92"/>
                        <a:gd name="T7" fmla="*/ 48 h 54"/>
                        <a:gd name="T8" fmla="*/ 33 w 92"/>
                        <a:gd name="T9" fmla="*/ 41 h 54"/>
                        <a:gd name="T10" fmla="*/ 57 w 92"/>
                        <a:gd name="T11" fmla="*/ 45 h 54"/>
                        <a:gd name="T12" fmla="*/ 63 w 92"/>
                        <a:gd name="T13" fmla="*/ 34 h 54"/>
                        <a:gd name="T14" fmla="*/ 66 w 92"/>
                        <a:gd name="T15" fmla="*/ 29 h 54"/>
                        <a:gd name="T16" fmla="*/ 68 w 92"/>
                        <a:gd name="T17" fmla="*/ 23 h 54"/>
                        <a:gd name="T18" fmla="*/ 80 w 92"/>
                        <a:gd name="T19" fmla="*/ 16 h 54"/>
                        <a:gd name="T20" fmla="*/ 92 w 92"/>
                        <a:gd name="T21" fmla="*/ 9 h 54"/>
                        <a:gd name="T22" fmla="*/ 87 w 92"/>
                        <a:gd name="T23" fmla="*/ 3 h 54"/>
                        <a:gd name="T24" fmla="*/ 83 w 92"/>
                        <a:gd name="T25" fmla="*/ 1 h 54"/>
                        <a:gd name="T26" fmla="*/ 80 w 92"/>
                        <a:gd name="T27" fmla="*/ 5 h 54"/>
                        <a:gd name="T28" fmla="*/ 72 w 92"/>
                        <a:gd name="T29" fmla="*/ 7 h 54"/>
                        <a:gd name="T30" fmla="*/ 49 w 92"/>
                        <a:gd name="T31" fmla="*/ 10 h 54"/>
                        <a:gd name="T32" fmla="*/ 40 w 92"/>
                        <a:gd name="T33" fmla="*/ 18 h 54"/>
                        <a:gd name="T34" fmla="*/ 29 w 92"/>
                        <a:gd name="T35" fmla="*/ 16 h 54"/>
                        <a:gd name="T36" fmla="*/ 21 w 92"/>
                        <a:gd name="T37" fmla="*/ 14 h 54"/>
                        <a:gd name="T38" fmla="*/ 13 w 92"/>
                        <a:gd name="T39" fmla="*/ 13 h 54"/>
                        <a:gd name="T40" fmla="*/ 10 w 92"/>
                        <a:gd name="T41" fmla="*/ 17 h 54"/>
                        <a:gd name="T42" fmla="*/ 4 w 92"/>
                        <a:gd name="T43" fmla="*/ 22 h 54"/>
                        <a:gd name="T44" fmla="*/ 4 w 92"/>
                        <a:gd name="T45" fmla="*/ 22 h 54"/>
                        <a:gd name="T46" fmla="*/ 1 w 92"/>
                        <a:gd name="T47"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54">
                          <a:moveTo>
                            <a:pt x="1" y="38"/>
                          </a:moveTo>
                          <a:cubicBezTo>
                            <a:pt x="2" y="42"/>
                            <a:pt x="4" y="39"/>
                            <a:pt x="7" y="40"/>
                          </a:cubicBezTo>
                          <a:cubicBezTo>
                            <a:pt x="10" y="41"/>
                            <a:pt x="12" y="43"/>
                            <a:pt x="10" y="46"/>
                          </a:cubicBezTo>
                          <a:cubicBezTo>
                            <a:pt x="15" y="44"/>
                            <a:pt x="18" y="47"/>
                            <a:pt x="23" y="48"/>
                          </a:cubicBezTo>
                          <a:cubicBezTo>
                            <a:pt x="28" y="48"/>
                            <a:pt x="29" y="43"/>
                            <a:pt x="33" y="41"/>
                          </a:cubicBezTo>
                          <a:cubicBezTo>
                            <a:pt x="41" y="38"/>
                            <a:pt x="51" y="54"/>
                            <a:pt x="57" y="45"/>
                          </a:cubicBezTo>
                          <a:cubicBezTo>
                            <a:pt x="59" y="41"/>
                            <a:pt x="60" y="38"/>
                            <a:pt x="63" y="34"/>
                          </a:cubicBezTo>
                          <a:cubicBezTo>
                            <a:pt x="65" y="33"/>
                            <a:pt x="66" y="32"/>
                            <a:pt x="66" y="29"/>
                          </a:cubicBezTo>
                          <a:cubicBezTo>
                            <a:pt x="67" y="27"/>
                            <a:pt x="66" y="26"/>
                            <a:pt x="68" y="23"/>
                          </a:cubicBezTo>
                          <a:cubicBezTo>
                            <a:pt x="71" y="19"/>
                            <a:pt x="75" y="18"/>
                            <a:pt x="80" y="16"/>
                          </a:cubicBezTo>
                          <a:cubicBezTo>
                            <a:pt x="85" y="15"/>
                            <a:pt x="89" y="12"/>
                            <a:pt x="92" y="9"/>
                          </a:cubicBezTo>
                          <a:cubicBezTo>
                            <a:pt x="90" y="7"/>
                            <a:pt x="89" y="5"/>
                            <a:pt x="87" y="3"/>
                          </a:cubicBezTo>
                          <a:cubicBezTo>
                            <a:pt x="85" y="1"/>
                            <a:pt x="85" y="0"/>
                            <a:pt x="83" y="1"/>
                          </a:cubicBezTo>
                          <a:cubicBezTo>
                            <a:pt x="82" y="1"/>
                            <a:pt x="81" y="4"/>
                            <a:pt x="80" y="5"/>
                          </a:cubicBezTo>
                          <a:cubicBezTo>
                            <a:pt x="77" y="6"/>
                            <a:pt x="75" y="7"/>
                            <a:pt x="72" y="7"/>
                          </a:cubicBezTo>
                          <a:cubicBezTo>
                            <a:pt x="65" y="8"/>
                            <a:pt x="55" y="6"/>
                            <a:pt x="49" y="10"/>
                          </a:cubicBezTo>
                          <a:cubicBezTo>
                            <a:pt x="46" y="13"/>
                            <a:pt x="44" y="17"/>
                            <a:pt x="40" y="18"/>
                          </a:cubicBezTo>
                          <a:cubicBezTo>
                            <a:pt x="36" y="18"/>
                            <a:pt x="32" y="17"/>
                            <a:pt x="29" y="16"/>
                          </a:cubicBezTo>
                          <a:cubicBezTo>
                            <a:pt x="27" y="15"/>
                            <a:pt x="24" y="14"/>
                            <a:pt x="21" y="14"/>
                          </a:cubicBezTo>
                          <a:cubicBezTo>
                            <a:pt x="20" y="14"/>
                            <a:pt x="15" y="12"/>
                            <a:pt x="13" y="13"/>
                          </a:cubicBezTo>
                          <a:cubicBezTo>
                            <a:pt x="12" y="13"/>
                            <a:pt x="11" y="16"/>
                            <a:pt x="10" y="17"/>
                          </a:cubicBezTo>
                          <a:cubicBezTo>
                            <a:pt x="8" y="19"/>
                            <a:pt x="6" y="21"/>
                            <a:pt x="4" y="22"/>
                          </a:cubicBezTo>
                          <a:cubicBezTo>
                            <a:pt x="5" y="22"/>
                            <a:pt x="7" y="21"/>
                            <a:pt x="4" y="22"/>
                          </a:cubicBezTo>
                          <a:cubicBezTo>
                            <a:pt x="0" y="25"/>
                            <a:pt x="0" y="34"/>
                            <a:pt x="1" y="3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49" name="Freeform 897">
                      <a:extLst>
                        <a:ext uri="{FF2B5EF4-FFF2-40B4-BE49-F238E27FC236}">
                          <a16:creationId xmlns:a16="http://schemas.microsoft.com/office/drawing/2014/main" id="{238EECAC-FD68-4D7D-B05B-3E5B2097AEC0}"/>
                        </a:ext>
                      </a:extLst>
                    </p:cNvPr>
                    <p:cNvSpPr>
                      <a:spLocks/>
                    </p:cNvSpPr>
                    <p:nvPr/>
                  </p:nvSpPr>
                  <p:spPr bwMode="auto">
                    <a:xfrm>
                      <a:off x="6030760" y="2789920"/>
                      <a:ext cx="233363" cy="100014"/>
                    </a:xfrm>
                    <a:custGeom>
                      <a:avLst/>
                      <a:gdLst>
                        <a:gd name="T0" fmla="*/ 78 w 217"/>
                        <a:gd name="T1" fmla="*/ 50 h 94"/>
                        <a:gd name="T2" fmla="*/ 63 w 217"/>
                        <a:gd name="T3" fmla="*/ 54 h 94"/>
                        <a:gd name="T4" fmla="*/ 52 w 217"/>
                        <a:gd name="T5" fmla="*/ 56 h 94"/>
                        <a:gd name="T6" fmla="*/ 38 w 217"/>
                        <a:gd name="T7" fmla="*/ 58 h 94"/>
                        <a:gd name="T8" fmla="*/ 26 w 217"/>
                        <a:gd name="T9" fmla="*/ 55 h 94"/>
                        <a:gd name="T10" fmla="*/ 16 w 217"/>
                        <a:gd name="T11" fmla="*/ 63 h 94"/>
                        <a:gd name="T12" fmla="*/ 12 w 217"/>
                        <a:gd name="T13" fmla="*/ 59 h 94"/>
                        <a:gd name="T14" fmla="*/ 4 w 217"/>
                        <a:gd name="T15" fmla="*/ 56 h 94"/>
                        <a:gd name="T16" fmla="*/ 1 w 217"/>
                        <a:gd name="T17" fmla="*/ 60 h 94"/>
                        <a:gd name="T18" fmla="*/ 0 w 217"/>
                        <a:gd name="T19" fmla="*/ 65 h 94"/>
                        <a:gd name="T20" fmla="*/ 10 w 217"/>
                        <a:gd name="T21" fmla="*/ 75 h 94"/>
                        <a:gd name="T22" fmla="*/ 20 w 217"/>
                        <a:gd name="T23" fmla="*/ 73 h 94"/>
                        <a:gd name="T24" fmla="*/ 33 w 217"/>
                        <a:gd name="T25" fmla="*/ 78 h 94"/>
                        <a:gd name="T26" fmla="*/ 47 w 217"/>
                        <a:gd name="T27" fmla="*/ 73 h 94"/>
                        <a:gd name="T28" fmla="*/ 66 w 217"/>
                        <a:gd name="T29" fmla="*/ 69 h 94"/>
                        <a:gd name="T30" fmla="*/ 76 w 217"/>
                        <a:gd name="T31" fmla="*/ 71 h 94"/>
                        <a:gd name="T32" fmla="*/ 80 w 217"/>
                        <a:gd name="T33" fmla="*/ 82 h 94"/>
                        <a:gd name="T34" fmla="*/ 102 w 217"/>
                        <a:gd name="T35" fmla="*/ 87 h 94"/>
                        <a:gd name="T36" fmla="*/ 125 w 217"/>
                        <a:gd name="T37" fmla="*/ 89 h 94"/>
                        <a:gd name="T38" fmla="*/ 136 w 217"/>
                        <a:gd name="T39" fmla="*/ 91 h 94"/>
                        <a:gd name="T40" fmla="*/ 144 w 217"/>
                        <a:gd name="T41" fmla="*/ 93 h 94"/>
                        <a:gd name="T42" fmla="*/ 152 w 217"/>
                        <a:gd name="T43" fmla="*/ 86 h 94"/>
                        <a:gd name="T44" fmla="*/ 162 w 217"/>
                        <a:gd name="T45" fmla="*/ 84 h 94"/>
                        <a:gd name="T46" fmla="*/ 184 w 217"/>
                        <a:gd name="T47" fmla="*/ 79 h 94"/>
                        <a:gd name="T48" fmla="*/ 194 w 217"/>
                        <a:gd name="T49" fmla="*/ 72 h 94"/>
                        <a:gd name="T50" fmla="*/ 194 w 217"/>
                        <a:gd name="T51" fmla="*/ 63 h 94"/>
                        <a:gd name="T52" fmla="*/ 199 w 217"/>
                        <a:gd name="T53" fmla="*/ 56 h 94"/>
                        <a:gd name="T54" fmla="*/ 199 w 217"/>
                        <a:gd name="T55" fmla="*/ 48 h 94"/>
                        <a:gd name="T56" fmla="*/ 214 w 217"/>
                        <a:gd name="T57" fmla="*/ 46 h 94"/>
                        <a:gd name="T58" fmla="*/ 216 w 217"/>
                        <a:gd name="T59" fmla="*/ 40 h 94"/>
                        <a:gd name="T60" fmla="*/ 217 w 217"/>
                        <a:gd name="T61" fmla="*/ 35 h 94"/>
                        <a:gd name="T62" fmla="*/ 214 w 217"/>
                        <a:gd name="T63" fmla="*/ 32 h 94"/>
                        <a:gd name="T64" fmla="*/ 208 w 217"/>
                        <a:gd name="T65" fmla="*/ 23 h 94"/>
                        <a:gd name="T66" fmla="*/ 208 w 217"/>
                        <a:gd name="T67" fmla="*/ 19 h 94"/>
                        <a:gd name="T68" fmla="*/ 210 w 217"/>
                        <a:gd name="T69" fmla="*/ 14 h 94"/>
                        <a:gd name="T70" fmla="*/ 196 w 217"/>
                        <a:gd name="T71" fmla="*/ 10 h 94"/>
                        <a:gd name="T72" fmla="*/ 180 w 217"/>
                        <a:gd name="T73" fmla="*/ 7 h 94"/>
                        <a:gd name="T74" fmla="*/ 169 w 217"/>
                        <a:gd name="T75" fmla="*/ 4 h 94"/>
                        <a:gd name="T76" fmla="*/ 154 w 217"/>
                        <a:gd name="T77" fmla="*/ 8 h 94"/>
                        <a:gd name="T78" fmla="*/ 141 w 217"/>
                        <a:gd name="T79" fmla="*/ 18 h 94"/>
                        <a:gd name="T80" fmla="*/ 122 w 217"/>
                        <a:gd name="T81" fmla="*/ 12 h 94"/>
                        <a:gd name="T82" fmla="*/ 114 w 217"/>
                        <a:gd name="T83" fmla="*/ 19 h 94"/>
                        <a:gd name="T84" fmla="*/ 109 w 217"/>
                        <a:gd name="T85" fmla="*/ 23 h 94"/>
                        <a:gd name="T86" fmla="*/ 105 w 217"/>
                        <a:gd name="T87" fmla="*/ 28 h 94"/>
                        <a:gd name="T88" fmla="*/ 93 w 217"/>
                        <a:gd name="T89" fmla="*/ 35 h 94"/>
                        <a:gd name="T90" fmla="*/ 97 w 217"/>
                        <a:gd name="T91" fmla="*/ 50 h 94"/>
                        <a:gd name="T92" fmla="*/ 78 w 217"/>
                        <a:gd name="T93" fmla="*/ 5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7" h="94">
                          <a:moveTo>
                            <a:pt x="78" y="50"/>
                          </a:moveTo>
                          <a:cubicBezTo>
                            <a:pt x="73" y="51"/>
                            <a:pt x="69" y="53"/>
                            <a:pt x="63" y="54"/>
                          </a:cubicBezTo>
                          <a:cubicBezTo>
                            <a:pt x="59" y="54"/>
                            <a:pt x="56" y="54"/>
                            <a:pt x="52" y="56"/>
                          </a:cubicBezTo>
                          <a:cubicBezTo>
                            <a:pt x="47" y="58"/>
                            <a:pt x="43" y="61"/>
                            <a:pt x="38" y="58"/>
                          </a:cubicBezTo>
                          <a:cubicBezTo>
                            <a:pt x="33" y="55"/>
                            <a:pt x="31" y="50"/>
                            <a:pt x="26" y="55"/>
                          </a:cubicBezTo>
                          <a:cubicBezTo>
                            <a:pt x="23" y="58"/>
                            <a:pt x="21" y="65"/>
                            <a:pt x="16" y="63"/>
                          </a:cubicBezTo>
                          <a:cubicBezTo>
                            <a:pt x="14" y="62"/>
                            <a:pt x="13" y="60"/>
                            <a:pt x="12" y="59"/>
                          </a:cubicBezTo>
                          <a:cubicBezTo>
                            <a:pt x="10" y="56"/>
                            <a:pt x="7" y="56"/>
                            <a:pt x="4" y="56"/>
                          </a:cubicBezTo>
                          <a:cubicBezTo>
                            <a:pt x="0" y="56"/>
                            <a:pt x="1" y="57"/>
                            <a:pt x="1" y="60"/>
                          </a:cubicBezTo>
                          <a:cubicBezTo>
                            <a:pt x="1" y="62"/>
                            <a:pt x="0" y="63"/>
                            <a:pt x="0" y="65"/>
                          </a:cubicBezTo>
                          <a:cubicBezTo>
                            <a:pt x="0" y="70"/>
                            <a:pt x="6" y="73"/>
                            <a:pt x="10" y="75"/>
                          </a:cubicBezTo>
                          <a:cubicBezTo>
                            <a:pt x="15" y="77"/>
                            <a:pt x="15" y="75"/>
                            <a:pt x="20" y="73"/>
                          </a:cubicBezTo>
                          <a:cubicBezTo>
                            <a:pt x="25" y="70"/>
                            <a:pt x="28" y="76"/>
                            <a:pt x="33" y="78"/>
                          </a:cubicBezTo>
                          <a:cubicBezTo>
                            <a:pt x="39" y="79"/>
                            <a:pt x="42" y="76"/>
                            <a:pt x="47" y="73"/>
                          </a:cubicBezTo>
                          <a:cubicBezTo>
                            <a:pt x="53" y="70"/>
                            <a:pt x="60" y="70"/>
                            <a:pt x="66" y="69"/>
                          </a:cubicBezTo>
                          <a:cubicBezTo>
                            <a:pt x="70" y="69"/>
                            <a:pt x="73" y="68"/>
                            <a:pt x="76" y="71"/>
                          </a:cubicBezTo>
                          <a:cubicBezTo>
                            <a:pt x="78" y="74"/>
                            <a:pt x="77" y="80"/>
                            <a:pt x="80" y="82"/>
                          </a:cubicBezTo>
                          <a:cubicBezTo>
                            <a:pt x="88" y="86"/>
                            <a:pt x="93" y="87"/>
                            <a:pt x="102" y="87"/>
                          </a:cubicBezTo>
                          <a:cubicBezTo>
                            <a:pt x="110" y="86"/>
                            <a:pt x="118" y="88"/>
                            <a:pt x="125" y="89"/>
                          </a:cubicBezTo>
                          <a:cubicBezTo>
                            <a:pt x="129" y="90"/>
                            <a:pt x="132" y="90"/>
                            <a:pt x="136" y="91"/>
                          </a:cubicBezTo>
                          <a:cubicBezTo>
                            <a:pt x="139" y="92"/>
                            <a:pt x="142" y="94"/>
                            <a:pt x="144" y="93"/>
                          </a:cubicBezTo>
                          <a:cubicBezTo>
                            <a:pt x="147" y="92"/>
                            <a:pt x="149" y="88"/>
                            <a:pt x="152" y="86"/>
                          </a:cubicBezTo>
                          <a:cubicBezTo>
                            <a:pt x="155" y="84"/>
                            <a:pt x="158" y="84"/>
                            <a:pt x="162" y="84"/>
                          </a:cubicBezTo>
                          <a:cubicBezTo>
                            <a:pt x="169" y="83"/>
                            <a:pt x="178" y="84"/>
                            <a:pt x="184" y="79"/>
                          </a:cubicBezTo>
                          <a:cubicBezTo>
                            <a:pt x="187" y="76"/>
                            <a:pt x="192" y="75"/>
                            <a:pt x="194" y="72"/>
                          </a:cubicBezTo>
                          <a:cubicBezTo>
                            <a:pt x="196" y="69"/>
                            <a:pt x="193" y="66"/>
                            <a:pt x="194" y="63"/>
                          </a:cubicBezTo>
                          <a:cubicBezTo>
                            <a:pt x="195" y="60"/>
                            <a:pt x="198" y="59"/>
                            <a:pt x="199" y="56"/>
                          </a:cubicBezTo>
                          <a:cubicBezTo>
                            <a:pt x="201" y="53"/>
                            <a:pt x="199" y="51"/>
                            <a:pt x="199" y="48"/>
                          </a:cubicBezTo>
                          <a:cubicBezTo>
                            <a:pt x="200" y="37"/>
                            <a:pt x="209" y="48"/>
                            <a:pt x="214" y="46"/>
                          </a:cubicBezTo>
                          <a:cubicBezTo>
                            <a:pt x="216" y="44"/>
                            <a:pt x="216" y="42"/>
                            <a:pt x="216" y="40"/>
                          </a:cubicBezTo>
                          <a:cubicBezTo>
                            <a:pt x="216" y="39"/>
                            <a:pt x="217" y="36"/>
                            <a:pt x="217" y="35"/>
                          </a:cubicBezTo>
                          <a:cubicBezTo>
                            <a:pt x="216" y="35"/>
                            <a:pt x="214" y="32"/>
                            <a:pt x="214" y="32"/>
                          </a:cubicBezTo>
                          <a:cubicBezTo>
                            <a:pt x="212" y="29"/>
                            <a:pt x="209" y="26"/>
                            <a:pt x="208" y="23"/>
                          </a:cubicBezTo>
                          <a:cubicBezTo>
                            <a:pt x="208" y="22"/>
                            <a:pt x="208" y="20"/>
                            <a:pt x="208" y="19"/>
                          </a:cubicBezTo>
                          <a:cubicBezTo>
                            <a:pt x="209" y="18"/>
                            <a:pt x="210" y="15"/>
                            <a:pt x="210" y="14"/>
                          </a:cubicBezTo>
                          <a:cubicBezTo>
                            <a:pt x="209" y="10"/>
                            <a:pt x="200" y="8"/>
                            <a:pt x="196" y="10"/>
                          </a:cubicBezTo>
                          <a:cubicBezTo>
                            <a:pt x="190" y="13"/>
                            <a:pt x="187" y="10"/>
                            <a:pt x="180" y="7"/>
                          </a:cubicBezTo>
                          <a:cubicBezTo>
                            <a:pt x="177" y="6"/>
                            <a:pt x="173" y="5"/>
                            <a:pt x="169" y="4"/>
                          </a:cubicBezTo>
                          <a:cubicBezTo>
                            <a:pt x="163" y="1"/>
                            <a:pt x="158" y="0"/>
                            <a:pt x="154" y="8"/>
                          </a:cubicBezTo>
                          <a:cubicBezTo>
                            <a:pt x="152" y="13"/>
                            <a:pt x="148" y="18"/>
                            <a:pt x="141" y="18"/>
                          </a:cubicBezTo>
                          <a:cubicBezTo>
                            <a:pt x="135" y="17"/>
                            <a:pt x="128" y="16"/>
                            <a:pt x="122" y="12"/>
                          </a:cubicBezTo>
                          <a:cubicBezTo>
                            <a:pt x="120" y="16"/>
                            <a:pt x="120" y="19"/>
                            <a:pt x="114" y="19"/>
                          </a:cubicBezTo>
                          <a:cubicBezTo>
                            <a:pt x="111" y="19"/>
                            <a:pt x="110" y="19"/>
                            <a:pt x="109" y="23"/>
                          </a:cubicBezTo>
                          <a:cubicBezTo>
                            <a:pt x="108" y="25"/>
                            <a:pt x="107" y="27"/>
                            <a:pt x="105" y="28"/>
                          </a:cubicBezTo>
                          <a:cubicBezTo>
                            <a:pt x="101" y="31"/>
                            <a:pt x="93" y="30"/>
                            <a:pt x="93" y="35"/>
                          </a:cubicBezTo>
                          <a:cubicBezTo>
                            <a:pt x="92" y="40"/>
                            <a:pt x="98" y="44"/>
                            <a:pt x="97" y="50"/>
                          </a:cubicBezTo>
                          <a:cubicBezTo>
                            <a:pt x="95" y="59"/>
                            <a:pt x="83" y="49"/>
                            <a:pt x="78" y="5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0" name="Freeform 898">
                      <a:extLst>
                        <a:ext uri="{FF2B5EF4-FFF2-40B4-BE49-F238E27FC236}">
                          <a16:creationId xmlns:a16="http://schemas.microsoft.com/office/drawing/2014/main" id="{6A8E8A2B-E41B-4B24-82A8-7295199AC261}"/>
                        </a:ext>
                      </a:extLst>
                    </p:cNvPr>
                    <p:cNvSpPr>
                      <a:spLocks/>
                    </p:cNvSpPr>
                    <p:nvPr/>
                  </p:nvSpPr>
                  <p:spPr bwMode="auto">
                    <a:xfrm>
                      <a:off x="6113310" y="2707369"/>
                      <a:ext cx="201613" cy="96839"/>
                    </a:xfrm>
                    <a:custGeom>
                      <a:avLst/>
                      <a:gdLst>
                        <a:gd name="T0" fmla="*/ 26 w 187"/>
                        <a:gd name="T1" fmla="*/ 68 h 92"/>
                        <a:gd name="T2" fmla="*/ 45 w 187"/>
                        <a:gd name="T3" fmla="*/ 82 h 92"/>
                        <a:gd name="T4" fmla="*/ 53 w 187"/>
                        <a:gd name="T5" fmla="*/ 90 h 92"/>
                        <a:gd name="T6" fmla="*/ 65 w 187"/>
                        <a:gd name="T7" fmla="*/ 92 h 92"/>
                        <a:gd name="T8" fmla="*/ 80 w 187"/>
                        <a:gd name="T9" fmla="*/ 77 h 92"/>
                        <a:gd name="T10" fmla="*/ 99 w 187"/>
                        <a:gd name="T11" fmla="*/ 79 h 92"/>
                        <a:gd name="T12" fmla="*/ 116 w 187"/>
                        <a:gd name="T13" fmla="*/ 86 h 92"/>
                        <a:gd name="T14" fmla="*/ 124 w 187"/>
                        <a:gd name="T15" fmla="*/ 83 h 92"/>
                        <a:gd name="T16" fmla="*/ 130 w 187"/>
                        <a:gd name="T17" fmla="*/ 84 h 92"/>
                        <a:gd name="T18" fmla="*/ 136 w 187"/>
                        <a:gd name="T19" fmla="*/ 88 h 92"/>
                        <a:gd name="T20" fmla="*/ 141 w 187"/>
                        <a:gd name="T21" fmla="*/ 83 h 92"/>
                        <a:gd name="T22" fmla="*/ 151 w 187"/>
                        <a:gd name="T23" fmla="*/ 82 h 92"/>
                        <a:gd name="T24" fmla="*/ 169 w 187"/>
                        <a:gd name="T25" fmla="*/ 72 h 92"/>
                        <a:gd name="T26" fmla="*/ 177 w 187"/>
                        <a:gd name="T27" fmla="*/ 61 h 92"/>
                        <a:gd name="T28" fmla="*/ 187 w 187"/>
                        <a:gd name="T29" fmla="*/ 56 h 92"/>
                        <a:gd name="T30" fmla="*/ 178 w 187"/>
                        <a:gd name="T31" fmla="*/ 44 h 92"/>
                        <a:gd name="T32" fmla="*/ 166 w 187"/>
                        <a:gd name="T33" fmla="*/ 42 h 92"/>
                        <a:gd name="T34" fmla="*/ 156 w 187"/>
                        <a:gd name="T35" fmla="*/ 34 h 92"/>
                        <a:gd name="T36" fmla="*/ 145 w 187"/>
                        <a:gd name="T37" fmla="*/ 27 h 92"/>
                        <a:gd name="T38" fmla="*/ 134 w 187"/>
                        <a:gd name="T39" fmla="*/ 31 h 92"/>
                        <a:gd name="T40" fmla="*/ 124 w 187"/>
                        <a:gd name="T41" fmla="*/ 34 h 92"/>
                        <a:gd name="T42" fmla="*/ 115 w 187"/>
                        <a:gd name="T43" fmla="*/ 23 h 92"/>
                        <a:gd name="T44" fmla="*/ 113 w 187"/>
                        <a:gd name="T45" fmla="*/ 15 h 92"/>
                        <a:gd name="T46" fmla="*/ 88 w 187"/>
                        <a:gd name="T47" fmla="*/ 10 h 92"/>
                        <a:gd name="T48" fmla="*/ 80 w 187"/>
                        <a:gd name="T49" fmla="*/ 5 h 92"/>
                        <a:gd name="T50" fmla="*/ 67 w 187"/>
                        <a:gd name="T51" fmla="*/ 3 h 92"/>
                        <a:gd name="T52" fmla="*/ 60 w 187"/>
                        <a:gd name="T53" fmla="*/ 6 h 92"/>
                        <a:gd name="T54" fmla="*/ 50 w 187"/>
                        <a:gd name="T55" fmla="*/ 10 h 92"/>
                        <a:gd name="T56" fmla="*/ 27 w 187"/>
                        <a:gd name="T57" fmla="*/ 22 h 92"/>
                        <a:gd name="T58" fmla="*/ 14 w 187"/>
                        <a:gd name="T59" fmla="*/ 24 h 92"/>
                        <a:gd name="T60" fmla="*/ 1 w 187"/>
                        <a:gd name="T61" fmla="*/ 31 h 92"/>
                        <a:gd name="T62" fmla="*/ 4 w 187"/>
                        <a:gd name="T63" fmla="*/ 37 h 92"/>
                        <a:gd name="T64" fmla="*/ 7 w 187"/>
                        <a:gd name="T65" fmla="*/ 51 h 92"/>
                        <a:gd name="T66" fmla="*/ 26 w 187"/>
                        <a:gd name="T67"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2">
                          <a:moveTo>
                            <a:pt x="26" y="68"/>
                          </a:moveTo>
                          <a:cubicBezTo>
                            <a:pt x="32" y="73"/>
                            <a:pt x="39" y="77"/>
                            <a:pt x="45" y="82"/>
                          </a:cubicBezTo>
                          <a:cubicBezTo>
                            <a:pt x="47" y="85"/>
                            <a:pt x="49" y="88"/>
                            <a:pt x="53" y="90"/>
                          </a:cubicBezTo>
                          <a:cubicBezTo>
                            <a:pt x="56" y="91"/>
                            <a:pt x="61" y="91"/>
                            <a:pt x="65" y="92"/>
                          </a:cubicBezTo>
                          <a:cubicBezTo>
                            <a:pt x="75" y="92"/>
                            <a:pt x="73" y="81"/>
                            <a:pt x="80" y="77"/>
                          </a:cubicBezTo>
                          <a:cubicBezTo>
                            <a:pt x="87" y="74"/>
                            <a:pt x="93" y="78"/>
                            <a:pt x="99" y="79"/>
                          </a:cubicBezTo>
                          <a:cubicBezTo>
                            <a:pt x="104" y="80"/>
                            <a:pt x="111" y="87"/>
                            <a:pt x="116" y="86"/>
                          </a:cubicBezTo>
                          <a:cubicBezTo>
                            <a:pt x="119" y="85"/>
                            <a:pt x="121" y="82"/>
                            <a:pt x="124" y="83"/>
                          </a:cubicBezTo>
                          <a:cubicBezTo>
                            <a:pt x="126" y="83"/>
                            <a:pt x="128" y="84"/>
                            <a:pt x="130" y="84"/>
                          </a:cubicBezTo>
                          <a:cubicBezTo>
                            <a:pt x="131" y="85"/>
                            <a:pt x="134" y="88"/>
                            <a:pt x="136" y="88"/>
                          </a:cubicBezTo>
                          <a:cubicBezTo>
                            <a:pt x="137" y="88"/>
                            <a:pt x="139" y="84"/>
                            <a:pt x="141" y="83"/>
                          </a:cubicBezTo>
                          <a:cubicBezTo>
                            <a:pt x="144" y="81"/>
                            <a:pt x="148" y="82"/>
                            <a:pt x="151" y="82"/>
                          </a:cubicBezTo>
                          <a:cubicBezTo>
                            <a:pt x="156" y="81"/>
                            <a:pt x="165" y="76"/>
                            <a:pt x="169" y="72"/>
                          </a:cubicBezTo>
                          <a:cubicBezTo>
                            <a:pt x="172" y="68"/>
                            <a:pt x="173" y="64"/>
                            <a:pt x="177" y="61"/>
                          </a:cubicBezTo>
                          <a:cubicBezTo>
                            <a:pt x="180" y="59"/>
                            <a:pt x="184" y="58"/>
                            <a:pt x="187" y="56"/>
                          </a:cubicBezTo>
                          <a:cubicBezTo>
                            <a:pt x="184" y="52"/>
                            <a:pt x="181" y="47"/>
                            <a:pt x="178" y="44"/>
                          </a:cubicBezTo>
                          <a:cubicBezTo>
                            <a:pt x="173" y="40"/>
                            <a:pt x="171" y="42"/>
                            <a:pt x="166" y="42"/>
                          </a:cubicBezTo>
                          <a:cubicBezTo>
                            <a:pt x="160" y="42"/>
                            <a:pt x="158" y="39"/>
                            <a:pt x="156" y="34"/>
                          </a:cubicBezTo>
                          <a:cubicBezTo>
                            <a:pt x="154" y="29"/>
                            <a:pt x="151" y="27"/>
                            <a:pt x="145" y="27"/>
                          </a:cubicBezTo>
                          <a:cubicBezTo>
                            <a:pt x="140" y="26"/>
                            <a:pt x="138" y="28"/>
                            <a:pt x="134" y="31"/>
                          </a:cubicBezTo>
                          <a:cubicBezTo>
                            <a:pt x="131" y="33"/>
                            <a:pt x="128" y="35"/>
                            <a:pt x="124" y="34"/>
                          </a:cubicBezTo>
                          <a:cubicBezTo>
                            <a:pt x="120" y="32"/>
                            <a:pt x="115" y="28"/>
                            <a:pt x="115" y="23"/>
                          </a:cubicBezTo>
                          <a:cubicBezTo>
                            <a:pt x="115" y="19"/>
                            <a:pt x="120" y="17"/>
                            <a:pt x="113" y="15"/>
                          </a:cubicBezTo>
                          <a:cubicBezTo>
                            <a:pt x="105" y="13"/>
                            <a:pt x="96" y="14"/>
                            <a:pt x="88" y="10"/>
                          </a:cubicBezTo>
                          <a:cubicBezTo>
                            <a:pt x="84" y="8"/>
                            <a:pt x="85" y="5"/>
                            <a:pt x="80" y="5"/>
                          </a:cubicBezTo>
                          <a:cubicBezTo>
                            <a:pt x="75" y="5"/>
                            <a:pt x="72" y="4"/>
                            <a:pt x="67" y="3"/>
                          </a:cubicBezTo>
                          <a:cubicBezTo>
                            <a:pt x="62" y="0"/>
                            <a:pt x="63" y="4"/>
                            <a:pt x="60" y="6"/>
                          </a:cubicBezTo>
                          <a:cubicBezTo>
                            <a:pt x="57" y="8"/>
                            <a:pt x="54" y="9"/>
                            <a:pt x="50" y="10"/>
                          </a:cubicBezTo>
                          <a:cubicBezTo>
                            <a:pt x="41" y="12"/>
                            <a:pt x="35" y="17"/>
                            <a:pt x="27" y="22"/>
                          </a:cubicBezTo>
                          <a:cubicBezTo>
                            <a:pt x="23" y="24"/>
                            <a:pt x="19" y="23"/>
                            <a:pt x="14" y="24"/>
                          </a:cubicBezTo>
                          <a:cubicBezTo>
                            <a:pt x="10" y="25"/>
                            <a:pt x="3" y="27"/>
                            <a:pt x="1" y="31"/>
                          </a:cubicBezTo>
                          <a:cubicBezTo>
                            <a:pt x="0" y="34"/>
                            <a:pt x="2" y="35"/>
                            <a:pt x="4" y="37"/>
                          </a:cubicBezTo>
                          <a:cubicBezTo>
                            <a:pt x="9" y="42"/>
                            <a:pt x="5" y="46"/>
                            <a:pt x="7" y="51"/>
                          </a:cubicBezTo>
                          <a:cubicBezTo>
                            <a:pt x="11" y="59"/>
                            <a:pt x="19" y="64"/>
                            <a:pt x="26" y="6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1" name="Freeform 899">
                      <a:extLst>
                        <a:ext uri="{FF2B5EF4-FFF2-40B4-BE49-F238E27FC236}">
                          <a16:creationId xmlns:a16="http://schemas.microsoft.com/office/drawing/2014/main" id="{C5891601-7F7F-4CC6-AE20-BD0E56E52730}"/>
                        </a:ext>
                      </a:extLst>
                    </p:cNvPr>
                    <p:cNvSpPr>
                      <a:spLocks/>
                    </p:cNvSpPr>
                    <p:nvPr/>
                  </p:nvSpPr>
                  <p:spPr bwMode="auto">
                    <a:xfrm>
                      <a:off x="6119660" y="2759757"/>
                      <a:ext cx="1588" cy="3175"/>
                    </a:xfrm>
                    <a:custGeom>
                      <a:avLst/>
                      <a:gdLst>
                        <a:gd name="T0" fmla="*/ 1 w 2"/>
                        <a:gd name="T1" fmla="*/ 1 h 3"/>
                        <a:gd name="T2" fmla="*/ 1 w 2"/>
                        <a:gd name="T3" fmla="*/ 1 h 3"/>
                      </a:gdLst>
                      <a:ahLst/>
                      <a:cxnLst>
                        <a:cxn ang="0">
                          <a:pos x="T0" y="T1"/>
                        </a:cxn>
                        <a:cxn ang="0">
                          <a:pos x="T2" y="T3"/>
                        </a:cxn>
                      </a:cxnLst>
                      <a:rect l="0" t="0" r="r" b="b"/>
                      <a:pathLst>
                        <a:path w="2" h="3">
                          <a:moveTo>
                            <a:pt x="1" y="1"/>
                          </a:moveTo>
                          <a:cubicBezTo>
                            <a:pt x="0" y="0"/>
                            <a:pt x="2" y="3"/>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2" name="Freeform 903">
                      <a:extLst>
                        <a:ext uri="{FF2B5EF4-FFF2-40B4-BE49-F238E27FC236}">
                          <a16:creationId xmlns:a16="http://schemas.microsoft.com/office/drawing/2014/main" id="{E1496F04-5069-4432-A34A-14352280C47D}"/>
                        </a:ext>
                      </a:extLst>
                    </p:cNvPr>
                    <p:cNvSpPr>
                      <a:spLocks/>
                    </p:cNvSpPr>
                    <p:nvPr/>
                  </p:nvSpPr>
                  <p:spPr bwMode="auto">
                    <a:xfrm>
                      <a:off x="6067272" y="3351901"/>
                      <a:ext cx="0"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0"/>
                            <a:pt x="0" y="0"/>
                            <a:pt x="1" y="0"/>
                          </a:cubicBezTo>
                          <a:cubicBezTo>
                            <a:pt x="1"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3" name="Freeform 904">
                      <a:extLst>
                        <a:ext uri="{FF2B5EF4-FFF2-40B4-BE49-F238E27FC236}">
                          <a16:creationId xmlns:a16="http://schemas.microsoft.com/office/drawing/2014/main" id="{8B8BA169-00C1-406C-9695-44A37D964E62}"/>
                        </a:ext>
                      </a:extLst>
                    </p:cNvPr>
                    <p:cNvSpPr>
                      <a:spLocks/>
                    </p:cNvSpPr>
                    <p:nvPr/>
                  </p:nvSpPr>
                  <p:spPr bwMode="auto">
                    <a:xfrm>
                      <a:off x="6064097" y="3351901"/>
                      <a:ext cx="11113" cy="9525"/>
                    </a:xfrm>
                    <a:custGeom>
                      <a:avLst/>
                      <a:gdLst>
                        <a:gd name="T0" fmla="*/ 2 w 10"/>
                        <a:gd name="T1" fmla="*/ 2 h 10"/>
                        <a:gd name="T2" fmla="*/ 9 w 10"/>
                        <a:gd name="T3" fmla="*/ 5 h 10"/>
                        <a:gd name="T4" fmla="*/ 3 w 10"/>
                        <a:gd name="T5" fmla="*/ 1 h 10"/>
                        <a:gd name="T6" fmla="*/ 2 w 10"/>
                        <a:gd name="T7" fmla="*/ 2 h 10"/>
                      </a:gdLst>
                      <a:ahLst/>
                      <a:cxnLst>
                        <a:cxn ang="0">
                          <a:pos x="T0" y="T1"/>
                        </a:cxn>
                        <a:cxn ang="0">
                          <a:pos x="T2" y="T3"/>
                        </a:cxn>
                        <a:cxn ang="0">
                          <a:pos x="T4" y="T5"/>
                        </a:cxn>
                        <a:cxn ang="0">
                          <a:pos x="T6" y="T7"/>
                        </a:cxn>
                      </a:cxnLst>
                      <a:rect l="0" t="0" r="r" b="b"/>
                      <a:pathLst>
                        <a:path w="10" h="10">
                          <a:moveTo>
                            <a:pt x="2" y="2"/>
                          </a:moveTo>
                          <a:cubicBezTo>
                            <a:pt x="0" y="7"/>
                            <a:pt x="7" y="10"/>
                            <a:pt x="9" y="5"/>
                          </a:cubicBezTo>
                          <a:cubicBezTo>
                            <a:pt x="10" y="3"/>
                            <a:pt x="5" y="0"/>
                            <a:pt x="3" y="1"/>
                          </a:cubicBezTo>
                          <a:cubicBezTo>
                            <a:pt x="2" y="2"/>
                            <a:pt x="2" y="2"/>
                            <a:pt x="2"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4" name="Rectangle 905">
                      <a:extLst>
                        <a:ext uri="{FF2B5EF4-FFF2-40B4-BE49-F238E27FC236}">
                          <a16:creationId xmlns:a16="http://schemas.microsoft.com/office/drawing/2014/main" id="{D8EC1363-66DB-4402-9DC7-7202F7BD4D8B}"/>
                        </a:ext>
                      </a:extLst>
                    </p:cNvPr>
                    <p:cNvSpPr>
                      <a:spLocks noChangeArrowheads="1"/>
                    </p:cNvSpPr>
                    <p:nvPr/>
                  </p:nvSpPr>
                  <p:spPr bwMode="auto">
                    <a:xfrm>
                      <a:off x="6067272" y="3353489"/>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5" name="Freeform 906">
                      <a:extLst>
                        <a:ext uri="{FF2B5EF4-FFF2-40B4-BE49-F238E27FC236}">
                          <a16:creationId xmlns:a16="http://schemas.microsoft.com/office/drawing/2014/main" id="{240E8757-19BD-42DE-B46E-22A828E5B5CD}"/>
                        </a:ext>
                      </a:extLst>
                    </p:cNvPr>
                    <p:cNvSpPr>
                      <a:spLocks/>
                    </p:cNvSpPr>
                    <p:nvPr/>
                  </p:nvSpPr>
                  <p:spPr bwMode="auto">
                    <a:xfrm>
                      <a:off x="5989485" y="3161399"/>
                      <a:ext cx="0" cy="3175"/>
                    </a:xfrm>
                    <a:custGeom>
                      <a:avLst/>
                      <a:gdLst>
                        <a:gd name="T0" fmla="*/ 1 h 3"/>
                        <a:gd name="T1" fmla="*/ 1 h 3"/>
                      </a:gdLst>
                      <a:ahLst/>
                      <a:cxnLst>
                        <a:cxn ang="0">
                          <a:pos x="0" y="T0"/>
                        </a:cxn>
                        <a:cxn ang="0">
                          <a:pos x="0" y="T1"/>
                        </a:cxn>
                      </a:cxnLst>
                      <a:rect l="0" t="0" r="r" b="b"/>
                      <a:pathLst>
                        <a:path h="3">
                          <a:moveTo>
                            <a:pt x="0" y="1"/>
                          </a:moveTo>
                          <a:cubicBezTo>
                            <a:pt x="0" y="0"/>
                            <a:pt x="0" y="3"/>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6" name="Freeform 907">
                      <a:extLst>
                        <a:ext uri="{FF2B5EF4-FFF2-40B4-BE49-F238E27FC236}">
                          <a16:creationId xmlns:a16="http://schemas.microsoft.com/office/drawing/2014/main" id="{758665E0-526A-4AA0-B62C-AF847A18E8D8}"/>
                        </a:ext>
                      </a:extLst>
                    </p:cNvPr>
                    <p:cNvSpPr>
                      <a:spLocks/>
                    </p:cNvSpPr>
                    <p:nvPr/>
                  </p:nvSpPr>
                  <p:spPr bwMode="auto">
                    <a:xfrm>
                      <a:off x="5983135" y="3088373"/>
                      <a:ext cx="52388" cy="85726"/>
                    </a:xfrm>
                    <a:custGeom>
                      <a:avLst/>
                      <a:gdLst>
                        <a:gd name="T0" fmla="*/ 12 w 49"/>
                        <a:gd name="T1" fmla="*/ 77 h 81"/>
                        <a:gd name="T2" fmla="*/ 15 w 49"/>
                        <a:gd name="T3" fmla="*/ 81 h 81"/>
                        <a:gd name="T4" fmla="*/ 21 w 49"/>
                        <a:gd name="T5" fmla="*/ 81 h 81"/>
                        <a:gd name="T6" fmla="*/ 24 w 49"/>
                        <a:gd name="T7" fmla="*/ 76 h 81"/>
                        <a:gd name="T8" fmla="*/ 26 w 49"/>
                        <a:gd name="T9" fmla="*/ 71 h 81"/>
                        <a:gd name="T10" fmla="*/ 36 w 49"/>
                        <a:gd name="T11" fmla="*/ 73 h 81"/>
                        <a:gd name="T12" fmla="*/ 41 w 49"/>
                        <a:gd name="T13" fmla="*/ 70 h 81"/>
                        <a:gd name="T14" fmla="*/ 44 w 49"/>
                        <a:gd name="T15" fmla="*/ 59 h 81"/>
                        <a:gd name="T16" fmla="*/ 45 w 49"/>
                        <a:gd name="T17" fmla="*/ 47 h 81"/>
                        <a:gd name="T18" fmla="*/ 48 w 49"/>
                        <a:gd name="T19" fmla="*/ 31 h 81"/>
                        <a:gd name="T20" fmla="*/ 48 w 49"/>
                        <a:gd name="T21" fmla="*/ 21 h 81"/>
                        <a:gd name="T22" fmla="*/ 45 w 49"/>
                        <a:gd name="T23" fmla="*/ 16 h 81"/>
                        <a:gd name="T24" fmla="*/ 41 w 49"/>
                        <a:gd name="T25" fmla="*/ 11 h 81"/>
                        <a:gd name="T26" fmla="*/ 40 w 49"/>
                        <a:gd name="T27" fmla="*/ 4 h 81"/>
                        <a:gd name="T28" fmla="*/ 29 w 49"/>
                        <a:gd name="T29" fmla="*/ 2 h 81"/>
                        <a:gd name="T30" fmla="*/ 18 w 49"/>
                        <a:gd name="T31" fmla="*/ 9 h 81"/>
                        <a:gd name="T32" fmla="*/ 9 w 49"/>
                        <a:gd name="T33" fmla="*/ 16 h 81"/>
                        <a:gd name="T34" fmla="*/ 1 w 49"/>
                        <a:gd name="T35" fmla="*/ 16 h 81"/>
                        <a:gd name="T36" fmla="*/ 1 w 49"/>
                        <a:gd name="T37" fmla="*/ 22 h 81"/>
                        <a:gd name="T38" fmla="*/ 5 w 49"/>
                        <a:gd name="T39" fmla="*/ 25 h 81"/>
                        <a:gd name="T40" fmla="*/ 10 w 49"/>
                        <a:gd name="T41" fmla="*/ 36 h 81"/>
                        <a:gd name="T42" fmla="*/ 7 w 49"/>
                        <a:gd name="T43" fmla="*/ 42 h 81"/>
                        <a:gd name="T44" fmla="*/ 10 w 49"/>
                        <a:gd name="T45" fmla="*/ 48 h 81"/>
                        <a:gd name="T46" fmla="*/ 7 w 49"/>
                        <a:gd name="T47" fmla="*/ 60 h 81"/>
                        <a:gd name="T48" fmla="*/ 6 w 49"/>
                        <a:gd name="T49" fmla="*/ 70 h 81"/>
                        <a:gd name="T50" fmla="*/ 8 w 49"/>
                        <a:gd name="T51" fmla="*/ 75 h 81"/>
                        <a:gd name="T52" fmla="*/ 12 w 49"/>
                        <a:gd name="T53"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1">
                          <a:moveTo>
                            <a:pt x="12" y="77"/>
                          </a:moveTo>
                          <a:cubicBezTo>
                            <a:pt x="14" y="78"/>
                            <a:pt x="13" y="80"/>
                            <a:pt x="15" y="81"/>
                          </a:cubicBezTo>
                          <a:cubicBezTo>
                            <a:pt x="16" y="81"/>
                            <a:pt x="19" y="81"/>
                            <a:pt x="21" y="81"/>
                          </a:cubicBezTo>
                          <a:cubicBezTo>
                            <a:pt x="22" y="80"/>
                            <a:pt x="23" y="78"/>
                            <a:pt x="24" y="76"/>
                          </a:cubicBezTo>
                          <a:cubicBezTo>
                            <a:pt x="26" y="74"/>
                            <a:pt x="25" y="74"/>
                            <a:pt x="26" y="71"/>
                          </a:cubicBezTo>
                          <a:cubicBezTo>
                            <a:pt x="27" y="66"/>
                            <a:pt x="33" y="71"/>
                            <a:pt x="36" y="73"/>
                          </a:cubicBezTo>
                          <a:cubicBezTo>
                            <a:pt x="39" y="75"/>
                            <a:pt x="41" y="74"/>
                            <a:pt x="41" y="70"/>
                          </a:cubicBezTo>
                          <a:cubicBezTo>
                            <a:pt x="42" y="66"/>
                            <a:pt x="43" y="63"/>
                            <a:pt x="44" y="59"/>
                          </a:cubicBezTo>
                          <a:cubicBezTo>
                            <a:pt x="45" y="55"/>
                            <a:pt x="45" y="51"/>
                            <a:pt x="45" y="47"/>
                          </a:cubicBezTo>
                          <a:cubicBezTo>
                            <a:pt x="45" y="41"/>
                            <a:pt x="47" y="36"/>
                            <a:pt x="48" y="31"/>
                          </a:cubicBezTo>
                          <a:cubicBezTo>
                            <a:pt x="48" y="28"/>
                            <a:pt x="49" y="24"/>
                            <a:pt x="48" y="21"/>
                          </a:cubicBezTo>
                          <a:cubicBezTo>
                            <a:pt x="47" y="19"/>
                            <a:pt x="46" y="17"/>
                            <a:pt x="45" y="16"/>
                          </a:cubicBezTo>
                          <a:cubicBezTo>
                            <a:pt x="44" y="14"/>
                            <a:pt x="42" y="13"/>
                            <a:pt x="41" y="11"/>
                          </a:cubicBezTo>
                          <a:cubicBezTo>
                            <a:pt x="40" y="9"/>
                            <a:pt x="42" y="7"/>
                            <a:pt x="40" y="4"/>
                          </a:cubicBezTo>
                          <a:cubicBezTo>
                            <a:pt x="38" y="1"/>
                            <a:pt x="33" y="0"/>
                            <a:pt x="29" y="2"/>
                          </a:cubicBezTo>
                          <a:cubicBezTo>
                            <a:pt x="26" y="4"/>
                            <a:pt x="22" y="6"/>
                            <a:pt x="18" y="9"/>
                          </a:cubicBezTo>
                          <a:cubicBezTo>
                            <a:pt x="15" y="12"/>
                            <a:pt x="14" y="16"/>
                            <a:pt x="9" y="16"/>
                          </a:cubicBezTo>
                          <a:cubicBezTo>
                            <a:pt x="5" y="16"/>
                            <a:pt x="2" y="12"/>
                            <a:pt x="1" y="16"/>
                          </a:cubicBezTo>
                          <a:cubicBezTo>
                            <a:pt x="0" y="18"/>
                            <a:pt x="0" y="21"/>
                            <a:pt x="1" y="22"/>
                          </a:cubicBezTo>
                          <a:cubicBezTo>
                            <a:pt x="2" y="25"/>
                            <a:pt x="3" y="24"/>
                            <a:pt x="5" y="25"/>
                          </a:cubicBezTo>
                          <a:cubicBezTo>
                            <a:pt x="9" y="27"/>
                            <a:pt x="11" y="32"/>
                            <a:pt x="10" y="36"/>
                          </a:cubicBezTo>
                          <a:cubicBezTo>
                            <a:pt x="9" y="39"/>
                            <a:pt x="7" y="40"/>
                            <a:pt x="7" y="42"/>
                          </a:cubicBezTo>
                          <a:cubicBezTo>
                            <a:pt x="7" y="45"/>
                            <a:pt x="9" y="46"/>
                            <a:pt x="10" y="48"/>
                          </a:cubicBezTo>
                          <a:cubicBezTo>
                            <a:pt x="14" y="54"/>
                            <a:pt x="10" y="56"/>
                            <a:pt x="7" y="60"/>
                          </a:cubicBezTo>
                          <a:cubicBezTo>
                            <a:pt x="6" y="63"/>
                            <a:pt x="5" y="67"/>
                            <a:pt x="6" y="70"/>
                          </a:cubicBezTo>
                          <a:cubicBezTo>
                            <a:pt x="6" y="72"/>
                            <a:pt x="7" y="74"/>
                            <a:pt x="8" y="75"/>
                          </a:cubicBezTo>
                          <a:cubicBezTo>
                            <a:pt x="9" y="76"/>
                            <a:pt x="11" y="76"/>
                            <a:pt x="12" y="7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7" name="Freeform 909">
                      <a:extLst>
                        <a:ext uri="{FF2B5EF4-FFF2-40B4-BE49-F238E27FC236}">
                          <a16:creationId xmlns:a16="http://schemas.microsoft.com/office/drawing/2014/main" id="{885C8E82-5053-4DB1-A254-E92F2BEC4891}"/>
                        </a:ext>
                      </a:extLst>
                    </p:cNvPr>
                    <p:cNvSpPr>
                      <a:spLocks/>
                    </p:cNvSpPr>
                    <p:nvPr/>
                  </p:nvSpPr>
                  <p:spPr bwMode="auto">
                    <a:xfrm>
                      <a:off x="5992660" y="3020110"/>
                      <a:ext cx="34925" cy="63501"/>
                    </a:xfrm>
                    <a:custGeom>
                      <a:avLst/>
                      <a:gdLst>
                        <a:gd name="T0" fmla="*/ 23 w 33"/>
                        <a:gd name="T1" fmla="*/ 13 h 59"/>
                        <a:gd name="T2" fmla="*/ 23 w 33"/>
                        <a:gd name="T3" fmla="*/ 13 h 59"/>
                        <a:gd name="T4" fmla="*/ 23 w 33"/>
                        <a:gd name="T5" fmla="*/ 13 h 59"/>
                        <a:gd name="T6" fmla="*/ 15 w 33"/>
                        <a:gd name="T7" fmla="*/ 15 h 59"/>
                        <a:gd name="T8" fmla="*/ 8 w 33"/>
                        <a:gd name="T9" fmla="*/ 20 h 59"/>
                        <a:gd name="T10" fmla="*/ 5 w 33"/>
                        <a:gd name="T11" fmla="*/ 37 h 59"/>
                        <a:gd name="T12" fmla="*/ 8 w 33"/>
                        <a:gd name="T13" fmla="*/ 42 h 59"/>
                        <a:gd name="T14" fmla="*/ 8 w 33"/>
                        <a:gd name="T15" fmla="*/ 48 h 59"/>
                        <a:gd name="T16" fmla="*/ 11 w 33"/>
                        <a:gd name="T17" fmla="*/ 51 h 59"/>
                        <a:gd name="T18" fmla="*/ 11 w 33"/>
                        <a:gd name="T19" fmla="*/ 54 h 59"/>
                        <a:gd name="T20" fmla="*/ 15 w 33"/>
                        <a:gd name="T21" fmla="*/ 56 h 59"/>
                        <a:gd name="T22" fmla="*/ 20 w 33"/>
                        <a:gd name="T23" fmla="*/ 58 h 59"/>
                        <a:gd name="T24" fmla="*/ 22 w 33"/>
                        <a:gd name="T25" fmla="*/ 57 h 59"/>
                        <a:gd name="T26" fmla="*/ 22 w 33"/>
                        <a:gd name="T27" fmla="*/ 52 h 59"/>
                        <a:gd name="T28" fmla="*/ 26 w 33"/>
                        <a:gd name="T29" fmla="*/ 41 h 59"/>
                        <a:gd name="T30" fmla="*/ 31 w 33"/>
                        <a:gd name="T31" fmla="*/ 20 h 59"/>
                        <a:gd name="T32" fmla="*/ 30 w 33"/>
                        <a:gd name="T33" fmla="*/ 3 h 59"/>
                        <a:gd name="T34" fmla="*/ 26 w 33"/>
                        <a:gd name="T35" fmla="*/ 7 h 59"/>
                        <a:gd name="T36" fmla="*/ 23 w 33"/>
                        <a:gd name="T37"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59">
                          <a:moveTo>
                            <a:pt x="23" y="13"/>
                          </a:moveTo>
                          <a:cubicBezTo>
                            <a:pt x="24" y="13"/>
                            <a:pt x="24" y="13"/>
                            <a:pt x="23" y="13"/>
                          </a:cubicBezTo>
                          <a:cubicBezTo>
                            <a:pt x="22" y="13"/>
                            <a:pt x="22" y="13"/>
                            <a:pt x="23" y="13"/>
                          </a:cubicBezTo>
                          <a:cubicBezTo>
                            <a:pt x="19" y="12"/>
                            <a:pt x="17" y="11"/>
                            <a:pt x="15" y="15"/>
                          </a:cubicBezTo>
                          <a:cubicBezTo>
                            <a:pt x="13" y="17"/>
                            <a:pt x="10" y="18"/>
                            <a:pt x="8" y="20"/>
                          </a:cubicBezTo>
                          <a:cubicBezTo>
                            <a:pt x="3" y="24"/>
                            <a:pt x="0" y="32"/>
                            <a:pt x="5" y="37"/>
                          </a:cubicBezTo>
                          <a:cubicBezTo>
                            <a:pt x="7" y="39"/>
                            <a:pt x="9" y="38"/>
                            <a:pt x="8" y="42"/>
                          </a:cubicBezTo>
                          <a:cubicBezTo>
                            <a:pt x="8" y="46"/>
                            <a:pt x="6" y="45"/>
                            <a:pt x="8" y="48"/>
                          </a:cubicBezTo>
                          <a:cubicBezTo>
                            <a:pt x="9" y="49"/>
                            <a:pt x="10" y="49"/>
                            <a:pt x="11" y="51"/>
                          </a:cubicBezTo>
                          <a:cubicBezTo>
                            <a:pt x="11" y="52"/>
                            <a:pt x="10" y="53"/>
                            <a:pt x="11" y="54"/>
                          </a:cubicBezTo>
                          <a:cubicBezTo>
                            <a:pt x="12" y="56"/>
                            <a:pt x="14" y="55"/>
                            <a:pt x="15" y="56"/>
                          </a:cubicBezTo>
                          <a:cubicBezTo>
                            <a:pt x="17" y="56"/>
                            <a:pt x="18" y="58"/>
                            <a:pt x="20" y="58"/>
                          </a:cubicBezTo>
                          <a:cubicBezTo>
                            <a:pt x="21" y="59"/>
                            <a:pt x="21" y="59"/>
                            <a:pt x="22" y="57"/>
                          </a:cubicBezTo>
                          <a:cubicBezTo>
                            <a:pt x="23" y="56"/>
                            <a:pt x="22" y="54"/>
                            <a:pt x="22" y="52"/>
                          </a:cubicBezTo>
                          <a:cubicBezTo>
                            <a:pt x="22" y="48"/>
                            <a:pt x="24" y="45"/>
                            <a:pt x="26" y="41"/>
                          </a:cubicBezTo>
                          <a:cubicBezTo>
                            <a:pt x="31" y="34"/>
                            <a:pt x="32" y="29"/>
                            <a:pt x="31" y="20"/>
                          </a:cubicBezTo>
                          <a:cubicBezTo>
                            <a:pt x="30" y="16"/>
                            <a:pt x="33" y="6"/>
                            <a:pt x="30" y="3"/>
                          </a:cubicBezTo>
                          <a:cubicBezTo>
                            <a:pt x="27" y="0"/>
                            <a:pt x="26" y="5"/>
                            <a:pt x="26" y="7"/>
                          </a:cubicBezTo>
                          <a:cubicBezTo>
                            <a:pt x="26" y="10"/>
                            <a:pt x="27" y="14"/>
                            <a:pt x="23"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8" name="Rectangle 910">
                      <a:extLst>
                        <a:ext uri="{FF2B5EF4-FFF2-40B4-BE49-F238E27FC236}">
                          <a16:creationId xmlns:a16="http://schemas.microsoft.com/office/drawing/2014/main" id="{C70BBD68-75C0-4F05-A8CF-8B50E7A0AC38}"/>
                        </a:ext>
                      </a:extLst>
                    </p:cNvPr>
                    <p:cNvSpPr>
                      <a:spLocks noChangeArrowheads="1"/>
                    </p:cNvSpPr>
                    <p:nvPr/>
                  </p:nvSpPr>
                  <p:spPr bwMode="auto">
                    <a:xfrm>
                      <a:off x="6016472" y="3034397"/>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9" name="Freeform 914">
                      <a:extLst>
                        <a:ext uri="{FF2B5EF4-FFF2-40B4-BE49-F238E27FC236}">
                          <a16:creationId xmlns:a16="http://schemas.microsoft.com/office/drawing/2014/main" id="{D53AA5DA-5B6E-4268-9C5B-2446BC18C635}"/>
                        </a:ext>
                      </a:extLst>
                    </p:cNvPr>
                    <p:cNvSpPr>
                      <a:spLocks/>
                    </p:cNvSpPr>
                    <p:nvPr/>
                  </p:nvSpPr>
                  <p:spPr bwMode="auto">
                    <a:xfrm>
                      <a:off x="6211735" y="3204262"/>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0" name="Freeform 915">
                      <a:extLst>
                        <a:ext uri="{FF2B5EF4-FFF2-40B4-BE49-F238E27FC236}">
                          <a16:creationId xmlns:a16="http://schemas.microsoft.com/office/drawing/2014/main" id="{D34148A3-A6F4-4B84-B989-1A6517780023}"/>
                        </a:ext>
                      </a:extLst>
                    </p:cNvPr>
                    <p:cNvSpPr>
                      <a:spLocks/>
                    </p:cNvSpPr>
                    <p:nvPr/>
                  </p:nvSpPr>
                  <p:spPr bwMode="auto">
                    <a:xfrm>
                      <a:off x="6113310" y="3197912"/>
                      <a:ext cx="104775" cy="58738"/>
                    </a:xfrm>
                    <a:custGeom>
                      <a:avLst/>
                      <a:gdLst>
                        <a:gd name="T0" fmla="*/ 91 w 96"/>
                        <a:gd name="T1" fmla="*/ 7 h 56"/>
                        <a:gd name="T2" fmla="*/ 92 w 96"/>
                        <a:gd name="T3" fmla="*/ 0 h 56"/>
                        <a:gd name="T4" fmla="*/ 86 w 96"/>
                        <a:gd name="T5" fmla="*/ 2 h 56"/>
                        <a:gd name="T6" fmla="*/ 80 w 96"/>
                        <a:gd name="T7" fmla="*/ 4 h 56"/>
                        <a:gd name="T8" fmla="*/ 67 w 96"/>
                        <a:gd name="T9" fmla="*/ 5 h 56"/>
                        <a:gd name="T10" fmla="*/ 55 w 96"/>
                        <a:gd name="T11" fmla="*/ 8 h 56"/>
                        <a:gd name="T12" fmla="*/ 42 w 96"/>
                        <a:gd name="T13" fmla="*/ 4 h 56"/>
                        <a:gd name="T14" fmla="*/ 28 w 96"/>
                        <a:gd name="T15" fmla="*/ 3 h 56"/>
                        <a:gd name="T16" fmla="*/ 18 w 96"/>
                        <a:gd name="T17" fmla="*/ 5 h 56"/>
                        <a:gd name="T18" fmla="*/ 10 w 96"/>
                        <a:gd name="T19" fmla="*/ 8 h 56"/>
                        <a:gd name="T20" fmla="*/ 4 w 96"/>
                        <a:gd name="T21" fmla="*/ 18 h 56"/>
                        <a:gd name="T22" fmla="*/ 10 w 96"/>
                        <a:gd name="T23" fmla="*/ 21 h 56"/>
                        <a:gd name="T24" fmla="*/ 15 w 96"/>
                        <a:gd name="T25" fmla="*/ 23 h 56"/>
                        <a:gd name="T26" fmla="*/ 26 w 96"/>
                        <a:gd name="T27" fmla="*/ 26 h 56"/>
                        <a:gd name="T28" fmla="*/ 38 w 96"/>
                        <a:gd name="T29" fmla="*/ 32 h 56"/>
                        <a:gd name="T30" fmla="*/ 52 w 96"/>
                        <a:gd name="T31" fmla="*/ 38 h 56"/>
                        <a:gd name="T32" fmla="*/ 62 w 96"/>
                        <a:gd name="T33" fmla="*/ 47 h 56"/>
                        <a:gd name="T34" fmla="*/ 71 w 96"/>
                        <a:gd name="T35" fmla="*/ 52 h 56"/>
                        <a:gd name="T36" fmla="*/ 82 w 96"/>
                        <a:gd name="T37" fmla="*/ 52 h 56"/>
                        <a:gd name="T38" fmla="*/ 83 w 96"/>
                        <a:gd name="T39" fmla="*/ 44 h 56"/>
                        <a:gd name="T40" fmla="*/ 88 w 96"/>
                        <a:gd name="T41" fmla="*/ 42 h 56"/>
                        <a:gd name="T42" fmla="*/ 85 w 96"/>
                        <a:gd name="T43" fmla="*/ 37 h 56"/>
                        <a:gd name="T44" fmla="*/ 82 w 96"/>
                        <a:gd name="T45" fmla="*/ 30 h 56"/>
                        <a:gd name="T46" fmla="*/ 83 w 96"/>
                        <a:gd name="T47" fmla="*/ 24 h 56"/>
                        <a:gd name="T48" fmla="*/ 84 w 96"/>
                        <a:gd name="T49" fmla="*/ 17 h 56"/>
                        <a:gd name="T50" fmla="*/ 86 w 96"/>
                        <a:gd name="T51" fmla="*/ 11 h 56"/>
                        <a:gd name="T52" fmla="*/ 91 w 96"/>
                        <a:gd name="T53" fmla="*/ 7 h 56"/>
                        <a:gd name="T54" fmla="*/ 91 w 96"/>
                        <a:gd name="T55"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56">
                          <a:moveTo>
                            <a:pt x="91" y="7"/>
                          </a:moveTo>
                          <a:cubicBezTo>
                            <a:pt x="91" y="4"/>
                            <a:pt x="96" y="0"/>
                            <a:pt x="92" y="0"/>
                          </a:cubicBezTo>
                          <a:cubicBezTo>
                            <a:pt x="90" y="0"/>
                            <a:pt x="88" y="2"/>
                            <a:pt x="86" y="2"/>
                          </a:cubicBezTo>
                          <a:cubicBezTo>
                            <a:pt x="84" y="3"/>
                            <a:pt x="82" y="4"/>
                            <a:pt x="80" y="4"/>
                          </a:cubicBezTo>
                          <a:cubicBezTo>
                            <a:pt x="76" y="5"/>
                            <a:pt x="72" y="4"/>
                            <a:pt x="67" y="5"/>
                          </a:cubicBezTo>
                          <a:cubicBezTo>
                            <a:pt x="63" y="6"/>
                            <a:pt x="59" y="8"/>
                            <a:pt x="55" y="8"/>
                          </a:cubicBezTo>
                          <a:cubicBezTo>
                            <a:pt x="50" y="8"/>
                            <a:pt x="46" y="5"/>
                            <a:pt x="42" y="4"/>
                          </a:cubicBezTo>
                          <a:cubicBezTo>
                            <a:pt x="38" y="4"/>
                            <a:pt x="32" y="1"/>
                            <a:pt x="28" y="3"/>
                          </a:cubicBezTo>
                          <a:cubicBezTo>
                            <a:pt x="25" y="4"/>
                            <a:pt x="22" y="6"/>
                            <a:pt x="18" y="5"/>
                          </a:cubicBezTo>
                          <a:cubicBezTo>
                            <a:pt x="13" y="3"/>
                            <a:pt x="13" y="3"/>
                            <a:pt x="10" y="8"/>
                          </a:cubicBezTo>
                          <a:cubicBezTo>
                            <a:pt x="8" y="10"/>
                            <a:pt x="0" y="14"/>
                            <a:pt x="4" y="18"/>
                          </a:cubicBezTo>
                          <a:cubicBezTo>
                            <a:pt x="5" y="19"/>
                            <a:pt x="9" y="20"/>
                            <a:pt x="10" y="21"/>
                          </a:cubicBezTo>
                          <a:cubicBezTo>
                            <a:pt x="12" y="22"/>
                            <a:pt x="12" y="23"/>
                            <a:pt x="15" y="23"/>
                          </a:cubicBezTo>
                          <a:cubicBezTo>
                            <a:pt x="20" y="24"/>
                            <a:pt x="22" y="22"/>
                            <a:pt x="26" y="26"/>
                          </a:cubicBezTo>
                          <a:cubicBezTo>
                            <a:pt x="30" y="29"/>
                            <a:pt x="33" y="31"/>
                            <a:pt x="38" y="32"/>
                          </a:cubicBezTo>
                          <a:cubicBezTo>
                            <a:pt x="43" y="33"/>
                            <a:pt x="48" y="35"/>
                            <a:pt x="52" y="38"/>
                          </a:cubicBezTo>
                          <a:cubicBezTo>
                            <a:pt x="57" y="41"/>
                            <a:pt x="59" y="43"/>
                            <a:pt x="62" y="47"/>
                          </a:cubicBezTo>
                          <a:cubicBezTo>
                            <a:pt x="64" y="50"/>
                            <a:pt x="68" y="51"/>
                            <a:pt x="71" y="52"/>
                          </a:cubicBezTo>
                          <a:cubicBezTo>
                            <a:pt x="75" y="52"/>
                            <a:pt x="80" y="56"/>
                            <a:pt x="82" y="52"/>
                          </a:cubicBezTo>
                          <a:cubicBezTo>
                            <a:pt x="83" y="50"/>
                            <a:pt x="81" y="47"/>
                            <a:pt x="83" y="44"/>
                          </a:cubicBezTo>
                          <a:cubicBezTo>
                            <a:pt x="84" y="42"/>
                            <a:pt x="87" y="44"/>
                            <a:pt x="88" y="42"/>
                          </a:cubicBezTo>
                          <a:cubicBezTo>
                            <a:pt x="90" y="40"/>
                            <a:pt x="86" y="38"/>
                            <a:pt x="85" y="37"/>
                          </a:cubicBezTo>
                          <a:cubicBezTo>
                            <a:pt x="83" y="35"/>
                            <a:pt x="82" y="33"/>
                            <a:pt x="82" y="30"/>
                          </a:cubicBezTo>
                          <a:cubicBezTo>
                            <a:pt x="81" y="27"/>
                            <a:pt x="82" y="26"/>
                            <a:pt x="83" y="24"/>
                          </a:cubicBezTo>
                          <a:cubicBezTo>
                            <a:pt x="85" y="21"/>
                            <a:pt x="84" y="19"/>
                            <a:pt x="84" y="17"/>
                          </a:cubicBezTo>
                          <a:cubicBezTo>
                            <a:pt x="84" y="15"/>
                            <a:pt x="85" y="13"/>
                            <a:pt x="86" y="11"/>
                          </a:cubicBezTo>
                          <a:cubicBezTo>
                            <a:pt x="88" y="10"/>
                            <a:pt x="91" y="9"/>
                            <a:pt x="91" y="7"/>
                          </a:cubicBezTo>
                          <a:cubicBezTo>
                            <a:pt x="91" y="5"/>
                            <a:pt x="91" y="6"/>
                            <a:pt x="91"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1" name="Freeform 916">
                      <a:extLst>
                        <a:ext uri="{FF2B5EF4-FFF2-40B4-BE49-F238E27FC236}">
                          <a16:creationId xmlns:a16="http://schemas.microsoft.com/office/drawing/2014/main" id="{C3B6EF75-B36B-4D56-9FA8-0702B89B121E}"/>
                        </a:ext>
                      </a:extLst>
                    </p:cNvPr>
                    <p:cNvSpPr>
                      <a:spLocks/>
                    </p:cNvSpPr>
                    <p:nvPr/>
                  </p:nvSpPr>
                  <p:spPr bwMode="auto">
                    <a:xfrm>
                      <a:off x="6432398" y="2980422"/>
                      <a:ext cx="193675" cy="103189"/>
                    </a:xfrm>
                    <a:custGeom>
                      <a:avLst/>
                      <a:gdLst>
                        <a:gd name="T0" fmla="*/ 8 w 180"/>
                        <a:gd name="T1" fmla="*/ 0 h 97"/>
                        <a:gd name="T2" fmla="*/ 3 w 180"/>
                        <a:gd name="T3" fmla="*/ 6 h 97"/>
                        <a:gd name="T4" fmla="*/ 5 w 180"/>
                        <a:gd name="T5" fmla="*/ 22 h 97"/>
                        <a:gd name="T6" fmla="*/ 17 w 180"/>
                        <a:gd name="T7" fmla="*/ 33 h 97"/>
                        <a:gd name="T8" fmla="*/ 6 w 180"/>
                        <a:gd name="T9" fmla="*/ 44 h 97"/>
                        <a:gd name="T10" fmla="*/ 2 w 180"/>
                        <a:gd name="T11" fmla="*/ 49 h 97"/>
                        <a:gd name="T12" fmla="*/ 5 w 180"/>
                        <a:gd name="T13" fmla="*/ 57 h 97"/>
                        <a:gd name="T14" fmla="*/ 1 w 180"/>
                        <a:gd name="T15" fmla="*/ 65 h 97"/>
                        <a:gd name="T16" fmla="*/ 14 w 180"/>
                        <a:gd name="T17" fmla="*/ 77 h 97"/>
                        <a:gd name="T18" fmla="*/ 17 w 180"/>
                        <a:gd name="T19" fmla="*/ 93 h 97"/>
                        <a:gd name="T20" fmla="*/ 36 w 180"/>
                        <a:gd name="T21" fmla="*/ 93 h 97"/>
                        <a:gd name="T22" fmla="*/ 59 w 180"/>
                        <a:gd name="T23" fmla="*/ 88 h 97"/>
                        <a:gd name="T24" fmla="*/ 69 w 180"/>
                        <a:gd name="T25" fmla="*/ 94 h 97"/>
                        <a:gd name="T26" fmla="*/ 89 w 180"/>
                        <a:gd name="T27" fmla="*/ 96 h 97"/>
                        <a:gd name="T28" fmla="*/ 101 w 180"/>
                        <a:gd name="T29" fmla="*/ 95 h 97"/>
                        <a:gd name="T30" fmla="*/ 105 w 180"/>
                        <a:gd name="T31" fmla="*/ 88 h 97"/>
                        <a:gd name="T32" fmla="*/ 121 w 180"/>
                        <a:gd name="T33" fmla="*/ 79 h 97"/>
                        <a:gd name="T34" fmla="*/ 142 w 180"/>
                        <a:gd name="T35" fmla="*/ 71 h 97"/>
                        <a:gd name="T36" fmla="*/ 152 w 180"/>
                        <a:gd name="T37" fmla="*/ 75 h 97"/>
                        <a:gd name="T38" fmla="*/ 164 w 180"/>
                        <a:gd name="T39" fmla="*/ 74 h 97"/>
                        <a:gd name="T40" fmla="*/ 149 w 180"/>
                        <a:gd name="T41" fmla="*/ 61 h 97"/>
                        <a:gd name="T42" fmla="*/ 150 w 180"/>
                        <a:gd name="T43" fmla="*/ 56 h 97"/>
                        <a:gd name="T44" fmla="*/ 160 w 180"/>
                        <a:gd name="T45" fmla="*/ 50 h 97"/>
                        <a:gd name="T46" fmla="*/ 160 w 180"/>
                        <a:gd name="T47" fmla="*/ 37 h 97"/>
                        <a:gd name="T48" fmla="*/ 166 w 180"/>
                        <a:gd name="T49" fmla="*/ 29 h 97"/>
                        <a:gd name="T50" fmla="*/ 175 w 180"/>
                        <a:gd name="T51" fmla="*/ 26 h 97"/>
                        <a:gd name="T52" fmla="*/ 179 w 180"/>
                        <a:gd name="T53" fmla="*/ 17 h 97"/>
                        <a:gd name="T54" fmla="*/ 174 w 180"/>
                        <a:gd name="T55" fmla="*/ 13 h 97"/>
                        <a:gd name="T56" fmla="*/ 167 w 180"/>
                        <a:gd name="T57" fmla="*/ 10 h 97"/>
                        <a:gd name="T58" fmla="*/ 152 w 180"/>
                        <a:gd name="T59" fmla="*/ 5 h 97"/>
                        <a:gd name="T60" fmla="*/ 121 w 180"/>
                        <a:gd name="T61" fmla="*/ 6 h 97"/>
                        <a:gd name="T62" fmla="*/ 94 w 180"/>
                        <a:gd name="T63" fmla="*/ 18 h 97"/>
                        <a:gd name="T64" fmla="*/ 64 w 180"/>
                        <a:gd name="T65" fmla="*/ 15 h 97"/>
                        <a:gd name="T66" fmla="*/ 51 w 180"/>
                        <a:gd name="T67" fmla="*/ 19 h 97"/>
                        <a:gd name="T68" fmla="*/ 34 w 180"/>
                        <a:gd name="T69" fmla="*/ 12 h 97"/>
                        <a:gd name="T70" fmla="*/ 20 w 180"/>
                        <a:gd name="T71" fmla="*/ 13 h 97"/>
                        <a:gd name="T72" fmla="*/ 14 w 180"/>
                        <a:gd name="T73" fmla="*/ 10 h 97"/>
                        <a:gd name="T74" fmla="*/ 15 w 180"/>
                        <a:gd name="T75" fmla="*/ 2 h 97"/>
                        <a:gd name="T76" fmla="*/ 8 w 180"/>
                        <a:gd name="T7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 h="97">
                          <a:moveTo>
                            <a:pt x="8" y="0"/>
                          </a:moveTo>
                          <a:cubicBezTo>
                            <a:pt x="6" y="0"/>
                            <a:pt x="4" y="5"/>
                            <a:pt x="3" y="6"/>
                          </a:cubicBezTo>
                          <a:cubicBezTo>
                            <a:pt x="0" y="12"/>
                            <a:pt x="1" y="17"/>
                            <a:pt x="5" y="22"/>
                          </a:cubicBezTo>
                          <a:cubicBezTo>
                            <a:pt x="8" y="25"/>
                            <a:pt x="18" y="28"/>
                            <a:pt x="17" y="33"/>
                          </a:cubicBezTo>
                          <a:cubicBezTo>
                            <a:pt x="16" y="38"/>
                            <a:pt x="9" y="41"/>
                            <a:pt x="6" y="44"/>
                          </a:cubicBezTo>
                          <a:cubicBezTo>
                            <a:pt x="4" y="45"/>
                            <a:pt x="3" y="47"/>
                            <a:pt x="2" y="49"/>
                          </a:cubicBezTo>
                          <a:cubicBezTo>
                            <a:pt x="2" y="52"/>
                            <a:pt x="5" y="54"/>
                            <a:pt x="5" y="57"/>
                          </a:cubicBezTo>
                          <a:cubicBezTo>
                            <a:pt x="6" y="61"/>
                            <a:pt x="2" y="61"/>
                            <a:pt x="1" y="65"/>
                          </a:cubicBezTo>
                          <a:cubicBezTo>
                            <a:pt x="1" y="69"/>
                            <a:pt x="11" y="74"/>
                            <a:pt x="14" y="77"/>
                          </a:cubicBezTo>
                          <a:cubicBezTo>
                            <a:pt x="18" y="82"/>
                            <a:pt x="19" y="87"/>
                            <a:pt x="17" y="93"/>
                          </a:cubicBezTo>
                          <a:cubicBezTo>
                            <a:pt x="24" y="95"/>
                            <a:pt x="29" y="95"/>
                            <a:pt x="36" y="93"/>
                          </a:cubicBezTo>
                          <a:cubicBezTo>
                            <a:pt x="43" y="91"/>
                            <a:pt x="51" y="87"/>
                            <a:pt x="59" y="88"/>
                          </a:cubicBezTo>
                          <a:cubicBezTo>
                            <a:pt x="63" y="89"/>
                            <a:pt x="65" y="92"/>
                            <a:pt x="69" y="94"/>
                          </a:cubicBezTo>
                          <a:cubicBezTo>
                            <a:pt x="75" y="96"/>
                            <a:pt x="83" y="97"/>
                            <a:pt x="89" y="96"/>
                          </a:cubicBezTo>
                          <a:cubicBezTo>
                            <a:pt x="93" y="96"/>
                            <a:pt x="97" y="96"/>
                            <a:pt x="101" y="95"/>
                          </a:cubicBezTo>
                          <a:cubicBezTo>
                            <a:pt x="104" y="94"/>
                            <a:pt x="104" y="92"/>
                            <a:pt x="105" y="88"/>
                          </a:cubicBezTo>
                          <a:cubicBezTo>
                            <a:pt x="107" y="82"/>
                            <a:pt x="116" y="83"/>
                            <a:pt x="121" y="79"/>
                          </a:cubicBezTo>
                          <a:cubicBezTo>
                            <a:pt x="126" y="75"/>
                            <a:pt x="134" y="70"/>
                            <a:pt x="142" y="71"/>
                          </a:cubicBezTo>
                          <a:cubicBezTo>
                            <a:pt x="146" y="72"/>
                            <a:pt x="148" y="75"/>
                            <a:pt x="152" y="75"/>
                          </a:cubicBezTo>
                          <a:cubicBezTo>
                            <a:pt x="156" y="76"/>
                            <a:pt x="160" y="75"/>
                            <a:pt x="164" y="74"/>
                          </a:cubicBezTo>
                          <a:cubicBezTo>
                            <a:pt x="163" y="67"/>
                            <a:pt x="155" y="64"/>
                            <a:pt x="149" y="61"/>
                          </a:cubicBezTo>
                          <a:cubicBezTo>
                            <a:pt x="145" y="59"/>
                            <a:pt x="146" y="58"/>
                            <a:pt x="150" y="56"/>
                          </a:cubicBezTo>
                          <a:cubicBezTo>
                            <a:pt x="153" y="54"/>
                            <a:pt x="159" y="53"/>
                            <a:pt x="160" y="50"/>
                          </a:cubicBezTo>
                          <a:cubicBezTo>
                            <a:pt x="162" y="46"/>
                            <a:pt x="161" y="41"/>
                            <a:pt x="160" y="37"/>
                          </a:cubicBezTo>
                          <a:cubicBezTo>
                            <a:pt x="160" y="34"/>
                            <a:pt x="163" y="31"/>
                            <a:pt x="166" y="29"/>
                          </a:cubicBezTo>
                          <a:cubicBezTo>
                            <a:pt x="169" y="28"/>
                            <a:pt x="172" y="28"/>
                            <a:pt x="175" y="26"/>
                          </a:cubicBezTo>
                          <a:cubicBezTo>
                            <a:pt x="178" y="24"/>
                            <a:pt x="180" y="20"/>
                            <a:pt x="179" y="17"/>
                          </a:cubicBezTo>
                          <a:cubicBezTo>
                            <a:pt x="179" y="14"/>
                            <a:pt x="177" y="14"/>
                            <a:pt x="174" y="13"/>
                          </a:cubicBezTo>
                          <a:cubicBezTo>
                            <a:pt x="172" y="12"/>
                            <a:pt x="169" y="11"/>
                            <a:pt x="167" y="10"/>
                          </a:cubicBezTo>
                          <a:cubicBezTo>
                            <a:pt x="162" y="9"/>
                            <a:pt x="157" y="7"/>
                            <a:pt x="152" y="5"/>
                          </a:cubicBezTo>
                          <a:cubicBezTo>
                            <a:pt x="141" y="2"/>
                            <a:pt x="131" y="5"/>
                            <a:pt x="121" y="6"/>
                          </a:cubicBezTo>
                          <a:cubicBezTo>
                            <a:pt x="111" y="7"/>
                            <a:pt x="104" y="16"/>
                            <a:pt x="94" y="18"/>
                          </a:cubicBezTo>
                          <a:cubicBezTo>
                            <a:pt x="84" y="20"/>
                            <a:pt x="74" y="13"/>
                            <a:pt x="64" y="15"/>
                          </a:cubicBezTo>
                          <a:cubicBezTo>
                            <a:pt x="59" y="16"/>
                            <a:pt x="55" y="19"/>
                            <a:pt x="51" y="19"/>
                          </a:cubicBezTo>
                          <a:cubicBezTo>
                            <a:pt x="45" y="18"/>
                            <a:pt x="40" y="14"/>
                            <a:pt x="34" y="12"/>
                          </a:cubicBezTo>
                          <a:cubicBezTo>
                            <a:pt x="29" y="11"/>
                            <a:pt x="25" y="13"/>
                            <a:pt x="20" y="13"/>
                          </a:cubicBezTo>
                          <a:cubicBezTo>
                            <a:pt x="17" y="13"/>
                            <a:pt x="15" y="12"/>
                            <a:pt x="14" y="10"/>
                          </a:cubicBezTo>
                          <a:cubicBezTo>
                            <a:pt x="14" y="9"/>
                            <a:pt x="15" y="3"/>
                            <a:pt x="15" y="2"/>
                          </a:cubicBezTo>
                          <a:cubicBezTo>
                            <a:pt x="14" y="1"/>
                            <a:pt x="9" y="0"/>
                            <a:pt x="8"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2" name="Freeform 917">
                      <a:extLst>
                        <a:ext uri="{FF2B5EF4-FFF2-40B4-BE49-F238E27FC236}">
                          <a16:creationId xmlns:a16="http://schemas.microsoft.com/office/drawing/2014/main" id="{EF1480E2-CA37-4D43-93EC-05D260841EB7}"/>
                        </a:ext>
                      </a:extLst>
                    </p:cNvPr>
                    <p:cNvSpPr>
                      <a:spLocks/>
                    </p:cNvSpPr>
                    <p:nvPr/>
                  </p:nvSpPr>
                  <p:spPr bwMode="auto">
                    <a:xfrm>
                      <a:off x="6446686" y="2980422"/>
                      <a:ext cx="1588" cy="3175"/>
                    </a:xfrm>
                    <a:custGeom>
                      <a:avLst/>
                      <a:gdLst>
                        <a:gd name="T0" fmla="*/ 1 w 1"/>
                        <a:gd name="T1" fmla="*/ 1 h 2"/>
                        <a:gd name="T2" fmla="*/ 1 w 1"/>
                        <a:gd name="T3" fmla="*/ 1 h 2"/>
                      </a:gdLst>
                      <a:ahLst/>
                      <a:cxnLst>
                        <a:cxn ang="0">
                          <a:pos x="T0" y="T1"/>
                        </a:cxn>
                        <a:cxn ang="0">
                          <a:pos x="T2" y="T3"/>
                        </a:cxn>
                      </a:cxnLst>
                      <a:rect l="0" t="0" r="r" b="b"/>
                      <a:pathLst>
                        <a:path w="1" h="2">
                          <a:moveTo>
                            <a:pt x="1" y="1"/>
                          </a:moveTo>
                          <a:cubicBezTo>
                            <a:pt x="1" y="2"/>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3" name="Freeform 918">
                      <a:extLst>
                        <a:ext uri="{FF2B5EF4-FFF2-40B4-BE49-F238E27FC236}">
                          <a16:creationId xmlns:a16="http://schemas.microsoft.com/office/drawing/2014/main" id="{963DDA5B-CF19-4EEE-8DC2-05A776089DB0}"/>
                        </a:ext>
                      </a:extLst>
                    </p:cNvPr>
                    <p:cNvSpPr>
                      <a:spLocks/>
                    </p:cNvSpPr>
                    <p:nvPr/>
                  </p:nvSpPr>
                  <p:spPr bwMode="auto">
                    <a:xfrm>
                      <a:off x="6357785" y="3070910"/>
                      <a:ext cx="206375" cy="144464"/>
                    </a:xfrm>
                    <a:custGeom>
                      <a:avLst/>
                      <a:gdLst>
                        <a:gd name="T0" fmla="*/ 127 w 191"/>
                        <a:gd name="T1" fmla="*/ 26 h 136"/>
                        <a:gd name="T2" fmla="*/ 144 w 191"/>
                        <a:gd name="T3" fmla="*/ 25 h 136"/>
                        <a:gd name="T4" fmla="*/ 165 w 191"/>
                        <a:gd name="T5" fmla="*/ 30 h 136"/>
                        <a:gd name="T6" fmla="*/ 172 w 191"/>
                        <a:gd name="T7" fmla="*/ 34 h 136"/>
                        <a:gd name="T8" fmla="*/ 188 w 191"/>
                        <a:gd name="T9" fmla="*/ 12 h 136"/>
                        <a:gd name="T10" fmla="*/ 186 w 191"/>
                        <a:gd name="T11" fmla="*/ 1 h 136"/>
                        <a:gd name="T12" fmla="*/ 173 w 191"/>
                        <a:gd name="T13" fmla="*/ 12 h 136"/>
                        <a:gd name="T14" fmla="*/ 132 w 191"/>
                        <a:gd name="T15" fmla="*/ 10 h 136"/>
                        <a:gd name="T16" fmla="*/ 106 w 191"/>
                        <a:gd name="T17" fmla="*/ 12 h 136"/>
                        <a:gd name="T18" fmla="*/ 85 w 191"/>
                        <a:gd name="T19" fmla="*/ 12 h 136"/>
                        <a:gd name="T20" fmla="*/ 70 w 191"/>
                        <a:gd name="T21" fmla="*/ 23 h 136"/>
                        <a:gd name="T22" fmla="*/ 55 w 191"/>
                        <a:gd name="T23" fmla="*/ 25 h 136"/>
                        <a:gd name="T24" fmla="*/ 28 w 191"/>
                        <a:gd name="T25" fmla="*/ 33 h 136"/>
                        <a:gd name="T26" fmla="*/ 23 w 191"/>
                        <a:gd name="T27" fmla="*/ 46 h 136"/>
                        <a:gd name="T28" fmla="*/ 18 w 191"/>
                        <a:gd name="T29" fmla="*/ 56 h 136"/>
                        <a:gd name="T30" fmla="*/ 0 w 191"/>
                        <a:gd name="T31" fmla="*/ 73 h 136"/>
                        <a:gd name="T32" fmla="*/ 13 w 191"/>
                        <a:gd name="T33" fmla="*/ 87 h 136"/>
                        <a:gd name="T34" fmla="*/ 30 w 191"/>
                        <a:gd name="T35" fmla="*/ 93 h 136"/>
                        <a:gd name="T36" fmla="*/ 24 w 191"/>
                        <a:gd name="T37" fmla="*/ 103 h 136"/>
                        <a:gd name="T38" fmla="*/ 38 w 191"/>
                        <a:gd name="T39" fmla="*/ 112 h 136"/>
                        <a:gd name="T40" fmla="*/ 77 w 191"/>
                        <a:gd name="T41" fmla="*/ 114 h 136"/>
                        <a:gd name="T42" fmla="*/ 88 w 191"/>
                        <a:gd name="T43" fmla="*/ 125 h 136"/>
                        <a:gd name="T44" fmla="*/ 108 w 191"/>
                        <a:gd name="T45" fmla="*/ 131 h 136"/>
                        <a:gd name="T46" fmla="*/ 111 w 191"/>
                        <a:gd name="T47" fmla="*/ 123 h 136"/>
                        <a:gd name="T48" fmla="*/ 99 w 191"/>
                        <a:gd name="T49" fmla="*/ 114 h 136"/>
                        <a:gd name="T50" fmla="*/ 82 w 191"/>
                        <a:gd name="T51" fmla="*/ 103 h 136"/>
                        <a:gd name="T52" fmla="*/ 77 w 191"/>
                        <a:gd name="T53" fmla="*/ 96 h 136"/>
                        <a:gd name="T54" fmla="*/ 88 w 191"/>
                        <a:gd name="T55" fmla="*/ 86 h 136"/>
                        <a:gd name="T56" fmla="*/ 88 w 191"/>
                        <a:gd name="T57" fmla="*/ 83 h 136"/>
                        <a:gd name="T58" fmla="*/ 79 w 191"/>
                        <a:gd name="T59" fmla="*/ 71 h 136"/>
                        <a:gd name="T60" fmla="*/ 71 w 191"/>
                        <a:gd name="T61" fmla="*/ 50 h 136"/>
                        <a:gd name="T62" fmla="*/ 76 w 191"/>
                        <a:gd name="T63" fmla="*/ 39 h 136"/>
                        <a:gd name="T64" fmla="*/ 82 w 191"/>
                        <a:gd name="T65" fmla="*/ 44 h 136"/>
                        <a:gd name="T66" fmla="*/ 93 w 191"/>
                        <a:gd name="T67" fmla="*/ 52 h 136"/>
                        <a:gd name="T68" fmla="*/ 105 w 191"/>
                        <a:gd name="T69" fmla="*/ 63 h 136"/>
                        <a:gd name="T70" fmla="*/ 112 w 191"/>
                        <a:gd name="T71" fmla="*/ 59 h 136"/>
                        <a:gd name="T72" fmla="*/ 123 w 191"/>
                        <a:gd name="T73" fmla="*/ 53 h 136"/>
                        <a:gd name="T74" fmla="*/ 115 w 191"/>
                        <a:gd name="T75" fmla="*/ 47 h 136"/>
                        <a:gd name="T76" fmla="*/ 107 w 191"/>
                        <a:gd name="T77" fmla="*/ 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1" h="136">
                          <a:moveTo>
                            <a:pt x="119" y="29"/>
                          </a:moveTo>
                          <a:cubicBezTo>
                            <a:pt x="122" y="27"/>
                            <a:pt x="123" y="26"/>
                            <a:pt x="127" y="26"/>
                          </a:cubicBezTo>
                          <a:cubicBezTo>
                            <a:pt x="130" y="26"/>
                            <a:pt x="133" y="28"/>
                            <a:pt x="137" y="28"/>
                          </a:cubicBezTo>
                          <a:cubicBezTo>
                            <a:pt x="140" y="28"/>
                            <a:pt x="141" y="26"/>
                            <a:pt x="144" y="25"/>
                          </a:cubicBezTo>
                          <a:cubicBezTo>
                            <a:pt x="148" y="24"/>
                            <a:pt x="152" y="25"/>
                            <a:pt x="155" y="26"/>
                          </a:cubicBezTo>
                          <a:cubicBezTo>
                            <a:pt x="158" y="28"/>
                            <a:pt x="161" y="29"/>
                            <a:pt x="165" y="30"/>
                          </a:cubicBezTo>
                          <a:cubicBezTo>
                            <a:pt x="168" y="31"/>
                            <a:pt x="170" y="32"/>
                            <a:pt x="172" y="34"/>
                          </a:cubicBezTo>
                          <a:cubicBezTo>
                            <a:pt x="172" y="34"/>
                            <a:pt x="173" y="34"/>
                            <a:pt x="172" y="34"/>
                          </a:cubicBezTo>
                          <a:cubicBezTo>
                            <a:pt x="176" y="31"/>
                            <a:pt x="179" y="27"/>
                            <a:pt x="180" y="22"/>
                          </a:cubicBezTo>
                          <a:cubicBezTo>
                            <a:pt x="182" y="17"/>
                            <a:pt x="185" y="16"/>
                            <a:pt x="188" y="12"/>
                          </a:cubicBezTo>
                          <a:cubicBezTo>
                            <a:pt x="191" y="10"/>
                            <a:pt x="190" y="10"/>
                            <a:pt x="189" y="7"/>
                          </a:cubicBezTo>
                          <a:cubicBezTo>
                            <a:pt x="189" y="6"/>
                            <a:pt x="188" y="2"/>
                            <a:pt x="186" y="1"/>
                          </a:cubicBezTo>
                          <a:cubicBezTo>
                            <a:pt x="185" y="0"/>
                            <a:pt x="181" y="1"/>
                            <a:pt x="179" y="2"/>
                          </a:cubicBezTo>
                          <a:cubicBezTo>
                            <a:pt x="175" y="4"/>
                            <a:pt x="177" y="9"/>
                            <a:pt x="173" y="12"/>
                          </a:cubicBezTo>
                          <a:cubicBezTo>
                            <a:pt x="170" y="15"/>
                            <a:pt x="162" y="15"/>
                            <a:pt x="158" y="15"/>
                          </a:cubicBezTo>
                          <a:cubicBezTo>
                            <a:pt x="149" y="16"/>
                            <a:pt x="139" y="15"/>
                            <a:pt x="132" y="10"/>
                          </a:cubicBezTo>
                          <a:cubicBezTo>
                            <a:pt x="129" y="8"/>
                            <a:pt x="127" y="7"/>
                            <a:pt x="123" y="7"/>
                          </a:cubicBezTo>
                          <a:cubicBezTo>
                            <a:pt x="117" y="7"/>
                            <a:pt x="112" y="10"/>
                            <a:pt x="106" y="12"/>
                          </a:cubicBezTo>
                          <a:cubicBezTo>
                            <a:pt x="102" y="13"/>
                            <a:pt x="97" y="14"/>
                            <a:pt x="92" y="14"/>
                          </a:cubicBezTo>
                          <a:cubicBezTo>
                            <a:pt x="90" y="13"/>
                            <a:pt x="87" y="13"/>
                            <a:pt x="85" y="12"/>
                          </a:cubicBezTo>
                          <a:cubicBezTo>
                            <a:pt x="83" y="12"/>
                            <a:pt x="83" y="13"/>
                            <a:pt x="81" y="15"/>
                          </a:cubicBezTo>
                          <a:cubicBezTo>
                            <a:pt x="78" y="17"/>
                            <a:pt x="74" y="22"/>
                            <a:pt x="70" y="23"/>
                          </a:cubicBezTo>
                          <a:cubicBezTo>
                            <a:pt x="68" y="23"/>
                            <a:pt x="66" y="22"/>
                            <a:pt x="63" y="21"/>
                          </a:cubicBezTo>
                          <a:cubicBezTo>
                            <a:pt x="60" y="21"/>
                            <a:pt x="58" y="23"/>
                            <a:pt x="55" y="25"/>
                          </a:cubicBezTo>
                          <a:cubicBezTo>
                            <a:pt x="51" y="28"/>
                            <a:pt x="46" y="28"/>
                            <a:pt x="41" y="29"/>
                          </a:cubicBezTo>
                          <a:cubicBezTo>
                            <a:pt x="37" y="29"/>
                            <a:pt x="30" y="29"/>
                            <a:pt x="28" y="33"/>
                          </a:cubicBezTo>
                          <a:cubicBezTo>
                            <a:pt x="27" y="35"/>
                            <a:pt x="29" y="38"/>
                            <a:pt x="28" y="40"/>
                          </a:cubicBezTo>
                          <a:cubicBezTo>
                            <a:pt x="27" y="43"/>
                            <a:pt x="25" y="44"/>
                            <a:pt x="23" y="46"/>
                          </a:cubicBezTo>
                          <a:cubicBezTo>
                            <a:pt x="22" y="47"/>
                            <a:pt x="21" y="47"/>
                            <a:pt x="20" y="49"/>
                          </a:cubicBezTo>
                          <a:cubicBezTo>
                            <a:pt x="18" y="51"/>
                            <a:pt x="19" y="54"/>
                            <a:pt x="18" y="56"/>
                          </a:cubicBezTo>
                          <a:cubicBezTo>
                            <a:pt x="15" y="60"/>
                            <a:pt x="8" y="57"/>
                            <a:pt x="8" y="63"/>
                          </a:cubicBezTo>
                          <a:cubicBezTo>
                            <a:pt x="8" y="69"/>
                            <a:pt x="6" y="70"/>
                            <a:pt x="0" y="73"/>
                          </a:cubicBezTo>
                          <a:cubicBezTo>
                            <a:pt x="2" y="75"/>
                            <a:pt x="4" y="78"/>
                            <a:pt x="6" y="80"/>
                          </a:cubicBezTo>
                          <a:cubicBezTo>
                            <a:pt x="8" y="83"/>
                            <a:pt x="11" y="85"/>
                            <a:pt x="13" y="87"/>
                          </a:cubicBezTo>
                          <a:cubicBezTo>
                            <a:pt x="16" y="89"/>
                            <a:pt x="18" y="90"/>
                            <a:pt x="21" y="90"/>
                          </a:cubicBezTo>
                          <a:cubicBezTo>
                            <a:pt x="24" y="90"/>
                            <a:pt x="29" y="89"/>
                            <a:pt x="30" y="93"/>
                          </a:cubicBezTo>
                          <a:cubicBezTo>
                            <a:pt x="30" y="98"/>
                            <a:pt x="25" y="95"/>
                            <a:pt x="23" y="98"/>
                          </a:cubicBezTo>
                          <a:cubicBezTo>
                            <a:pt x="21" y="100"/>
                            <a:pt x="22" y="102"/>
                            <a:pt x="24" y="103"/>
                          </a:cubicBezTo>
                          <a:cubicBezTo>
                            <a:pt x="26" y="105"/>
                            <a:pt x="28" y="106"/>
                            <a:pt x="30" y="108"/>
                          </a:cubicBezTo>
                          <a:cubicBezTo>
                            <a:pt x="32" y="110"/>
                            <a:pt x="35" y="111"/>
                            <a:pt x="38" y="112"/>
                          </a:cubicBezTo>
                          <a:cubicBezTo>
                            <a:pt x="44" y="114"/>
                            <a:pt x="51" y="113"/>
                            <a:pt x="57" y="113"/>
                          </a:cubicBezTo>
                          <a:cubicBezTo>
                            <a:pt x="63" y="113"/>
                            <a:pt x="71" y="112"/>
                            <a:pt x="77" y="114"/>
                          </a:cubicBezTo>
                          <a:cubicBezTo>
                            <a:pt x="80" y="115"/>
                            <a:pt x="84" y="117"/>
                            <a:pt x="87" y="119"/>
                          </a:cubicBezTo>
                          <a:cubicBezTo>
                            <a:pt x="91" y="121"/>
                            <a:pt x="89" y="121"/>
                            <a:pt x="88" y="125"/>
                          </a:cubicBezTo>
                          <a:cubicBezTo>
                            <a:pt x="86" y="132"/>
                            <a:pt x="98" y="126"/>
                            <a:pt x="101" y="127"/>
                          </a:cubicBezTo>
                          <a:cubicBezTo>
                            <a:pt x="104" y="127"/>
                            <a:pt x="106" y="129"/>
                            <a:pt x="108" y="131"/>
                          </a:cubicBezTo>
                          <a:cubicBezTo>
                            <a:pt x="109" y="132"/>
                            <a:pt x="110" y="136"/>
                            <a:pt x="112" y="136"/>
                          </a:cubicBezTo>
                          <a:cubicBezTo>
                            <a:pt x="115" y="136"/>
                            <a:pt x="112" y="125"/>
                            <a:pt x="111" y="123"/>
                          </a:cubicBezTo>
                          <a:cubicBezTo>
                            <a:pt x="110" y="120"/>
                            <a:pt x="108" y="120"/>
                            <a:pt x="105" y="119"/>
                          </a:cubicBezTo>
                          <a:cubicBezTo>
                            <a:pt x="103" y="117"/>
                            <a:pt x="101" y="115"/>
                            <a:pt x="99" y="114"/>
                          </a:cubicBezTo>
                          <a:cubicBezTo>
                            <a:pt x="96" y="112"/>
                            <a:pt x="92" y="111"/>
                            <a:pt x="89" y="108"/>
                          </a:cubicBezTo>
                          <a:cubicBezTo>
                            <a:pt x="87" y="106"/>
                            <a:pt x="86" y="103"/>
                            <a:pt x="82" y="103"/>
                          </a:cubicBezTo>
                          <a:cubicBezTo>
                            <a:pt x="79" y="102"/>
                            <a:pt x="73" y="103"/>
                            <a:pt x="71" y="99"/>
                          </a:cubicBezTo>
                          <a:cubicBezTo>
                            <a:pt x="70" y="97"/>
                            <a:pt x="75" y="96"/>
                            <a:pt x="77" y="96"/>
                          </a:cubicBezTo>
                          <a:cubicBezTo>
                            <a:pt x="87" y="94"/>
                            <a:pt x="74" y="87"/>
                            <a:pt x="80" y="84"/>
                          </a:cubicBezTo>
                          <a:cubicBezTo>
                            <a:pt x="84" y="82"/>
                            <a:pt x="86" y="84"/>
                            <a:pt x="88" y="86"/>
                          </a:cubicBezTo>
                          <a:cubicBezTo>
                            <a:pt x="89" y="88"/>
                            <a:pt x="93" y="90"/>
                            <a:pt x="92" y="86"/>
                          </a:cubicBezTo>
                          <a:cubicBezTo>
                            <a:pt x="91" y="85"/>
                            <a:pt x="89" y="84"/>
                            <a:pt x="88" y="83"/>
                          </a:cubicBezTo>
                          <a:cubicBezTo>
                            <a:pt x="87" y="81"/>
                            <a:pt x="86" y="80"/>
                            <a:pt x="85" y="78"/>
                          </a:cubicBezTo>
                          <a:cubicBezTo>
                            <a:pt x="84" y="76"/>
                            <a:pt x="81" y="74"/>
                            <a:pt x="79" y="71"/>
                          </a:cubicBezTo>
                          <a:cubicBezTo>
                            <a:pt x="77" y="68"/>
                            <a:pt x="77" y="64"/>
                            <a:pt x="75" y="61"/>
                          </a:cubicBezTo>
                          <a:cubicBezTo>
                            <a:pt x="73" y="58"/>
                            <a:pt x="70" y="54"/>
                            <a:pt x="71" y="50"/>
                          </a:cubicBezTo>
                          <a:cubicBezTo>
                            <a:pt x="72" y="48"/>
                            <a:pt x="74" y="46"/>
                            <a:pt x="74" y="44"/>
                          </a:cubicBezTo>
                          <a:cubicBezTo>
                            <a:pt x="75" y="42"/>
                            <a:pt x="74" y="41"/>
                            <a:pt x="76" y="39"/>
                          </a:cubicBezTo>
                          <a:cubicBezTo>
                            <a:pt x="77" y="37"/>
                            <a:pt x="83" y="35"/>
                            <a:pt x="83" y="39"/>
                          </a:cubicBezTo>
                          <a:cubicBezTo>
                            <a:pt x="83" y="41"/>
                            <a:pt x="81" y="42"/>
                            <a:pt x="82" y="44"/>
                          </a:cubicBezTo>
                          <a:cubicBezTo>
                            <a:pt x="83" y="46"/>
                            <a:pt x="86" y="46"/>
                            <a:pt x="88" y="47"/>
                          </a:cubicBezTo>
                          <a:cubicBezTo>
                            <a:pt x="92" y="48"/>
                            <a:pt x="92" y="48"/>
                            <a:pt x="93" y="52"/>
                          </a:cubicBezTo>
                          <a:cubicBezTo>
                            <a:pt x="93" y="55"/>
                            <a:pt x="93" y="57"/>
                            <a:pt x="95" y="59"/>
                          </a:cubicBezTo>
                          <a:cubicBezTo>
                            <a:pt x="96" y="60"/>
                            <a:pt x="105" y="64"/>
                            <a:pt x="105" y="63"/>
                          </a:cubicBezTo>
                          <a:cubicBezTo>
                            <a:pt x="106" y="60"/>
                            <a:pt x="92" y="53"/>
                            <a:pt x="100" y="51"/>
                          </a:cubicBezTo>
                          <a:cubicBezTo>
                            <a:pt x="105" y="51"/>
                            <a:pt x="108" y="61"/>
                            <a:pt x="112" y="59"/>
                          </a:cubicBezTo>
                          <a:cubicBezTo>
                            <a:pt x="113" y="59"/>
                            <a:pt x="102" y="50"/>
                            <a:pt x="108" y="48"/>
                          </a:cubicBezTo>
                          <a:cubicBezTo>
                            <a:pt x="113" y="47"/>
                            <a:pt x="118" y="54"/>
                            <a:pt x="123" y="53"/>
                          </a:cubicBezTo>
                          <a:cubicBezTo>
                            <a:pt x="125" y="53"/>
                            <a:pt x="125" y="53"/>
                            <a:pt x="123" y="51"/>
                          </a:cubicBezTo>
                          <a:cubicBezTo>
                            <a:pt x="120" y="50"/>
                            <a:pt x="118" y="49"/>
                            <a:pt x="115" y="47"/>
                          </a:cubicBezTo>
                          <a:cubicBezTo>
                            <a:pt x="113" y="46"/>
                            <a:pt x="111" y="45"/>
                            <a:pt x="110" y="42"/>
                          </a:cubicBezTo>
                          <a:cubicBezTo>
                            <a:pt x="110" y="41"/>
                            <a:pt x="107" y="37"/>
                            <a:pt x="107" y="36"/>
                          </a:cubicBezTo>
                          <a:cubicBezTo>
                            <a:pt x="107" y="32"/>
                            <a:pt x="116" y="31"/>
                            <a:pt x="119" y="2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4" name="Rectangle 919">
                      <a:extLst>
                        <a:ext uri="{FF2B5EF4-FFF2-40B4-BE49-F238E27FC236}">
                          <a16:creationId xmlns:a16="http://schemas.microsoft.com/office/drawing/2014/main" id="{4A04A6E0-C6A2-456E-9295-8D0E7E5EAF85}"/>
                        </a:ext>
                      </a:extLst>
                    </p:cNvPr>
                    <p:cNvSpPr>
                      <a:spLocks noChangeArrowheads="1"/>
                    </p:cNvSpPr>
                    <p:nvPr/>
                  </p:nvSpPr>
                  <p:spPr bwMode="auto">
                    <a:xfrm>
                      <a:off x="6446686" y="3226487"/>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5" name="Freeform 920">
                      <a:extLst>
                        <a:ext uri="{FF2B5EF4-FFF2-40B4-BE49-F238E27FC236}">
                          <a16:creationId xmlns:a16="http://schemas.microsoft.com/office/drawing/2014/main" id="{3FAFABDA-DD90-4BAF-9D9F-A3FB0F7B758C}"/>
                        </a:ext>
                      </a:extLst>
                    </p:cNvPr>
                    <p:cNvSpPr>
                      <a:spLocks/>
                    </p:cNvSpPr>
                    <p:nvPr/>
                  </p:nvSpPr>
                  <p:spPr bwMode="auto">
                    <a:xfrm>
                      <a:off x="6392710" y="3194737"/>
                      <a:ext cx="71438" cy="68263"/>
                    </a:xfrm>
                    <a:custGeom>
                      <a:avLst/>
                      <a:gdLst>
                        <a:gd name="T0" fmla="*/ 50 w 66"/>
                        <a:gd name="T1" fmla="*/ 29 h 63"/>
                        <a:gd name="T2" fmla="*/ 50 w 66"/>
                        <a:gd name="T3" fmla="*/ 29 h 63"/>
                        <a:gd name="T4" fmla="*/ 50 w 66"/>
                        <a:gd name="T5" fmla="*/ 29 h 63"/>
                        <a:gd name="T6" fmla="*/ 58 w 66"/>
                        <a:gd name="T7" fmla="*/ 34 h 63"/>
                        <a:gd name="T8" fmla="*/ 65 w 66"/>
                        <a:gd name="T9" fmla="*/ 28 h 63"/>
                        <a:gd name="T10" fmla="*/ 58 w 66"/>
                        <a:gd name="T11" fmla="*/ 24 h 63"/>
                        <a:gd name="T12" fmla="*/ 56 w 66"/>
                        <a:gd name="T13" fmla="*/ 19 h 63"/>
                        <a:gd name="T14" fmla="*/ 50 w 66"/>
                        <a:gd name="T15" fmla="*/ 15 h 63"/>
                        <a:gd name="T16" fmla="*/ 40 w 66"/>
                        <a:gd name="T17" fmla="*/ 9 h 63"/>
                        <a:gd name="T18" fmla="*/ 31 w 66"/>
                        <a:gd name="T19" fmla="*/ 3 h 63"/>
                        <a:gd name="T20" fmla="*/ 21 w 66"/>
                        <a:gd name="T21" fmla="*/ 0 h 63"/>
                        <a:gd name="T22" fmla="*/ 9 w 66"/>
                        <a:gd name="T23" fmla="*/ 7 h 63"/>
                        <a:gd name="T24" fmla="*/ 1 w 66"/>
                        <a:gd name="T25" fmla="*/ 12 h 63"/>
                        <a:gd name="T26" fmla="*/ 4 w 66"/>
                        <a:gd name="T27" fmla="*/ 20 h 63"/>
                        <a:gd name="T28" fmla="*/ 11 w 66"/>
                        <a:gd name="T29" fmla="*/ 26 h 63"/>
                        <a:gd name="T30" fmla="*/ 13 w 66"/>
                        <a:gd name="T31" fmla="*/ 31 h 63"/>
                        <a:gd name="T32" fmla="*/ 12 w 66"/>
                        <a:gd name="T33" fmla="*/ 36 h 63"/>
                        <a:gd name="T34" fmla="*/ 14 w 66"/>
                        <a:gd name="T35" fmla="*/ 46 h 63"/>
                        <a:gd name="T36" fmla="*/ 17 w 66"/>
                        <a:gd name="T37" fmla="*/ 48 h 63"/>
                        <a:gd name="T38" fmla="*/ 25 w 66"/>
                        <a:gd name="T39" fmla="*/ 43 h 63"/>
                        <a:gd name="T40" fmla="*/ 28 w 66"/>
                        <a:gd name="T41" fmla="*/ 47 h 63"/>
                        <a:gd name="T42" fmla="*/ 31 w 66"/>
                        <a:gd name="T43" fmla="*/ 50 h 63"/>
                        <a:gd name="T44" fmla="*/ 34 w 66"/>
                        <a:gd name="T45" fmla="*/ 54 h 63"/>
                        <a:gd name="T46" fmla="*/ 38 w 66"/>
                        <a:gd name="T47" fmla="*/ 58 h 63"/>
                        <a:gd name="T48" fmla="*/ 45 w 66"/>
                        <a:gd name="T49" fmla="*/ 54 h 63"/>
                        <a:gd name="T50" fmla="*/ 50 w 66"/>
                        <a:gd name="T51" fmla="*/ 58 h 63"/>
                        <a:gd name="T52" fmla="*/ 56 w 66"/>
                        <a:gd name="T53" fmla="*/ 63 h 63"/>
                        <a:gd name="T54" fmla="*/ 55 w 66"/>
                        <a:gd name="T55" fmla="*/ 54 h 63"/>
                        <a:gd name="T56" fmla="*/ 51 w 66"/>
                        <a:gd name="T57" fmla="*/ 42 h 63"/>
                        <a:gd name="T58" fmla="*/ 50 w 66"/>
                        <a:gd name="T59" fmla="*/ 37 h 63"/>
                        <a:gd name="T60" fmla="*/ 46 w 66"/>
                        <a:gd name="T61" fmla="*/ 33 h 63"/>
                        <a:gd name="T62" fmla="*/ 50 w 66"/>
                        <a:gd name="T63"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3">
                          <a:moveTo>
                            <a:pt x="50" y="29"/>
                          </a:moveTo>
                          <a:cubicBezTo>
                            <a:pt x="49" y="28"/>
                            <a:pt x="48" y="27"/>
                            <a:pt x="50" y="29"/>
                          </a:cubicBezTo>
                          <a:cubicBezTo>
                            <a:pt x="51" y="30"/>
                            <a:pt x="50" y="30"/>
                            <a:pt x="50" y="29"/>
                          </a:cubicBezTo>
                          <a:cubicBezTo>
                            <a:pt x="52" y="32"/>
                            <a:pt x="53" y="34"/>
                            <a:pt x="58" y="34"/>
                          </a:cubicBezTo>
                          <a:cubicBezTo>
                            <a:pt x="60" y="34"/>
                            <a:pt x="66" y="32"/>
                            <a:pt x="65" y="28"/>
                          </a:cubicBezTo>
                          <a:cubicBezTo>
                            <a:pt x="65" y="25"/>
                            <a:pt x="60" y="26"/>
                            <a:pt x="58" y="24"/>
                          </a:cubicBezTo>
                          <a:cubicBezTo>
                            <a:pt x="57" y="23"/>
                            <a:pt x="56" y="21"/>
                            <a:pt x="56" y="19"/>
                          </a:cubicBezTo>
                          <a:cubicBezTo>
                            <a:pt x="54" y="16"/>
                            <a:pt x="52" y="17"/>
                            <a:pt x="50" y="15"/>
                          </a:cubicBezTo>
                          <a:cubicBezTo>
                            <a:pt x="46" y="14"/>
                            <a:pt x="43" y="11"/>
                            <a:pt x="40" y="9"/>
                          </a:cubicBezTo>
                          <a:cubicBezTo>
                            <a:pt x="36" y="8"/>
                            <a:pt x="34" y="4"/>
                            <a:pt x="31" y="3"/>
                          </a:cubicBezTo>
                          <a:cubicBezTo>
                            <a:pt x="28" y="2"/>
                            <a:pt x="24" y="0"/>
                            <a:pt x="21" y="0"/>
                          </a:cubicBezTo>
                          <a:cubicBezTo>
                            <a:pt x="17" y="1"/>
                            <a:pt x="12" y="5"/>
                            <a:pt x="9" y="7"/>
                          </a:cubicBezTo>
                          <a:cubicBezTo>
                            <a:pt x="7" y="8"/>
                            <a:pt x="2" y="10"/>
                            <a:pt x="1" y="12"/>
                          </a:cubicBezTo>
                          <a:cubicBezTo>
                            <a:pt x="0" y="15"/>
                            <a:pt x="2" y="18"/>
                            <a:pt x="4" y="20"/>
                          </a:cubicBezTo>
                          <a:cubicBezTo>
                            <a:pt x="7" y="22"/>
                            <a:pt x="9" y="22"/>
                            <a:pt x="11" y="26"/>
                          </a:cubicBezTo>
                          <a:cubicBezTo>
                            <a:pt x="12" y="28"/>
                            <a:pt x="13" y="29"/>
                            <a:pt x="13" y="31"/>
                          </a:cubicBezTo>
                          <a:cubicBezTo>
                            <a:pt x="13" y="33"/>
                            <a:pt x="12" y="34"/>
                            <a:pt x="12" y="36"/>
                          </a:cubicBezTo>
                          <a:cubicBezTo>
                            <a:pt x="10" y="40"/>
                            <a:pt x="12" y="42"/>
                            <a:pt x="14" y="46"/>
                          </a:cubicBezTo>
                          <a:cubicBezTo>
                            <a:pt x="15" y="49"/>
                            <a:pt x="14" y="50"/>
                            <a:pt x="17" y="48"/>
                          </a:cubicBezTo>
                          <a:cubicBezTo>
                            <a:pt x="20" y="46"/>
                            <a:pt x="21" y="44"/>
                            <a:pt x="25" y="43"/>
                          </a:cubicBezTo>
                          <a:cubicBezTo>
                            <a:pt x="29" y="42"/>
                            <a:pt x="28" y="44"/>
                            <a:pt x="28" y="47"/>
                          </a:cubicBezTo>
                          <a:cubicBezTo>
                            <a:pt x="29" y="49"/>
                            <a:pt x="30" y="49"/>
                            <a:pt x="31" y="50"/>
                          </a:cubicBezTo>
                          <a:cubicBezTo>
                            <a:pt x="32" y="51"/>
                            <a:pt x="33" y="52"/>
                            <a:pt x="34" y="54"/>
                          </a:cubicBezTo>
                          <a:cubicBezTo>
                            <a:pt x="34" y="57"/>
                            <a:pt x="35" y="63"/>
                            <a:pt x="38" y="58"/>
                          </a:cubicBezTo>
                          <a:cubicBezTo>
                            <a:pt x="40" y="54"/>
                            <a:pt x="40" y="50"/>
                            <a:pt x="45" y="54"/>
                          </a:cubicBezTo>
                          <a:cubicBezTo>
                            <a:pt x="47" y="55"/>
                            <a:pt x="48" y="56"/>
                            <a:pt x="50" y="58"/>
                          </a:cubicBezTo>
                          <a:cubicBezTo>
                            <a:pt x="51" y="58"/>
                            <a:pt x="54" y="63"/>
                            <a:pt x="56" y="63"/>
                          </a:cubicBezTo>
                          <a:cubicBezTo>
                            <a:pt x="56" y="63"/>
                            <a:pt x="55" y="55"/>
                            <a:pt x="55" y="54"/>
                          </a:cubicBezTo>
                          <a:cubicBezTo>
                            <a:pt x="56" y="49"/>
                            <a:pt x="52" y="47"/>
                            <a:pt x="51" y="42"/>
                          </a:cubicBezTo>
                          <a:cubicBezTo>
                            <a:pt x="51" y="41"/>
                            <a:pt x="51" y="39"/>
                            <a:pt x="50" y="37"/>
                          </a:cubicBezTo>
                          <a:cubicBezTo>
                            <a:pt x="49" y="35"/>
                            <a:pt x="47" y="34"/>
                            <a:pt x="46" y="33"/>
                          </a:cubicBezTo>
                          <a:cubicBezTo>
                            <a:pt x="43" y="29"/>
                            <a:pt x="47" y="24"/>
                            <a:pt x="50" y="2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6" name="Freeform 921">
                      <a:extLst>
                        <a:ext uri="{FF2B5EF4-FFF2-40B4-BE49-F238E27FC236}">
                          <a16:creationId xmlns:a16="http://schemas.microsoft.com/office/drawing/2014/main" id="{C84336F8-C676-4A0D-85CB-E1FA61D0320C}"/>
                        </a:ext>
                      </a:extLst>
                    </p:cNvPr>
                    <p:cNvSpPr>
                      <a:spLocks/>
                    </p:cNvSpPr>
                    <p:nvPr/>
                  </p:nvSpPr>
                  <p:spPr bwMode="auto">
                    <a:xfrm>
                      <a:off x="6357785" y="3015347"/>
                      <a:ext cx="50800" cy="42863"/>
                    </a:xfrm>
                    <a:custGeom>
                      <a:avLst/>
                      <a:gdLst>
                        <a:gd name="T0" fmla="*/ 27 w 47"/>
                        <a:gd name="T1" fmla="*/ 2 h 41"/>
                        <a:gd name="T2" fmla="*/ 19 w 47"/>
                        <a:gd name="T3" fmla="*/ 1 h 41"/>
                        <a:gd name="T4" fmla="*/ 16 w 47"/>
                        <a:gd name="T5" fmla="*/ 6 h 41"/>
                        <a:gd name="T6" fmla="*/ 10 w 47"/>
                        <a:gd name="T7" fmla="*/ 12 h 41"/>
                        <a:gd name="T8" fmla="*/ 4 w 47"/>
                        <a:gd name="T9" fmla="*/ 25 h 41"/>
                        <a:gd name="T10" fmla="*/ 13 w 47"/>
                        <a:gd name="T11" fmla="*/ 32 h 41"/>
                        <a:gd name="T12" fmla="*/ 17 w 47"/>
                        <a:gd name="T13" fmla="*/ 41 h 41"/>
                        <a:gd name="T14" fmla="*/ 26 w 47"/>
                        <a:gd name="T15" fmla="*/ 36 h 41"/>
                        <a:gd name="T16" fmla="*/ 32 w 47"/>
                        <a:gd name="T17" fmla="*/ 37 h 41"/>
                        <a:gd name="T18" fmla="*/ 36 w 47"/>
                        <a:gd name="T19" fmla="*/ 34 h 41"/>
                        <a:gd name="T20" fmla="*/ 39 w 47"/>
                        <a:gd name="T21" fmla="*/ 33 h 41"/>
                        <a:gd name="T22" fmla="*/ 42 w 47"/>
                        <a:gd name="T23" fmla="*/ 25 h 41"/>
                        <a:gd name="T24" fmla="*/ 46 w 47"/>
                        <a:gd name="T25" fmla="*/ 19 h 41"/>
                        <a:gd name="T26" fmla="*/ 39 w 47"/>
                        <a:gd name="T27" fmla="*/ 16 h 41"/>
                        <a:gd name="T28" fmla="*/ 34 w 47"/>
                        <a:gd name="T29" fmla="*/ 6 h 41"/>
                        <a:gd name="T30" fmla="*/ 27 w 47"/>
                        <a:gd name="T3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1">
                          <a:moveTo>
                            <a:pt x="27" y="2"/>
                          </a:moveTo>
                          <a:cubicBezTo>
                            <a:pt x="25" y="2"/>
                            <a:pt x="21" y="0"/>
                            <a:pt x="19" y="1"/>
                          </a:cubicBezTo>
                          <a:cubicBezTo>
                            <a:pt x="18" y="2"/>
                            <a:pt x="17" y="5"/>
                            <a:pt x="16" y="6"/>
                          </a:cubicBezTo>
                          <a:cubicBezTo>
                            <a:pt x="15" y="9"/>
                            <a:pt x="13" y="11"/>
                            <a:pt x="10" y="12"/>
                          </a:cubicBezTo>
                          <a:cubicBezTo>
                            <a:pt x="5" y="15"/>
                            <a:pt x="0" y="18"/>
                            <a:pt x="4" y="25"/>
                          </a:cubicBezTo>
                          <a:cubicBezTo>
                            <a:pt x="6" y="28"/>
                            <a:pt x="11" y="29"/>
                            <a:pt x="13" y="32"/>
                          </a:cubicBezTo>
                          <a:cubicBezTo>
                            <a:pt x="16" y="34"/>
                            <a:pt x="17" y="37"/>
                            <a:pt x="17" y="41"/>
                          </a:cubicBezTo>
                          <a:cubicBezTo>
                            <a:pt x="20" y="39"/>
                            <a:pt x="23" y="37"/>
                            <a:pt x="26" y="36"/>
                          </a:cubicBezTo>
                          <a:cubicBezTo>
                            <a:pt x="28" y="36"/>
                            <a:pt x="30" y="37"/>
                            <a:pt x="32" y="37"/>
                          </a:cubicBezTo>
                          <a:cubicBezTo>
                            <a:pt x="33" y="36"/>
                            <a:pt x="34" y="35"/>
                            <a:pt x="36" y="34"/>
                          </a:cubicBezTo>
                          <a:cubicBezTo>
                            <a:pt x="38" y="34"/>
                            <a:pt x="38" y="35"/>
                            <a:pt x="39" y="33"/>
                          </a:cubicBezTo>
                          <a:cubicBezTo>
                            <a:pt x="41" y="30"/>
                            <a:pt x="40" y="28"/>
                            <a:pt x="42" y="25"/>
                          </a:cubicBezTo>
                          <a:cubicBezTo>
                            <a:pt x="44" y="24"/>
                            <a:pt x="47" y="22"/>
                            <a:pt x="46" y="19"/>
                          </a:cubicBezTo>
                          <a:cubicBezTo>
                            <a:pt x="45" y="18"/>
                            <a:pt x="41" y="17"/>
                            <a:pt x="39" y="16"/>
                          </a:cubicBezTo>
                          <a:cubicBezTo>
                            <a:pt x="33" y="13"/>
                            <a:pt x="35" y="11"/>
                            <a:pt x="34" y="6"/>
                          </a:cubicBezTo>
                          <a:cubicBezTo>
                            <a:pt x="34" y="3"/>
                            <a:pt x="30" y="3"/>
                            <a:pt x="27"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7" name="Freeform 922">
                      <a:extLst>
                        <a:ext uri="{FF2B5EF4-FFF2-40B4-BE49-F238E27FC236}">
                          <a16:creationId xmlns:a16="http://schemas.microsoft.com/office/drawing/2014/main" id="{96EA0CCF-6AA6-4478-BFF5-EB7F5E2AB906}"/>
                        </a:ext>
                      </a:extLst>
                    </p:cNvPr>
                    <p:cNvSpPr>
                      <a:spLocks/>
                    </p:cNvSpPr>
                    <p:nvPr/>
                  </p:nvSpPr>
                  <p:spPr bwMode="auto">
                    <a:xfrm>
                      <a:off x="6394298" y="3020110"/>
                      <a:ext cx="0" cy="3175"/>
                    </a:xfrm>
                    <a:custGeom>
                      <a:avLst/>
                      <a:gdLst>
                        <a:gd name="T0" fmla="*/ 2 h 3"/>
                        <a:gd name="T1" fmla="*/ 2 h 3"/>
                      </a:gdLst>
                      <a:ahLst/>
                      <a:cxnLst>
                        <a:cxn ang="0">
                          <a:pos x="0" y="T0"/>
                        </a:cxn>
                        <a:cxn ang="0">
                          <a:pos x="0" y="T1"/>
                        </a:cxn>
                      </a:cxnLst>
                      <a:rect l="0" t="0" r="r" b="b"/>
                      <a:pathLst>
                        <a:path h="3">
                          <a:moveTo>
                            <a:pt x="0" y="2"/>
                          </a:moveTo>
                          <a:cubicBezTo>
                            <a:pt x="0" y="3"/>
                            <a:pt x="0"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8" name="Freeform 923">
                      <a:extLst>
                        <a:ext uri="{FF2B5EF4-FFF2-40B4-BE49-F238E27FC236}">
                          <a16:creationId xmlns:a16="http://schemas.microsoft.com/office/drawing/2014/main" id="{F80A6AAD-1599-478B-A683-AA46372F14F4}"/>
                        </a:ext>
                      </a:extLst>
                    </p:cNvPr>
                    <p:cNvSpPr>
                      <a:spLocks/>
                    </p:cNvSpPr>
                    <p:nvPr/>
                  </p:nvSpPr>
                  <p:spPr bwMode="auto">
                    <a:xfrm>
                      <a:off x="6335560" y="3039160"/>
                      <a:ext cx="49213" cy="106364"/>
                    </a:xfrm>
                    <a:custGeom>
                      <a:avLst/>
                      <a:gdLst>
                        <a:gd name="T0" fmla="*/ 17 w 47"/>
                        <a:gd name="T1" fmla="*/ 93 h 99"/>
                        <a:gd name="T2" fmla="*/ 19 w 47"/>
                        <a:gd name="T3" fmla="*/ 99 h 99"/>
                        <a:gd name="T4" fmla="*/ 25 w 47"/>
                        <a:gd name="T5" fmla="*/ 96 h 99"/>
                        <a:gd name="T6" fmla="*/ 28 w 47"/>
                        <a:gd name="T7" fmla="*/ 86 h 99"/>
                        <a:gd name="T8" fmla="*/ 34 w 47"/>
                        <a:gd name="T9" fmla="*/ 84 h 99"/>
                        <a:gd name="T10" fmla="*/ 37 w 47"/>
                        <a:gd name="T11" fmla="*/ 80 h 99"/>
                        <a:gd name="T12" fmla="*/ 44 w 47"/>
                        <a:gd name="T13" fmla="*/ 71 h 99"/>
                        <a:gd name="T14" fmla="*/ 47 w 47"/>
                        <a:gd name="T15" fmla="*/ 67 h 99"/>
                        <a:gd name="T16" fmla="*/ 47 w 47"/>
                        <a:gd name="T17" fmla="*/ 61 h 99"/>
                        <a:gd name="T18" fmla="*/ 42 w 47"/>
                        <a:gd name="T19" fmla="*/ 57 h 99"/>
                        <a:gd name="T20" fmla="*/ 37 w 47"/>
                        <a:gd name="T21" fmla="*/ 50 h 99"/>
                        <a:gd name="T22" fmla="*/ 35 w 47"/>
                        <a:gd name="T23" fmla="*/ 23 h 99"/>
                        <a:gd name="T24" fmla="*/ 31 w 47"/>
                        <a:gd name="T25" fmla="*/ 11 h 99"/>
                        <a:gd name="T26" fmla="*/ 26 w 47"/>
                        <a:gd name="T27" fmla="*/ 7 h 99"/>
                        <a:gd name="T28" fmla="*/ 23 w 47"/>
                        <a:gd name="T29" fmla="*/ 5 h 99"/>
                        <a:gd name="T30" fmla="*/ 19 w 47"/>
                        <a:gd name="T31" fmla="*/ 4 h 99"/>
                        <a:gd name="T32" fmla="*/ 11 w 47"/>
                        <a:gd name="T33" fmla="*/ 1 h 99"/>
                        <a:gd name="T34" fmla="*/ 4 w 47"/>
                        <a:gd name="T35" fmla="*/ 9 h 99"/>
                        <a:gd name="T36" fmla="*/ 3 w 47"/>
                        <a:gd name="T37" fmla="*/ 17 h 99"/>
                        <a:gd name="T38" fmla="*/ 1 w 47"/>
                        <a:gd name="T39" fmla="*/ 21 h 99"/>
                        <a:gd name="T40" fmla="*/ 6 w 47"/>
                        <a:gd name="T41" fmla="*/ 27 h 99"/>
                        <a:gd name="T42" fmla="*/ 4 w 47"/>
                        <a:gd name="T43" fmla="*/ 34 h 99"/>
                        <a:gd name="T44" fmla="*/ 2 w 47"/>
                        <a:gd name="T45" fmla="*/ 40 h 99"/>
                        <a:gd name="T46" fmla="*/ 4 w 47"/>
                        <a:gd name="T47" fmla="*/ 46 h 99"/>
                        <a:gd name="T48" fmla="*/ 3 w 47"/>
                        <a:gd name="T49" fmla="*/ 58 h 99"/>
                        <a:gd name="T50" fmla="*/ 0 w 47"/>
                        <a:gd name="T51" fmla="*/ 63 h 99"/>
                        <a:gd name="T52" fmla="*/ 1 w 47"/>
                        <a:gd name="T53" fmla="*/ 70 h 99"/>
                        <a:gd name="T54" fmla="*/ 2 w 47"/>
                        <a:gd name="T55" fmla="*/ 78 h 99"/>
                        <a:gd name="T56" fmla="*/ 2 w 47"/>
                        <a:gd name="T57" fmla="*/ 78 h 99"/>
                        <a:gd name="T58" fmla="*/ 12 w 47"/>
                        <a:gd name="T59" fmla="*/ 83 h 99"/>
                        <a:gd name="T60" fmla="*/ 17 w 47"/>
                        <a:gd name="T61"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99">
                          <a:moveTo>
                            <a:pt x="17" y="93"/>
                          </a:moveTo>
                          <a:cubicBezTo>
                            <a:pt x="18" y="94"/>
                            <a:pt x="18" y="98"/>
                            <a:pt x="19" y="99"/>
                          </a:cubicBezTo>
                          <a:cubicBezTo>
                            <a:pt x="20" y="99"/>
                            <a:pt x="24" y="97"/>
                            <a:pt x="25" y="96"/>
                          </a:cubicBezTo>
                          <a:cubicBezTo>
                            <a:pt x="28" y="94"/>
                            <a:pt x="25" y="89"/>
                            <a:pt x="28" y="86"/>
                          </a:cubicBezTo>
                          <a:cubicBezTo>
                            <a:pt x="30" y="84"/>
                            <a:pt x="32" y="85"/>
                            <a:pt x="34" y="84"/>
                          </a:cubicBezTo>
                          <a:cubicBezTo>
                            <a:pt x="37" y="83"/>
                            <a:pt x="36" y="82"/>
                            <a:pt x="37" y="80"/>
                          </a:cubicBezTo>
                          <a:cubicBezTo>
                            <a:pt x="38" y="75"/>
                            <a:pt x="41" y="73"/>
                            <a:pt x="44" y="71"/>
                          </a:cubicBezTo>
                          <a:cubicBezTo>
                            <a:pt x="45" y="70"/>
                            <a:pt x="46" y="69"/>
                            <a:pt x="47" y="67"/>
                          </a:cubicBezTo>
                          <a:cubicBezTo>
                            <a:pt x="47" y="66"/>
                            <a:pt x="47" y="61"/>
                            <a:pt x="47" y="61"/>
                          </a:cubicBezTo>
                          <a:cubicBezTo>
                            <a:pt x="46" y="59"/>
                            <a:pt x="43" y="58"/>
                            <a:pt x="42" y="57"/>
                          </a:cubicBezTo>
                          <a:cubicBezTo>
                            <a:pt x="40" y="55"/>
                            <a:pt x="38" y="53"/>
                            <a:pt x="37" y="50"/>
                          </a:cubicBezTo>
                          <a:cubicBezTo>
                            <a:pt x="34" y="41"/>
                            <a:pt x="36" y="32"/>
                            <a:pt x="35" y="23"/>
                          </a:cubicBezTo>
                          <a:cubicBezTo>
                            <a:pt x="35" y="19"/>
                            <a:pt x="34" y="14"/>
                            <a:pt x="31" y="11"/>
                          </a:cubicBezTo>
                          <a:cubicBezTo>
                            <a:pt x="30" y="9"/>
                            <a:pt x="28" y="8"/>
                            <a:pt x="26" y="7"/>
                          </a:cubicBezTo>
                          <a:cubicBezTo>
                            <a:pt x="25" y="6"/>
                            <a:pt x="24" y="5"/>
                            <a:pt x="23" y="5"/>
                          </a:cubicBezTo>
                          <a:cubicBezTo>
                            <a:pt x="20" y="3"/>
                            <a:pt x="22" y="4"/>
                            <a:pt x="19" y="4"/>
                          </a:cubicBezTo>
                          <a:cubicBezTo>
                            <a:pt x="16" y="4"/>
                            <a:pt x="13" y="0"/>
                            <a:pt x="11" y="1"/>
                          </a:cubicBezTo>
                          <a:cubicBezTo>
                            <a:pt x="8" y="2"/>
                            <a:pt x="4" y="7"/>
                            <a:pt x="4" y="9"/>
                          </a:cubicBezTo>
                          <a:cubicBezTo>
                            <a:pt x="3" y="11"/>
                            <a:pt x="4" y="14"/>
                            <a:pt x="3" y="17"/>
                          </a:cubicBezTo>
                          <a:cubicBezTo>
                            <a:pt x="3" y="18"/>
                            <a:pt x="1" y="20"/>
                            <a:pt x="1" y="21"/>
                          </a:cubicBezTo>
                          <a:cubicBezTo>
                            <a:pt x="1" y="23"/>
                            <a:pt x="5" y="25"/>
                            <a:pt x="6" y="27"/>
                          </a:cubicBezTo>
                          <a:cubicBezTo>
                            <a:pt x="7" y="30"/>
                            <a:pt x="6" y="32"/>
                            <a:pt x="4" y="34"/>
                          </a:cubicBezTo>
                          <a:cubicBezTo>
                            <a:pt x="3" y="36"/>
                            <a:pt x="1" y="37"/>
                            <a:pt x="2" y="40"/>
                          </a:cubicBezTo>
                          <a:cubicBezTo>
                            <a:pt x="3" y="42"/>
                            <a:pt x="4" y="44"/>
                            <a:pt x="4" y="46"/>
                          </a:cubicBezTo>
                          <a:cubicBezTo>
                            <a:pt x="4" y="50"/>
                            <a:pt x="4" y="54"/>
                            <a:pt x="3" y="58"/>
                          </a:cubicBezTo>
                          <a:cubicBezTo>
                            <a:pt x="2" y="60"/>
                            <a:pt x="1" y="61"/>
                            <a:pt x="0" y="63"/>
                          </a:cubicBezTo>
                          <a:cubicBezTo>
                            <a:pt x="0" y="66"/>
                            <a:pt x="1" y="68"/>
                            <a:pt x="1" y="70"/>
                          </a:cubicBezTo>
                          <a:cubicBezTo>
                            <a:pt x="2" y="73"/>
                            <a:pt x="0" y="77"/>
                            <a:pt x="2" y="78"/>
                          </a:cubicBezTo>
                          <a:cubicBezTo>
                            <a:pt x="2" y="78"/>
                            <a:pt x="2" y="78"/>
                            <a:pt x="2" y="78"/>
                          </a:cubicBezTo>
                          <a:cubicBezTo>
                            <a:pt x="6" y="80"/>
                            <a:pt x="9" y="81"/>
                            <a:pt x="12" y="83"/>
                          </a:cubicBezTo>
                          <a:cubicBezTo>
                            <a:pt x="16" y="85"/>
                            <a:pt x="17" y="89"/>
                            <a:pt x="17" y="9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9" name="Freeform 924">
                      <a:extLst>
                        <a:ext uri="{FF2B5EF4-FFF2-40B4-BE49-F238E27FC236}">
                          <a16:creationId xmlns:a16="http://schemas.microsoft.com/office/drawing/2014/main" id="{F87E2031-63AA-4D06-B19B-6EF2B3FC7156}"/>
                        </a:ext>
                      </a:extLst>
                    </p:cNvPr>
                    <p:cNvSpPr>
                      <a:spLocks/>
                    </p:cNvSpPr>
                    <p:nvPr/>
                  </p:nvSpPr>
                  <p:spPr bwMode="auto">
                    <a:xfrm>
                      <a:off x="6335560" y="3123298"/>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0" name="Freeform 925">
                      <a:extLst>
                        <a:ext uri="{FF2B5EF4-FFF2-40B4-BE49-F238E27FC236}">
                          <a16:creationId xmlns:a16="http://schemas.microsoft.com/office/drawing/2014/main" id="{91412520-DFC8-442D-9BF7-1BC8520BE0CC}"/>
                        </a:ext>
                      </a:extLst>
                    </p:cNvPr>
                    <p:cNvSpPr>
                      <a:spLocks/>
                    </p:cNvSpPr>
                    <p:nvPr/>
                  </p:nvSpPr>
                  <p:spPr bwMode="auto">
                    <a:xfrm>
                      <a:off x="6337148" y="3123298"/>
                      <a:ext cx="1588" cy="0"/>
                    </a:xfrm>
                    <a:custGeom>
                      <a:avLst/>
                      <a:gdLst>
                        <a:gd name="T0" fmla="*/ 0 w 2"/>
                        <a:gd name="T1" fmla="*/ 0 h 1"/>
                        <a:gd name="T2" fmla="*/ 0 w 2"/>
                        <a:gd name="T3" fmla="*/ 0 h 1"/>
                        <a:gd name="T4" fmla="*/ 0 w 2"/>
                        <a:gd name="T5" fmla="*/ 0 h 1"/>
                      </a:gdLst>
                      <a:ahLst/>
                      <a:cxnLst>
                        <a:cxn ang="0">
                          <a:pos x="T0" y="T1"/>
                        </a:cxn>
                        <a:cxn ang="0">
                          <a:pos x="T2" y="T3"/>
                        </a:cxn>
                        <a:cxn ang="0">
                          <a:pos x="T4" y="T5"/>
                        </a:cxn>
                      </a:cxnLst>
                      <a:rect l="0" t="0" r="r" b="b"/>
                      <a:pathLst>
                        <a:path w="2" h="1">
                          <a:moveTo>
                            <a:pt x="0" y="0"/>
                          </a:moveTo>
                          <a:cubicBezTo>
                            <a:pt x="0" y="0"/>
                            <a:pt x="0" y="0"/>
                            <a:pt x="0" y="0"/>
                          </a:cubicBezTo>
                          <a:cubicBezTo>
                            <a:pt x="2" y="1"/>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1" name="Freeform 926">
                      <a:extLst>
                        <a:ext uri="{FF2B5EF4-FFF2-40B4-BE49-F238E27FC236}">
                          <a16:creationId xmlns:a16="http://schemas.microsoft.com/office/drawing/2014/main" id="{D3C4027B-5D51-461A-9AF2-0F932E160386}"/>
                        </a:ext>
                      </a:extLst>
                    </p:cNvPr>
                    <p:cNvSpPr>
                      <a:spLocks/>
                    </p:cNvSpPr>
                    <p:nvPr/>
                  </p:nvSpPr>
                  <p:spPr bwMode="auto">
                    <a:xfrm>
                      <a:off x="6376835" y="3077260"/>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2" name="Freeform 927">
                      <a:extLst>
                        <a:ext uri="{FF2B5EF4-FFF2-40B4-BE49-F238E27FC236}">
                          <a16:creationId xmlns:a16="http://schemas.microsoft.com/office/drawing/2014/main" id="{FF5A8377-8E61-49D7-B3B3-889608FAB477}"/>
                        </a:ext>
                      </a:extLst>
                    </p:cNvPr>
                    <p:cNvSpPr>
                      <a:spLocks/>
                    </p:cNvSpPr>
                    <p:nvPr/>
                  </p:nvSpPr>
                  <p:spPr bwMode="auto">
                    <a:xfrm>
                      <a:off x="6375248" y="3050273"/>
                      <a:ext cx="73025" cy="52388"/>
                    </a:xfrm>
                    <a:custGeom>
                      <a:avLst/>
                      <a:gdLst>
                        <a:gd name="T0" fmla="*/ 12 w 67"/>
                        <a:gd name="T1" fmla="*/ 47 h 49"/>
                        <a:gd name="T2" fmla="*/ 24 w 67"/>
                        <a:gd name="T3" fmla="*/ 44 h 49"/>
                        <a:gd name="T4" fmla="*/ 36 w 67"/>
                        <a:gd name="T5" fmla="*/ 42 h 49"/>
                        <a:gd name="T6" fmla="*/ 49 w 67"/>
                        <a:gd name="T7" fmla="*/ 37 h 49"/>
                        <a:gd name="T8" fmla="*/ 55 w 67"/>
                        <a:gd name="T9" fmla="*/ 37 h 49"/>
                        <a:gd name="T10" fmla="*/ 60 w 67"/>
                        <a:gd name="T11" fmla="*/ 32 h 49"/>
                        <a:gd name="T12" fmla="*/ 66 w 67"/>
                        <a:gd name="T13" fmla="*/ 22 h 49"/>
                        <a:gd name="T14" fmla="*/ 60 w 67"/>
                        <a:gd name="T15" fmla="*/ 11 h 49"/>
                        <a:gd name="T16" fmla="*/ 51 w 67"/>
                        <a:gd name="T17" fmla="*/ 2 h 49"/>
                        <a:gd name="T18" fmla="*/ 46 w 67"/>
                        <a:gd name="T19" fmla="*/ 0 h 49"/>
                        <a:gd name="T20" fmla="*/ 33 w 67"/>
                        <a:gd name="T21" fmla="*/ 2 h 49"/>
                        <a:gd name="T22" fmla="*/ 26 w 67"/>
                        <a:gd name="T23" fmla="*/ 5 h 49"/>
                        <a:gd name="T24" fmla="*/ 19 w 67"/>
                        <a:gd name="T25" fmla="*/ 5 h 49"/>
                        <a:gd name="T26" fmla="*/ 17 w 67"/>
                        <a:gd name="T27" fmla="*/ 7 h 49"/>
                        <a:gd name="T28" fmla="*/ 7 w 67"/>
                        <a:gd name="T29" fmla="*/ 8 h 49"/>
                        <a:gd name="T30" fmla="*/ 2 w 67"/>
                        <a:gd name="T31" fmla="*/ 11 h 49"/>
                        <a:gd name="T32" fmla="*/ 1 w 67"/>
                        <a:gd name="T33" fmla="*/ 16 h 49"/>
                        <a:gd name="T34" fmla="*/ 1 w 67"/>
                        <a:gd name="T35" fmla="*/ 26 h 49"/>
                        <a:gd name="T36" fmla="*/ 1 w 67"/>
                        <a:gd name="T37" fmla="*/ 26 h 49"/>
                        <a:gd name="T38" fmla="*/ 12 w 67"/>
                        <a:gd name="T39"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49">
                          <a:moveTo>
                            <a:pt x="12" y="47"/>
                          </a:moveTo>
                          <a:cubicBezTo>
                            <a:pt x="16" y="46"/>
                            <a:pt x="20" y="44"/>
                            <a:pt x="24" y="44"/>
                          </a:cubicBezTo>
                          <a:cubicBezTo>
                            <a:pt x="28" y="44"/>
                            <a:pt x="32" y="44"/>
                            <a:pt x="36" y="42"/>
                          </a:cubicBezTo>
                          <a:cubicBezTo>
                            <a:pt x="40" y="39"/>
                            <a:pt x="43" y="36"/>
                            <a:pt x="49" y="37"/>
                          </a:cubicBezTo>
                          <a:cubicBezTo>
                            <a:pt x="52" y="37"/>
                            <a:pt x="53" y="38"/>
                            <a:pt x="55" y="37"/>
                          </a:cubicBezTo>
                          <a:cubicBezTo>
                            <a:pt x="57" y="36"/>
                            <a:pt x="59" y="34"/>
                            <a:pt x="60" y="32"/>
                          </a:cubicBezTo>
                          <a:cubicBezTo>
                            <a:pt x="63" y="29"/>
                            <a:pt x="66" y="27"/>
                            <a:pt x="66" y="22"/>
                          </a:cubicBezTo>
                          <a:cubicBezTo>
                            <a:pt x="67" y="17"/>
                            <a:pt x="64" y="14"/>
                            <a:pt x="60" y="11"/>
                          </a:cubicBezTo>
                          <a:cubicBezTo>
                            <a:pt x="57" y="8"/>
                            <a:pt x="54" y="6"/>
                            <a:pt x="51" y="2"/>
                          </a:cubicBezTo>
                          <a:cubicBezTo>
                            <a:pt x="49" y="1"/>
                            <a:pt x="49" y="1"/>
                            <a:pt x="46" y="0"/>
                          </a:cubicBezTo>
                          <a:cubicBezTo>
                            <a:pt x="42" y="0"/>
                            <a:pt x="38" y="1"/>
                            <a:pt x="33" y="2"/>
                          </a:cubicBezTo>
                          <a:cubicBezTo>
                            <a:pt x="31" y="3"/>
                            <a:pt x="28" y="4"/>
                            <a:pt x="26" y="5"/>
                          </a:cubicBezTo>
                          <a:cubicBezTo>
                            <a:pt x="24" y="5"/>
                            <a:pt x="21" y="4"/>
                            <a:pt x="19" y="5"/>
                          </a:cubicBezTo>
                          <a:cubicBezTo>
                            <a:pt x="18" y="5"/>
                            <a:pt x="18" y="6"/>
                            <a:pt x="17" y="7"/>
                          </a:cubicBezTo>
                          <a:cubicBezTo>
                            <a:pt x="13" y="8"/>
                            <a:pt x="10" y="7"/>
                            <a:pt x="7" y="8"/>
                          </a:cubicBezTo>
                          <a:cubicBezTo>
                            <a:pt x="5" y="9"/>
                            <a:pt x="3" y="10"/>
                            <a:pt x="2" y="11"/>
                          </a:cubicBezTo>
                          <a:cubicBezTo>
                            <a:pt x="0" y="12"/>
                            <a:pt x="1" y="14"/>
                            <a:pt x="1" y="16"/>
                          </a:cubicBezTo>
                          <a:cubicBezTo>
                            <a:pt x="1" y="19"/>
                            <a:pt x="1" y="23"/>
                            <a:pt x="1" y="26"/>
                          </a:cubicBezTo>
                          <a:cubicBezTo>
                            <a:pt x="1" y="26"/>
                            <a:pt x="1" y="26"/>
                            <a:pt x="1" y="26"/>
                          </a:cubicBezTo>
                          <a:cubicBezTo>
                            <a:pt x="0" y="33"/>
                            <a:pt x="3" y="49"/>
                            <a:pt x="12" y="4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3" name="Freeform 928">
                      <a:extLst>
                        <a:ext uri="{FF2B5EF4-FFF2-40B4-BE49-F238E27FC236}">
                          <a16:creationId xmlns:a16="http://schemas.microsoft.com/office/drawing/2014/main" id="{8A89003F-D593-434B-A07D-E9E66645599E}"/>
                        </a:ext>
                      </a:extLst>
                    </p:cNvPr>
                    <p:cNvSpPr>
                      <a:spLocks/>
                    </p:cNvSpPr>
                    <p:nvPr/>
                  </p:nvSpPr>
                  <p:spPr bwMode="auto">
                    <a:xfrm>
                      <a:off x="6376835" y="3078848"/>
                      <a:ext cx="0" cy="1588"/>
                    </a:xfrm>
                    <a:custGeom>
                      <a:avLst/>
                      <a:gdLst>
                        <a:gd name="T0" fmla="*/ 0 h 2"/>
                        <a:gd name="T1" fmla="*/ 0 h 2"/>
                        <a:gd name="T2" fmla="*/ 0 h 2"/>
                      </a:gdLst>
                      <a:ahLst/>
                      <a:cxnLst>
                        <a:cxn ang="0">
                          <a:pos x="0" y="T0"/>
                        </a:cxn>
                        <a:cxn ang="0">
                          <a:pos x="0" y="T1"/>
                        </a:cxn>
                        <a:cxn ang="0">
                          <a:pos x="0" y="T2"/>
                        </a:cxn>
                      </a:cxnLst>
                      <a:rect l="0" t="0" r="r" b="b"/>
                      <a:pathLst>
                        <a:path h="2">
                          <a:moveTo>
                            <a:pt x="0" y="0"/>
                          </a:moveTo>
                          <a:cubicBezTo>
                            <a:pt x="0" y="0"/>
                            <a:pt x="0" y="0"/>
                            <a:pt x="0" y="0"/>
                          </a:cubicBezTo>
                          <a:cubicBezTo>
                            <a:pt x="0" y="2"/>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4" name="Rectangle 929">
                      <a:extLst>
                        <a:ext uri="{FF2B5EF4-FFF2-40B4-BE49-F238E27FC236}">
                          <a16:creationId xmlns:a16="http://schemas.microsoft.com/office/drawing/2014/main" id="{EFBFF9D3-87BC-4451-8CC1-0E2B218A0BA7}"/>
                        </a:ext>
                      </a:extLst>
                    </p:cNvPr>
                    <p:cNvSpPr>
                      <a:spLocks noChangeArrowheads="1"/>
                    </p:cNvSpPr>
                    <p:nvPr/>
                  </p:nvSpPr>
                  <p:spPr bwMode="auto">
                    <a:xfrm>
                      <a:off x="6505423" y="331538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5" name="Freeform 930">
                      <a:extLst>
                        <a:ext uri="{FF2B5EF4-FFF2-40B4-BE49-F238E27FC236}">
                          <a16:creationId xmlns:a16="http://schemas.microsoft.com/office/drawing/2014/main" id="{6A6E49E5-3B1F-46C8-816A-544B2D7F32CC}"/>
                        </a:ext>
                      </a:extLst>
                    </p:cNvPr>
                    <p:cNvSpPr>
                      <a:spLocks/>
                    </p:cNvSpPr>
                    <p:nvPr/>
                  </p:nvSpPr>
                  <p:spPr bwMode="auto">
                    <a:xfrm>
                      <a:off x="6467323" y="3293163"/>
                      <a:ext cx="85725" cy="23813"/>
                    </a:xfrm>
                    <a:custGeom>
                      <a:avLst/>
                      <a:gdLst>
                        <a:gd name="T0" fmla="*/ 78 w 80"/>
                        <a:gd name="T1" fmla="*/ 11 h 22"/>
                        <a:gd name="T2" fmla="*/ 70 w 80"/>
                        <a:gd name="T3" fmla="*/ 15 h 22"/>
                        <a:gd name="T4" fmla="*/ 63 w 80"/>
                        <a:gd name="T5" fmla="*/ 12 h 22"/>
                        <a:gd name="T6" fmla="*/ 56 w 80"/>
                        <a:gd name="T7" fmla="*/ 10 h 22"/>
                        <a:gd name="T8" fmla="*/ 49 w 80"/>
                        <a:gd name="T9" fmla="*/ 8 h 22"/>
                        <a:gd name="T10" fmla="*/ 42 w 80"/>
                        <a:gd name="T11" fmla="*/ 6 h 22"/>
                        <a:gd name="T12" fmla="*/ 22 w 80"/>
                        <a:gd name="T13" fmla="*/ 7 h 22"/>
                        <a:gd name="T14" fmla="*/ 6 w 80"/>
                        <a:gd name="T15" fmla="*/ 1 h 22"/>
                        <a:gd name="T16" fmla="*/ 1 w 80"/>
                        <a:gd name="T17" fmla="*/ 7 h 22"/>
                        <a:gd name="T18" fmla="*/ 6 w 80"/>
                        <a:gd name="T19" fmla="*/ 10 h 22"/>
                        <a:gd name="T20" fmla="*/ 16 w 80"/>
                        <a:gd name="T21" fmla="*/ 11 h 22"/>
                        <a:gd name="T22" fmla="*/ 24 w 80"/>
                        <a:gd name="T23" fmla="*/ 13 h 22"/>
                        <a:gd name="T24" fmla="*/ 29 w 80"/>
                        <a:gd name="T25" fmla="*/ 15 h 22"/>
                        <a:gd name="T26" fmla="*/ 34 w 80"/>
                        <a:gd name="T27" fmla="*/ 15 h 22"/>
                        <a:gd name="T28" fmla="*/ 37 w 80"/>
                        <a:gd name="T29" fmla="*/ 21 h 22"/>
                        <a:gd name="T30" fmla="*/ 37 w 80"/>
                        <a:gd name="T31" fmla="*/ 21 h 22"/>
                        <a:gd name="T32" fmla="*/ 37 w 80"/>
                        <a:gd name="T33" fmla="*/ 21 h 22"/>
                        <a:gd name="T34" fmla="*/ 49 w 80"/>
                        <a:gd name="T35" fmla="*/ 20 h 22"/>
                        <a:gd name="T36" fmla="*/ 60 w 80"/>
                        <a:gd name="T37" fmla="*/ 19 h 22"/>
                        <a:gd name="T38" fmla="*/ 68 w 80"/>
                        <a:gd name="T39" fmla="*/ 17 h 22"/>
                        <a:gd name="T40" fmla="*/ 77 w 80"/>
                        <a:gd name="T41" fmla="*/ 17 h 22"/>
                        <a:gd name="T42" fmla="*/ 78 w 80"/>
                        <a:gd name="T4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22">
                          <a:moveTo>
                            <a:pt x="78" y="11"/>
                          </a:moveTo>
                          <a:cubicBezTo>
                            <a:pt x="76" y="10"/>
                            <a:pt x="72" y="14"/>
                            <a:pt x="70" y="15"/>
                          </a:cubicBezTo>
                          <a:cubicBezTo>
                            <a:pt x="66" y="15"/>
                            <a:pt x="65" y="15"/>
                            <a:pt x="63" y="12"/>
                          </a:cubicBezTo>
                          <a:cubicBezTo>
                            <a:pt x="61" y="9"/>
                            <a:pt x="61" y="10"/>
                            <a:pt x="56" y="10"/>
                          </a:cubicBezTo>
                          <a:cubicBezTo>
                            <a:pt x="53" y="11"/>
                            <a:pt x="52" y="9"/>
                            <a:pt x="49" y="8"/>
                          </a:cubicBezTo>
                          <a:cubicBezTo>
                            <a:pt x="47" y="6"/>
                            <a:pt x="45" y="6"/>
                            <a:pt x="42" y="6"/>
                          </a:cubicBezTo>
                          <a:cubicBezTo>
                            <a:pt x="35" y="6"/>
                            <a:pt x="29" y="10"/>
                            <a:pt x="22" y="7"/>
                          </a:cubicBezTo>
                          <a:cubicBezTo>
                            <a:pt x="17" y="5"/>
                            <a:pt x="12" y="0"/>
                            <a:pt x="6" y="1"/>
                          </a:cubicBezTo>
                          <a:cubicBezTo>
                            <a:pt x="3" y="1"/>
                            <a:pt x="0" y="4"/>
                            <a:pt x="1" y="7"/>
                          </a:cubicBezTo>
                          <a:cubicBezTo>
                            <a:pt x="1" y="9"/>
                            <a:pt x="3" y="9"/>
                            <a:pt x="6" y="10"/>
                          </a:cubicBezTo>
                          <a:cubicBezTo>
                            <a:pt x="10" y="10"/>
                            <a:pt x="12" y="9"/>
                            <a:pt x="16" y="11"/>
                          </a:cubicBezTo>
                          <a:cubicBezTo>
                            <a:pt x="18" y="12"/>
                            <a:pt x="21" y="12"/>
                            <a:pt x="24" y="13"/>
                          </a:cubicBezTo>
                          <a:cubicBezTo>
                            <a:pt x="26" y="13"/>
                            <a:pt x="27" y="14"/>
                            <a:pt x="29" y="15"/>
                          </a:cubicBezTo>
                          <a:cubicBezTo>
                            <a:pt x="31" y="15"/>
                            <a:pt x="33" y="15"/>
                            <a:pt x="34" y="15"/>
                          </a:cubicBezTo>
                          <a:cubicBezTo>
                            <a:pt x="36" y="17"/>
                            <a:pt x="34" y="21"/>
                            <a:pt x="37" y="21"/>
                          </a:cubicBezTo>
                          <a:cubicBezTo>
                            <a:pt x="37" y="21"/>
                            <a:pt x="37" y="21"/>
                            <a:pt x="37" y="21"/>
                          </a:cubicBezTo>
                          <a:cubicBezTo>
                            <a:pt x="39" y="22"/>
                            <a:pt x="38" y="21"/>
                            <a:pt x="37" y="21"/>
                          </a:cubicBezTo>
                          <a:cubicBezTo>
                            <a:pt x="42" y="22"/>
                            <a:pt x="45" y="21"/>
                            <a:pt x="49" y="20"/>
                          </a:cubicBezTo>
                          <a:cubicBezTo>
                            <a:pt x="52" y="19"/>
                            <a:pt x="56" y="20"/>
                            <a:pt x="60" y="19"/>
                          </a:cubicBezTo>
                          <a:cubicBezTo>
                            <a:pt x="62" y="19"/>
                            <a:pt x="65" y="17"/>
                            <a:pt x="68" y="17"/>
                          </a:cubicBezTo>
                          <a:cubicBezTo>
                            <a:pt x="70" y="17"/>
                            <a:pt x="74" y="19"/>
                            <a:pt x="77" y="17"/>
                          </a:cubicBezTo>
                          <a:cubicBezTo>
                            <a:pt x="78" y="16"/>
                            <a:pt x="80" y="12"/>
                            <a:pt x="78" y="1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494" name="Group 493">
                    <a:extLst>
                      <a:ext uri="{FF2B5EF4-FFF2-40B4-BE49-F238E27FC236}">
                        <a16:creationId xmlns:a16="http://schemas.microsoft.com/office/drawing/2014/main" id="{4DD80B5E-2FB1-402A-ABD9-4EFFB605E78C}"/>
                      </a:ext>
                    </a:extLst>
                  </p:cNvPr>
                  <p:cNvGrpSpPr/>
                  <p:nvPr/>
                </p:nvGrpSpPr>
                <p:grpSpPr>
                  <a:xfrm>
                    <a:off x="5402109" y="2377165"/>
                    <a:ext cx="430214" cy="900123"/>
                    <a:chOff x="5402109" y="2377165"/>
                    <a:chExt cx="430214" cy="900123"/>
                  </a:xfrm>
                  <a:grpFill/>
                </p:grpSpPr>
                <p:sp>
                  <p:nvSpPr>
                    <p:cNvPr id="495" name="Freeform 515">
                      <a:extLst>
                        <a:ext uri="{FF2B5EF4-FFF2-40B4-BE49-F238E27FC236}">
                          <a16:creationId xmlns:a16="http://schemas.microsoft.com/office/drawing/2014/main" id="{01850DDF-6E8B-43C6-8119-4BB3236DDE5E}"/>
                        </a:ext>
                      </a:extLst>
                    </p:cNvPr>
                    <p:cNvSpPr>
                      <a:spLocks/>
                    </p:cNvSpPr>
                    <p:nvPr/>
                  </p:nvSpPr>
                  <p:spPr bwMode="auto">
                    <a:xfrm>
                      <a:off x="5429097" y="3055035"/>
                      <a:ext cx="101600" cy="188915"/>
                    </a:xfrm>
                    <a:custGeom>
                      <a:avLst/>
                      <a:gdLst>
                        <a:gd name="T0" fmla="*/ 61 w 93"/>
                        <a:gd name="T1" fmla="*/ 145 h 177"/>
                        <a:gd name="T2" fmla="*/ 61 w 93"/>
                        <a:gd name="T3" fmla="*/ 145 h 177"/>
                        <a:gd name="T4" fmla="*/ 70 w 93"/>
                        <a:gd name="T5" fmla="*/ 137 h 177"/>
                        <a:gd name="T6" fmla="*/ 65 w 93"/>
                        <a:gd name="T7" fmla="*/ 135 h 177"/>
                        <a:gd name="T8" fmla="*/ 62 w 93"/>
                        <a:gd name="T9" fmla="*/ 130 h 177"/>
                        <a:gd name="T10" fmla="*/ 63 w 93"/>
                        <a:gd name="T11" fmla="*/ 117 h 177"/>
                        <a:gd name="T12" fmla="*/ 69 w 93"/>
                        <a:gd name="T13" fmla="*/ 107 h 177"/>
                        <a:gd name="T14" fmla="*/ 58 w 93"/>
                        <a:gd name="T15" fmla="*/ 96 h 177"/>
                        <a:gd name="T16" fmla="*/ 56 w 93"/>
                        <a:gd name="T17" fmla="*/ 85 h 177"/>
                        <a:gd name="T18" fmla="*/ 60 w 93"/>
                        <a:gd name="T19" fmla="*/ 84 h 177"/>
                        <a:gd name="T20" fmla="*/ 65 w 93"/>
                        <a:gd name="T21" fmla="*/ 84 h 177"/>
                        <a:gd name="T22" fmla="*/ 69 w 93"/>
                        <a:gd name="T23" fmla="*/ 85 h 177"/>
                        <a:gd name="T24" fmla="*/ 70 w 93"/>
                        <a:gd name="T25" fmla="*/ 78 h 177"/>
                        <a:gd name="T26" fmla="*/ 72 w 93"/>
                        <a:gd name="T27" fmla="*/ 65 h 177"/>
                        <a:gd name="T28" fmla="*/ 74 w 93"/>
                        <a:gd name="T29" fmla="*/ 50 h 177"/>
                        <a:gd name="T30" fmla="*/ 72 w 93"/>
                        <a:gd name="T31" fmla="*/ 35 h 177"/>
                        <a:gd name="T32" fmla="*/ 91 w 93"/>
                        <a:gd name="T33" fmla="*/ 21 h 177"/>
                        <a:gd name="T34" fmla="*/ 85 w 93"/>
                        <a:gd name="T35" fmla="*/ 17 h 177"/>
                        <a:gd name="T36" fmla="*/ 82 w 93"/>
                        <a:gd name="T37" fmla="*/ 11 h 177"/>
                        <a:gd name="T38" fmla="*/ 77 w 93"/>
                        <a:gd name="T39" fmla="*/ 7 h 177"/>
                        <a:gd name="T40" fmla="*/ 71 w 93"/>
                        <a:gd name="T41" fmla="*/ 8 h 177"/>
                        <a:gd name="T42" fmla="*/ 55 w 93"/>
                        <a:gd name="T43" fmla="*/ 11 h 177"/>
                        <a:gd name="T44" fmla="*/ 49 w 93"/>
                        <a:gd name="T45" fmla="*/ 12 h 177"/>
                        <a:gd name="T46" fmla="*/ 42 w 93"/>
                        <a:gd name="T47" fmla="*/ 15 h 177"/>
                        <a:gd name="T48" fmla="*/ 38 w 93"/>
                        <a:gd name="T49" fmla="*/ 6 h 177"/>
                        <a:gd name="T50" fmla="*/ 30 w 93"/>
                        <a:gd name="T51" fmla="*/ 4 h 177"/>
                        <a:gd name="T52" fmla="*/ 24 w 93"/>
                        <a:gd name="T53" fmla="*/ 8 h 177"/>
                        <a:gd name="T54" fmla="*/ 17 w 93"/>
                        <a:gd name="T55" fmla="*/ 12 h 177"/>
                        <a:gd name="T56" fmla="*/ 19 w 93"/>
                        <a:gd name="T57" fmla="*/ 17 h 177"/>
                        <a:gd name="T58" fmla="*/ 20 w 93"/>
                        <a:gd name="T59" fmla="*/ 25 h 177"/>
                        <a:gd name="T60" fmla="*/ 23 w 93"/>
                        <a:gd name="T61" fmla="*/ 35 h 177"/>
                        <a:gd name="T62" fmla="*/ 23 w 93"/>
                        <a:gd name="T63" fmla="*/ 42 h 177"/>
                        <a:gd name="T64" fmla="*/ 23 w 93"/>
                        <a:gd name="T65" fmla="*/ 49 h 177"/>
                        <a:gd name="T66" fmla="*/ 19 w 93"/>
                        <a:gd name="T67" fmla="*/ 59 h 177"/>
                        <a:gd name="T68" fmla="*/ 15 w 93"/>
                        <a:gd name="T69" fmla="*/ 75 h 177"/>
                        <a:gd name="T70" fmla="*/ 10 w 93"/>
                        <a:gd name="T71" fmla="*/ 90 h 177"/>
                        <a:gd name="T72" fmla="*/ 3 w 93"/>
                        <a:gd name="T73" fmla="*/ 100 h 177"/>
                        <a:gd name="T74" fmla="*/ 1 w 93"/>
                        <a:gd name="T75" fmla="*/ 108 h 177"/>
                        <a:gd name="T76" fmla="*/ 0 w 93"/>
                        <a:gd name="T77" fmla="*/ 115 h 177"/>
                        <a:gd name="T78" fmla="*/ 8 w 93"/>
                        <a:gd name="T79" fmla="*/ 116 h 177"/>
                        <a:gd name="T80" fmla="*/ 11 w 93"/>
                        <a:gd name="T81" fmla="*/ 111 h 177"/>
                        <a:gd name="T82" fmla="*/ 15 w 93"/>
                        <a:gd name="T83" fmla="*/ 114 h 177"/>
                        <a:gd name="T84" fmla="*/ 6 w 93"/>
                        <a:gd name="T85" fmla="*/ 124 h 177"/>
                        <a:gd name="T86" fmla="*/ 10 w 93"/>
                        <a:gd name="T87" fmla="*/ 127 h 177"/>
                        <a:gd name="T88" fmla="*/ 14 w 93"/>
                        <a:gd name="T89" fmla="*/ 123 h 177"/>
                        <a:gd name="T90" fmla="*/ 22 w 93"/>
                        <a:gd name="T91" fmla="*/ 126 h 177"/>
                        <a:gd name="T92" fmla="*/ 18 w 93"/>
                        <a:gd name="T93" fmla="*/ 130 h 177"/>
                        <a:gd name="T94" fmla="*/ 19 w 93"/>
                        <a:gd name="T95" fmla="*/ 137 h 177"/>
                        <a:gd name="T96" fmla="*/ 20 w 93"/>
                        <a:gd name="T97" fmla="*/ 153 h 177"/>
                        <a:gd name="T98" fmla="*/ 16 w 93"/>
                        <a:gd name="T99" fmla="*/ 168 h 177"/>
                        <a:gd name="T100" fmla="*/ 22 w 93"/>
                        <a:gd name="T101" fmla="*/ 173 h 177"/>
                        <a:gd name="T102" fmla="*/ 37 w 93"/>
                        <a:gd name="T103" fmla="*/ 175 h 177"/>
                        <a:gd name="T104" fmla="*/ 52 w 93"/>
                        <a:gd name="T105" fmla="*/ 173 h 177"/>
                        <a:gd name="T106" fmla="*/ 54 w 93"/>
                        <a:gd name="T107" fmla="*/ 172 h 177"/>
                        <a:gd name="T108" fmla="*/ 57 w 93"/>
                        <a:gd name="T109" fmla="*/ 168 h 177"/>
                        <a:gd name="T110" fmla="*/ 55 w 93"/>
                        <a:gd name="T111" fmla="*/ 159 h 177"/>
                        <a:gd name="T112" fmla="*/ 61 w 93"/>
                        <a:gd name="T113" fmla="*/ 145 h 177"/>
                        <a:gd name="T114" fmla="*/ 61 w 93"/>
                        <a:gd name="T115"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 h="177">
                          <a:moveTo>
                            <a:pt x="61" y="145"/>
                          </a:moveTo>
                          <a:cubicBezTo>
                            <a:pt x="62" y="144"/>
                            <a:pt x="61" y="144"/>
                            <a:pt x="61" y="145"/>
                          </a:cubicBezTo>
                          <a:cubicBezTo>
                            <a:pt x="62" y="143"/>
                            <a:pt x="70" y="139"/>
                            <a:pt x="70" y="137"/>
                          </a:cubicBezTo>
                          <a:cubicBezTo>
                            <a:pt x="65" y="135"/>
                            <a:pt x="65" y="135"/>
                            <a:pt x="65" y="135"/>
                          </a:cubicBezTo>
                          <a:cubicBezTo>
                            <a:pt x="63" y="134"/>
                            <a:pt x="62" y="132"/>
                            <a:pt x="62" y="130"/>
                          </a:cubicBezTo>
                          <a:cubicBezTo>
                            <a:pt x="60" y="125"/>
                            <a:pt x="60" y="121"/>
                            <a:pt x="63" y="117"/>
                          </a:cubicBezTo>
                          <a:cubicBezTo>
                            <a:pt x="64" y="114"/>
                            <a:pt x="69" y="110"/>
                            <a:pt x="69" y="107"/>
                          </a:cubicBezTo>
                          <a:cubicBezTo>
                            <a:pt x="69" y="104"/>
                            <a:pt x="60" y="98"/>
                            <a:pt x="58" y="96"/>
                          </a:cubicBezTo>
                          <a:cubicBezTo>
                            <a:pt x="56" y="93"/>
                            <a:pt x="52" y="88"/>
                            <a:pt x="56" y="85"/>
                          </a:cubicBezTo>
                          <a:cubicBezTo>
                            <a:pt x="57" y="84"/>
                            <a:pt x="59" y="84"/>
                            <a:pt x="60" y="84"/>
                          </a:cubicBezTo>
                          <a:cubicBezTo>
                            <a:pt x="62" y="84"/>
                            <a:pt x="64" y="84"/>
                            <a:pt x="65" y="84"/>
                          </a:cubicBezTo>
                          <a:cubicBezTo>
                            <a:pt x="66" y="84"/>
                            <a:pt x="68" y="85"/>
                            <a:pt x="69" y="85"/>
                          </a:cubicBezTo>
                          <a:cubicBezTo>
                            <a:pt x="70" y="84"/>
                            <a:pt x="70" y="80"/>
                            <a:pt x="70" y="78"/>
                          </a:cubicBezTo>
                          <a:cubicBezTo>
                            <a:pt x="71" y="74"/>
                            <a:pt x="71" y="70"/>
                            <a:pt x="72" y="65"/>
                          </a:cubicBezTo>
                          <a:cubicBezTo>
                            <a:pt x="73" y="60"/>
                            <a:pt x="75" y="55"/>
                            <a:pt x="74" y="50"/>
                          </a:cubicBezTo>
                          <a:cubicBezTo>
                            <a:pt x="73" y="45"/>
                            <a:pt x="70" y="40"/>
                            <a:pt x="72" y="35"/>
                          </a:cubicBezTo>
                          <a:cubicBezTo>
                            <a:pt x="75" y="30"/>
                            <a:pt x="93" y="27"/>
                            <a:pt x="91" y="21"/>
                          </a:cubicBezTo>
                          <a:cubicBezTo>
                            <a:pt x="90" y="19"/>
                            <a:pt x="87" y="18"/>
                            <a:pt x="85" y="17"/>
                          </a:cubicBezTo>
                          <a:cubicBezTo>
                            <a:pt x="84" y="15"/>
                            <a:pt x="82" y="13"/>
                            <a:pt x="82" y="11"/>
                          </a:cubicBezTo>
                          <a:cubicBezTo>
                            <a:pt x="81" y="7"/>
                            <a:pt x="81" y="7"/>
                            <a:pt x="77" y="7"/>
                          </a:cubicBezTo>
                          <a:cubicBezTo>
                            <a:pt x="75" y="7"/>
                            <a:pt x="73" y="8"/>
                            <a:pt x="71" y="8"/>
                          </a:cubicBezTo>
                          <a:cubicBezTo>
                            <a:pt x="65" y="10"/>
                            <a:pt x="61" y="11"/>
                            <a:pt x="55" y="11"/>
                          </a:cubicBezTo>
                          <a:cubicBezTo>
                            <a:pt x="53" y="11"/>
                            <a:pt x="51" y="11"/>
                            <a:pt x="49" y="12"/>
                          </a:cubicBezTo>
                          <a:cubicBezTo>
                            <a:pt x="46" y="13"/>
                            <a:pt x="45" y="15"/>
                            <a:pt x="42" y="15"/>
                          </a:cubicBezTo>
                          <a:cubicBezTo>
                            <a:pt x="34" y="14"/>
                            <a:pt x="37" y="10"/>
                            <a:pt x="38" y="6"/>
                          </a:cubicBezTo>
                          <a:cubicBezTo>
                            <a:pt x="39" y="0"/>
                            <a:pt x="33" y="2"/>
                            <a:pt x="30" y="4"/>
                          </a:cubicBezTo>
                          <a:cubicBezTo>
                            <a:pt x="27" y="5"/>
                            <a:pt x="25" y="6"/>
                            <a:pt x="24" y="8"/>
                          </a:cubicBezTo>
                          <a:cubicBezTo>
                            <a:pt x="23" y="8"/>
                            <a:pt x="18" y="11"/>
                            <a:pt x="17" y="12"/>
                          </a:cubicBezTo>
                          <a:cubicBezTo>
                            <a:pt x="17" y="14"/>
                            <a:pt x="19" y="16"/>
                            <a:pt x="19" y="17"/>
                          </a:cubicBezTo>
                          <a:cubicBezTo>
                            <a:pt x="20" y="20"/>
                            <a:pt x="20" y="22"/>
                            <a:pt x="20" y="25"/>
                          </a:cubicBezTo>
                          <a:cubicBezTo>
                            <a:pt x="19" y="30"/>
                            <a:pt x="23" y="31"/>
                            <a:pt x="23" y="35"/>
                          </a:cubicBezTo>
                          <a:cubicBezTo>
                            <a:pt x="24" y="38"/>
                            <a:pt x="23" y="40"/>
                            <a:pt x="23" y="42"/>
                          </a:cubicBezTo>
                          <a:cubicBezTo>
                            <a:pt x="22" y="44"/>
                            <a:pt x="24" y="47"/>
                            <a:pt x="23" y="49"/>
                          </a:cubicBezTo>
                          <a:cubicBezTo>
                            <a:pt x="22" y="52"/>
                            <a:pt x="20" y="56"/>
                            <a:pt x="19" y="59"/>
                          </a:cubicBezTo>
                          <a:cubicBezTo>
                            <a:pt x="17" y="64"/>
                            <a:pt x="18" y="70"/>
                            <a:pt x="15" y="75"/>
                          </a:cubicBezTo>
                          <a:cubicBezTo>
                            <a:pt x="13" y="80"/>
                            <a:pt x="12" y="86"/>
                            <a:pt x="10" y="90"/>
                          </a:cubicBezTo>
                          <a:cubicBezTo>
                            <a:pt x="8" y="94"/>
                            <a:pt x="4" y="97"/>
                            <a:pt x="3" y="100"/>
                          </a:cubicBezTo>
                          <a:cubicBezTo>
                            <a:pt x="2" y="102"/>
                            <a:pt x="2" y="105"/>
                            <a:pt x="1" y="108"/>
                          </a:cubicBezTo>
                          <a:cubicBezTo>
                            <a:pt x="1" y="110"/>
                            <a:pt x="0" y="113"/>
                            <a:pt x="0" y="115"/>
                          </a:cubicBezTo>
                          <a:cubicBezTo>
                            <a:pt x="1" y="121"/>
                            <a:pt x="6" y="120"/>
                            <a:pt x="8" y="116"/>
                          </a:cubicBezTo>
                          <a:cubicBezTo>
                            <a:pt x="9" y="114"/>
                            <a:pt x="9" y="112"/>
                            <a:pt x="11" y="111"/>
                          </a:cubicBezTo>
                          <a:cubicBezTo>
                            <a:pt x="13" y="111"/>
                            <a:pt x="15" y="112"/>
                            <a:pt x="15" y="114"/>
                          </a:cubicBezTo>
                          <a:cubicBezTo>
                            <a:pt x="16" y="120"/>
                            <a:pt x="6" y="118"/>
                            <a:pt x="6" y="124"/>
                          </a:cubicBezTo>
                          <a:cubicBezTo>
                            <a:pt x="6" y="125"/>
                            <a:pt x="8" y="127"/>
                            <a:pt x="10" y="127"/>
                          </a:cubicBezTo>
                          <a:cubicBezTo>
                            <a:pt x="12" y="127"/>
                            <a:pt x="12" y="125"/>
                            <a:pt x="14" y="123"/>
                          </a:cubicBezTo>
                          <a:cubicBezTo>
                            <a:pt x="16" y="121"/>
                            <a:pt x="23" y="122"/>
                            <a:pt x="22" y="126"/>
                          </a:cubicBezTo>
                          <a:cubicBezTo>
                            <a:pt x="21" y="128"/>
                            <a:pt x="19" y="128"/>
                            <a:pt x="18" y="130"/>
                          </a:cubicBezTo>
                          <a:cubicBezTo>
                            <a:pt x="17" y="132"/>
                            <a:pt x="19" y="135"/>
                            <a:pt x="19" y="137"/>
                          </a:cubicBezTo>
                          <a:cubicBezTo>
                            <a:pt x="20" y="142"/>
                            <a:pt x="19" y="148"/>
                            <a:pt x="20" y="153"/>
                          </a:cubicBezTo>
                          <a:cubicBezTo>
                            <a:pt x="20" y="158"/>
                            <a:pt x="18" y="163"/>
                            <a:pt x="16" y="168"/>
                          </a:cubicBezTo>
                          <a:cubicBezTo>
                            <a:pt x="13" y="174"/>
                            <a:pt x="16" y="176"/>
                            <a:pt x="22" y="173"/>
                          </a:cubicBezTo>
                          <a:cubicBezTo>
                            <a:pt x="28" y="170"/>
                            <a:pt x="31" y="173"/>
                            <a:pt x="37" y="175"/>
                          </a:cubicBezTo>
                          <a:cubicBezTo>
                            <a:pt x="43" y="177"/>
                            <a:pt x="46" y="175"/>
                            <a:pt x="52" y="173"/>
                          </a:cubicBezTo>
                          <a:cubicBezTo>
                            <a:pt x="53" y="172"/>
                            <a:pt x="54" y="172"/>
                            <a:pt x="54" y="172"/>
                          </a:cubicBezTo>
                          <a:cubicBezTo>
                            <a:pt x="57" y="171"/>
                            <a:pt x="57" y="171"/>
                            <a:pt x="57" y="168"/>
                          </a:cubicBezTo>
                          <a:cubicBezTo>
                            <a:pt x="56" y="165"/>
                            <a:pt x="55" y="162"/>
                            <a:pt x="55" y="159"/>
                          </a:cubicBezTo>
                          <a:cubicBezTo>
                            <a:pt x="54" y="153"/>
                            <a:pt x="57" y="149"/>
                            <a:pt x="61" y="145"/>
                          </a:cubicBezTo>
                          <a:cubicBezTo>
                            <a:pt x="60" y="145"/>
                            <a:pt x="60" y="146"/>
                            <a:pt x="61" y="14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6" name="Rectangle 516">
                      <a:extLst>
                        <a:ext uri="{FF2B5EF4-FFF2-40B4-BE49-F238E27FC236}">
                          <a16:creationId xmlns:a16="http://schemas.microsoft.com/office/drawing/2014/main" id="{996A4F2A-16E5-44D2-9FE2-F744447664F3}"/>
                        </a:ext>
                      </a:extLst>
                    </p:cNvPr>
                    <p:cNvSpPr>
                      <a:spLocks noChangeArrowheads="1"/>
                    </p:cNvSpPr>
                    <p:nvPr/>
                  </p:nvSpPr>
                  <p:spPr bwMode="auto">
                    <a:xfrm>
                      <a:off x="5495772" y="3209025"/>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7" name="Freeform 518">
                      <a:extLst>
                        <a:ext uri="{FF2B5EF4-FFF2-40B4-BE49-F238E27FC236}">
                          <a16:creationId xmlns:a16="http://schemas.microsoft.com/office/drawing/2014/main" id="{2BF304F1-1404-40D3-B64B-ABCED459D24B}"/>
                        </a:ext>
                      </a:extLst>
                    </p:cNvPr>
                    <p:cNvSpPr>
                      <a:spLocks/>
                    </p:cNvSpPr>
                    <p:nvPr/>
                  </p:nvSpPr>
                  <p:spPr bwMode="auto">
                    <a:xfrm>
                      <a:off x="5525934" y="3248713"/>
                      <a:ext cx="1588" cy="4763"/>
                    </a:xfrm>
                    <a:custGeom>
                      <a:avLst/>
                      <a:gdLst>
                        <a:gd name="T0" fmla="*/ 1 w 2"/>
                        <a:gd name="T1" fmla="*/ 2 h 4"/>
                        <a:gd name="T2" fmla="*/ 1 w 2"/>
                        <a:gd name="T3" fmla="*/ 2 h 4"/>
                      </a:gdLst>
                      <a:ahLst/>
                      <a:cxnLst>
                        <a:cxn ang="0">
                          <a:pos x="T0" y="T1"/>
                        </a:cxn>
                        <a:cxn ang="0">
                          <a:pos x="T2" y="T3"/>
                        </a:cxn>
                      </a:cxnLst>
                      <a:rect l="0" t="0" r="r" b="b"/>
                      <a:pathLst>
                        <a:path w="2" h="4">
                          <a:moveTo>
                            <a:pt x="1" y="2"/>
                          </a:moveTo>
                          <a:cubicBezTo>
                            <a:pt x="2" y="0"/>
                            <a:pt x="0" y="4"/>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8" name="Freeform 519">
                      <a:extLst>
                        <a:ext uri="{FF2B5EF4-FFF2-40B4-BE49-F238E27FC236}">
                          <a16:creationId xmlns:a16="http://schemas.microsoft.com/office/drawing/2014/main" id="{FC20E5BB-879C-4B6D-BF80-376C57BBA2FF}"/>
                        </a:ext>
                      </a:extLst>
                    </p:cNvPr>
                    <p:cNvSpPr>
                      <a:spLocks/>
                    </p:cNvSpPr>
                    <p:nvPr/>
                  </p:nvSpPr>
                  <p:spPr bwMode="auto">
                    <a:xfrm>
                      <a:off x="5435447" y="2994710"/>
                      <a:ext cx="396876" cy="282578"/>
                    </a:xfrm>
                    <a:custGeom>
                      <a:avLst/>
                      <a:gdLst>
                        <a:gd name="T0" fmla="*/ 93 w 368"/>
                        <a:gd name="T1" fmla="*/ 258 h 265"/>
                        <a:gd name="T2" fmla="*/ 113 w 368"/>
                        <a:gd name="T3" fmla="*/ 260 h 265"/>
                        <a:gd name="T4" fmla="*/ 141 w 368"/>
                        <a:gd name="T5" fmla="*/ 242 h 265"/>
                        <a:gd name="T6" fmla="*/ 177 w 368"/>
                        <a:gd name="T7" fmla="*/ 242 h 265"/>
                        <a:gd name="T8" fmla="*/ 197 w 368"/>
                        <a:gd name="T9" fmla="*/ 240 h 265"/>
                        <a:gd name="T10" fmla="*/ 213 w 368"/>
                        <a:gd name="T11" fmla="*/ 236 h 265"/>
                        <a:gd name="T12" fmla="*/ 237 w 368"/>
                        <a:gd name="T13" fmla="*/ 216 h 265"/>
                        <a:gd name="T14" fmla="*/ 247 w 368"/>
                        <a:gd name="T15" fmla="*/ 204 h 265"/>
                        <a:gd name="T16" fmla="*/ 270 w 368"/>
                        <a:gd name="T17" fmla="*/ 179 h 265"/>
                        <a:gd name="T18" fmla="*/ 268 w 368"/>
                        <a:gd name="T19" fmla="*/ 165 h 265"/>
                        <a:gd name="T20" fmla="*/ 262 w 368"/>
                        <a:gd name="T21" fmla="*/ 144 h 265"/>
                        <a:gd name="T22" fmla="*/ 279 w 368"/>
                        <a:gd name="T23" fmla="*/ 121 h 265"/>
                        <a:gd name="T24" fmla="*/ 302 w 368"/>
                        <a:gd name="T25" fmla="*/ 94 h 265"/>
                        <a:gd name="T26" fmla="*/ 342 w 368"/>
                        <a:gd name="T27" fmla="*/ 78 h 265"/>
                        <a:gd name="T28" fmla="*/ 363 w 368"/>
                        <a:gd name="T29" fmla="*/ 58 h 265"/>
                        <a:gd name="T30" fmla="*/ 344 w 368"/>
                        <a:gd name="T31" fmla="*/ 51 h 265"/>
                        <a:gd name="T32" fmla="*/ 323 w 368"/>
                        <a:gd name="T33" fmla="*/ 44 h 265"/>
                        <a:gd name="T34" fmla="*/ 305 w 368"/>
                        <a:gd name="T35" fmla="*/ 39 h 265"/>
                        <a:gd name="T36" fmla="*/ 288 w 368"/>
                        <a:gd name="T37" fmla="*/ 38 h 265"/>
                        <a:gd name="T38" fmla="*/ 266 w 368"/>
                        <a:gd name="T39" fmla="*/ 35 h 265"/>
                        <a:gd name="T40" fmla="*/ 244 w 368"/>
                        <a:gd name="T41" fmla="*/ 29 h 265"/>
                        <a:gd name="T42" fmla="*/ 228 w 368"/>
                        <a:gd name="T43" fmla="*/ 23 h 265"/>
                        <a:gd name="T44" fmla="*/ 220 w 368"/>
                        <a:gd name="T45" fmla="*/ 12 h 265"/>
                        <a:gd name="T46" fmla="*/ 210 w 368"/>
                        <a:gd name="T47" fmla="*/ 14 h 265"/>
                        <a:gd name="T48" fmla="*/ 194 w 368"/>
                        <a:gd name="T49" fmla="*/ 10 h 265"/>
                        <a:gd name="T50" fmla="*/ 169 w 368"/>
                        <a:gd name="T51" fmla="*/ 8 h 265"/>
                        <a:gd name="T52" fmla="*/ 141 w 368"/>
                        <a:gd name="T53" fmla="*/ 11 h 265"/>
                        <a:gd name="T54" fmla="*/ 110 w 368"/>
                        <a:gd name="T55" fmla="*/ 7 h 265"/>
                        <a:gd name="T56" fmla="*/ 80 w 368"/>
                        <a:gd name="T57" fmla="*/ 6 h 265"/>
                        <a:gd name="T58" fmla="*/ 50 w 368"/>
                        <a:gd name="T59" fmla="*/ 0 h 265"/>
                        <a:gd name="T60" fmla="*/ 32 w 368"/>
                        <a:gd name="T61" fmla="*/ 3 h 265"/>
                        <a:gd name="T62" fmla="*/ 30 w 368"/>
                        <a:gd name="T63" fmla="*/ 11 h 265"/>
                        <a:gd name="T64" fmla="*/ 16 w 368"/>
                        <a:gd name="T65" fmla="*/ 15 h 265"/>
                        <a:gd name="T66" fmla="*/ 1 w 368"/>
                        <a:gd name="T67" fmla="*/ 24 h 265"/>
                        <a:gd name="T68" fmla="*/ 10 w 368"/>
                        <a:gd name="T69" fmla="*/ 39 h 265"/>
                        <a:gd name="T70" fmla="*/ 15 w 368"/>
                        <a:gd name="T71" fmla="*/ 45 h 265"/>
                        <a:gd name="T72" fmla="*/ 17 w 368"/>
                        <a:gd name="T73" fmla="*/ 53 h 265"/>
                        <a:gd name="T74" fmla="*/ 32 w 368"/>
                        <a:gd name="T75" fmla="*/ 54 h 265"/>
                        <a:gd name="T76" fmla="*/ 37 w 368"/>
                        <a:gd name="T77" fmla="*/ 67 h 265"/>
                        <a:gd name="T78" fmla="*/ 58 w 368"/>
                        <a:gd name="T79" fmla="*/ 63 h 265"/>
                        <a:gd name="T80" fmla="*/ 80 w 368"/>
                        <a:gd name="T81" fmla="*/ 65 h 265"/>
                        <a:gd name="T82" fmla="*/ 81 w 368"/>
                        <a:gd name="T83" fmla="*/ 87 h 265"/>
                        <a:gd name="T84" fmla="*/ 73 w 368"/>
                        <a:gd name="T85" fmla="*/ 107 h 265"/>
                        <a:gd name="T86" fmla="*/ 68 w 368"/>
                        <a:gd name="T87" fmla="*/ 139 h 265"/>
                        <a:gd name="T88" fmla="*/ 67 w 368"/>
                        <a:gd name="T89" fmla="*/ 164 h 265"/>
                        <a:gd name="T90" fmla="*/ 62 w 368"/>
                        <a:gd name="T91" fmla="*/ 188 h 265"/>
                        <a:gd name="T92" fmla="*/ 62 w 368"/>
                        <a:gd name="T93" fmla="*/ 200 h 265"/>
                        <a:gd name="T94" fmla="*/ 56 w 368"/>
                        <a:gd name="T95" fmla="*/ 225 h 265"/>
                        <a:gd name="T96" fmla="*/ 69 w 368"/>
                        <a:gd name="T97" fmla="*/ 226 h 265"/>
                        <a:gd name="T98" fmla="*/ 82 w 368"/>
                        <a:gd name="T99" fmla="*/ 236 h 265"/>
                        <a:gd name="T100" fmla="*/ 85 w 368"/>
                        <a:gd name="T101" fmla="*/ 24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265">
                          <a:moveTo>
                            <a:pt x="87" y="248"/>
                          </a:moveTo>
                          <a:cubicBezTo>
                            <a:pt x="90" y="251"/>
                            <a:pt x="91" y="254"/>
                            <a:pt x="93" y="258"/>
                          </a:cubicBezTo>
                          <a:cubicBezTo>
                            <a:pt x="95" y="261"/>
                            <a:pt x="99" y="262"/>
                            <a:pt x="103" y="263"/>
                          </a:cubicBezTo>
                          <a:cubicBezTo>
                            <a:pt x="108" y="265"/>
                            <a:pt x="110" y="264"/>
                            <a:pt x="113" y="260"/>
                          </a:cubicBezTo>
                          <a:cubicBezTo>
                            <a:pt x="118" y="254"/>
                            <a:pt x="126" y="251"/>
                            <a:pt x="133" y="247"/>
                          </a:cubicBezTo>
                          <a:cubicBezTo>
                            <a:pt x="136" y="245"/>
                            <a:pt x="138" y="243"/>
                            <a:pt x="141" y="242"/>
                          </a:cubicBezTo>
                          <a:cubicBezTo>
                            <a:pt x="145" y="241"/>
                            <a:pt x="150" y="241"/>
                            <a:pt x="154" y="241"/>
                          </a:cubicBezTo>
                          <a:cubicBezTo>
                            <a:pt x="162" y="241"/>
                            <a:pt x="169" y="241"/>
                            <a:pt x="177" y="242"/>
                          </a:cubicBezTo>
                          <a:cubicBezTo>
                            <a:pt x="181" y="242"/>
                            <a:pt x="185" y="243"/>
                            <a:pt x="189" y="243"/>
                          </a:cubicBezTo>
                          <a:cubicBezTo>
                            <a:pt x="193" y="243"/>
                            <a:pt x="194" y="241"/>
                            <a:pt x="197" y="240"/>
                          </a:cubicBezTo>
                          <a:cubicBezTo>
                            <a:pt x="200" y="238"/>
                            <a:pt x="203" y="239"/>
                            <a:pt x="206" y="240"/>
                          </a:cubicBezTo>
                          <a:cubicBezTo>
                            <a:pt x="210" y="242"/>
                            <a:pt x="211" y="239"/>
                            <a:pt x="213" y="236"/>
                          </a:cubicBezTo>
                          <a:cubicBezTo>
                            <a:pt x="216" y="229"/>
                            <a:pt x="219" y="222"/>
                            <a:pt x="226" y="219"/>
                          </a:cubicBezTo>
                          <a:cubicBezTo>
                            <a:pt x="230" y="218"/>
                            <a:pt x="233" y="217"/>
                            <a:pt x="237" y="216"/>
                          </a:cubicBezTo>
                          <a:cubicBezTo>
                            <a:pt x="239" y="215"/>
                            <a:pt x="245" y="215"/>
                            <a:pt x="247" y="213"/>
                          </a:cubicBezTo>
                          <a:cubicBezTo>
                            <a:pt x="248" y="210"/>
                            <a:pt x="246" y="207"/>
                            <a:pt x="247" y="204"/>
                          </a:cubicBezTo>
                          <a:cubicBezTo>
                            <a:pt x="248" y="201"/>
                            <a:pt x="252" y="196"/>
                            <a:pt x="253" y="193"/>
                          </a:cubicBezTo>
                          <a:cubicBezTo>
                            <a:pt x="257" y="188"/>
                            <a:pt x="265" y="183"/>
                            <a:pt x="270" y="179"/>
                          </a:cubicBezTo>
                          <a:cubicBezTo>
                            <a:pt x="272" y="177"/>
                            <a:pt x="276" y="176"/>
                            <a:pt x="276" y="173"/>
                          </a:cubicBezTo>
                          <a:cubicBezTo>
                            <a:pt x="275" y="170"/>
                            <a:pt x="270" y="167"/>
                            <a:pt x="268" y="165"/>
                          </a:cubicBezTo>
                          <a:cubicBezTo>
                            <a:pt x="266" y="162"/>
                            <a:pt x="265" y="158"/>
                            <a:pt x="263" y="155"/>
                          </a:cubicBezTo>
                          <a:cubicBezTo>
                            <a:pt x="261" y="151"/>
                            <a:pt x="261" y="148"/>
                            <a:pt x="262" y="144"/>
                          </a:cubicBezTo>
                          <a:cubicBezTo>
                            <a:pt x="264" y="140"/>
                            <a:pt x="268" y="137"/>
                            <a:pt x="271" y="133"/>
                          </a:cubicBezTo>
                          <a:cubicBezTo>
                            <a:pt x="273" y="130"/>
                            <a:pt x="276" y="125"/>
                            <a:pt x="279" y="121"/>
                          </a:cubicBezTo>
                          <a:cubicBezTo>
                            <a:pt x="283" y="116"/>
                            <a:pt x="288" y="111"/>
                            <a:pt x="291" y="106"/>
                          </a:cubicBezTo>
                          <a:cubicBezTo>
                            <a:pt x="294" y="101"/>
                            <a:pt x="297" y="96"/>
                            <a:pt x="302" y="94"/>
                          </a:cubicBezTo>
                          <a:cubicBezTo>
                            <a:pt x="309" y="91"/>
                            <a:pt x="317" y="91"/>
                            <a:pt x="324" y="88"/>
                          </a:cubicBezTo>
                          <a:cubicBezTo>
                            <a:pt x="330" y="85"/>
                            <a:pt x="336" y="81"/>
                            <a:pt x="342" y="78"/>
                          </a:cubicBezTo>
                          <a:cubicBezTo>
                            <a:pt x="348" y="75"/>
                            <a:pt x="356" y="72"/>
                            <a:pt x="361" y="67"/>
                          </a:cubicBezTo>
                          <a:cubicBezTo>
                            <a:pt x="365" y="64"/>
                            <a:pt x="363" y="62"/>
                            <a:pt x="363" y="58"/>
                          </a:cubicBezTo>
                          <a:cubicBezTo>
                            <a:pt x="362" y="54"/>
                            <a:pt x="368" y="51"/>
                            <a:pt x="367" y="47"/>
                          </a:cubicBezTo>
                          <a:cubicBezTo>
                            <a:pt x="359" y="48"/>
                            <a:pt x="352" y="50"/>
                            <a:pt x="344" y="51"/>
                          </a:cubicBezTo>
                          <a:cubicBezTo>
                            <a:pt x="340" y="52"/>
                            <a:pt x="337" y="51"/>
                            <a:pt x="334" y="50"/>
                          </a:cubicBezTo>
                          <a:cubicBezTo>
                            <a:pt x="330" y="48"/>
                            <a:pt x="327" y="45"/>
                            <a:pt x="323" y="44"/>
                          </a:cubicBezTo>
                          <a:cubicBezTo>
                            <a:pt x="320" y="43"/>
                            <a:pt x="317" y="44"/>
                            <a:pt x="313" y="43"/>
                          </a:cubicBezTo>
                          <a:cubicBezTo>
                            <a:pt x="311" y="42"/>
                            <a:pt x="308" y="40"/>
                            <a:pt x="305" y="39"/>
                          </a:cubicBezTo>
                          <a:cubicBezTo>
                            <a:pt x="303" y="38"/>
                            <a:pt x="291" y="33"/>
                            <a:pt x="291" y="33"/>
                          </a:cubicBezTo>
                          <a:cubicBezTo>
                            <a:pt x="290" y="35"/>
                            <a:pt x="291" y="36"/>
                            <a:pt x="288" y="38"/>
                          </a:cubicBezTo>
                          <a:cubicBezTo>
                            <a:pt x="285" y="40"/>
                            <a:pt x="280" y="40"/>
                            <a:pt x="277" y="40"/>
                          </a:cubicBezTo>
                          <a:cubicBezTo>
                            <a:pt x="273" y="39"/>
                            <a:pt x="269" y="37"/>
                            <a:pt x="266" y="35"/>
                          </a:cubicBezTo>
                          <a:cubicBezTo>
                            <a:pt x="262" y="34"/>
                            <a:pt x="258" y="34"/>
                            <a:pt x="254" y="33"/>
                          </a:cubicBezTo>
                          <a:cubicBezTo>
                            <a:pt x="251" y="32"/>
                            <a:pt x="248" y="30"/>
                            <a:pt x="244" y="29"/>
                          </a:cubicBezTo>
                          <a:cubicBezTo>
                            <a:pt x="241" y="28"/>
                            <a:pt x="238" y="28"/>
                            <a:pt x="235" y="27"/>
                          </a:cubicBezTo>
                          <a:cubicBezTo>
                            <a:pt x="232" y="26"/>
                            <a:pt x="229" y="25"/>
                            <a:pt x="228" y="23"/>
                          </a:cubicBezTo>
                          <a:cubicBezTo>
                            <a:pt x="226" y="20"/>
                            <a:pt x="226" y="18"/>
                            <a:pt x="224" y="15"/>
                          </a:cubicBezTo>
                          <a:cubicBezTo>
                            <a:pt x="223" y="14"/>
                            <a:pt x="222" y="12"/>
                            <a:pt x="220" y="12"/>
                          </a:cubicBezTo>
                          <a:cubicBezTo>
                            <a:pt x="219" y="12"/>
                            <a:pt x="219" y="12"/>
                            <a:pt x="217" y="13"/>
                          </a:cubicBezTo>
                          <a:cubicBezTo>
                            <a:pt x="215" y="13"/>
                            <a:pt x="212" y="13"/>
                            <a:pt x="210" y="14"/>
                          </a:cubicBezTo>
                          <a:cubicBezTo>
                            <a:pt x="208" y="14"/>
                            <a:pt x="205" y="15"/>
                            <a:pt x="203" y="15"/>
                          </a:cubicBezTo>
                          <a:cubicBezTo>
                            <a:pt x="200" y="14"/>
                            <a:pt x="197" y="11"/>
                            <a:pt x="194" y="10"/>
                          </a:cubicBezTo>
                          <a:cubicBezTo>
                            <a:pt x="187" y="8"/>
                            <a:pt x="182" y="14"/>
                            <a:pt x="176" y="12"/>
                          </a:cubicBezTo>
                          <a:cubicBezTo>
                            <a:pt x="173" y="11"/>
                            <a:pt x="172" y="9"/>
                            <a:pt x="169" y="8"/>
                          </a:cubicBezTo>
                          <a:cubicBezTo>
                            <a:pt x="165" y="7"/>
                            <a:pt x="161" y="9"/>
                            <a:pt x="158" y="9"/>
                          </a:cubicBezTo>
                          <a:cubicBezTo>
                            <a:pt x="152" y="10"/>
                            <a:pt x="146" y="11"/>
                            <a:pt x="141" y="11"/>
                          </a:cubicBezTo>
                          <a:cubicBezTo>
                            <a:pt x="134" y="11"/>
                            <a:pt x="128" y="10"/>
                            <a:pt x="121" y="8"/>
                          </a:cubicBezTo>
                          <a:cubicBezTo>
                            <a:pt x="117" y="8"/>
                            <a:pt x="114" y="8"/>
                            <a:pt x="110" y="7"/>
                          </a:cubicBezTo>
                          <a:cubicBezTo>
                            <a:pt x="107" y="7"/>
                            <a:pt x="106" y="6"/>
                            <a:pt x="103" y="5"/>
                          </a:cubicBezTo>
                          <a:cubicBezTo>
                            <a:pt x="96" y="2"/>
                            <a:pt x="88" y="5"/>
                            <a:pt x="80" y="6"/>
                          </a:cubicBezTo>
                          <a:cubicBezTo>
                            <a:pt x="73" y="7"/>
                            <a:pt x="67" y="9"/>
                            <a:pt x="60" y="5"/>
                          </a:cubicBezTo>
                          <a:cubicBezTo>
                            <a:pt x="57" y="4"/>
                            <a:pt x="53" y="1"/>
                            <a:pt x="50" y="0"/>
                          </a:cubicBezTo>
                          <a:cubicBezTo>
                            <a:pt x="47" y="0"/>
                            <a:pt x="44" y="1"/>
                            <a:pt x="41" y="1"/>
                          </a:cubicBezTo>
                          <a:cubicBezTo>
                            <a:pt x="38" y="1"/>
                            <a:pt x="35" y="1"/>
                            <a:pt x="32" y="3"/>
                          </a:cubicBezTo>
                          <a:cubicBezTo>
                            <a:pt x="31" y="4"/>
                            <a:pt x="29" y="5"/>
                            <a:pt x="29" y="6"/>
                          </a:cubicBezTo>
                          <a:cubicBezTo>
                            <a:pt x="28" y="8"/>
                            <a:pt x="30" y="9"/>
                            <a:pt x="30" y="11"/>
                          </a:cubicBezTo>
                          <a:cubicBezTo>
                            <a:pt x="30" y="13"/>
                            <a:pt x="26" y="12"/>
                            <a:pt x="24" y="13"/>
                          </a:cubicBezTo>
                          <a:cubicBezTo>
                            <a:pt x="21" y="15"/>
                            <a:pt x="20" y="16"/>
                            <a:pt x="16" y="15"/>
                          </a:cubicBezTo>
                          <a:cubicBezTo>
                            <a:pt x="13" y="14"/>
                            <a:pt x="11" y="14"/>
                            <a:pt x="8" y="17"/>
                          </a:cubicBezTo>
                          <a:cubicBezTo>
                            <a:pt x="6" y="19"/>
                            <a:pt x="3" y="22"/>
                            <a:pt x="1" y="24"/>
                          </a:cubicBezTo>
                          <a:cubicBezTo>
                            <a:pt x="0" y="27"/>
                            <a:pt x="2" y="31"/>
                            <a:pt x="4" y="33"/>
                          </a:cubicBezTo>
                          <a:cubicBezTo>
                            <a:pt x="6" y="35"/>
                            <a:pt x="7" y="40"/>
                            <a:pt x="10" y="39"/>
                          </a:cubicBezTo>
                          <a:cubicBezTo>
                            <a:pt x="13" y="38"/>
                            <a:pt x="15" y="32"/>
                            <a:pt x="16" y="36"/>
                          </a:cubicBezTo>
                          <a:cubicBezTo>
                            <a:pt x="17" y="40"/>
                            <a:pt x="11" y="43"/>
                            <a:pt x="15" y="45"/>
                          </a:cubicBezTo>
                          <a:cubicBezTo>
                            <a:pt x="17" y="46"/>
                            <a:pt x="17" y="44"/>
                            <a:pt x="18" y="47"/>
                          </a:cubicBezTo>
                          <a:cubicBezTo>
                            <a:pt x="19" y="48"/>
                            <a:pt x="18" y="51"/>
                            <a:pt x="17" y="53"/>
                          </a:cubicBezTo>
                          <a:cubicBezTo>
                            <a:pt x="15" y="57"/>
                            <a:pt x="12" y="58"/>
                            <a:pt x="12" y="64"/>
                          </a:cubicBezTo>
                          <a:cubicBezTo>
                            <a:pt x="18" y="60"/>
                            <a:pt x="24" y="54"/>
                            <a:pt x="32" y="54"/>
                          </a:cubicBezTo>
                          <a:cubicBezTo>
                            <a:pt x="34" y="55"/>
                            <a:pt x="36" y="57"/>
                            <a:pt x="37" y="60"/>
                          </a:cubicBezTo>
                          <a:cubicBezTo>
                            <a:pt x="37" y="63"/>
                            <a:pt x="34" y="66"/>
                            <a:pt x="37" y="67"/>
                          </a:cubicBezTo>
                          <a:cubicBezTo>
                            <a:pt x="40" y="68"/>
                            <a:pt x="43" y="64"/>
                            <a:pt x="46" y="63"/>
                          </a:cubicBezTo>
                          <a:cubicBezTo>
                            <a:pt x="50" y="62"/>
                            <a:pt x="54" y="63"/>
                            <a:pt x="58" y="63"/>
                          </a:cubicBezTo>
                          <a:cubicBezTo>
                            <a:pt x="64" y="62"/>
                            <a:pt x="70" y="58"/>
                            <a:pt x="77" y="60"/>
                          </a:cubicBezTo>
                          <a:cubicBezTo>
                            <a:pt x="80" y="61"/>
                            <a:pt x="80" y="62"/>
                            <a:pt x="80" y="65"/>
                          </a:cubicBezTo>
                          <a:cubicBezTo>
                            <a:pt x="81" y="70"/>
                            <a:pt x="84" y="70"/>
                            <a:pt x="87" y="73"/>
                          </a:cubicBezTo>
                          <a:cubicBezTo>
                            <a:pt x="93" y="79"/>
                            <a:pt x="87" y="84"/>
                            <a:pt x="81" y="87"/>
                          </a:cubicBezTo>
                          <a:cubicBezTo>
                            <a:pt x="76" y="89"/>
                            <a:pt x="70" y="90"/>
                            <a:pt x="71" y="97"/>
                          </a:cubicBezTo>
                          <a:cubicBezTo>
                            <a:pt x="71" y="100"/>
                            <a:pt x="73" y="103"/>
                            <a:pt x="73" y="107"/>
                          </a:cubicBezTo>
                          <a:cubicBezTo>
                            <a:pt x="73" y="111"/>
                            <a:pt x="72" y="115"/>
                            <a:pt x="71" y="120"/>
                          </a:cubicBezTo>
                          <a:cubicBezTo>
                            <a:pt x="70" y="126"/>
                            <a:pt x="69" y="133"/>
                            <a:pt x="68" y="139"/>
                          </a:cubicBezTo>
                          <a:cubicBezTo>
                            <a:pt x="67" y="146"/>
                            <a:pt x="59" y="143"/>
                            <a:pt x="53" y="144"/>
                          </a:cubicBezTo>
                          <a:cubicBezTo>
                            <a:pt x="53" y="152"/>
                            <a:pt x="69" y="155"/>
                            <a:pt x="67" y="164"/>
                          </a:cubicBezTo>
                          <a:cubicBezTo>
                            <a:pt x="67" y="168"/>
                            <a:pt x="63" y="171"/>
                            <a:pt x="61" y="175"/>
                          </a:cubicBezTo>
                          <a:cubicBezTo>
                            <a:pt x="59" y="179"/>
                            <a:pt x="58" y="185"/>
                            <a:pt x="62" y="188"/>
                          </a:cubicBezTo>
                          <a:cubicBezTo>
                            <a:pt x="65" y="190"/>
                            <a:pt x="71" y="189"/>
                            <a:pt x="69" y="195"/>
                          </a:cubicBezTo>
                          <a:cubicBezTo>
                            <a:pt x="67" y="197"/>
                            <a:pt x="64" y="199"/>
                            <a:pt x="62" y="200"/>
                          </a:cubicBezTo>
                          <a:cubicBezTo>
                            <a:pt x="59" y="203"/>
                            <a:pt x="55" y="206"/>
                            <a:pt x="53" y="211"/>
                          </a:cubicBezTo>
                          <a:cubicBezTo>
                            <a:pt x="52" y="215"/>
                            <a:pt x="54" y="221"/>
                            <a:pt x="56" y="225"/>
                          </a:cubicBezTo>
                          <a:cubicBezTo>
                            <a:pt x="59" y="223"/>
                            <a:pt x="65" y="220"/>
                            <a:pt x="67" y="223"/>
                          </a:cubicBezTo>
                          <a:cubicBezTo>
                            <a:pt x="68" y="224"/>
                            <a:pt x="68" y="225"/>
                            <a:pt x="69" y="226"/>
                          </a:cubicBezTo>
                          <a:cubicBezTo>
                            <a:pt x="70" y="228"/>
                            <a:pt x="71" y="229"/>
                            <a:pt x="73" y="231"/>
                          </a:cubicBezTo>
                          <a:cubicBezTo>
                            <a:pt x="76" y="233"/>
                            <a:pt x="79" y="235"/>
                            <a:pt x="82" y="236"/>
                          </a:cubicBezTo>
                          <a:cubicBezTo>
                            <a:pt x="83" y="236"/>
                            <a:pt x="87" y="235"/>
                            <a:pt x="87" y="236"/>
                          </a:cubicBezTo>
                          <a:cubicBezTo>
                            <a:pt x="89" y="238"/>
                            <a:pt x="86" y="239"/>
                            <a:pt x="85" y="240"/>
                          </a:cubicBezTo>
                          <a:cubicBezTo>
                            <a:pt x="84" y="243"/>
                            <a:pt x="85" y="246"/>
                            <a:pt x="87" y="24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9" name="Freeform 881">
                      <a:extLst>
                        <a:ext uri="{FF2B5EF4-FFF2-40B4-BE49-F238E27FC236}">
                          <a16:creationId xmlns:a16="http://schemas.microsoft.com/office/drawing/2014/main" id="{A48FA43E-B0B4-43BD-9C18-4A5713B02AF5}"/>
                        </a:ext>
                      </a:extLst>
                    </p:cNvPr>
                    <p:cNvSpPr>
                      <a:spLocks/>
                    </p:cNvSpPr>
                    <p:nvPr/>
                  </p:nvSpPr>
                  <p:spPr bwMode="auto">
                    <a:xfrm>
                      <a:off x="5538634" y="2466066"/>
                      <a:ext cx="1588" cy="1588"/>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0" name="Freeform 882">
                      <a:extLst>
                        <a:ext uri="{FF2B5EF4-FFF2-40B4-BE49-F238E27FC236}">
                          <a16:creationId xmlns:a16="http://schemas.microsoft.com/office/drawing/2014/main" id="{6B6DD329-8AF9-4C1A-88D5-2C23F8BAF419}"/>
                        </a:ext>
                      </a:extLst>
                    </p:cNvPr>
                    <p:cNvSpPr>
                      <a:spLocks/>
                    </p:cNvSpPr>
                    <p:nvPr/>
                  </p:nvSpPr>
                  <p:spPr bwMode="auto">
                    <a:xfrm>
                      <a:off x="5530697" y="2377165"/>
                      <a:ext cx="250825" cy="371479"/>
                    </a:xfrm>
                    <a:custGeom>
                      <a:avLst/>
                      <a:gdLst>
                        <a:gd name="T0" fmla="*/ 21 w 232"/>
                        <a:gd name="T1" fmla="*/ 85 h 349"/>
                        <a:gd name="T2" fmla="*/ 35 w 232"/>
                        <a:gd name="T3" fmla="*/ 82 h 349"/>
                        <a:gd name="T4" fmla="*/ 19 w 232"/>
                        <a:gd name="T5" fmla="*/ 101 h 349"/>
                        <a:gd name="T6" fmla="*/ 15 w 232"/>
                        <a:gd name="T7" fmla="*/ 130 h 349"/>
                        <a:gd name="T8" fmla="*/ 27 w 232"/>
                        <a:gd name="T9" fmla="*/ 127 h 349"/>
                        <a:gd name="T10" fmla="*/ 23 w 232"/>
                        <a:gd name="T11" fmla="*/ 112 h 349"/>
                        <a:gd name="T12" fmla="*/ 38 w 232"/>
                        <a:gd name="T13" fmla="*/ 107 h 349"/>
                        <a:gd name="T14" fmla="*/ 45 w 232"/>
                        <a:gd name="T15" fmla="*/ 114 h 349"/>
                        <a:gd name="T16" fmla="*/ 42 w 232"/>
                        <a:gd name="T17" fmla="*/ 140 h 349"/>
                        <a:gd name="T18" fmla="*/ 36 w 232"/>
                        <a:gd name="T19" fmla="*/ 161 h 349"/>
                        <a:gd name="T20" fmla="*/ 54 w 232"/>
                        <a:gd name="T21" fmla="*/ 154 h 349"/>
                        <a:gd name="T22" fmla="*/ 72 w 232"/>
                        <a:gd name="T23" fmla="*/ 157 h 349"/>
                        <a:gd name="T24" fmla="*/ 90 w 232"/>
                        <a:gd name="T25" fmla="*/ 154 h 349"/>
                        <a:gd name="T26" fmla="*/ 84 w 232"/>
                        <a:gd name="T27" fmla="*/ 180 h 349"/>
                        <a:gd name="T28" fmla="*/ 99 w 232"/>
                        <a:gd name="T29" fmla="*/ 188 h 349"/>
                        <a:gd name="T30" fmla="*/ 92 w 232"/>
                        <a:gd name="T31" fmla="*/ 209 h 349"/>
                        <a:gd name="T32" fmla="*/ 98 w 232"/>
                        <a:gd name="T33" fmla="*/ 221 h 349"/>
                        <a:gd name="T34" fmla="*/ 83 w 232"/>
                        <a:gd name="T35" fmla="*/ 222 h 349"/>
                        <a:gd name="T36" fmla="*/ 53 w 232"/>
                        <a:gd name="T37" fmla="*/ 233 h 349"/>
                        <a:gd name="T38" fmla="*/ 65 w 232"/>
                        <a:gd name="T39" fmla="*/ 246 h 349"/>
                        <a:gd name="T40" fmla="*/ 34 w 232"/>
                        <a:gd name="T41" fmla="*/ 271 h 349"/>
                        <a:gd name="T42" fmla="*/ 41 w 232"/>
                        <a:gd name="T43" fmla="*/ 281 h 349"/>
                        <a:gd name="T44" fmla="*/ 66 w 232"/>
                        <a:gd name="T45" fmla="*/ 288 h 349"/>
                        <a:gd name="T46" fmla="*/ 97 w 232"/>
                        <a:gd name="T47" fmla="*/ 289 h 349"/>
                        <a:gd name="T48" fmla="*/ 96 w 232"/>
                        <a:gd name="T49" fmla="*/ 298 h 349"/>
                        <a:gd name="T50" fmla="*/ 57 w 232"/>
                        <a:gd name="T51" fmla="*/ 305 h 349"/>
                        <a:gd name="T52" fmla="*/ 43 w 232"/>
                        <a:gd name="T53" fmla="*/ 326 h 349"/>
                        <a:gd name="T54" fmla="*/ 18 w 232"/>
                        <a:gd name="T55" fmla="*/ 345 h 349"/>
                        <a:gd name="T56" fmla="*/ 43 w 232"/>
                        <a:gd name="T57" fmla="*/ 337 h 349"/>
                        <a:gd name="T58" fmla="*/ 62 w 232"/>
                        <a:gd name="T59" fmla="*/ 334 h 349"/>
                        <a:gd name="T60" fmla="*/ 92 w 232"/>
                        <a:gd name="T61" fmla="*/ 318 h 349"/>
                        <a:gd name="T62" fmla="*/ 121 w 232"/>
                        <a:gd name="T63" fmla="*/ 321 h 349"/>
                        <a:gd name="T64" fmla="*/ 151 w 232"/>
                        <a:gd name="T65" fmla="*/ 314 h 349"/>
                        <a:gd name="T66" fmla="*/ 209 w 232"/>
                        <a:gd name="T67" fmla="*/ 310 h 349"/>
                        <a:gd name="T68" fmla="*/ 208 w 232"/>
                        <a:gd name="T69" fmla="*/ 296 h 349"/>
                        <a:gd name="T70" fmla="*/ 204 w 232"/>
                        <a:gd name="T71" fmla="*/ 283 h 349"/>
                        <a:gd name="T72" fmla="*/ 217 w 232"/>
                        <a:gd name="T73" fmla="*/ 277 h 349"/>
                        <a:gd name="T74" fmla="*/ 229 w 232"/>
                        <a:gd name="T75" fmla="*/ 259 h 349"/>
                        <a:gd name="T76" fmla="*/ 203 w 232"/>
                        <a:gd name="T77" fmla="*/ 233 h 349"/>
                        <a:gd name="T78" fmla="*/ 191 w 232"/>
                        <a:gd name="T79" fmla="*/ 225 h 349"/>
                        <a:gd name="T80" fmla="*/ 168 w 232"/>
                        <a:gd name="T81" fmla="*/ 206 h 349"/>
                        <a:gd name="T82" fmla="*/ 184 w 232"/>
                        <a:gd name="T83" fmla="*/ 206 h 349"/>
                        <a:gd name="T84" fmla="*/ 162 w 232"/>
                        <a:gd name="T85" fmla="*/ 172 h 349"/>
                        <a:gd name="T86" fmla="*/ 135 w 232"/>
                        <a:gd name="T87" fmla="*/ 134 h 349"/>
                        <a:gd name="T88" fmla="*/ 74 w 232"/>
                        <a:gd name="T89" fmla="*/ 107 h 349"/>
                        <a:gd name="T90" fmla="*/ 101 w 232"/>
                        <a:gd name="T91" fmla="*/ 102 h 349"/>
                        <a:gd name="T92" fmla="*/ 97 w 232"/>
                        <a:gd name="T93" fmla="*/ 91 h 349"/>
                        <a:gd name="T94" fmla="*/ 125 w 232"/>
                        <a:gd name="T95" fmla="*/ 55 h 349"/>
                        <a:gd name="T96" fmla="*/ 88 w 232"/>
                        <a:gd name="T97" fmla="*/ 38 h 349"/>
                        <a:gd name="T98" fmla="*/ 52 w 232"/>
                        <a:gd name="T99" fmla="*/ 46 h 349"/>
                        <a:gd name="T100" fmla="*/ 53 w 232"/>
                        <a:gd name="T101" fmla="*/ 32 h 349"/>
                        <a:gd name="T102" fmla="*/ 82 w 232"/>
                        <a:gd name="T103" fmla="*/ 18 h 349"/>
                        <a:gd name="T104" fmla="*/ 78 w 232"/>
                        <a:gd name="T105" fmla="*/ 2 h 349"/>
                        <a:gd name="T106" fmla="*/ 47 w 232"/>
                        <a:gd name="T107" fmla="*/ 5 h 349"/>
                        <a:gd name="T108" fmla="*/ 36 w 232"/>
                        <a:gd name="T109" fmla="*/ 3 h 349"/>
                        <a:gd name="T110" fmla="*/ 29 w 232"/>
                        <a:gd name="T111" fmla="*/ 20 h 349"/>
                        <a:gd name="T112" fmla="*/ 30 w 232"/>
                        <a:gd name="T113" fmla="*/ 30 h 349"/>
                        <a:gd name="T114" fmla="*/ 21 w 232"/>
                        <a:gd name="T115" fmla="*/ 32 h 349"/>
                        <a:gd name="T116" fmla="*/ 17 w 232"/>
                        <a:gd name="T117" fmla="*/ 47 h 349"/>
                        <a:gd name="T118" fmla="*/ 21 w 232"/>
                        <a:gd name="T119" fmla="*/ 62 h 349"/>
                        <a:gd name="T120" fmla="*/ 13 w 232"/>
                        <a:gd name="T121" fmla="*/ 7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2" h="349">
                          <a:moveTo>
                            <a:pt x="8" y="84"/>
                          </a:moveTo>
                          <a:cubicBezTo>
                            <a:pt x="9" y="85"/>
                            <a:pt x="9" y="85"/>
                            <a:pt x="8" y="85"/>
                          </a:cubicBezTo>
                          <a:cubicBezTo>
                            <a:pt x="10" y="85"/>
                            <a:pt x="14" y="88"/>
                            <a:pt x="17" y="88"/>
                          </a:cubicBezTo>
                          <a:cubicBezTo>
                            <a:pt x="18" y="87"/>
                            <a:pt x="20" y="86"/>
                            <a:pt x="21" y="85"/>
                          </a:cubicBezTo>
                          <a:cubicBezTo>
                            <a:pt x="22" y="83"/>
                            <a:pt x="24" y="82"/>
                            <a:pt x="25" y="81"/>
                          </a:cubicBezTo>
                          <a:cubicBezTo>
                            <a:pt x="27" y="80"/>
                            <a:pt x="29" y="74"/>
                            <a:pt x="32" y="76"/>
                          </a:cubicBezTo>
                          <a:cubicBezTo>
                            <a:pt x="34" y="77"/>
                            <a:pt x="32" y="78"/>
                            <a:pt x="33" y="79"/>
                          </a:cubicBezTo>
                          <a:cubicBezTo>
                            <a:pt x="34" y="81"/>
                            <a:pt x="38" y="80"/>
                            <a:pt x="35" y="82"/>
                          </a:cubicBezTo>
                          <a:cubicBezTo>
                            <a:pt x="34" y="84"/>
                            <a:pt x="27" y="84"/>
                            <a:pt x="29" y="88"/>
                          </a:cubicBezTo>
                          <a:cubicBezTo>
                            <a:pt x="30" y="91"/>
                            <a:pt x="35" y="86"/>
                            <a:pt x="34" y="90"/>
                          </a:cubicBezTo>
                          <a:cubicBezTo>
                            <a:pt x="33" y="93"/>
                            <a:pt x="28" y="93"/>
                            <a:pt x="26" y="94"/>
                          </a:cubicBezTo>
                          <a:cubicBezTo>
                            <a:pt x="22" y="94"/>
                            <a:pt x="19" y="97"/>
                            <a:pt x="19" y="101"/>
                          </a:cubicBezTo>
                          <a:cubicBezTo>
                            <a:pt x="19" y="105"/>
                            <a:pt x="19" y="108"/>
                            <a:pt x="18" y="111"/>
                          </a:cubicBezTo>
                          <a:cubicBezTo>
                            <a:pt x="16" y="117"/>
                            <a:pt x="19" y="114"/>
                            <a:pt x="20" y="117"/>
                          </a:cubicBezTo>
                          <a:cubicBezTo>
                            <a:pt x="21" y="120"/>
                            <a:pt x="16" y="122"/>
                            <a:pt x="16" y="125"/>
                          </a:cubicBezTo>
                          <a:cubicBezTo>
                            <a:pt x="15" y="126"/>
                            <a:pt x="16" y="128"/>
                            <a:pt x="15" y="130"/>
                          </a:cubicBezTo>
                          <a:cubicBezTo>
                            <a:pt x="15" y="131"/>
                            <a:pt x="12" y="135"/>
                            <a:pt x="13" y="136"/>
                          </a:cubicBezTo>
                          <a:cubicBezTo>
                            <a:pt x="14" y="137"/>
                            <a:pt x="20" y="137"/>
                            <a:pt x="21" y="136"/>
                          </a:cubicBezTo>
                          <a:cubicBezTo>
                            <a:pt x="24" y="134"/>
                            <a:pt x="22" y="130"/>
                            <a:pt x="22" y="127"/>
                          </a:cubicBezTo>
                          <a:cubicBezTo>
                            <a:pt x="22" y="122"/>
                            <a:pt x="25" y="122"/>
                            <a:pt x="27" y="127"/>
                          </a:cubicBezTo>
                          <a:cubicBezTo>
                            <a:pt x="28" y="130"/>
                            <a:pt x="28" y="134"/>
                            <a:pt x="33" y="130"/>
                          </a:cubicBezTo>
                          <a:cubicBezTo>
                            <a:pt x="35" y="129"/>
                            <a:pt x="34" y="129"/>
                            <a:pt x="33" y="127"/>
                          </a:cubicBezTo>
                          <a:cubicBezTo>
                            <a:pt x="31" y="125"/>
                            <a:pt x="29" y="124"/>
                            <a:pt x="28" y="122"/>
                          </a:cubicBezTo>
                          <a:cubicBezTo>
                            <a:pt x="26" y="119"/>
                            <a:pt x="24" y="115"/>
                            <a:pt x="23" y="112"/>
                          </a:cubicBezTo>
                          <a:cubicBezTo>
                            <a:pt x="22" y="106"/>
                            <a:pt x="26" y="106"/>
                            <a:pt x="30" y="104"/>
                          </a:cubicBezTo>
                          <a:cubicBezTo>
                            <a:pt x="31" y="103"/>
                            <a:pt x="38" y="97"/>
                            <a:pt x="38" y="99"/>
                          </a:cubicBezTo>
                          <a:cubicBezTo>
                            <a:pt x="38" y="103"/>
                            <a:pt x="28" y="109"/>
                            <a:pt x="31" y="111"/>
                          </a:cubicBezTo>
                          <a:cubicBezTo>
                            <a:pt x="34" y="114"/>
                            <a:pt x="37" y="109"/>
                            <a:pt x="38" y="107"/>
                          </a:cubicBezTo>
                          <a:cubicBezTo>
                            <a:pt x="39" y="105"/>
                            <a:pt x="40" y="100"/>
                            <a:pt x="43" y="102"/>
                          </a:cubicBezTo>
                          <a:cubicBezTo>
                            <a:pt x="46" y="104"/>
                            <a:pt x="44" y="108"/>
                            <a:pt x="46" y="110"/>
                          </a:cubicBezTo>
                          <a:cubicBezTo>
                            <a:pt x="47" y="111"/>
                            <a:pt x="52" y="111"/>
                            <a:pt x="52" y="113"/>
                          </a:cubicBezTo>
                          <a:cubicBezTo>
                            <a:pt x="52" y="116"/>
                            <a:pt x="46" y="114"/>
                            <a:pt x="45" y="114"/>
                          </a:cubicBezTo>
                          <a:cubicBezTo>
                            <a:pt x="40" y="115"/>
                            <a:pt x="42" y="116"/>
                            <a:pt x="42" y="119"/>
                          </a:cubicBezTo>
                          <a:cubicBezTo>
                            <a:pt x="43" y="122"/>
                            <a:pt x="42" y="125"/>
                            <a:pt x="43" y="127"/>
                          </a:cubicBezTo>
                          <a:cubicBezTo>
                            <a:pt x="45" y="129"/>
                            <a:pt x="48" y="131"/>
                            <a:pt x="47" y="134"/>
                          </a:cubicBezTo>
                          <a:cubicBezTo>
                            <a:pt x="47" y="136"/>
                            <a:pt x="43" y="137"/>
                            <a:pt x="42" y="140"/>
                          </a:cubicBezTo>
                          <a:cubicBezTo>
                            <a:pt x="40" y="143"/>
                            <a:pt x="41" y="147"/>
                            <a:pt x="38" y="150"/>
                          </a:cubicBezTo>
                          <a:cubicBezTo>
                            <a:pt x="37" y="151"/>
                            <a:pt x="34" y="152"/>
                            <a:pt x="33" y="154"/>
                          </a:cubicBezTo>
                          <a:cubicBezTo>
                            <a:pt x="32" y="156"/>
                            <a:pt x="33" y="156"/>
                            <a:pt x="34" y="157"/>
                          </a:cubicBezTo>
                          <a:cubicBezTo>
                            <a:pt x="34" y="158"/>
                            <a:pt x="36" y="161"/>
                            <a:pt x="36" y="161"/>
                          </a:cubicBezTo>
                          <a:cubicBezTo>
                            <a:pt x="39" y="164"/>
                            <a:pt x="37" y="159"/>
                            <a:pt x="37" y="158"/>
                          </a:cubicBezTo>
                          <a:cubicBezTo>
                            <a:pt x="38" y="158"/>
                            <a:pt x="41" y="155"/>
                            <a:pt x="42" y="155"/>
                          </a:cubicBezTo>
                          <a:cubicBezTo>
                            <a:pt x="44" y="155"/>
                            <a:pt x="51" y="167"/>
                            <a:pt x="53" y="161"/>
                          </a:cubicBezTo>
                          <a:cubicBezTo>
                            <a:pt x="53" y="159"/>
                            <a:pt x="50" y="154"/>
                            <a:pt x="54" y="154"/>
                          </a:cubicBezTo>
                          <a:cubicBezTo>
                            <a:pt x="56" y="155"/>
                            <a:pt x="55" y="155"/>
                            <a:pt x="56" y="156"/>
                          </a:cubicBezTo>
                          <a:cubicBezTo>
                            <a:pt x="58" y="156"/>
                            <a:pt x="60" y="157"/>
                            <a:pt x="61" y="158"/>
                          </a:cubicBezTo>
                          <a:cubicBezTo>
                            <a:pt x="63" y="159"/>
                            <a:pt x="63" y="160"/>
                            <a:pt x="66" y="160"/>
                          </a:cubicBezTo>
                          <a:cubicBezTo>
                            <a:pt x="69" y="161"/>
                            <a:pt x="70" y="159"/>
                            <a:pt x="72" y="157"/>
                          </a:cubicBezTo>
                          <a:cubicBezTo>
                            <a:pt x="73" y="155"/>
                            <a:pt x="74" y="152"/>
                            <a:pt x="77" y="151"/>
                          </a:cubicBezTo>
                          <a:cubicBezTo>
                            <a:pt x="79" y="151"/>
                            <a:pt x="80" y="152"/>
                            <a:pt x="82" y="152"/>
                          </a:cubicBezTo>
                          <a:cubicBezTo>
                            <a:pt x="84" y="152"/>
                            <a:pt x="86" y="151"/>
                            <a:pt x="88" y="151"/>
                          </a:cubicBezTo>
                          <a:cubicBezTo>
                            <a:pt x="90" y="151"/>
                            <a:pt x="92" y="152"/>
                            <a:pt x="90" y="154"/>
                          </a:cubicBezTo>
                          <a:cubicBezTo>
                            <a:pt x="88" y="156"/>
                            <a:pt x="84" y="155"/>
                            <a:pt x="82" y="158"/>
                          </a:cubicBezTo>
                          <a:cubicBezTo>
                            <a:pt x="80" y="160"/>
                            <a:pt x="80" y="162"/>
                            <a:pt x="79" y="165"/>
                          </a:cubicBezTo>
                          <a:cubicBezTo>
                            <a:pt x="77" y="169"/>
                            <a:pt x="76" y="170"/>
                            <a:pt x="80" y="174"/>
                          </a:cubicBezTo>
                          <a:cubicBezTo>
                            <a:pt x="81" y="176"/>
                            <a:pt x="83" y="178"/>
                            <a:pt x="84" y="180"/>
                          </a:cubicBezTo>
                          <a:cubicBezTo>
                            <a:pt x="85" y="181"/>
                            <a:pt x="87" y="181"/>
                            <a:pt x="87" y="182"/>
                          </a:cubicBezTo>
                          <a:cubicBezTo>
                            <a:pt x="88" y="183"/>
                            <a:pt x="88" y="185"/>
                            <a:pt x="89" y="186"/>
                          </a:cubicBezTo>
                          <a:cubicBezTo>
                            <a:pt x="92" y="187"/>
                            <a:pt x="93" y="184"/>
                            <a:pt x="95" y="183"/>
                          </a:cubicBezTo>
                          <a:cubicBezTo>
                            <a:pt x="98" y="182"/>
                            <a:pt x="100" y="185"/>
                            <a:pt x="99" y="188"/>
                          </a:cubicBezTo>
                          <a:cubicBezTo>
                            <a:pt x="99" y="190"/>
                            <a:pt x="96" y="192"/>
                            <a:pt x="95" y="194"/>
                          </a:cubicBezTo>
                          <a:cubicBezTo>
                            <a:pt x="94" y="198"/>
                            <a:pt x="95" y="199"/>
                            <a:pt x="97" y="202"/>
                          </a:cubicBezTo>
                          <a:cubicBezTo>
                            <a:pt x="99" y="205"/>
                            <a:pt x="97" y="205"/>
                            <a:pt x="94" y="207"/>
                          </a:cubicBezTo>
                          <a:cubicBezTo>
                            <a:pt x="94" y="207"/>
                            <a:pt x="92" y="208"/>
                            <a:pt x="92" y="209"/>
                          </a:cubicBezTo>
                          <a:cubicBezTo>
                            <a:pt x="92" y="211"/>
                            <a:pt x="94" y="210"/>
                            <a:pt x="95" y="211"/>
                          </a:cubicBezTo>
                          <a:cubicBezTo>
                            <a:pt x="96" y="212"/>
                            <a:pt x="96" y="213"/>
                            <a:pt x="97" y="214"/>
                          </a:cubicBezTo>
                          <a:cubicBezTo>
                            <a:pt x="98" y="216"/>
                            <a:pt x="99" y="215"/>
                            <a:pt x="100" y="216"/>
                          </a:cubicBezTo>
                          <a:cubicBezTo>
                            <a:pt x="103" y="218"/>
                            <a:pt x="101" y="221"/>
                            <a:pt x="98" y="221"/>
                          </a:cubicBezTo>
                          <a:cubicBezTo>
                            <a:pt x="95" y="220"/>
                            <a:pt x="94" y="216"/>
                            <a:pt x="93" y="217"/>
                          </a:cubicBezTo>
                          <a:cubicBezTo>
                            <a:pt x="90" y="219"/>
                            <a:pt x="96" y="222"/>
                            <a:pt x="92" y="224"/>
                          </a:cubicBezTo>
                          <a:cubicBezTo>
                            <a:pt x="90" y="224"/>
                            <a:pt x="88" y="222"/>
                            <a:pt x="87" y="222"/>
                          </a:cubicBezTo>
                          <a:cubicBezTo>
                            <a:pt x="85" y="222"/>
                            <a:pt x="84" y="222"/>
                            <a:pt x="83" y="222"/>
                          </a:cubicBezTo>
                          <a:cubicBezTo>
                            <a:pt x="80" y="222"/>
                            <a:pt x="77" y="222"/>
                            <a:pt x="73" y="221"/>
                          </a:cubicBezTo>
                          <a:cubicBezTo>
                            <a:pt x="70" y="220"/>
                            <a:pt x="69" y="219"/>
                            <a:pt x="66" y="222"/>
                          </a:cubicBezTo>
                          <a:cubicBezTo>
                            <a:pt x="63" y="224"/>
                            <a:pt x="59" y="225"/>
                            <a:pt x="57" y="227"/>
                          </a:cubicBezTo>
                          <a:cubicBezTo>
                            <a:pt x="55" y="229"/>
                            <a:pt x="55" y="231"/>
                            <a:pt x="53" y="233"/>
                          </a:cubicBezTo>
                          <a:cubicBezTo>
                            <a:pt x="51" y="234"/>
                            <a:pt x="47" y="236"/>
                            <a:pt x="52" y="237"/>
                          </a:cubicBezTo>
                          <a:cubicBezTo>
                            <a:pt x="54" y="237"/>
                            <a:pt x="57" y="234"/>
                            <a:pt x="60" y="234"/>
                          </a:cubicBezTo>
                          <a:cubicBezTo>
                            <a:pt x="64" y="234"/>
                            <a:pt x="64" y="236"/>
                            <a:pt x="64" y="240"/>
                          </a:cubicBezTo>
                          <a:cubicBezTo>
                            <a:pt x="64" y="242"/>
                            <a:pt x="63" y="244"/>
                            <a:pt x="65" y="246"/>
                          </a:cubicBezTo>
                          <a:cubicBezTo>
                            <a:pt x="66" y="248"/>
                            <a:pt x="70" y="248"/>
                            <a:pt x="69" y="251"/>
                          </a:cubicBezTo>
                          <a:cubicBezTo>
                            <a:pt x="68" y="253"/>
                            <a:pt x="64" y="256"/>
                            <a:pt x="63" y="257"/>
                          </a:cubicBezTo>
                          <a:cubicBezTo>
                            <a:pt x="60" y="259"/>
                            <a:pt x="58" y="261"/>
                            <a:pt x="56" y="263"/>
                          </a:cubicBezTo>
                          <a:cubicBezTo>
                            <a:pt x="49" y="268"/>
                            <a:pt x="42" y="269"/>
                            <a:pt x="34" y="271"/>
                          </a:cubicBezTo>
                          <a:cubicBezTo>
                            <a:pt x="33" y="272"/>
                            <a:pt x="29" y="273"/>
                            <a:pt x="29" y="274"/>
                          </a:cubicBezTo>
                          <a:cubicBezTo>
                            <a:pt x="29" y="276"/>
                            <a:pt x="33" y="279"/>
                            <a:pt x="35" y="279"/>
                          </a:cubicBezTo>
                          <a:cubicBezTo>
                            <a:pt x="36" y="279"/>
                            <a:pt x="37" y="277"/>
                            <a:pt x="39" y="278"/>
                          </a:cubicBezTo>
                          <a:cubicBezTo>
                            <a:pt x="40" y="279"/>
                            <a:pt x="40" y="280"/>
                            <a:pt x="41" y="281"/>
                          </a:cubicBezTo>
                          <a:cubicBezTo>
                            <a:pt x="44" y="282"/>
                            <a:pt x="48" y="279"/>
                            <a:pt x="51" y="279"/>
                          </a:cubicBezTo>
                          <a:cubicBezTo>
                            <a:pt x="55" y="278"/>
                            <a:pt x="55" y="279"/>
                            <a:pt x="57" y="281"/>
                          </a:cubicBezTo>
                          <a:cubicBezTo>
                            <a:pt x="60" y="282"/>
                            <a:pt x="63" y="281"/>
                            <a:pt x="64" y="285"/>
                          </a:cubicBezTo>
                          <a:cubicBezTo>
                            <a:pt x="64" y="288"/>
                            <a:pt x="62" y="287"/>
                            <a:pt x="66" y="288"/>
                          </a:cubicBezTo>
                          <a:cubicBezTo>
                            <a:pt x="69" y="288"/>
                            <a:pt x="72" y="286"/>
                            <a:pt x="74" y="288"/>
                          </a:cubicBezTo>
                          <a:cubicBezTo>
                            <a:pt x="77" y="290"/>
                            <a:pt x="77" y="292"/>
                            <a:pt x="80" y="292"/>
                          </a:cubicBezTo>
                          <a:cubicBezTo>
                            <a:pt x="83" y="292"/>
                            <a:pt x="86" y="290"/>
                            <a:pt x="90" y="290"/>
                          </a:cubicBezTo>
                          <a:cubicBezTo>
                            <a:pt x="92" y="289"/>
                            <a:pt x="94" y="290"/>
                            <a:pt x="97" y="289"/>
                          </a:cubicBezTo>
                          <a:cubicBezTo>
                            <a:pt x="99" y="288"/>
                            <a:pt x="102" y="286"/>
                            <a:pt x="104" y="285"/>
                          </a:cubicBezTo>
                          <a:cubicBezTo>
                            <a:pt x="106" y="284"/>
                            <a:pt x="109" y="282"/>
                            <a:pt x="108" y="285"/>
                          </a:cubicBezTo>
                          <a:cubicBezTo>
                            <a:pt x="108" y="288"/>
                            <a:pt x="102" y="291"/>
                            <a:pt x="100" y="293"/>
                          </a:cubicBezTo>
                          <a:cubicBezTo>
                            <a:pt x="98" y="295"/>
                            <a:pt x="96" y="296"/>
                            <a:pt x="96" y="298"/>
                          </a:cubicBezTo>
                          <a:cubicBezTo>
                            <a:pt x="95" y="302"/>
                            <a:pt x="96" y="303"/>
                            <a:pt x="92" y="303"/>
                          </a:cubicBezTo>
                          <a:cubicBezTo>
                            <a:pt x="88" y="303"/>
                            <a:pt x="86" y="302"/>
                            <a:pt x="83" y="303"/>
                          </a:cubicBezTo>
                          <a:cubicBezTo>
                            <a:pt x="79" y="303"/>
                            <a:pt x="76" y="304"/>
                            <a:pt x="72" y="304"/>
                          </a:cubicBezTo>
                          <a:cubicBezTo>
                            <a:pt x="67" y="303"/>
                            <a:pt x="62" y="301"/>
                            <a:pt x="57" y="305"/>
                          </a:cubicBezTo>
                          <a:cubicBezTo>
                            <a:pt x="55" y="306"/>
                            <a:pt x="53" y="308"/>
                            <a:pt x="52" y="310"/>
                          </a:cubicBezTo>
                          <a:cubicBezTo>
                            <a:pt x="49" y="313"/>
                            <a:pt x="49" y="315"/>
                            <a:pt x="48" y="319"/>
                          </a:cubicBezTo>
                          <a:cubicBezTo>
                            <a:pt x="47" y="320"/>
                            <a:pt x="46" y="321"/>
                            <a:pt x="45" y="322"/>
                          </a:cubicBezTo>
                          <a:cubicBezTo>
                            <a:pt x="44" y="323"/>
                            <a:pt x="44" y="325"/>
                            <a:pt x="43" y="326"/>
                          </a:cubicBezTo>
                          <a:cubicBezTo>
                            <a:pt x="42" y="329"/>
                            <a:pt x="39" y="329"/>
                            <a:pt x="36" y="330"/>
                          </a:cubicBezTo>
                          <a:cubicBezTo>
                            <a:pt x="33" y="331"/>
                            <a:pt x="31" y="334"/>
                            <a:pt x="28" y="335"/>
                          </a:cubicBezTo>
                          <a:cubicBezTo>
                            <a:pt x="25" y="337"/>
                            <a:pt x="24" y="339"/>
                            <a:pt x="22" y="341"/>
                          </a:cubicBezTo>
                          <a:cubicBezTo>
                            <a:pt x="21" y="342"/>
                            <a:pt x="15" y="343"/>
                            <a:pt x="18" y="345"/>
                          </a:cubicBezTo>
                          <a:cubicBezTo>
                            <a:pt x="21" y="346"/>
                            <a:pt x="24" y="343"/>
                            <a:pt x="27" y="344"/>
                          </a:cubicBezTo>
                          <a:cubicBezTo>
                            <a:pt x="28" y="345"/>
                            <a:pt x="29" y="349"/>
                            <a:pt x="31" y="346"/>
                          </a:cubicBezTo>
                          <a:cubicBezTo>
                            <a:pt x="33" y="343"/>
                            <a:pt x="30" y="341"/>
                            <a:pt x="34" y="339"/>
                          </a:cubicBezTo>
                          <a:cubicBezTo>
                            <a:pt x="37" y="338"/>
                            <a:pt x="40" y="338"/>
                            <a:pt x="43" y="337"/>
                          </a:cubicBezTo>
                          <a:cubicBezTo>
                            <a:pt x="46" y="336"/>
                            <a:pt x="50" y="336"/>
                            <a:pt x="53" y="335"/>
                          </a:cubicBezTo>
                          <a:cubicBezTo>
                            <a:pt x="54" y="335"/>
                            <a:pt x="55" y="335"/>
                            <a:pt x="56" y="334"/>
                          </a:cubicBezTo>
                          <a:cubicBezTo>
                            <a:pt x="57" y="333"/>
                            <a:pt x="56" y="332"/>
                            <a:pt x="57" y="330"/>
                          </a:cubicBezTo>
                          <a:cubicBezTo>
                            <a:pt x="60" y="327"/>
                            <a:pt x="61" y="332"/>
                            <a:pt x="62" y="334"/>
                          </a:cubicBezTo>
                          <a:cubicBezTo>
                            <a:pt x="63" y="335"/>
                            <a:pt x="65" y="337"/>
                            <a:pt x="67" y="337"/>
                          </a:cubicBezTo>
                          <a:cubicBezTo>
                            <a:pt x="70" y="339"/>
                            <a:pt x="71" y="339"/>
                            <a:pt x="73" y="336"/>
                          </a:cubicBezTo>
                          <a:cubicBezTo>
                            <a:pt x="76" y="330"/>
                            <a:pt x="75" y="322"/>
                            <a:pt x="82" y="319"/>
                          </a:cubicBezTo>
                          <a:cubicBezTo>
                            <a:pt x="85" y="318"/>
                            <a:pt x="89" y="319"/>
                            <a:pt x="92" y="318"/>
                          </a:cubicBezTo>
                          <a:cubicBezTo>
                            <a:pt x="96" y="318"/>
                            <a:pt x="97" y="318"/>
                            <a:pt x="100" y="321"/>
                          </a:cubicBezTo>
                          <a:cubicBezTo>
                            <a:pt x="103" y="322"/>
                            <a:pt x="105" y="324"/>
                            <a:pt x="108" y="325"/>
                          </a:cubicBezTo>
                          <a:cubicBezTo>
                            <a:pt x="111" y="327"/>
                            <a:pt x="113" y="325"/>
                            <a:pt x="116" y="324"/>
                          </a:cubicBezTo>
                          <a:cubicBezTo>
                            <a:pt x="120" y="324"/>
                            <a:pt x="119" y="325"/>
                            <a:pt x="121" y="321"/>
                          </a:cubicBezTo>
                          <a:cubicBezTo>
                            <a:pt x="122" y="318"/>
                            <a:pt x="123" y="319"/>
                            <a:pt x="127" y="319"/>
                          </a:cubicBezTo>
                          <a:cubicBezTo>
                            <a:pt x="130" y="319"/>
                            <a:pt x="133" y="319"/>
                            <a:pt x="136" y="316"/>
                          </a:cubicBezTo>
                          <a:cubicBezTo>
                            <a:pt x="138" y="314"/>
                            <a:pt x="138" y="312"/>
                            <a:pt x="142" y="312"/>
                          </a:cubicBezTo>
                          <a:cubicBezTo>
                            <a:pt x="145" y="312"/>
                            <a:pt x="148" y="313"/>
                            <a:pt x="151" y="314"/>
                          </a:cubicBezTo>
                          <a:cubicBezTo>
                            <a:pt x="154" y="314"/>
                            <a:pt x="157" y="317"/>
                            <a:pt x="160" y="318"/>
                          </a:cubicBezTo>
                          <a:cubicBezTo>
                            <a:pt x="164" y="319"/>
                            <a:pt x="168" y="317"/>
                            <a:pt x="171" y="317"/>
                          </a:cubicBezTo>
                          <a:cubicBezTo>
                            <a:pt x="179" y="317"/>
                            <a:pt x="186" y="320"/>
                            <a:pt x="193" y="318"/>
                          </a:cubicBezTo>
                          <a:cubicBezTo>
                            <a:pt x="199" y="316"/>
                            <a:pt x="204" y="312"/>
                            <a:pt x="209" y="310"/>
                          </a:cubicBezTo>
                          <a:cubicBezTo>
                            <a:pt x="213" y="308"/>
                            <a:pt x="226" y="305"/>
                            <a:pt x="223" y="298"/>
                          </a:cubicBezTo>
                          <a:cubicBezTo>
                            <a:pt x="223" y="295"/>
                            <a:pt x="219" y="295"/>
                            <a:pt x="217" y="295"/>
                          </a:cubicBezTo>
                          <a:cubicBezTo>
                            <a:pt x="216" y="294"/>
                            <a:pt x="214" y="294"/>
                            <a:pt x="213" y="295"/>
                          </a:cubicBezTo>
                          <a:cubicBezTo>
                            <a:pt x="211" y="295"/>
                            <a:pt x="210" y="296"/>
                            <a:pt x="208" y="296"/>
                          </a:cubicBezTo>
                          <a:cubicBezTo>
                            <a:pt x="206" y="297"/>
                            <a:pt x="203" y="294"/>
                            <a:pt x="201" y="294"/>
                          </a:cubicBezTo>
                          <a:cubicBezTo>
                            <a:pt x="199" y="294"/>
                            <a:pt x="193" y="295"/>
                            <a:pt x="192" y="293"/>
                          </a:cubicBezTo>
                          <a:cubicBezTo>
                            <a:pt x="190" y="288"/>
                            <a:pt x="205" y="289"/>
                            <a:pt x="207" y="287"/>
                          </a:cubicBezTo>
                          <a:cubicBezTo>
                            <a:pt x="209" y="285"/>
                            <a:pt x="206" y="284"/>
                            <a:pt x="204" y="283"/>
                          </a:cubicBezTo>
                          <a:cubicBezTo>
                            <a:pt x="203" y="283"/>
                            <a:pt x="200" y="284"/>
                            <a:pt x="200" y="283"/>
                          </a:cubicBezTo>
                          <a:cubicBezTo>
                            <a:pt x="200" y="282"/>
                            <a:pt x="202" y="281"/>
                            <a:pt x="203" y="281"/>
                          </a:cubicBezTo>
                          <a:cubicBezTo>
                            <a:pt x="206" y="280"/>
                            <a:pt x="210" y="279"/>
                            <a:pt x="212" y="279"/>
                          </a:cubicBezTo>
                          <a:cubicBezTo>
                            <a:pt x="215" y="279"/>
                            <a:pt x="220" y="280"/>
                            <a:pt x="217" y="277"/>
                          </a:cubicBezTo>
                          <a:cubicBezTo>
                            <a:pt x="215" y="275"/>
                            <a:pt x="211" y="275"/>
                            <a:pt x="212" y="272"/>
                          </a:cubicBezTo>
                          <a:cubicBezTo>
                            <a:pt x="214" y="268"/>
                            <a:pt x="219" y="273"/>
                            <a:pt x="221" y="272"/>
                          </a:cubicBezTo>
                          <a:cubicBezTo>
                            <a:pt x="223" y="272"/>
                            <a:pt x="227" y="270"/>
                            <a:pt x="228" y="268"/>
                          </a:cubicBezTo>
                          <a:cubicBezTo>
                            <a:pt x="230" y="266"/>
                            <a:pt x="229" y="262"/>
                            <a:pt x="229" y="259"/>
                          </a:cubicBezTo>
                          <a:cubicBezTo>
                            <a:pt x="230" y="256"/>
                            <a:pt x="232" y="253"/>
                            <a:pt x="232" y="249"/>
                          </a:cubicBezTo>
                          <a:cubicBezTo>
                            <a:pt x="231" y="245"/>
                            <a:pt x="229" y="242"/>
                            <a:pt x="227" y="240"/>
                          </a:cubicBezTo>
                          <a:cubicBezTo>
                            <a:pt x="222" y="235"/>
                            <a:pt x="216" y="236"/>
                            <a:pt x="209" y="234"/>
                          </a:cubicBezTo>
                          <a:cubicBezTo>
                            <a:pt x="207" y="233"/>
                            <a:pt x="206" y="233"/>
                            <a:pt x="203" y="233"/>
                          </a:cubicBezTo>
                          <a:cubicBezTo>
                            <a:pt x="199" y="234"/>
                            <a:pt x="196" y="236"/>
                            <a:pt x="193" y="238"/>
                          </a:cubicBezTo>
                          <a:cubicBezTo>
                            <a:pt x="191" y="239"/>
                            <a:pt x="187" y="239"/>
                            <a:pt x="185" y="237"/>
                          </a:cubicBezTo>
                          <a:cubicBezTo>
                            <a:pt x="181" y="235"/>
                            <a:pt x="183" y="231"/>
                            <a:pt x="186" y="230"/>
                          </a:cubicBezTo>
                          <a:cubicBezTo>
                            <a:pt x="188" y="228"/>
                            <a:pt x="191" y="227"/>
                            <a:pt x="191" y="225"/>
                          </a:cubicBezTo>
                          <a:cubicBezTo>
                            <a:pt x="192" y="223"/>
                            <a:pt x="189" y="218"/>
                            <a:pt x="187" y="217"/>
                          </a:cubicBezTo>
                          <a:cubicBezTo>
                            <a:pt x="186" y="215"/>
                            <a:pt x="183" y="214"/>
                            <a:pt x="181" y="212"/>
                          </a:cubicBezTo>
                          <a:cubicBezTo>
                            <a:pt x="179" y="211"/>
                            <a:pt x="178" y="209"/>
                            <a:pt x="176" y="207"/>
                          </a:cubicBezTo>
                          <a:cubicBezTo>
                            <a:pt x="174" y="205"/>
                            <a:pt x="171" y="205"/>
                            <a:pt x="168" y="206"/>
                          </a:cubicBezTo>
                          <a:cubicBezTo>
                            <a:pt x="166" y="206"/>
                            <a:pt x="159" y="208"/>
                            <a:pt x="162" y="204"/>
                          </a:cubicBezTo>
                          <a:cubicBezTo>
                            <a:pt x="163" y="203"/>
                            <a:pt x="167" y="202"/>
                            <a:pt x="169" y="202"/>
                          </a:cubicBezTo>
                          <a:cubicBezTo>
                            <a:pt x="173" y="201"/>
                            <a:pt x="176" y="203"/>
                            <a:pt x="179" y="205"/>
                          </a:cubicBezTo>
                          <a:cubicBezTo>
                            <a:pt x="180" y="207"/>
                            <a:pt x="183" y="209"/>
                            <a:pt x="184" y="206"/>
                          </a:cubicBezTo>
                          <a:cubicBezTo>
                            <a:pt x="184" y="204"/>
                            <a:pt x="181" y="199"/>
                            <a:pt x="180" y="197"/>
                          </a:cubicBezTo>
                          <a:cubicBezTo>
                            <a:pt x="180" y="193"/>
                            <a:pt x="178" y="190"/>
                            <a:pt x="176" y="187"/>
                          </a:cubicBezTo>
                          <a:cubicBezTo>
                            <a:pt x="173" y="183"/>
                            <a:pt x="171" y="182"/>
                            <a:pt x="168" y="179"/>
                          </a:cubicBezTo>
                          <a:cubicBezTo>
                            <a:pt x="166" y="177"/>
                            <a:pt x="164" y="174"/>
                            <a:pt x="162" y="172"/>
                          </a:cubicBezTo>
                          <a:cubicBezTo>
                            <a:pt x="159" y="169"/>
                            <a:pt x="157" y="168"/>
                            <a:pt x="153" y="166"/>
                          </a:cubicBezTo>
                          <a:cubicBezTo>
                            <a:pt x="151" y="165"/>
                            <a:pt x="147" y="164"/>
                            <a:pt x="145" y="162"/>
                          </a:cubicBezTo>
                          <a:cubicBezTo>
                            <a:pt x="143" y="159"/>
                            <a:pt x="143" y="156"/>
                            <a:pt x="141" y="153"/>
                          </a:cubicBezTo>
                          <a:cubicBezTo>
                            <a:pt x="137" y="147"/>
                            <a:pt x="136" y="141"/>
                            <a:pt x="135" y="134"/>
                          </a:cubicBezTo>
                          <a:cubicBezTo>
                            <a:pt x="134" y="127"/>
                            <a:pt x="129" y="123"/>
                            <a:pt x="123" y="119"/>
                          </a:cubicBezTo>
                          <a:cubicBezTo>
                            <a:pt x="111" y="109"/>
                            <a:pt x="99" y="113"/>
                            <a:pt x="85" y="113"/>
                          </a:cubicBezTo>
                          <a:cubicBezTo>
                            <a:pt x="82" y="113"/>
                            <a:pt x="77" y="113"/>
                            <a:pt x="74" y="112"/>
                          </a:cubicBezTo>
                          <a:cubicBezTo>
                            <a:pt x="73" y="111"/>
                            <a:pt x="72" y="107"/>
                            <a:pt x="74" y="107"/>
                          </a:cubicBezTo>
                          <a:cubicBezTo>
                            <a:pt x="75" y="106"/>
                            <a:pt x="77" y="108"/>
                            <a:pt x="78" y="108"/>
                          </a:cubicBezTo>
                          <a:cubicBezTo>
                            <a:pt x="80" y="109"/>
                            <a:pt x="81" y="109"/>
                            <a:pt x="83" y="109"/>
                          </a:cubicBezTo>
                          <a:cubicBezTo>
                            <a:pt x="87" y="108"/>
                            <a:pt x="89" y="106"/>
                            <a:pt x="92" y="104"/>
                          </a:cubicBezTo>
                          <a:cubicBezTo>
                            <a:pt x="94" y="103"/>
                            <a:pt x="99" y="104"/>
                            <a:pt x="101" y="102"/>
                          </a:cubicBezTo>
                          <a:cubicBezTo>
                            <a:pt x="103" y="101"/>
                            <a:pt x="101" y="97"/>
                            <a:pt x="100" y="95"/>
                          </a:cubicBezTo>
                          <a:cubicBezTo>
                            <a:pt x="99" y="92"/>
                            <a:pt x="96" y="94"/>
                            <a:pt x="93" y="94"/>
                          </a:cubicBezTo>
                          <a:cubicBezTo>
                            <a:pt x="93" y="94"/>
                            <a:pt x="86" y="96"/>
                            <a:pt x="86" y="95"/>
                          </a:cubicBezTo>
                          <a:cubicBezTo>
                            <a:pt x="87" y="91"/>
                            <a:pt x="94" y="91"/>
                            <a:pt x="97" y="91"/>
                          </a:cubicBezTo>
                          <a:cubicBezTo>
                            <a:pt x="101" y="91"/>
                            <a:pt x="104" y="89"/>
                            <a:pt x="106" y="85"/>
                          </a:cubicBezTo>
                          <a:cubicBezTo>
                            <a:pt x="108" y="82"/>
                            <a:pt x="108" y="79"/>
                            <a:pt x="112" y="77"/>
                          </a:cubicBezTo>
                          <a:cubicBezTo>
                            <a:pt x="117" y="74"/>
                            <a:pt x="118" y="74"/>
                            <a:pt x="119" y="68"/>
                          </a:cubicBezTo>
                          <a:cubicBezTo>
                            <a:pt x="119" y="63"/>
                            <a:pt x="120" y="58"/>
                            <a:pt x="125" y="55"/>
                          </a:cubicBezTo>
                          <a:cubicBezTo>
                            <a:pt x="129" y="53"/>
                            <a:pt x="132" y="50"/>
                            <a:pt x="128" y="45"/>
                          </a:cubicBezTo>
                          <a:cubicBezTo>
                            <a:pt x="126" y="42"/>
                            <a:pt x="122" y="42"/>
                            <a:pt x="118" y="42"/>
                          </a:cubicBezTo>
                          <a:cubicBezTo>
                            <a:pt x="113" y="42"/>
                            <a:pt x="108" y="42"/>
                            <a:pt x="103" y="42"/>
                          </a:cubicBezTo>
                          <a:cubicBezTo>
                            <a:pt x="98" y="42"/>
                            <a:pt x="93" y="38"/>
                            <a:pt x="88" y="38"/>
                          </a:cubicBezTo>
                          <a:cubicBezTo>
                            <a:pt x="84" y="39"/>
                            <a:pt x="79" y="42"/>
                            <a:pt x="75" y="43"/>
                          </a:cubicBezTo>
                          <a:cubicBezTo>
                            <a:pt x="71" y="44"/>
                            <a:pt x="68" y="47"/>
                            <a:pt x="64" y="48"/>
                          </a:cubicBezTo>
                          <a:cubicBezTo>
                            <a:pt x="60" y="49"/>
                            <a:pt x="61" y="47"/>
                            <a:pt x="58" y="46"/>
                          </a:cubicBezTo>
                          <a:cubicBezTo>
                            <a:pt x="56" y="45"/>
                            <a:pt x="53" y="47"/>
                            <a:pt x="52" y="46"/>
                          </a:cubicBezTo>
                          <a:cubicBezTo>
                            <a:pt x="50" y="44"/>
                            <a:pt x="57" y="42"/>
                            <a:pt x="59" y="41"/>
                          </a:cubicBezTo>
                          <a:cubicBezTo>
                            <a:pt x="60" y="40"/>
                            <a:pt x="61" y="40"/>
                            <a:pt x="62" y="39"/>
                          </a:cubicBezTo>
                          <a:cubicBezTo>
                            <a:pt x="64" y="39"/>
                            <a:pt x="66" y="38"/>
                            <a:pt x="64" y="36"/>
                          </a:cubicBezTo>
                          <a:cubicBezTo>
                            <a:pt x="63" y="34"/>
                            <a:pt x="54" y="34"/>
                            <a:pt x="53" y="32"/>
                          </a:cubicBezTo>
                          <a:cubicBezTo>
                            <a:pt x="52" y="29"/>
                            <a:pt x="60" y="33"/>
                            <a:pt x="62" y="32"/>
                          </a:cubicBezTo>
                          <a:cubicBezTo>
                            <a:pt x="63" y="31"/>
                            <a:pt x="63" y="29"/>
                            <a:pt x="64" y="28"/>
                          </a:cubicBezTo>
                          <a:cubicBezTo>
                            <a:pt x="66" y="27"/>
                            <a:pt x="67" y="27"/>
                            <a:pt x="69" y="26"/>
                          </a:cubicBezTo>
                          <a:cubicBezTo>
                            <a:pt x="73" y="23"/>
                            <a:pt x="78" y="22"/>
                            <a:pt x="82" y="18"/>
                          </a:cubicBezTo>
                          <a:cubicBezTo>
                            <a:pt x="85" y="14"/>
                            <a:pt x="88" y="16"/>
                            <a:pt x="90" y="11"/>
                          </a:cubicBezTo>
                          <a:cubicBezTo>
                            <a:pt x="91" y="8"/>
                            <a:pt x="95" y="1"/>
                            <a:pt x="92" y="0"/>
                          </a:cubicBezTo>
                          <a:cubicBezTo>
                            <a:pt x="90" y="0"/>
                            <a:pt x="86" y="1"/>
                            <a:pt x="85" y="1"/>
                          </a:cubicBezTo>
                          <a:cubicBezTo>
                            <a:pt x="82" y="1"/>
                            <a:pt x="80" y="2"/>
                            <a:pt x="78" y="2"/>
                          </a:cubicBezTo>
                          <a:cubicBezTo>
                            <a:pt x="73" y="3"/>
                            <a:pt x="67" y="0"/>
                            <a:pt x="62" y="3"/>
                          </a:cubicBezTo>
                          <a:cubicBezTo>
                            <a:pt x="60" y="4"/>
                            <a:pt x="53" y="12"/>
                            <a:pt x="51" y="10"/>
                          </a:cubicBezTo>
                          <a:cubicBezTo>
                            <a:pt x="50" y="8"/>
                            <a:pt x="53" y="7"/>
                            <a:pt x="52" y="6"/>
                          </a:cubicBezTo>
                          <a:cubicBezTo>
                            <a:pt x="52" y="4"/>
                            <a:pt x="49" y="4"/>
                            <a:pt x="47" y="5"/>
                          </a:cubicBezTo>
                          <a:cubicBezTo>
                            <a:pt x="46" y="6"/>
                            <a:pt x="45" y="9"/>
                            <a:pt x="43" y="9"/>
                          </a:cubicBezTo>
                          <a:cubicBezTo>
                            <a:pt x="40" y="9"/>
                            <a:pt x="42" y="8"/>
                            <a:pt x="42" y="7"/>
                          </a:cubicBezTo>
                          <a:cubicBezTo>
                            <a:pt x="42" y="5"/>
                            <a:pt x="43" y="4"/>
                            <a:pt x="42" y="3"/>
                          </a:cubicBezTo>
                          <a:cubicBezTo>
                            <a:pt x="40" y="2"/>
                            <a:pt x="37" y="2"/>
                            <a:pt x="36" y="3"/>
                          </a:cubicBezTo>
                          <a:cubicBezTo>
                            <a:pt x="34" y="6"/>
                            <a:pt x="32" y="11"/>
                            <a:pt x="34" y="14"/>
                          </a:cubicBezTo>
                          <a:cubicBezTo>
                            <a:pt x="35" y="14"/>
                            <a:pt x="38" y="15"/>
                            <a:pt x="37" y="17"/>
                          </a:cubicBezTo>
                          <a:cubicBezTo>
                            <a:pt x="37" y="19"/>
                            <a:pt x="34" y="17"/>
                            <a:pt x="32" y="17"/>
                          </a:cubicBezTo>
                          <a:cubicBezTo>
                            <a:pt x="30" y="18"/>
                            <a:pt x="30" y="19"/>
                            <a:pt x="29" y="20"/>
                          </a:cubicBezTo>
                          <a:cubicBezTo>
                            <a:pt x="28" y="21"/>
                            <a:pt x="28" y="22"/>
                            <a:pt x="28" y="23"/>
                          </a:cubicBezTo>
                          <a:cubicBezTo>
                            <a:pt x="26" y="24"/>
                            <a:pt x="26" y="24"/>
                            <a:pt x="26" y="24"/>
                          </a:cubicBezTo>
                          <a:cubicBezTo>
                            <a:pt x="26" y="26"/>
                            <a:pt x="28" y="27"/>
                            <a:pt x="29" y="28"/>
                          </a:cubicBezTo>
                          <a:cubicBezTo>
                            <a:pt x="30" y="28"/>
                            <a:pt x="30" y="29"/>
                            <a:pt x="30" y="30"/>
                          </a:cubicBezTo>
                          <a:cubicBezTo>
                            <a:pt x="31" y="31"/>
                            <a:pt x="32" y="31"/>
                            <a:pt x="33" y="32"/>
                          </a:cubicBezTo>
                          <a:cubicBezTo>
                            <a:pt x="37" y="35"/>
                            <a:pt x="33" y="35"/>
                            <a:pt x="30" y="35"/>
                          </a:cubicBezTo>
                          <a:cubicBezTo>
                            <a:pt x="28" y="35"/>
                            <a:pt x="26" y="35"/>
                            <a:pt x="25" y="35"/>
                          </a:cubicBezTo>
                          <a:cubicBezTo>
                            <a:pt x="23" y="34"/>
                            <a:pt x="23" y="32"/>
                            <a:pt x="21" y="32"/>
                          </a:cubicBezTo>
                          <a:cubicBezTo>
                            <a:pt x="19" y="32"/>
                            <a:pt x="18" y="34"/>
                            <a:pt x="17" y="35"/>
                          </a:cubicBezTo>
                          <a:cubicBezTo>
                            <a:pt x="16" y="38"/>
                            <a:pt x="16" y="39"/>
                            <a:pt x="18" y="41"/>
                          </a:cubicBezTo>
                          <a:cubicBezTo>
                            <a:pt x="19" y="42"/>
                            <a:pt x="21" y="44"/>
                            <a:pt x="21" y="45"/>
                          </a:cubicBezTo>
                          <a:cubicBezTo>
                            <a:pt x="22" y="49"/>
                            <a:pt x="19" y="48"/>
                            <a:pt x="17" y="47"/>
                          </a:cubicBezTo>
                          <a:cubicBezTo>
                            <a:pt x="10" y="45"/>
                            <a:pt x="13" y="51"/>
                            <a:pt x="17" y="52"/>
                          </a:cubicBezTo>
                          <a:cubicBezTo>
                            <a:pt x="20" y="53"/>
                            <a:pt x="22" y="50"/>
                            <a:pt x="23" y="53"/>
                          </a:cubicBezTo>
                          <a:cubicBezTo>
                            <a:pt x="24" y="55"/>
                            <a:pt x="23" y="58"/>
                            <a:pt x="22" y="59"/>
                          </a:cubicBezTo>
                          <a:cubicBezTo>
                            <a:pt x="21" y="60"/>
                            <a:pt x="19" y="60"/>
                            <a:pt x="21" y="62"/>
                          </a:cubicBezTo>
                          <a:cubicBezTo>
                            <a:pt x="22" y="64"/>
                            <a:pt x="26" y="63"/>
                            <a:pt x="22" y="66"/>
                          </a:cubicBezTo>
                          <a:cubicBezTo>
                            <a:pt x="21" y="67"/>
                            <a:pt x="18" y="66"/>
                            <a:pt x="19" y="69"/>
                          </a:cubicBezTo>
                          <a:cubicBezTo>
                            <a:pt x="20" y="70"/>
                            <a:pt x="22" y="70"/>
                            <a:pt x="19" y="71"/>
                          </a:cubicBezTo>
                          <a:cubicBezTo>
                            <a:pt x="17" y="72"/>
                            <a:pt x="15" y="71"/>
                            <a:pt x="13" y="72"/>
                          </a:cubicBezTo>
                          <a:cubicBezTo>
                            <a:pt x="9" y="75"/>
                            <a:pt x="13" y="76"/>
                            <a:pt x="12" y="79"/>
                          </a:cubicBezTo>
                          <a:cubicBezTo>
                            <a:pt x="11" y="82"/>
                            <a:pt x="0" y="81"/>
                            <a:pt x="8" y="8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1" name="Rectangle 883">
                      <a:extLst>
                        <a:ext uri="{FF2B5EF4-FFF2-40B4-BE49-F238E27FC236}">
                          <a16:creationId xmlns:a16="http://schemas.microsoft.com/office/drawing/2014/main" id="{02F30F61-FD3F-48A2-9225-304461F33B46}"/>
                        </a:ext>
                      </a:extLst>
                    </p:cNvPr>
                    <p:cNvSpPr>
                      <a:spLocks noChangeArrowheads="1"/>
                    </p:cNvSpPr>
                    <p:nvPr/>
                  </p:nvSpPr>
                  <p:spPr bwMode="auto">
                    <a:xfrm>
                      <a:off x="5510059" y="2567667"/>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2" name="Freeform 884">
                      <a:extLst>
                        <a:ext uri="{FF2B5EF4-FFF2-40B4-BE49-F238E27FC236}">
                          <a16:creationId xmlns:a16="http://schemas.microsoft.com/office/drawing/2014/main" id="{EEC9A37E-BEBE-4F24-903E-D453DE45FAC5}"/>
                        </a:ext>
                      </a:extLst>
                    </p:cNvPr>
                    <p:cNvSpPr>
                      <a:spLocks/>
                    </p:cNvSpPr>
                    <p:nvPr/>
                  </p:nvSpPr>
                  <p:spPr bwMode="auto">
                    <a:xfrm>
                      <a:off x="5478309" y="2527979"/>
                      <a:ext cx="74613" cy="55563"/>
                    </a:xfrm>
                    <a:custGeom>
                      <a:avLst/>
                      <a:gdLst>
                        <a:gd name="T0" fmla="*/ 12 w 69"/>
                        <a:gd name="T1" fmla="*/ 21 h 51"/>
                        <a:gd name="T2" fmla="*/ 3 w 69"/>
                        <a:gd name="T3" fmla="*/ 27 h 51"/>
                        <a:gd name="T4" fmla="*/ 6 w 69"/>
                        <a:gd name="T5" fmla="*/ 38 h 51"/>
                        <a:gd name="T6" fmla="*/ 19 w 69"/>
                        <a:gd name="T7" fmla="*/ 38 h 51"/>
                        <a:gd name="T8" fmla="*/ 29 w 69"/>
                        <a:gd name="T9" fmla="*/ 36 h 51"/>
                        <a:gd name="T10" fmla="*/ 29 w 69"/>
                        <a:gd name="T11" fmla="*/ 36 h 51"/>
                        <a:gd name="T12" fmla="*/ 37 w 69"/>
                        <a:gd name="T13" fmla="*/ 42 h 51"/>
                        <a:gd name="T14" fmla="*/ 46 w 69"/>
                        <a:gd name="T15" fmla="*/ 44 h 51"/>
                        <a:gd name="T16" fmla="*/ 56 w 69"/>
                        <a:gd name="T17" fmla="*/ 47 h 51"/>
                        <a:gd name="T18" fmla="*/ 58 w 69"/>
                        <a:gd name="T19" fmla="*/ 43 h 51"/>
                        <a:gd name="T20" fmla="*/ 62 w 69"/>
                        <a:gd name="T21" fmla="*/ 41 h 51"/>
                        <a:gd name="T22" fmla="*/ 66 w 69"/>
                        <a:gd name="T23" fmla="*/ 35 h 51"/>
                        <a:gd name="T24" fmla="*/ 66 w 69"/>
                        <a:gd name="T25" fmla="*/ 32 h 51"/>
                        <a:gd name="T26" fmla="*/ 69 w 69"/>
                        <a:gd name="T27" fmla="*/ 31 h 51"/>
                        <a:gd name="T28" fmla="*/ 66 w 69"/>
                        <a:gd name="T29" fmla="*/ 24 h 51"/>
                        <a:gd name="T30" fmla="*/ 59 w 69"/>
                        <a:gd name="T31" fmla="*/ 23 h 51"/>
                        <a:gd name="T32" fmla="*/ 65 w 69"/>
                        <a:gd name="T33" fmla="*/ 17 h 51"/>
                        <a:gd name="T34" fmla="*/ 58 w 69"/>
                        <a:gd name="T35" fmla="*/ 11 h 51"/>
                        <a:gd name="T36" fmla="*/ 53 w 69"/>
                        <a:gd name="T37" fmla="*/ 4 h 51"/>
                        <a:gd name="T38" fmla="*/ 45 w 69"/>
                        <a:gd name="T39" fmla="*/ 1 h 51"/>
                        <a:gd name="T40" fmla="*/ 39 w 69"/>
                        <a:gd name="T41" fmla="*/ 1 h 51"/>
                        <a:gd name="T42" fmla="*/ 34 w 69"/>
                        <a:gd name="T43" fmla="*/ 4 h 51"/>
                        <a:gd name="T44" fmla="*/ 28 w 69"/>
                        <a:gd name="T45" fmla="*/ 5 h 51"/>
                        <a:gd name="T46" fmla="*/ 25 w 69"/>
                        <a:gd name="T47" fmla="*/ 8 h 51"/>
                        <a:gd name="T48" fmla="*/ 17 w 69"/>
                        <a:gd name="T49" fmla="*/ 12 h 51"/>
                        <a:gd name="T50" fmla="*/ 12 w 69"/>
                        <a:gd name="T51"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51">
                          <a:moveTo>
                            <a:pt x="12" y="21"/>
                          </a:moveTo>
                          <a:cubicBezTo>
                            <a:pt x="9" y="24"/>
                            <a:pt x="5" y="24"/>
                            <a:pt x="3" y="27"/>
                          </a:cubicBezTo>
                          <a:cubicBezTo>
                            <a:pt x="0" y="31"/>
                            <a:pt x="1" y="36"/>
                            <a:pt x="6" y="38"/>
                          </a:cubicBezTo>
                          <a:cubicBezTo>
                            <a:pt x="10" y="41"/>
                            <a:pt x="15" y="41"/>
                            <a:pt x="19" y="38"/>
                          </a:cubicBezTo>
                          <a:cubicBezTo>
                            <a:pt x="23" y="35"/>
                            <a:pt x="24" y="36"/>
                            <a:pt x="29" y="36"/>
                          </a:cubicBezTo>
                          <a:cubicBezTo>
                            <a:pt x="29" y="36"/>
                            <a:pt x="31" y="37"/>
                            <a:pt x="29" y="36"/>
                          </a:cubicBezTo>
                          <a:cubicBezTo>
                            <a:pt x="33" y="37"/>
                            <a:pt x="35" y="38"/>
                            <a:pt x="37" y="42"/>
                          </a:cubicBezTo>
                          <a:cubicBezTo>
                            <a:pt x="40" y="45"/>
                            <a:pt x="42" y="43"/>
                            <a:pt x="46" y="44"/>
                          </a:cubicBezTo>
                          <a:cubicBezTo>
                            <a:pt x="50" y="46"/>
                            <a:pt x="53" y="51"/>
                            <a:pt x="56" y="47"/>
                          </a:cubicBezTo>
                          <a:cubicBezTo>
                            <a:pt x="57" y="45"/>
                            <a:pt x="56" y="44"/>
                            <a:pt x="58" y="43"/>
                          </a:cubicBezTo>
                          <a:cubicBezTo>
                            <a:pt x="59" y="42"/>
                            <a:pt x="61" y="42"/>
                            <a:pt x="62" y="41"/>
                          </a:cubicBezTo>
                          <a:cubicBezTo>
                            <a:pt x="65" y="40"/>
                            <a:pt x="66" y="38"/>
                            <a:pt x="66" y="35"/>
                          </a:cubicBezTo>
                          <a:cubicBezTo>
                            <a:pt x="66" y="34"/>
                            <a:pt x="65" y="33"/>
                            <a:pt x="66" y="32"/>
                          </a:cubicBezTo>
                          <a:cubicBezTo>
                            <a:pt x="67" y="31"/>
                            <a:pt x="68" y="32"/>
                            <a:pt x="69" y="31"/>
                          </a:cubicBezTo>
                          <a:cubicBezTo>
                            <a:pt x="69" y="30"/>
                            <a:pt x="67" y="24"/>
                            <a:pt x="66" y="24"/>
                          </a:cubicBezTo>
                          <a:cubicBezTo>
                            <a:pt x="65" y="23"/>
                            <a:pt x="59" y="26"/>
                            <a:pt x="59" y="23"/>
                          </a:cubicBezTo>
                          <a:cubicBezTo>
                            <a:pt x="59" y="21"/>
                            <a:pt x="65" y="20"/>
                            <a:pt x="65" y="17"/>
                          </a:cubicBezTo>
                          <a:cubicBezTo>
                            <a:pt x="65" y="14"/>
                            <a:pt x="60" y="13"/>
                            <a:pt x="58" y="11"/>
                          </a:cubicBezTo>
                          <a:cubicBezTo>
                            <a:pt x="56" y="9"/>
                            <a:pt x="55" y="6"/>
                            <a:pt x="53" y="4"/>
                          </a:cubicBezTo>
                          <a:cubicBezTo>
                            <a:pt x="51" y="1"/>
                            <a:pt x="48" y="1"/>
                            <a:pt x="45" y="1"/>
                          </a:cubicBezTo>
                          <a:cubicBezTo>
                            <a:pt x="43" y="1"/>
                            <a:pt x="40" y="0"/>
                            <a:pt x="39" y="1"/>
                          </a:cubicBezTo>
                          <a:cubicBezTo>
                            <a:pt x="37" y="1"/>
                            <a:pt x="35" y="3"/>
                            <a:pt x="34" y="4"/>
                          </a:cubicBezTo>
                          <a:cubicBezTo>
                            <a:pt x="32" y="4"/>
                            <a:pt x="30" y="4"/>
                            <a:pt x="28" y="5"/>
                          </a:cubicBezTo>
                          <a:cubicBezTo>
                            <a:pt x="26" y="6"/>
                            <a:pt x="26" y="7"/>
                            <a:pt x="25" y="8"/>
                          </a:cubicBezTo>
                          <a:cubicBezTo>
                            <a:pt x="22" y="9"/>
                            <a:pt x="19" y="10"/>
                            <a:pt x="17" y="12"/>
                          </a:cubicBezTo>
                          <a:cubicBezTo>
                            <a:pt x="14" y="15"/>
                            <a:pt x="14" y="19"/>
                            <a:pt x="12" y="2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3" name="Freeform 977">
                      <a:extLst>
                        <a:ext uri="{FF2B5EF4-FFF2-40B4-BE49-F238E27FC236}">
                          <a16:creationId xmlns:a16="http://schemas.microsoft.com/office/drawing/2014/main" id="{E759D95D-20D6-454F-9B3E-360C0897D1FA}"/>
                        </a:ext>
                      </a:extLst>
                    </p:cNvPr>
                    <p:cNvSpPr>
                      <a:spLocks/>
                    </p:cNvSpPr>
                    <p:nvPr/>
                  </p:nvSpPr>
                  <p:spPr bwMode="auto">
                    <a:xfrm>
                      <a:off x="5406871" y="2670856"/>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4" name="Freeform 978">
                      <a:extLst>
                        <a:ext uri="{FF2B5EF4-FFF2-40B4-BE49-F238E27FC236}">
                          <a16:creationId xmlns:a16="http://schemas.microsoft.com/office/drawing/2014/main" id="{BD4FC07C-0B08-463C-8DA6-172BF03936D5}"/>
                        </a:ext>
                      </a:extLst>
                    </p:cNvPr>
                    <p:cNvSpPr>
                      <a:spLocks/>
                    </p:cNvSpPr>
                    <p:nvPr/>
                  </p:nvSpPr>
                  <p:spPr bwMode="auto">
                    <a:xfrm>
                      <a:off x="5402109" y="2524804"/>
                      <a:ext cx="134938" cy="165102"/>
                    </a:xfrm>
                    <a:custGeom>
                      <a:avLst/>
                      <a:gdLst>
                        <a:gd name="T0" fmla="*/ 5 w 125"/>
                        <a:gd name="T1" fmla="*/ 136 h 154"/>
                        <a:gd name="T2" fmla="*/ 20 w 125"/>
                        <a:gd name="T3" fmla="*/ 136 h 154"/>
                        <a:gd name="T4" fmla="*/ 15 w 125"/>
                        <a:gd name="T5" fmla="*/ 142 h 154"/>
                        <a:gd name="T6" fmla="*/ 18 w 125"/>
                        <a:gd name="T7" fmla="*/ 144 h 154"/>
                        <a:gd name="T8" fmla="*/ 30 w 125"/>
                        <a:gd name="T9" fmla="*/ 150 h 154"/>
                        <a:gd name="T10" fmla="*/ 46 w 125"/>
                        <a:gd name="T11" fmla="*/ 147 h 154"/>
                        <a:gd name="T12" fmla="*/ 53 w 125"/>
                        <a:gd name="T13" fmla="*/ 135 h 154"/>
                        <a:gd name="T14" fmla="*/ 69 w 125"/>
                        <a:gd name="T15" fmla="*/ 133 h 154"/>
                        <a:gd name="T16" fmla="*/ 93 w 125"/>
                        <a:gd name="T17" fmla="*/ 127 h 154"/>
                        <a:gd name="T18" fmla="*/ 98 w 125"/>
                        <a:gd name="T19" fmla="*/ 126 h 154"/>
                        <a:gd name="T20" fmla="*/ 109 w 125"/>
                        <a:gd name="T21" fmla="*/ 122 h 154"/>
                        <a:gd name="T22" fmla="*/ 113 w 125"/>
                        <a:gd name="T23" fmla="*/ 123 h 154"/>
                        <a:gd name="T24" fmla="*/ 117 w 125"/>
                        <a:gd name="T25" fmla="*/ 114 h 154"/>
                        <a:gd name="T26" fmla="*/ 122 w 125"/>
                        <a:gd name="T27" fmla="*/ 100 h 154"/>
                        <a:gd name="T28" fmla="*/ 124 w 125"/>
                        <a:gd name="T29" fmla="*/ 88 h 154"/>
                        <a:gd name="T30" fmla="*/ 122 w 125"/>
                        <a:gd name="T31" fmla="*/ 74 h 154"/>
                        <a:gd name="T32" fmla="*/ 117 w 125"/>
                        <a:gd name="T33" fmla="*/ 63 h 154"/>
                        <a:gd name="T34" fmla="*/ 110 w 125"/>
                        <a:gd name="T35" fmla="*/ 51 h 154"/>
                        <a:gd name="T36" fmla="*/ 96 w 125"/>
                        <a:gd name="T37" fmla="*/ 43 h 154"/>
                        <a:gd name="T38" fmla="*/ 71 w 125"/>
                        <a:gd name="T39" fmla="*/ 43 h 154"/>
                        <a:gd name="T40" fmla="*/ 80 w 125"/>
                        <a:gd name="T41" fmla="*/ 19 h 154"/>
                        <a:gd name="T42" fmla="*/ 89 w 125"/>
                        <a:gd name="T43" fmla="*/ 8 h 154"/>
                        <a:gd name="T44" fmla="*/ 89 w 125"/>
                        <a:gd name="T45" fmla="*/ 0 h 154"/>
                        <a:gd name="T46" fmla="*/ 81 w 125"/>
                        <a:gd name="T47" fmla="*/ 12 h 154"/>
                        <a:gd name="T48" fmla="*/ 65 w 125"/>
                        <a:gd name="T49" fmla="*/ 7 h 154"/>
                        <a:gd name="T50" fmla="*/ 53 w 125"/>
                        <a:gd name="T51" fmla="*/ 20 h 154"/>
                        <a:gd name="T52" fmla="*/ 46 w 125"/>
                        <a:gd name="T53" fmla="*/ 25 h 154"/>
                        <a:gd name="T54" fmla="*/ 63 w 125"/>
                        <a:gd name="T55" fmla="*/ 33 h 154"/>
                        <a:gd name="T56" fmla="*/ 49 w 125"/>
                        <a:gd name="T57" fmla="*/ 46 h 154"/>
                        <a:gd name="T58" fmla="*/ 38 w 125"/>
                        <a:gd name="T59" fmla="*/ 44 h 154"/>
                        <a:gd name="T60" fmla="*/ 31 w 125"/>
                        <a:gd name="T61" fmla="*/ 45 h 154"/>
                        <a:gd name="T62" fmla="*/ 16 w 125"/>
                        <a:gd name="T63" fmla="*/ 41 h 154"/>
                        <a:gd name="T64" fmla="*/ 13 w 125"/>
                        <a:gd name="T65" fmla="*/ 47 h 154"/>
                        <a:gd name="T66" fmla="*/ 19 w 125"/>
                        <a:gd name="T67" fmla="*/ 56 h 154"/>
                        <a:gd name="T68" fmla="*/ 17 w 125"/>
                        <a:gd name="T69" fmla="*/ 66 h 154"/>
                        <a:gd name="T70" fmla="*/ 9 w 125"/>
                        <a:gd name="T71" fmla="*/ 72 h 154"/>
                        <a:gd name="T72" fmla="*/ 20 w 125"/>
                        <a:gd name="T73" fmla="*/ 76 h 154"/>
                        <a:gd name="T74" fmla="*/ 29 w 125"/>
                        <a:gd name="T75" fmla="*/ 82 h 154"/>
                        <a:gd name="T76" fmla="*/ 41 w 125"/>
                        <a:gd name="T77" fmla="*/ 83 h 154"/>
                        <a:gd name="T78" fmla="*/ 25 w 125"/>
                        <a:gd name="T79" fmla="*/ 96 h 154"/>
                        <a:gd name="T80" fmla="*/ 27 w 125"/>
                        <a:gd name="T81" fmla="*/ 105 h 154"/>
                        <a:gd name="T82" fmla="*/ 45 w 125"/>
                        <a:gd name="T83" fmla="*/ 106 h 154"/>
                        <a:gd name="T84" fmla="*/ 29 w 125"/>
                        <a:gd name="T85" fmla="*/ 111 h 154"/>
                        <a:gd name="T86" fmla="*/ 14 w 125"/>
                        <a:gd name="T87" fmla="*/ 118 h 154"/>
                        <a:gd name="T88" fmla="*/ 16 w 125"/>
                        <a:gd name="T89" fmla="*/ 127 h 154"/>
                        <a:gd name="T90" fmla="*/ 5 w 125"/>
                        <a:gd name="T91" fmla="*/ 13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54">
                          <a:moveTo>
                            <a:pt x="5" y="136"/>
                          </a:moveTo>
                          <a:cubicBezTo>
                            <a:pt x="5" y="136"/>
                            <a:pt x="6" y="136"/>
                            <a:pt x="5" y="136"/>
                          </a:cubicBezTo>
                          <a:cubicBezTo>
                            <a:pt x="7" y="136"/>
                            <a:pt x="10" y="136"/>
                            <a:pt x="12" y="136"/>
                          </a:cubicBezTo>
                          <a:cubicBezTo>
                            <a:pt x="15" y="137"/>
                            <a:pt x="18" y="136"/>
                            <a:pt x="20" y="136"/>
                          </a:cubicBezTo>
                          <a:cubicBezTo>
                            <a:pt x="22" y="136"/>
                            <a:pt x="22" y="136"/>
                            <a:pt x="21" y="138"/>
                          </a:cubicBezTo>
                          <a:cubicBezTo>
                            <a:pt x="20" y="140"/>
                            <a:pt x="17" y="141"/>
                            <a:pt x="15" y="142"/>
                          </a:cubicBezTo>
                          <a:cubicBezTo>
                            <a:pt x="13" y="143"/>
                            <a:pt x="10" y="143"/>
                            <a:pt x="12" y="145"/>
                          </a:cubicBezTo>
                          <a:cubicBezTo>
                            <a:pt x="13" y="146"/>
                            <a:pt x="16" y="145"/>
                            <a:pt x="18" y="144"/>
                          </a:cubicBezTo>
                          <a:cubicBezTo>
                            <a:pt x="25" y="143"/>
                            <a:pt x="17" y="148"/>
                            <a:pt x="18" y="151"/>
                          </a:cubicBezTo>
                          <a:cubicBezTo>
                            <a:pt x="18" y="154"/>
                            <a:pt x="29" y="151"/>
                            <a:pt x="30" y="150"/>
                          </a:cubicBezTo>
                          <a:cubicBezTo>
                            <a:pt x="33" y="149"/>
                            <a:pt x="35" y="148"/>
                            <a:pt x="37" y="148"/>
                          </a:cubicBezTo>
                          <a:cubicBezTo>
                            <a:pt x="40" y="147"/>
                            <a:pt x="43" y="148"/>
                            <a:pt x="46" y="147"/>
                          </a:cubicBezTo>
                          <a:cubicBezTo>
                            <a:pt x="48" y="146"/>
                            <a:pt x="55" y="143"/>
                            <a:pt x="54" y="139"/>
                          </a:cubicBezTo>
                          <a:cubicBezTo>
                            <a:pt x="54" y="138"/>
                            <a:pt x="52" y="136"/>
                            <a:pt x="53" y="135"/>
                          </a:cubicBezTo>
                          <a:cubicBezTo>
                            <a:pt x="54" y="133"/>
                            <a:pt x="57" y="136"/>
                            <a:pt x="58" y="137"/>
                          </a:cubicBezTo>
                          <a:cubicBezTo>
                            <a:pt x="64" y="141"/>
                            <a:pt x="65" y="137"/>
                            <a:pt x="69" y="133"/>
                          </a:cubicBezTo>
                          <a:cubicBezTo>
                            <a:pt x="72" y="130"/>
                            <a:pt x="78" y="127"/>
                            <a:pt x="82" y="126"/>
                          </a:cubicBezTo>
                          <a:cubicBezTo>
                            <a:pt x="85" y="126"/>
                            <a:pt x="90" y="129"/>
                            <a:pt x="93" y="127"/>
                          </a:cubicBezTo>
                          <a:cubicBezTo>
                            <a:pt x="95" y="126"/>
                            <a:pt x="94" y="124"/>
                            <a:pt x="96" y="123"/>
                          </a:cubicBezTo>
                          <a:cubicBezTo>
                            <a:pt x="98" y="121"/>
                            <a:pt x="97" y="125"/>
                            <a:pt x="98" y="126"/>
                          </a:cubicBezTo>
                          <a:cubicBezTo>
                            <a:pt x="100" y="126"/>
                            <a:pt x="101" y="123"/>
                            <a:pt x="102" y="122"/>
                          </a:cubicBezTo>
                          <a:cubicBezTo>
                            <a:pt x="104" y="122"/>
                            <a:pt x="107" y="122"/>
                            <a:pt x="109" y="122"/>
                          </a:cubicBezTo>
                          <a:cubicBezTo>
                            <a:pt x="110" y="123"/>
                            <a:pt x="110" y="125"/>
                            <a:pt x="111" y="126"/>
                          </a:cubicBezTo>
                          <a:cubicBezTo>
                            <a:pt x="114" y="127"/>
                            <a:pt x="114" y="125"/>
                            <a:pt x="113" y="123"/>
                          </a:cubicBezTo>
                          <a:cubicBezTo>
                            <a:pt x="112" y="120"/>
                            <a:pt x="110" y="120"/>
                            <a:pt x="112" y="117"/>
                          </a:cubicBezTo>
                          <a:cubicBezTo>
                            <a:pt x="114" y="116"/>
                            <a:pt x="116" y="116"/>
                            <a:pt x="117" y="114"/>
                          </a:cubicBezTo>
                          <a:cubicBezTo>
                            <a:pt x="119" y="112"/>
                            <a:pt x="119" y="110"/>
                            <a:pt x="119" y="108"/>
                          </a:cubicBezTo>
                          <a:cubicBezTo>
                            <a:pt x="120" y="105"/>
                            <a:pt x="121" y="102"/>
                            <a:pt x="122" y="100"/>
                          </a:cubicBezTo>
                          <a:cubicBezTo>
                            <a:pt x="123" y="98"/>
                            <a:pt x="125" y="95"/>
                            <a:pt x="125" y="93"/>
                          </a:cubicBezTo>
                          <a:cubicBezTo>
                            <a:pt x="125" y="91"/>
                            <a:pt x="124" y="90"/>
                            <a:pt x="124" y="88"/>
                          </a:cubicBezTo>
                          <a:cubicBezTo>
                            <a:pt x="123" y="86"/>
                            <a:pt x="123" y="83"/>
                            <a:pt x="122" y="80"/>
                          </a:cubicBezTo>
                          <a:cubicBezTo>
                            <a:pt x="121" y="77"/>
                            <a:pt x="122" y="77"/>
                            <a:pt x="122" y="74"/>
                          </a:cubicBezTo>
                          <a:cubicBezTo>
                            <a:pt x="123" y="72"/>
                            <a:pt x="122" y="69"/>
                            <a:pt x="121" y="66"/>
                          </a:cubicBezTo>
                          <a:cubicBezTo>
                            <a:pt x="120" y="64"/>
                            <a:pt x="120" y="65"/>
                            <a:pt x="117" y="63"/>
                          </a:cubicBezTo>
                          <a:cubicBezTo>
                            <a:pt x="113" y="61"/>
                            <a:pt x="114" y="55"/>
                            <a:pt x="119" y="53"/>
                          </a:cubicBezTo>
                          <a:cubicBezTo>
                            <a:pt x="116" y="51"/>
                            <a:pt x="113" y="51"/>
                            <a:pt x="110" y="51"/>
                          </a:cubicBezTo>
                          <a:cubicBezTo>
                            <a:pt x="106" y="51"/>
                            <a:pt x="106" y="49"/>
                            <a:pt x="104" y="46"/>
                          </a:cubicBezTo>
                          <a:cubicBezTo>
                            <a:pt x="102" y="43"/>
                            <a:pt x="99" y="43"/>
                            <a:pt x="96" y="43"/>
                          </a:cubicBezTo>
                          <a:cubicBezTo>
                            <a:pt x="93" y="42"/>
                            <a:pt x="93" y="43"/>
                            <a:pt x="90" y="45"/>
                          </a:cubicBezTo>
                          <a:cubicBezTo>
                            <a:pt x="85" y="49"/>
                            <a:pt x="75" y="47"/>
                            <a:pt x="71" y="43"/>
                          </a:cubicBezTo>
                          <a:cubicBezTo>
                            <a:pt x="65" y="36"/>
                            <a:pt x="68" y="27"/>
                            <a:pt x="75" y="23"/>
                          </a:cubicBezTo>
                          <a:cubicBezTo>
                            <a:pt x="77" y="22"/>
                            <a:pt x="79" y="22"/>
                            <a:pt x="80" y="19"/>
                          </a:cubicBezTo>
                          <a:cubicBezTo>
                            <a:pt x="81" y="16"/>
                            <a:pt x="82" y="14"/>
                            <a:pt x="85" y="12"/>
                          </a:cubicBezTo>
                          <a:cubicBezTo>
                            <a:pt x="87" y="11"/>
                            <a:pt x="87" y="10"/>
                            <a:pt x="89" y="8"/>
                          </a:cubicBezTo>
                          <a:cubicBezTo>
                            <a:pt x="90" y="7"/>
                            <a:pt x="94" y="6"/>
                            <a:pt x="94" y="4"/>
                          </a:cubicBezTo>
                          <a:cubicBezTo>
                            <a:pt x="94" y="2"/>
                            <a:pt x="90" y="0"/>
                            <a:pt x="89" y="0"/>
                          </a:cubicBezTo>
                          <a:cubicBezTo>
                            <a:pt x="86" y="0"/>
                            <a:pt x="84" y="0"/>
                            <a:pt x="83" y="3"/>
                          </a:cubicBezTo>
                          <a:cubicBezTo>
                            <a:pt x="83" y="6"/>
                            <a:pt x="84" y="10"/>
                            <a:pt x="81" y="12"/>
                          </a:cubicBezTo>
                          <a:cubicBezTo>
                            <a:pt x="78" y="13"/>
                            <a:pt x="75" y="9"/>
                            <a:pt x="73" y="7"/>
                          </a:cubicBezTo>
                          <a:cubicBezTo>
                            <a:pt x="70" y="4"/>
                            <a:pt x="69" y="7"/>
                            <a:pt x="65" y="7"/>
                          </a:cubicBezTo>
                          <a:cubicBezTo>
                            <a:pt x="62" y="8"/>
                            <a:pt x="60" y="7"/>
                            <a:pt x="58" y="10"/>
                          </a:cubicBezTo>
                          <a:cubicBezTo>
                            <a:pt x="56" y="13"/>
                            <a:pt x="55" y="17"/>
                            <a:pt x="53" y="20"/>
                          </a:cubicBezTo>
                          <a:cubicBezTo>
                            <a:pt x="52" y="21"/>
                            <a:pt x="51" y="22"/>
                            <a:pt x="50" y="23"/>
                          </a:cubicBezTo>
                          <a:cubicBezTo>
                            <a:pt x="49" y="23"/>
                            <a:pt x="46" y="24"/>
                            <a:pt x="46" y="25"/>
                          </a:cubicBezTo>
                          <a:cubicBezTo>
                            <a:pt x="46" y="25"/>
                            <a:pt x="61" y="26"/>
                            <a:pt x="62" y="26"/>
                          </a:cubicBezTo>
                          <a:cubicBezTo>
                            <a:pt x="64" y="27"/>
                            <a:pt x="64" y="31"/>
                            <a:pt x="63" y="33"/>
                          </a:cubicBezTo>
                          <a:cubicBezTo>
                            <a:pt x="62" y="35"/>
                            <a:pt x="59" y="35"/>
                            <a:pt x="56" y="37"/>
                          </a:cubicBezTo>
                          <a:cubicBezTo>
                            <a:pt x="52" y="40"/>
                            <a:pt x="55" y="46"/>
                            <a:pt x="49" y="46"/>
                          </a:cubicBezTo>
                          <a:cubicBezTo>
                            <a:pt x="47" y="46"/>
                            <a:pt x="44" y="45"/>
                            <a:pt x="42" y="44"/>
                          </a:cubicBezTo>
                          <a:cubicBezTo>
                            <a:pt x="41" y="43"/>
                            <a:pt x="39" y="43"/>
                            <a:pt x="38" y="44"/>
                          </a:cubicBezTo>
                          <a:cubicBezTo>
                            <a:pt x="36" y="45"/>
                            <a:pt x="37" y="46"/>
                            <a:pt x="36" y="47"/>
                          </a:cubicBezTo>
                          <a:cubicBezTo>
                            <a:pt x="33" y="50"/>
                            <a:pt x="32" y="47"/>
                            <a:pt x="31" y="45"/>
                          </a:cubicBezTo>
                          <a:cubicBezTo>
                            <a:pt x="29" y="42"/>
                            <a:pt x="28" y="41"/>
                            <a:pt x="25" y="41"/>
                          </a:cubicBezTo>
                          <a:cubicBezTo>
                            <a:pt x="21" y="40"/>
                            <a:pt x="19" y="40"/>
                            <a:pt x="16" y="41"/>
                          </a:cubicBezTo>
                          <a:cubicBezTo>
                            <a:pt x="11" y="42"/>
                            <a:pt x="11" y="42"/>
                            <a:pt x="11" y="42"/>
                          </a:cubicBezTo>
                          <a:cubicBezTo>
                            <a:pt x="10" y="44"/>
                            <a:pt x="13" y="46"/>
                            <a:pt x="13" y="47"/>
                          </a:cubicBezTo>
                          <a:cubicBezTo>
                            <a:pt x="14" y="50"/>
                            <a:pt x="11" y="53"/>
                            <a:pt x="13" y="55"/>
                          </a:cubicBezTo>
                          <a:cubicBezTo>
                            <a:pt x="14" y="57"/>
                            <a:pt x="18" y="55"/>
                            <a:pt x="19" y="56"/>
                          </a:cubicBezTo>
                          <a:cubicBezTo>
                            <a:pt x="23" y="58"/>
                            <a:pt x="19" y="60"/>
                            <a:pt x="17" y="61"/>
                          </a:cubicBezTo>
                          <a:cubicBezTo>
                            <a:pt x="13" y="63"/>
                            <a:pt x="16" y="63"/>
                            <a:pt x="17" y="66"/>
                          </a:cubicBezTo>
                          <a:cubicBezTo>
                            <a:pt x="18" y="69"/>
                            <a:pt x="17" y="68"/>
                            <a:pt x="15" y="69"/>
                          </a:cubicBezTo>
                          <a:cubicBezTo>
                            <a:pt x="14" y="70"/>
                            <a:pt x="10" y="71"/>
                            <a:pt x="9" y="72"/>
                          </a:cubicBezTo>
                          <a:cubicBezTo>
                            <a:pt x="8" y="74"/>
                            <a:pt x="10" y="77"/>
                            <a:pt x="12" y="77"/>
                          </a:cubicBezTo>
                          <a:cubicBezTo>
                            <a:pt x="15" y="78"/>
                            <a:pt x="18" y="75"/>
                            <a:pt x="20" y="76"/>
                          </a:cubicBezTo>
                          <a:cubicBezTo>
                            <a:pt x="22" y="77"/>
                            <a:pt x="21" y="80"/>
                            <a:pt x="22" y="81"/>
                          </a:cubicBezTo>
                          <a:cubicBezTo>
                            <a:pt x="24" y="83"/>
                            <a:pt x="27" y="82"/>
                            <a:pt x="29" y="82"/>
                          </a:cubicBezTo>
                          <a:cubicBezTo>
                            <a:pt x="32" y="83"/>
                            <a:pt x="33" y="84"/>
                            <a:pt x="36" y="83"/>
                          </a:cubicBezTo>
                          <a:cubicBezTo>
                            <a:pt x="38" y="82"/>
                            <a:pt x="41" y="80"/>
                            <a:pt x="41" y="83"/>
                          </a:cubicBezTo>
                          <a:cubicBezTo>
                            <a:pt x="42" y="85"/>
                            <a:pt x="39" y="87"/>
                            <a:pt x="37" y="87"/>
                          </a:cubicBezTo>
                          <a:cubicBezTo>
                            <a:pt x="33" y="87"/>
                            <a:pt x="25" y="90"/>
                            <a:pt x="25" y="96"/>
                          </a:cubicBezTo>
                          <a:cubicBezTo>
                            <a:pt x="25" y="99"/>
                            <a:pt x="26" y="98"/>
                            <a:pt x="25" y="101"/>
                          </a:cubicBezTo>
                          <a:cubicBezTo>
                            <a:pt x="23" y="104"/>
                            <a:pt x="23" y="105"/>
                            <a:pt x="27" y="105"/>
                          </a:cubicBezTo>
                          <a:cubicBezTo>
                            <a:pt x="31" y="105"/>
                            <a:pt x="36" y="99"/>
                            <a:pt x="40" y="101"/>
                          </a:cubicBezTo>
                          <a:cubicBezTo>
                            <a:pt x="42" y="102"/>
                            <a:pt x="45" y="105"/>
                            <a:pt x="45" y="106"/>
                          </a:cubicBezTo>
                          <a:cubicBezTo>
                            <a:pt x="45" y="109"/>
                            <a:pt x="40" y="107"/>
                            <a:pt x="38" y="108"/>
                          </a:cubicBezTo>
                          <a:cubicBezTo>
                            <a:pt x="34" y="109"/>
                            <a:pt x="33" y="111"/>
                            <a:pt x="29" y="111"/>
                          </a:cubicBezTo>
                          <a:cubicBezTo>
                            <a:pt x="25" y="110"/>
                            <a:pt x="23" y="110"/>
                            <a:pt x="20" y="112"/>
                          </a:cubicBezTo>
                          <a:cubicBezTo>
                            <a:pt x="19" y="114"/>
                            <a:pt x="14" y="116"/>
                            <a:pt x="14" y="118"/>
                          </a:cubicBezTo>
                          <a:cubicBezTo>
                            <a:pt x="14" y="120"/>
                            <a:pt x="16" y="121"/>
                            <a:pt x="17" y="122"/>
                          </a:cubicBezTo>
                          <a:cubicBezTo>
                            <a:pt x="17" y="124"/>
                            <a:pt x="17" y="126"/>
                            <a:pt x="16" y="127"/>
                          </a:cubicBezTo>
                          <a:cubicBezTo>
                            <a:pt x="14" y="130"/>
                            <a:pt x="10" y="131"/>
                            <a:pt x="7" y="132"/>
                          </a:cubicBezTo>
                          <a:cubicBezTo>
                            <a:pt x="6" y="133"/>
                            <a:pt x="0" y="136"/>
                            <a:pt x="5" y="13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grpSp>
            <p:nvGrpSpPr>
              <p:cNvPr id="86" name="Group 85">
                <a:extLst>
                  <a:ext uri="{FF2B5EF4-FFF2-40B4-BE49-F238E27FC236}">
                    <a16:creationId xmlns:a16="http://schemas.microsoft.com/office/drawing/2014/main" id="{9E1AEE8E-B5C7-40CF-B8EC-6C8014664B40}"/>
                  </a:ext>
                </a:extLst>
              </p:cNvPr>
              <p:cNvGrpSpPr/>
              <p:nvPr/>
            </p:nvGrpSpPr>
            <p:grpSpPr>
              <a:xfrm>
                <a:off x="1295240" y="1264293"/>
                <a:ext cx="4054481" cy="1797092"/>
                <a:chOff x="1295240" y="1264293"/>
                <a:chExt cx="4054481" cy="1797092"/>
              </a:xfrm>
              <a:grpFill/>
            </p:grpSpPr>
            <p:grpSp>
              <p:nvGrpSpPr>
                <p:cNvPr id="452" name="Group 451">
                  <a:extLst>
                    <a:ext uri="{FF2B5EF4-FFF2-40B4-BE49-F238E27FC236}">
                      <a16:creationId xmlns:a16="http://schemas.microsoft.com/office/drawing/2014/main" id="{BDAF6151-7AE4-47FC-9FDC-DA0A5508F5DA}"/>
                    </a:ext>
                  </a:extLst>
                </p:cNvPr>
                <p:cNvGrpSpPr/>
                <p:nvPr/>
              </p:nvGrpSpPr>
              <p:grpSpPr>
                <a:xfrm>
                  <a:off x="3918320" y="1264293"/>
                  <a:ext cx="1431401" cy="1052545"/>
                  <a:chOff x="3494092" y="1108092"/>
                  <a:chExt cx="1919291" cy="1411304"/>
                </a:xfrm>
                <a:grpFill/>
              </p:grpSpPr>
              <p:sp>
                <p:nvSpPr>
                  <p:cNvPr id="489" name="Freeform 408">
                    <a:extLst>
                      <a:ext uri="{FF2B5EF4-FFF2-40B4-BE49-F238E27FC236}">
                        <a16:creationId xmlns:a16="http://schemas.microsoft.com/office/drawing/2014/main" id="{7A915DC8-488B-422D-A37F-016016C1625B}"/>
                      </a:ext>
                    </a:extLst>
                  </p:cNvPr>
                  <p:cNvSpPr>
                    <a:spLocks/>
                  </p:cNvSpPr>
                  <p:nvPr/>
                </p:nvSpPr>
                <p:spPr bwMode="auto">
                  <a:xfrm>
                    <a:off x="3494092" y="1108092"/>
                    <a:ext cx="1919291" cy="1411304"/>
                  </a:xfrm>
                  <a:custGeom>
                    <a:avLst/>
                    <a:gdLst>
                      <a:gd name="T0" fmla="*/ 1312 w 1781"/>
                      <a:gd name="T1" fmla="*/ 839 h 1323"/>
                      <a:gd name="T2" fmla="*/ 1329 w 1781"/>
                      <a:gd name="T3" fmla="*/ 793 h 1323"/>
                      <a:gd name="T4" fmla="*/ 1349 w 1781"/>
                      <a:gd name="T5" fmla="*/ 760 h 1323"/>
                      <a:gd name="T6" fmla="*/ 1500 w 1781"/>
                      <a:gd name="T7" fmla="*/ 798 h 1323"/>
                      <a:gd name="T8" fmla="*/ 1471 w 1781"/>
                      <a:gd name="T9" fmla="*/ 759 h 1323"/>
                      <a:gd name="T10" fmla="*/ 1406 w 1781"/>
                      <a:gd name="T11" fmla="*/ 699 h 1323"/>
                      <a:gd name="T12" fmla="*/ 1327 w 1781"/>
                      <a:gd name="T13" fmla="*/ 686 h 1323"/>
                      <a:gd name="T14" fmla="*/ 1481 w 1781"/>
                      <a:gd name="T15" fmla="*/ 649 h 1323"/>
                      <a:gd name="T16" fmla="*/ 1484 w 1781"/>
                      <a:gd name="T17" fmla="*/ 618 h 1323"/>
                      <a:gd name="T18" fmla="*/ 1515 w 1781"/>
                      <a:gd name="T19" fmla="*/ 590 h 1323"/>
                      <a:gd name="T20" fmla="*/ 1546 w 1781"/>
                      <a:gd name="T21" fmla="*/ 550 h 1323"/>
                      <a:gd name="T22" fmla="*/ 1521 w 1781"/>
                      <a:gd name="T23" fmla="*/ 498 h 1323"/>
                      <a:gd name="T24" fmla="*/ 1519 w 1781"/>
                      <a:gd name="T25" fmla="*/ 453 h 1323"/>
                      <a:gd name="T26" fmla="*/ 1497 w 1781"/>
                      <a:gd name="T27" fmla="*/ 417 h 1323"/>
                      <a:gd name="T28" fmla="*/ 1512 w 1781"/>
                      <a:gd name="T29" fmla="*/ 334 h 1323"/>
                      <a:gd name="T30" fmla="*/ 1553 w 1781"/>
                      <a:gd name="T31" fmla="*/ 239 h 1323"/>
                      <a:gd name="T32" fmla="*/ 1672 w 1781"/>
                      <a:gd name="T33" fmla="*/ 202 h 1323"/>
                      <a:gd name="T34" fmla="*/ 1598 w 1781"/>
                      <a:gd name="T35" fmla="*/ 160 h 1323"/>
                      <a:gd name="T36" fmla="*/ 1465 w 1781"/>
                      <a:gd name="T37" fmla="*/ 169 h 1323"/>
                      <a:gd name="T38" fmla="*/ 1223 w 1781"/>
                      <a:gd name="T39" fmla="*/ 131 h 1323"/>
                      <a:gd name="T40" fmla="*/ 1508 w 1781"/>
                      <a:gd name="T41" fmla="*/ 79 h 1323"/>
                      <a:gd name="T42" fmla="*/ 1142 w 1781"/>
                      <a:gd name="T43" fmla="*/ 63 h 1323"/>
                      <a:gd name="T44" fmla="*/ 1269 w 1781"/>
                      <a:gd name="T45" fmla="*/ 36 h 1323"/>
                      <a:gd name="T46" fmla="*/ 1024 w 1781"/>
                      <a:gd name="T47" fmla="*/ 21 h 1323"/>
                      <a:gd name="T48" fmla="*/ 935 w 1781"/>
                      <a:gd name="T49" fmla="*/ 46 h 1323"/>
                      <a:gd name="T50" fmla="*/ 939 w 1781"/>
                      <a:gd name="T51" fmla="*/ 68 h 1323"/>
                      <a:gd name="T52" fmla="*/ 895 w 1781"/>
                      <a:gd name="T53" fmla="*/ 105 h 1323"/>
                      <a:gd name="T54" fmla="*/ 650 w 1781"/>
                      <a:gd name="T55" fmla="*/ 130 h 1323"/>
                      <a:gd name="T56" fmla="*/ 484 w 1781"/>
                      <a:gd name="T57" fmla="*/ 168 h 1323"/>
                      <a:gd name="T58" fmla="*/ 296 w 1781"/>
                      <a:gd name="T59" fmla="*/ 206 h 1323"/>
                      <a:gd name="T60" fmla="*/ 266 w 1781"/>
                      <a:gd name="T61" fmla="*/ 249 h 1323"/>
                      <a:gd name="T62" fmla="*/ 0 w 1781"/>
                      <a:gd name="T63" fmla="*/ 373 h 1323"/>
                      <a:gd name="T64" fmla="*/ 196 w 1781"/>
                      <a:gd name="T65" fmla="*/ 432 h 1323"/>
                      <a:gd name="T66" fmla="*/ 101 w 1781"/>
                      <a:gd name="T67" fmla="*/ 449 h 1323"/>
                      <a:gd name="T68" fmla="*/ 220 w 1781"/>
                      <a:gd name="T69" fmla="*/ 506 h 1323"/>
                      <a:gd name="T70" fmla="*/ 466 w 1781"/>
                      <a:gd name="T71" fmla="*/ 574 h 1323"/>
                      <a:gd name="T72" fmla="*/ 502 w 1781"/>
                      <a:gd name="T73" fmla="*/ 636 h 1323"/>
                      <a:gd name="T74" fmla="*/ 547 w 1781"/>
                      <a:gd name="T75" fmla="*/ 711 h 1323"/>
                      <a:gd name="T76" fmla="*/ 556 w 1781"/>
                      <a:gd name="T77" fmla="*/ 722 h 1323"/>
                      <a:gd name="T78" fmla="*/ 631 w 1781"/>
                      <a:gd name="T79" fmla="*/ 766 h 1323"/>
                      <a:gd name="T80" fmla="*/ 649 w 1781"/>
                      <a:gd name="T81" fmla="*/ 828 h 1323"/>
                      <a:gd name="T82" fmla="*/ 665 w 1781"/>
                      <a:gd name="T83" fmla="*/ 869 h 1323"/>
                      <a:gd name="T84" fmla="*/ 644 w 1781"/>
                      <a:gd name="T85" fmla="*/ 914 h 1323"/>
                      <a:gd name="T86" fmla="*/ 656 w 1781"/>
                      <a:gd name="T87" fmla="*/ 961 h 1323"/>
                      <a:gd name="T88" fmla="*/ 604 w 1781"/>
                      <a:gd name="T89" fmla="*/ 981 h 1323"/>
                      <a:gd name="T90" fmla="*/ 578 w 1781"/>
                      <a:gd name="T91" fmla="*/ 1032 h 1323"/>
                      <a:gd name="T92" fmla="*/ 587 w 1781"/>
                      <a:gd name="T93" fmla="*/ 1045 h 1323"/>
                      <a:gd name="T94" fmla="*/ 620 w 1781"/>
                      <a:gd name="T95" fmla="*/ 1064 h 1323"/>
                      <a:gd name="T96" fmla="*/ 617 w 1781"/>
                      <a:gd name="T97" fmla="*/ 1133 h 1323"/>
                      <a:gd name="T98" fmla="*/ 670 w 1781"/>
                      <a:gd name="T99" fmla="*/ 1134 h 1323"/>
                      <a:gd name="T100" fmla="*/ 656 w 1781"/>
                      <a:gd name="T101" fmla="*/ 1185 h 1323"/>
                      <a:gd name="T102" fmla="*/ 705 w 1781"/>
                      <a:gd name="T103" fmla="*/ 1241 h 1323"/>
                      <a:gd name="T104" fmla="*/ 734 w 1781"/>
                      <a:gd name="T105" fmla="*/ 1274 h 1323"/>
                      <a:gd name="T106" fmla="*/ 812 w 1781"/>
                      <a:gd name="T107" fmla="*/ 1267 h 1323"/>
                      <a:gd name="T108" fmla="*/ 868 w 1781"/>
                      <a:gd name="T109" fmla="*/ 1315 h 1323"/>
                      <a:gd name="T110" fmla="*/ 880 w 1781"/>
                      <a:gd name="T111" fmla="*/ 1278 h 1323"/>
                      <a:gd name="T112" fmla="*/ 893 w 1781"/>
                      <a:gd name="T113" fmla="*/ 1218 h 1323"/>
                      <a:gd name="T114" fmla="*/ 919 w 1781"/>
                      <a:gd name="T115" fmla="*/ 1181 h 1323"/>
                      <a:gd name="T116" fmla="*/ 964 w 1781"/>
                      <a:gd name="T117" fmla="*/ 1074 h 1323"/>
                      <a:gd name="T118" fmla="*/ 1045 w 1781"/>
                      <a:gd name="T119" fmla="*/ 1030 h 1323"/>
                      <a:gd name="T120" fmla="*/ 1124 w 1781"/>
                      <a:gd name="T121" fmla="*/ 1010 h 1323"/>
                      <a:gd name="T122" fmla="*/ 1211 w 1781"/>
                      <a:gd name="T123" fmla="*/ 934 h 1323"/>
                      <a:gd name="T124" fmla="*/ 1336 w 1781"/>
                      <a:gd name="T125" fmla="*/ 918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1" h="1323">
                        <a:moveTo>
                          <a:pt x="1418" y="876"/>
                        </a:moveTo>
                        <a:cubicBezTo>
                          <a:pt x="1427" y="871"/>
                          <a:pt x="1417" y="866"/>
                          <a:pt x="1418" y="865"/>
                        </a:cubicBezTo>
                        <a:cubicBezTo>
                          <a:pt x="1421" y="863"/>
                          <a:pt x="1428" y="870"/>
                          <a:pt x="1433" y="868"/>
                        </a:cubicBezTo>
                        <a:cubicBezTo>
                          <a:pt x="1441" y="865"/>
                          <a:pt x="1433" y="861"/>
                          <a:pt x="1432" y="858"/>
                        </a:cubicBezTo>
                        <a:cubicBezTo>
                          <a:pt x="1432" y="859"/>
                          <a:pt x="1485" y="846"/>
                          <a:pt x="1487" y="837"/>
                        </a:cubicBezTo>
                        <a:cubicBezTo>
                          <a:pt x="1487" y="837"/>
                          <a:pt x="1442" y="836"/>
                          <a:pt x="1437" y="836"/>
                        </a:cubicBezTo>
                        <a:cubicBezTo>
                          <a:pt x="1421" y="835"/>
                          <a:pt x="1408" y="826"/>
                          <a:pt x="1394" y="825"/>
                        </a:cubicBezTo>
                        <a:cubicBezTo>
                          <a:pt x="1380" y="824"/>
                          <a:pt x="1358" y="833"/>
                          <a:pt x="1344" y="838"/>
                        </a:cubicBezTo>
                        <a:cubicBezTo>
                          <a:pt x="1331" y="842"/>
                          <a:pt x="1330" y="844"/>
                          <a:pt x="1315" y="842"/>
                        </a:cubicBezTo>
                        <a:cubicBezTo>
                          <a:pt x="1316" y="843"/>
                          <a:pt x="1297" y="841"/>
                          <a:pt x="1297" y="839"/>
                        </a:cubicBezTo>
                        <a:cubicBezTo>
                          <a:pt x="1299" y="833"/>
                          <a:pt x="1309" y="839"/>
                          <a:pt x="1312" y="839"/>
                        </a:cubicBezTo>
                        <a:cubicBezTo>
                          <a:pt x="1322" y="838"/>
                          <a:pt x="1328" y="832"/>
                          <a:pt x="1337" y="830"/>
                        </a:cubicBezTo>
                        <a:cubicBezTo>
                          <a:pt x="1341" y="829"/>
                          <a:pt x="1352" y="831"/>
                          <a:pt x="1355" y="830"/>
                        </a:cubicBezTo>
                        <a:cubicBezTo>
                          <a:pt x="1366" y="824"/>
                          <a:pt x="1355" y="821"/>
                          <a:pt x="1348" y="820"/>
                        </a:cubicBezTo>
                        <a:cubicBezTo>
                          <a:pt x="1333" y="819"/>
                          <a:pt x="1319" y="826"/>
                          <a:pt x="1305" y="824"/>
                        </a:cubicBezTo>
                        <a:cubicBezTo>
                          <a:pt x="1302" y="823"/>
                          <a:pt x="1303" y="819"/>
                          <a:pt x="1297" y="819"/>
                        </a:cubicBezTo>
                        <a:cubicBezTo>
                          <a:pt x="1295" y="819"/>
                          <a:pt x="1280" y="826"/>
                          <a:pt x="1278" y="824"/>
                        </a:cubicBezTo>
                        <a:cubicBezTo>
                          <a:pt x="1277" y="821"/>
                          <a:pt x="1306" y="812"/>
                          <a:pt x="1308" y="809"/>
                        </a:cubicBezTo>
                        <a:cubicBezTo>
                          <a:pt x="1314" y="802"/>
                          <a:pt x="1308" y="792"/>
                          <a:pt x="1303" y="793"/>
                        </a:cubicBezTo>
                        <a:cubicBezTo>
                          <a:pt x="1307" y="792"/>
                          <a:pt x="1316" y="795"/>
                          <a:pt x="1319" y="792"/>
                        </a:cubicBezTo>
                        <a:cubicBezTo>
                          <a:pt x="1320" y="790"/>
                          <a:pt x="1316" y="786"/>
                          <a:pt x="1316" y="785"/>
                        </a:cubicBezTo>
                        <a:cubicBezTo>
                          <a:pt x="1315" y="780"/>
                          <a:pt x="1329" y="793"/>
                          <a:pt x="1329" y="793"/>
                        </a:cubicBezTo>
                        <a:cubicBezTo>
                          <a:pt x="1337" y="796"/>
                          <a:pt x="1351" y="794"/>
                          <a:pt x="1358" y="792"/>
                        </a:cubicBezTo>
                        <a:cubicBezTo>
                          <a:pt x="1363" y="790"/>
                          <a:pt x="1373" y="788"/>
                          <a:pt x="1377" y="785"/>
                        </a:cubicBezTo>
                        <a:cubicBezTo>
                          <a:pt x="1382" y="782"/>
                          <a:pt x="1376" y="780"/>
                          <a:pt x="1378" y="778"/>
                        </a:cubicBezTo>
                        <a:cubicBezTo>
                          <a:pt x="1379" y="777"/>
                          <a:pt x="1385" y="781"/>
                          <a:pt x="1386" y="778"/>
                        </a:cubicBezTo>
                        <a:cubicBezTo>
                          <a:pt x="1389" y="761"/>
                          <a:pt x="1348" y="768"/>
                          <a:pt x="1340" y="766"/>
                        </a:cubicBezTo>
                        <a:cubicBezTo>
                          <a:pt x="1336" y="764"/>
                          <a:pt x="1331" y="762"/>
                          <a:pt x="1325" y="761"/>
                        </a:cubicBezTo>
                        <a:cubicBezTo>
                          <a:pt x="1321" y="760"/>
                          <a:pt x="1299" y="765"/>
                          <a:pt x="1298" y="763"/>
                        </a:cubicBezTo>
                        <a:cubicBezTo>
                          <a:pt x="1296" y="758"/>
                          <a:pt x="1326" y="757"/>
                          <a:pt x="1328" y="756"/>
                        </a:cubicBezTo>
                        <a:cubicBezTo>
                          <a:pt x="1329" y="756"/>
                          <a:pt x="1290" y="735"/>
                          <a:pt x="1294" y="733"/>
                        </a:cubicBezTo>
                        <a:cubicBezTo>
                          <a:pt x="1297" y="730"/>
                          <a:pt x="1320" y="740"/>
                          <a:pt x="1323" y="742"/>
                        </a:cubicBezTo>
                        <a:cubicBezTo>
                          <a:pt x="1333" y="746"/>
                          <a:pt x="1340" y="756"/>
                          <a:pt x="1349" y="760"/>
                        </a:cubicBezTo>
                        <a:cubicBezTo>
                          <a:pt x="1354" y="762"/>
                          <a:pt x="1368" y="758"/>
                          <a:pt x="1373" y="760"/>
                        </a:cubicBezTo>
                        <a:cubicBezTo>
                          <a:pt x="1378" y="761"/>
                          <a:pt x="1382" y="763"/>
                          <a:pt x="1387" y="765"/>
                        </a:cubicBezTo>
                        <a:cubicBezTo>
                          <a:pt x="1392" y="768"/>
                          <a:pt x="1394" y="772"/>
                          <a:pt x="1399" y="774"/>
                        </a:cubicBezTo>
                        <a:cubicBezTo>
                          <a:pt x="1403" y="775"/>
                          <a:pt x="1409" y="770"/>
                          <a:pt x="1413" y="773"/>
                        </a:cubicBezTo>
                        <a:cubicBezTo>
                          <a:pt x="1410" y="771"/>
                          <a:pt x="1423" y="789"/>
                          <a:pt x="1422" y="788"/>
                        </a:cubicBezTo>
                        <a:cubicBezTo>
                          <a:pt x="1429" y="802"/>
                          <a:pt x="1425" y="809"/>
                          <a:pt x="1442" y="816"/>
                        </a:cubicBezTo>
                        <a:cubicBezTo>
                          <a:pt x="1447" y="818"/>
                          <a:pt x="1462" y="824"/>
                          <a:pt x="1467" y="820"/>
                        </a:cubicBezTo>
                        <a:cubicBezTo>
                          <a:pt x="1473" y="816"/>
                          <a:pt x="1470" y="801"/>
                          <a:pt x="1474" y="799"/>
                        </a:cubicBezTo>
                        <a:cubicBezTo>
                          <a:pt x="1475" y="799"/>
                          <a:pt x="1478" y="833"/>
                          <a:pt x="1497" y="824"/>
                        </a:cubicBezTo>
                        <a:cubicBezTo>
                          <a:pt x="1503" y="821"/>
                          <a:pt x="1496" y="800"/>
                          <a:pt x="1491" y="802"/>
                        </a:cubicBezTo>
                        <a:cubicBezTo>
                          <a:pt x="1493" y="801"/>
                          <a:pt x="1499" y="803"/>
                          <a:pt x="1500" y="798"/>
                        </a:cubicBezTo>
                        <a:cubicBezTo>
                          <a:pt x="1501" y="795"/>
                          <a:pt x="1492" y="796"/>
                          <a:pt x="1491" y="795"/>
                        </a:cubicBezTo>
                        <a:cubicBezTo>
                          <a:pt x="1489" y="794"/>
                          <a:pt x="1496" y="792"/>
                          <a:pt x="1496" y="791"/>
                        </a:cubicBezTo>
                        <a:cubicBezTo>
                          <a:pt x="1493" y="785"/>
                          <a:pt x="1480" y="796"/>
                          <a:pt x="1477" y="791"/>
                        </a:cubicBezTo>
                        <a:cubicBezTo>
                          <a:pt x="1476" y="788"/>
                          <a:pt x="1488" y="788"/>
                          <a:pt x="1489" y="788"/>
                        </a:cubicBezTo>
                        <a:cubicBezTo>
                          <a:pt x="1492" y="782"/>
                          <a:pt x="1488" y="784"/>
                          <a:pt x="1489" y="779"/>
                        </a:cubicBezTo>
                        <a:cubicBezTo>
                          <a:pt x="1489" y="777"/>
                          <a:pt x="1497" y="776"/>
                          <a:pt x="1495" y="772"/>
                        </a:cubicBezTo>
                        <a:cubicBezTo>
                          <a:pt x="1489" y="762"/>
                          <a:pt x="1488" y="770"/>
                          <a:pt x="1482" y="771"/>
                        </a:cubicBezTo>
                        <a:cubicBezTo>
                          <a:pt x="1481" y="771"/>
                          <a:pt x="1471" y="781"/>
                          <a:pt x="1475" y="768"/>
                        </a:cubicBezTo>
                        <a:cubicBezTo>
                          <a:pt x="1477" y="761"/>
                          <a:pt x="1487" y="760"/>
                          <a:pt x="1491" y="754"/>
                        </a:cubicBezTo>
                        <a:cubicBezTo>
                          <a:pt x="1492" y="752"/>
                          <a:pt x="1472" y="754"/>
                          <a:pt x="1471" y="758"/>
                        </a:cubicBezTo>
                        <a:cubicBezTo>
                          <a:pt x="1471" y="759"/>
                          <a:pt x="1471" y="759"/>
                          <a:pt x="1471" y="759"/>
                        </a:cubicBezTo>
                        <a:cubicBezTo>
                          <a:pt x="1471" y="758"/>
                          <a:pt x="1471" y="758"/>
                          <a:pt x="1471" y="758"/>
                        </a:cubicBezTo>
                        <a:cubicBezTo>
                          <a:pt x="1471" y="756"/>
                          <a:pt x="1471" y="754"/>
                          <a:pt x="1472" y="753"/>
                        </a:cubicBezTo>
                        <a:cubicBezTo>
                          <a:pt x="1473" y="752"/>
                          <a:pt x="1459" y="758"/>
                          <a:pt x="1457" y="758"/>
                        </a:cubicBezTo>
                        <a:cubicBezTo>
                          <a:pt x="1453" y="756"/>
                          <a:pt x="1472" y="743"/>
                          <a:pt x="1471" y="743"/>
                        </a:cubicBezTo>
                        <a:cubicBezTo>
                          <a:pt x="1464" y="737"/>
                          <a:pt x="1451" y="736"/>
                          <a:pt x="1443" y="732"/>
                        </a:cubicBezTo>
                        <a:cubicBezTo>
                          <a:pt x="1436" y="728"/>
                          <a:pt x="1434" y="725"/>
                          <a:pt x="1427" y="721"/>
                        </a:cubicBezTo>
                        <a:cubicBezTo>
                          <a:pt x="1420" y="715"/>
                          <a:pt x="1409" y="713"/>
                          <a:pt x="1401" y="717"/>
                        </a:cubicBezTo>
                        <a:cubicBezTo>
                          <a:pt x="1399" y="718"/>
                          <a:pt x="1385" y="732"/>
                          <a:pt x="1384" y="730"/>
                        </a:cubicBezTo>
                        <a:cubicBezTo>
                          <a:pt x="1380" y="725"/>
                          <a:pt x="1391" y="721"/>
                          <a:pt x="1389" y="718"/>
                        </a:cubicBezTo>
                        <a:cubicBezTo>
                          <a:pt x="1388" y="715"/>
                          <a:pt x="1377" y="719"/>
                          <a:pt x="1374" y="717"/>
                        </a:cubicBezTo>
                        <a:cubicBezTo>
                          <a:pt x="1374" y="717"/>
                          <a:pt x="1423" y="717"/>
                          <a:pt x="1406" y="699"/>
                        </a:cubicBezTo>
                        <a:cubicBezTo>
                          <a:pt x="1400" y="692"/>
                          <a:pt x="1386" y="693"/>
                          <a:pt x="1379" y="694"/>
                        </a:cubicBezTo>
                        <a:cubicBezTo>
                          <a:pt x="1376" y="695"/>
                          <a:pt x="1359" y="705"/>
                          <a:pt x="1359" y="706"/>
                        </a:cubicBezTo>
                        <a:cubicBezTo>
                          <a:pt x="1359" y="697"/>
                          <a:pt x="1358" y="701"/>
                          <a:pt x="1349" y="698"/>
                        </a:cubicBezTo>
                        <a:cubicBezTo>
                          <a:pt x="1349" y="698"/>
                          <a:pt x="1349" y="694"/>
                          <a:pt x="1345" y="693"/>
                        </a:cubicBezTo>
                        <a:cubicBezTo>
                          <a:pt x="1342" y="692"/>
                          <a:pt x="1336" y="698"/>
                          <a:pt x="1334" y="694"/>
                        </a:cubicBezTo>
                        <a:cubicBezTo>
                          <a:pt x="1332" y="689"/>
                          <a:pt x="1371" y="692"/>
                          <a:pt x="1374" y="692"/>
                        </a:cubicBezTo>
                        <a:cubicBezTo>
                          <a:pt x="1382" y="690"/>
                          <a:pt x="1400" y="685"/>
                          <a:pt x="1396" y="677"/>
                        </a:cubicBezTo>
                        <a:cubicBezTo>
                          <a:pt x="1394" y="675"/>
                          <a:pt x="1373" y="673"/>
                          <a:pt x="1370" y="673"/>
                        </a:cubicBezTo>
                        <a:cubicBezTo>
                          <a:pt x="1363" y="673"/>
                          <a:pt x="1359" y="677"/>
                          <a:pt x="1354" y="678"/>
                        </a:cubicBezTo>
                        <a:cubicBezTo>
                          <a:pt x="1348" y="678"/>
                          <a:pt x="1342" y="677"/>
                          <a:pt x="1335" y="679"/>
                        </a:cubicBezTo>
                        <a:cubicBezTo>
                          <a:pt x="1337" y="678"/>
                          <a:pt x="1329" y="694"/>
                          <a:pt x="1327" y="686"/>
                        </a:cubicBezTo>
                        <a:cubicBezTo>
                          <a:pt x="1327" y="686"/>
                          <a:pt x="1325" y="674"/>
                          <a:pt x="1323" y="675"/>
                        </a:cubicBezTo>
                        <a:cubicBezTo>
                          <a:pt x="1329" y="669"/>
                          <a:pt x="1347" y="677"/>
                          <a:pt x="1352" y="673"/>
                        </a:cubicBezTo>
                        <a:cubicBezTo>
                          <a:pt x="1361" y="663"/>
                          <a:pt x="1328" y="666"/>
                          <a:pt x="1328" y="658"/>
                        </a:cubicBezTo>
                        <a:cubicBezTo>
                          <a:pt x="1327" y="656"/>
                          <a:pt x="1356" y="664"/>
                          <a:pt x="1359" y="665"/>
                        </a:cubicBezTo>
                        <a:cubicBezTo>
                          <a:pt x="1369" y="667"/>
                          <a:pt x="1372" y="671"/>
                          <a:pt x="1382" y="665"/>
                        </a:cubicBezTo>
                        <a:cubicBezTo>
                          <a:pt x="1391" y="660"/>
                          <a:pt x="1400" y="652"/>
                          <a:pt x="1395" y="643"/>
                        </a:cubicBezTo>
                        <a:cubicBezTo>
                          <a:pt x="1396" y="645"/>
                          <a:pt x="1373" y="631"/>
                          <a:pt x="1381" y="629"/>
                        </a:cubicBezTo>
                        <a:cubicBezTo>
                          <a:pt x="1386" y="627"/>
                          <a:pt x="1412" y="660"/>
                          <a:pt x="1417" y="653"/>
                        </a:cubicBezTo>
                        <a:cubicBezTo>
                          <a:pt x="1422" y="645"/>
                          <a:pt x="1415" y="643"/>
                          <a:pt x="1427" y="639"/>
                        </a:cubicBezTo>
                        <a:cubicBezTo>
                          <a:pt x="1433" y="637"/>
                          <a:pt x="1445" y="642"/>
                          <a:pt x="1450" y="643"/>
                        </a:cubicBezTo>
                        <a:cubicBezTo>
                          <a:pt x="1452" y="644"/>
                          <a:pt x="1481" y="655"/>
                          <a:pt x="1481" y="649"/>
                        </a:cubicBezTo>
                        <a:cubicBezTo>
                          <a:pt x="1481" y="660"/>
                          <a:pt x="1445" y="645"/>
                          <a:pt x="1445" y="645"/>
                        </a:cubicBezTo>
                        <a:cubicBezTo>
                          <a:pt x="1426" y="642"/>
                          <a:pt x="1431" y="650"/>
                          <a:pt x="1445" y="658"/>
                        </a:cubicBezTo>
                        <a:cubicBezTo>
                          <a:pt x="1455" y="663"/>
                          <a:pt x="1472" y="669"/>
                          <a:pt x="1483" y="668"/>
                        </a:cubicBezTo>
                        <a:cubicBezTo>
                          <a:pt x="1496" y="667"/>
                          <a:pt x="1500" y="658"/>
                          <a:pt x="1508" y="656"/>
                        </a:cubicBezTo>
                        <a:cubicBezTo>
                          <a:pt x="1514" y="654"/>
                          <a:pt x="1520" y="659"/>
                          <a:pt x="1526" y="658"/>
                        </a:cubicBezTo>
                        <a:cubicBezTo>
                          <a:pt x="1538" y="654"/>
                          <a:pt x="1529" y="653"/>
                          <a:pt x="1533" y="646"/>
                        </a:cubicBezTo>
                        <a:cubicBezTo>
                          <a:pt x="1534" y="642"/>
                          <a:pt x="1539" y="636"/>
                          <a:pt x="1537" y="633"/>
                        </a:cubicBezTo>
                        <a:cubicBezTo>
                          <a:pt x="1534" y="628"/>
                          <a:pt x="1511" y="627"/>
                          <a:pt x="1506" y="627"/>
                        </a:cubicBezTo>
                        <a:cubicBezTo>
                          <a:pt x="1481" y="624"/>
                          <a:pt x="1506" y="632"/>
                          <a:pt x="1495" y="646"/>
                        </a:cubicBezTo>
                        <a:cubicBezTo>
                          <a:pt x="1499" y="640"/>
                          <a:pt x="1477" y="627"/>
                          <a:pt x="1477" y="625"/>
                        </a:cubicBezTo>
                        <a:cubicBezTo>
                          <a:pt x="1476" y="619"/>
                          <a:pt x="1484" y="623"/>
                          <a:pt x="1484" y="618"/>
                        </a:cubicBezTo>
                        <a:cubicBezTo>
                          <a:pt x="1483" y="606"/>
                          <a:pt x="1482" y="618"/>
                          <a:pt x="1477" y="609"/>
                        </a:cubicBezTo>
                        <a:cubicBezTo>
                          <a:pt x="1477" y="609"/>
                          <a:pt x="1488" y="608"/>
                          <a:pt x="1489" y="606"/>
                        </a:cubicBezTo>
                        <a:cubicBezTo>
                          <a:pt x="1493" y="600"/>
                          <a:pt x="1484" y="596"/>
                          <a:pt x="1486" y="593"/>
                        </a:cubicBezTo>
                        <a:cubicBezTo>
                          <a:pt x="1485" y="594"/>
                          <a:pt x="1508" y="601"/>
                          <a:pt x="1510" y="601"/>
                        </a:cubicBezTo>
                        <a:cubicBezTo>
                          <a:pt x="1517" y="602"/>
                          <a:pt x="1528" y="598"/>
                          <a:pt x="1536" y="601"/>
                        </a:cubicBezTo>
                        <a:cubicBezTo>
                          <a:pt x="1541" y="604"/>
                          <a:pt x="1541" y="609"/>
                          <a:pt x="1546" y="612"/>
                        </a:cubicBezTo>
                        <a:cubicBezTo>
                          <a:pt x="1553" y="616"/>
                          <a:pt x="1563" y="614"/>
                          <a:pt x="1569" y="609"/>
                        </a:cubicBezTo>
                        <a:cubicBezTo>
                          <a:pt x="1579" y="599"/>
                          <a:pt x="1568" y="592"/>
                          <a:pt x="1560" y="590"/>
                        </a:cubicBezTo>
                        <a:cubicBezTo>
                          <a:pt x="1559" y="590"/>
                          <a:pt x="1553" y="594"/>
                          <a:pt x="1551" y="594"/>
                        </a:cubicBezTo>
                        <a:cubicBezTo>
                          <a:pt x="1548" y="594"/>
                          <a:pt x="1545" y="590"/>
                          <a:pt x="1541" y="589"/>
                        </a:cubicBezTo>
                        <a:cubicBezTo>
                          <a:pt x="1536" y="588"/>
                          <a:pt x="1517" y="593"/>
                          <a:pt x="1515" y="590"/>
                        </a:cubicBezTo>
                        <a:cubicBezTo>
                          <a:pt x="1513" y="586"/>
                          <a:pt x="1522" y="588"/>
                          <a:pt x="1522" y="587"/>
                        </a:cubicBezTo>
                        <a:cubicBezTo>
                          <a:pt x="1523" y="586"/>
                          <a:pt x="1523" y="581"/>
                          <a:pt x="1523" y="578"/>
                        </a:cubicBezTo>
                        <a:cubicBezTo>
                          <a:pt x="1525" y="566"/>
                          <a:pt x="1526" y="568"/>
                          <a:pt x="1516" y="567"/>
                        </a:cubicBezTo>
                        <a:cubicBezTo>
                          <a:pt x="1503" y="566"/>
                          <a:pt x="1486" y="578"/>
                          <a:pt x="1476" y="560"/>
                        </a:cubicBezTo>
                        <a:cubicBezTo>
                          <a:pt x="1479" y="567"/>
                          <a:pt x="1514" y="568"/>
                          <a:pt x="1521" y="563"/>
                        </a:cubicBezTo>
                        <a:cubicBezTo>
                          <a:pt x="1531" y="556"/>
                          <a:pt x="1522" y="553"/>
                          <a:pt x="1510" y="548"/>
                        </a:cubicBezTo>
                        <a:cubicBezTo>
                          <a:pt x="1507" y="547"/>
                          <a:pt x="1472" y="538"/>
                          <a:pt x="1475" y="536"/>
                        </a:cubicBezTo>
                        <a:cubicBezTo>
                          <a:pt x="1479" y="533"/>
                          <a:pt x="1488" y="542"/>
                          <a:pt x="1492" y="539"/>
                        </a:cubicBezTo>
                        <a:cubicBezTo>
                          <a:pt x="1491" y="539"/>
                          <a:pt x="1479" y="531"/>
                          <a:pt x="1480" y="530"/>
                        </a:cubicBezTo>
                        <a:cubicBezTo>
                          <a:pt x="1491" y="524"/>
                          <a:pt x="1522" y="550"/>
                          <a:pt x="1534" y="551"/>
                        </a:cubicBezTo>
                        <a:cubicBezTo>
                          <a:pt x="1537" y="551"/>
                          <a:pt x="1543" y="549"/>
                          <a:pt x="1546" y="550"/>
                        </a:cubicBezTo>
                        <a:cubicBezTo>
                          <a:pt x="1548" y="550"/>
                          <a:pt x="1550" y="554"/>
                          <a:pt x="1549" y="554"/>
                        </a:cubicBezTo>
                        <a:cubicBezTo>
                          <a:pt x="1554" y="555"/>
                          <a:pt x="1551" y="565"/>
                          <a:pt x="1561" y="557"/>
                        </a:cubicBezTo>
                        <a:cubicBezTo>
                          <a:pt x="1566" y="554"/>
                          <a:pt x="1566" y="549"/>
                          <a:pt x="1566" y="544"/>
                        </a:cubicBezTo>
                        <a:cubicBezTo>
                          <a:pt x="1565" y="539"/>
                          <a:pt x="1561" y="537"/>
                          <a:pt x="1559" y="532"/>
                        </a:cubicBezTo>
                        <a:cubicBezTo>
                          <a:pt x="1558" y="529"/>
                          <a:pt x="1563" y="529"/>
                          <a:pt x="1563" y="529"/>
                        </a:cubicBezTo>
                        <a:cubicBezTo>
                          <a:pt x="1561" y="525"/>
                          <a:pt x="1557" y="518"/>
                          <a:pt x="1548" y="515"/>
                        </a:cubicBezTo>
                        <a:cubicBezTo>
                          <a:pt x="1547" y="514"/>
                          <a:pt x="1486" y="513"/>
                          <a:pt x="1488" y="508"/>
                        </a:cubicBezTo>
                        <a:cubicBezTo>
                          <a:pt x="1491" y="503"/>
                          <a:pt x="1548" y="520"/>
                          <a:pt x="1554" y="506"/>
                        </a:cubicBezTo>
                        <a:cubicBezTo>
                          <a:pt x="1559" y="497"/>
                          <a:pt x="1530" y="491"/>
                          <a:pt x="1526" y="496"/>
                        </a:cubicBezTo>
                        <a:cubicBezTo>
                          <a:pt x="1525" y="498"/>
                          <a:pt x="1534" y="498"/>
                          <a:pt x="1532" y="501"/>
                        </a:cubicBezTo>
                        <a:cubicBezTo>
                          <a:pt x="1529" y="505"/>
                          <a:pt x="1522" y="498"/>
                          <a:pt x="1521" y="498"/>
                        </a:cubicBezTo>
                        <a:cubicBezTo>
                          <a:pt x="1518" y="497"/>
                          <a:pt x="1507" y="497"/>
                          <a:pt x="1506" y="497"/>
                        </a:cubicBezTo>
                        <a:cubicBezTo>
                          <a:pt x="1492" y="491"/>
                          <a:pt x="1507" y="489"/>
                          <a:pt x="1499" y="485"/>
                        </a:cubicBezTo>
                        <a:cubicBezTo>
                          <a:pt x="1493" y="482"/>
                          <a:pt x="1479" y="489"/>
                          <a:pt x="1475" y="486"/>
                        </a:cubicBezTo>
                        <a:cubicBezTo>
                          <a:pt x="1477" y="487"/>
                          <a:pt x="1468" y="465"/>
                          <a:pt x="1467" y="469"/>
                        </a:cubicBezTo>
                        <a:cubicBezTo>
                          <a:pt x="1468" y="463"/>
                          <a:pt x="1479" y="469"/>
                          <a:pt x="1479" y="465"/>
                        </a:cubicBezTo>
                        <a:cubicBezTo>
                          <a:pt x="1479" y="463"/>
                          <a:pt x="1478" y="462"/>
                          <a:pt x="1476" y="461"/>
                        </a:cubicBezTo>
                        <a:cubicBezTo>
                          <a:pt x="1476" y="452"/>
                          <a:pt x="1494" y="468"/>
                          <a:pt x="1493" y="467"/>
                        </a:cubicBezTo>
                        <a:cubicBezTo>
                          <a:pt x="1502" y="470"/>
                          <a:pt x="1504" y="466"/>
                          <a:pt x="1513" y="462"/>
                        </a:cubicBezTo>
                        <a:cubicBezTo>
                          <a:pt x="1515" y="461"/>
                          <a:pt x="1497" y="457"/>
                          <a:pt x="1498" y="456"/>
                        </a:cubicBezTo>
                        <a:cubicBezTo>
                          <a:pt x="1497" y="456"/>
                          <a:pt x="1526" y="457"/>
                          <a:pt x="1523" y="454"/>
                        </a:cubicBezTo>
                        <a:cubicBezTo>
                          <a:pt x="1522" y="454"/>
                          <a:pt x="1520" y="453"/>
                          <a:pt x="1519" y="453"/>
                        </a:cubicBezTo>
                        <a:cubicBezTo>
                          <a:pt x="1517" y="451"/>
                          <a:pt x="1539" y="450"/>
                          <a:pt x="1540" y="450"/>
                        </a:cubicBezTo>
                        <a:cubicBezTo>
                          <a:pt x="1551" y="451"/>
                          <a:pt x="1563" y="455"/>
                          <a:pt x="1574" y="458"/>
                        </a:cubicBezTo>
                        <a:cubicBezTo>
                          <a:pt x="1580" y="459"/>
                          <a:pt x="1592" y="463"/>
                          <a:pt x="1597" y="460"/>
                        </a:cubicBezTo>
                        <a:cubicBezTo>
                          <a:pt x="1603" y="456"/>
                          <a:pt x="1604" y="443"/>
                          <a:pt x="1599" y="438"/>
                        </a:cubicBezTo>
                        <a:cubicBezTo>
                          <a:pt x="1593" y="431"/>
                          <a:pt x="1586" y="436"/>
                          <a:pt x="1576" y="435"/>
                        </a:cubicBezTo>
                        <a:cubicBezTo>
                          <a:pt x="1565" y="435"/>
                          <a:pt x="1554" y="430"/>
                          <a:pt x="1544" y="423"/>
                        </a:cubicBezTo>
                        <a:cubicBezTo>
                          <a:pt x="1541" y="421"/>
                          <a:pt x="1525" y="405"/>
                          <a:pt x="1524" y="406"/>
                        </a:cubicBezTo>
                        <a:cubicBezTo>
                          <a:pt x="1536" y="398"/>
                          <a:pt x="1567" y="418"/>
                          <a:pt x="1573" y="412"/>
                        </a:cubicBezTo>
                        <a:cubicBezTo>
                          <a:pt x="1581" y="402"/>
                          <a:pt x="1553" y="398"/>
                          <a:pt x="1546" y="396"/>
                        </a:cubicBezTo>
                        <a:cubicBezTo>
                          <a:pt x="1532" y="392"/>
                          <a:pt x="1524" y="384"/>
                          <a:pt x="1514" y="398"/>
                        </a:cubicBezTo>
                        <a:cubicBezTo>
                          <a:pt x="1513" y="400"/>
                          <a:pt x="1505" y="421"/>
                          <a:pt x="1497" y="417"/>
                        </a:cubicBezTo>
                        <a:cubicBezTo>
                          <a:pt x="1493" y="414"/>
                          <a:pt x="1503" y="410"/>
                          <a:pt x="1503" y="409"/>
                        </a:cubicBezTo>
                        <a:cubicBezTo>
                          <a:pt x="1502" y="404"/>
                          <a:pt x="1493" y="409"/>
                          <a:pt x="1492" y="408"/>
                        </a:cubicBezTo>
                        <a:cubicBezTo>
                          <a:pt x="1486" y="399"/>
                          <a:pt x="1493" y="407"/>
                          <a:pt x="1495" y="397"/>
                        </a:cubicBezTo>
                        <a:cubicBezTo>
                          <a:pt x="1495" y="396"/>
                          <a:pt x="1495" y="389"/>
                          <a:pt x="1494" y="390"/>
                        </a:cubicBezTo>
                        <a:cubicBezTo>
                          <a:pt x="1495" y="389"/>
                          <a:pt x="1503" y="385"/>
                          <a:pt x="1502" y="383"/>
                        </a:cubicBezTo>
                        <a:cubicBezTo>
                          <a:pt x="1500" y="382"/>
                          <a:pt x="1498" y="381"/>
                          <a:pt x="1497" y="380"/>
                        </a:cubicBezTo>
                        <a:cubicBezTo>
                          <a:pt x="1496" y="378"/>
                          <a:pt x="1506" y="376"/>
                          <a:pt x="1507" y="374"/>
                        </a:cubicBezTo>
                        <a:cubicBezTo>
                          <a:pt x="1509" y="371"/>
                          <a:pt x="1505" y="366"/>
                          <a:pt x="1506" y="363"/>
                        </a:cubicBezTo>
                        <a:cubicBezTo>
                          <a:pt x="1507" y="362"/>
                          <a:pt x="1517" y="355"/>
                          <a:pt x="1517" y="352"/>
                        </a:cubicBezTo>
                        <a:cubicBezTo>
                          <a:pt x="1516" y="346"/>
                          <a:pt x="1505" y="350"/>
                          <a:pt x="1505" y="347"/>
                        </a:cubicBezTo>
                        <a:cubicBezTo>
                          <a:pt x="1505" y="350"/>
                          <a:pt x="1519" y="330"/>
                          <a:pt x="1512" y="334"/>
                        </a:cubicBezTo>
                        <a:cubicBezTo>
                          <a:pt x="1522" y="328"/>
                          <a:pt x="1542" y="334"/>
                          <a:pt x="1547" y="328"/>
                        </a:cubicBezTo>
                        <a:cubicBezTo>
                          <a:pt x="1544" y="331"/>
                          <a:pt x="1549" y="315"/>
                          <a:pt x="1550" y="313"/>
                        </a:cubicBezTo>
                        <a:cubicBezTo>
                          <a:pt x="1551" y="309"/>
                          <a:pt x="1553" y="305"/>
                          <a:pt x="1556" y="303"/>
                        </a:cubicBezTo>
                        <a:cubicBezTo>
                          <a:pt x="1559" y="299"/>
                          <a:pt x="1559" y="295"/>
                          <a:pt x="1556" y="291"/>
                        </a:cubicBezTo>
                        <a:cubicBezTo>
                          <a:pt x="1562" y="276"/>
                          <a:pt x="1563" y="272"/>
                          <a:pt x="1580" y="272"/>
                        </a:cubicBezTo>
                        <a:cubicBezTo>
                          <a:pt x="1590" y="272"/>
                          <a:pt x="1595" y="274"/>
                          <a:pt x="1604" y="271"/>
                        </a:cubicBezTo>
                        <a:cubicBezTo>
                          <a:pt x="1606" y="270"/>
                          <a:pt x="1621" y="258"/>
                          <a:pt x="1621" y="256"/>
                        </a:cubicBezTo>
                        <a:cubicBezTo>
                          <a:pt x="1620" y="251"/>
                          <a:pt x="1554" y="268"/>
                          <a:pt x="1545" y="266"/>
                        </a:cubicBezTo>
                        <a:cubicBezTo>
                          <a:pt x="1547" y="266"/>
                          <a:pt x="1548" y="267"/>
                          <a:pt x="1550" y="268"/>
                        </a:cubicBezTo>
                        <a:cubicBezTo>
                          <a:pt x="1551" y="270"/>
                          <a:pt x="1529" y="277"/>
                          <a:pt x="1529" y="261"/>
                        </a:cubicBezTo>
                        <a:cubicBezTo>
                          <a:pt x="1529" y="252"/>
                          <a:pt x="1546" y="241"/>
                          <a:pt x="1553" y="239"/>
                        </a:cubicBezTo>
                        <a:cubicBezTo>
                          <a:pt x="1580" y="231"/>
                          <a:pt x="1615" y="249"/>
                          <a:pt x="1643" y="239"/>
                        </a:cubicBezTo>
                        <a:cubicBezTo>
                          <a:pt x="1649" y="237"/>
                          <a:pt x="1660" y="227"/>
                          <a:pt x="1659" y="223"/>
                        </a:cubicBezTo>
                        <a:cubicBezTo>
                          <a:pt x="1658" y="217"/>
                          <a:pt x="1621" y="216"/>
                          <a:pt x="1614" y="217"/>
                        </a:cubicBezTo>
                        <a:cubicBezTo>
                          <a:pt x="1591" y="220"/>
                          <a:pt x="1578" y="220"/>
                          <a:pt x="1556" y="218"/>
                        </a:cubicBezTo>
                        <a:cubicBezTo>
                          <a:pt x="1545" y="217"/>
                          <a:pt x="1544" y="220"/>
                          <a:pt x="1535" y="222"/>
                        </a:cubicBezTo>
                        <a:cubicBezTo>
                          <a:pt x="1534" y="222"/>
                          <a:pt x="1511" y="226"/>
                          <a:pt x="1515" y="217"/>
                        </a:cubicBezTo>
                        <a:cubicBezTo>
                          <a:pt x="1516" y="215"/>
                          <a:pt x="1552" y="211"/>
                          <a:pt x="1554" y="211"/>
                        </a:cubicBezTo>
                        <a:cubicBezTo>
                          <a:pt x="1574" y="211"/>
                          <a:pt x="1581" y="215"/>
                          <a:pt x="1600" y="208"/>
                        </a:cubicBezTo>
                        <a:cubicBezTo>
                          <a:pt x="1608" y="206"/>
                          <a:pt x="1607" y="205"/>
                          <a:pt x="1615" y="205"/>
                        </a:cubicBezTo>
                        <a:cubicBezTo>
                          <a:pt x="1619" y="205"/>
                          <a:pt x="1627" y="208"/>
                          <a:pt x="1633" y="209"/>
                        </a:cubicBezTo>
                        <a:cubicBezTo>
                          <a:pt x="1648" y="210"/>
                          <a:pt x="1658" y="206"/>
                          <a:pt x="1672" y="202"/>
                        </a:cubicBezTo>
                        <a:cubicBezTo>
                          <a:pt x="1682" y="199"/>
                          <a:pt x="1697" y="201"/>
                          <a:pt x="1705" y="197"/>
                        </a:cubicBezTo>
                        <a:cubicBezTo>
                          <a:pt x="1709" y="195"/>
                          <a:pt x="1703" y="191"/>
                          <a:pt x="1705" y="189"/>
                        </a:cubicBezTo>
                        <a:cubicBezTo>
                          <a:pt x="1708" y="187"/>
                          <a:pt x="1713" y="186"/>
                          <a:pt x="1716" y="184"/>
                        </a:cubicBezTo>
                        <a:cubicBezTo>
                          <a:pt x="1722" y="180"/>
                          <a:pt x="1781" y="156"/>
                          <a:pt x="1780" y="148"/>
                        </a:cubicBezTo>
                        <a:cubicBezTo>
                          <a:pt x="1780" y="145"/>
                          <a:pt x="1735" y="136"/>
                          <a:pt x="1732" y="136"/>
                        </a:cubicBezTo>
                        <a:cubicBezTo>
                          <a:pt x="1711" y="129"/>
                          <a:pt x="1696" y="127"/>
                          <a:pt x="1674" y="126"/>
                        </a:cubicBezTo>
                        <a:cubicBezTo>
                          <a:pt x="1657" y="125"/>
                          <a:pt x="1638" y="125"/>
                          <a:pt x="1622" y="134"/>
                        </a:cubicBezTo>
                        <a:cubicBezTo>
                          <a:pt x="1626" y="131"/>
                          <a:pt x="1612" y="144"/>
                          <a:pt x="1615" y="139"/>
                        </a:cubicBezTo>
                        <a:cubicBezTo>
                          <a:pt x="1610" y="148"/>
                          <a:pt x="1619" y="143"/>
                          <a:pt x="1618" y="148"/>
                        </a:cubicBezTo>
                        <a:cubicBezTo>
                          <a:pt x="1618" y="149"/>
                          <a:pt x="1605" y="152"/>
                          <a:pt x="1603" y="152"/>
                        </a:cubicBezTo>
                        <a:cubicBezTo>
                          <a:pt x="1604" y="156"/>
                          <a:pt x="1603" y="159"/>
                          <a:pt x="1598" y="160"/>
                        </a:cubicBezTo>
                        <a:cubicBezTo>
                          <a:pt x="1595" y="160"/>
                          <a:pt x="1592" y="159"/>
                          <a:pt x="1588" y="158"/>
                        </a:cubicBezTo>
                        <a:cubicBezTo>
                          <a:pt x="1580" y="157"/>
                          <a:pt x="1572" y="150"/>
                          <a:pt x="1563" y="152"/>
                        </a:cubicBezTo>
                        <a:cubicBezTo>
                          <a:pt x="1556" y="153"/>
                          <a:pt x="1550" y="162"/>
                          <a:pt x="1543" y="162"/>
                        </a:cubicBezTo>
                        <a:cubicBezTo>
                          <a:pt x="1534" y="162"/>
                          <a:pt x="1550" y="145"/>
                          <a:pt x="1550" y="143"/>
                        </a:cubicBezTo>
                        <a:cubicBezTo>
                          <a:pt x="1550" y="142"/>
                          <a:pt x="1522" y="153"/>
                          <a:pt x="1520" y="155"/>
                        </a:cubicBezTo>
                        <a:cubicBezTo>
                          <a:pt x="1508" y="162"/>
                          <a:pt x="1499" y="172"/>
                          <a:pt x="1488" y="179"/>
                        </a:cubicBezTo>
                        <a:cubicBezTo>
                          <a:pt x="1480" y="183"/>
                          <a:pt x="1415" y="222"/>
                          <a:pt x="1414" y="221"/>
                        </a:cubicBezTo>
                        <a:cubicBezTo>
                          <a:pt x="1410" y="213"/>
                          <a:pt x="1429" y="208"/>
                          <a:pt x="1431" y="206"/>
                        </a:cubicBezTo>
                        <a:cubicBezTo>
                          <a:pt x="1436" y="201"/>
                          <a:pt x="1438" y="194"/>
                          <a:pt x="1443" y="189"/>
                        </a:cubicBezTo>
                        <a:cubicBezTo>
                          <a:pt x="1448" y="185"/>
                          <a:pt x="1453" y="182"/>
                          <a:pt x="1458" y="179"/>
                        </a:cubicBezTo>
                        <a:cubicBezTo>
                          <a:pt x="1459" y="178"/>
                          <a:pt x="1463" y="170"/>
                          <a:pt x="1465" y="169"/>
                        </a:cubicBezTo>
                        <a:cubicBezTo>
                          <a:pt x="1471" y="163"/>
                          <a:pt x="1473" y="167"/>
                          <a:pt x="1479" y="158"/>
                        </a:cubicBezTo>
                        <a:cubicBezTo>
                          <a:pt x="1485" y="148"/>
                          <a:pt x="1493" y="133"/>
                          <a:pt x="1485" y="123"/>
                        </a:cubicBezTo>
                        <a:cubicBezTo>
                          <a:pt x="1478" y="113"/>
                          <a:pt x="1443" y="112"/>
                          <a:pt x="1434" y="119"/>
                        </a:cubicBezTo>
                        <a:cubicBezTo>
                          <a:pt x="1425" y="126"/>
                          <a:pt x="1428" y="136"/>
                          <a:pt x="1418" y="142"/>
                        </a:cubicBezTo>
                        <a:cubicBezTo>
                          <a:pt x="1410" y="146"/>
                          <a:pt x="1340" y="169"/>
                          <a:pt x="1335" y="164"/>
                        </a:cubicBezTo>
                        <a:cubicBezTo>
                          <a:pt x="1334" y="162"/>
                          <a:pt x="1338" y="160"/>
                          <a:pt x="1335" y="158"/>
                        </a:cubicBezTo>
                        <a:cubicBezTo>
                          <a:pt x="1334" y="156"/>
                          <a:pt x="1329" y="159"/>
                          <a:pt x="1327" y="156"/>
                        </a:cubicBezTo>
                        <a:cubicBezTo>
                          <a:pt x="1325" y="149"/>
                          <a:pt x="1399" y="146"/>
                          <a:pt x="1393" y="128"/>
                        </a:cubicBezTo>
                        <a:cubicBezTo>
                          <a:pt x="1390" y="121"/>
                          <a:pt x="1357" y="124"/>
                          <a:pt x="1353" y="124"/>
                        </a:cubicBezTo>
                        <a:cubicBezTo>
                          <a:pt x="1331" y="124"/>
                          <a:pt x="1309" y="121"/>
                          <a:pt x="1287" y="121"/>
                        </a:cubicBezTo>
                        <a:cubicBezTo>
                          <a:pt x="1266" y="121"/>
                          <a:pt x="1245" y="128"/>
                          <a:pt x="1223" y="131"/>
                        </a:cubicBezTo>
                        <a:cubicBezTo>
                          <a:pt x="1213" y="132"/>
                          <a:pt x="1201" y="132"/>
                          <a:pt x="1192" y="136"/>
                        </a:cubicBezTo>
                        <a:cubicBezTo>
                          <a:pt x="1186" y="139"/>
                          <a:pt x="1182" y="146"/>
                          <a:pt x="1174" y="144"/>
                        </a:cubicBezTo>
                        <a:cubicBezTo>
                          <a:pt x="1154" y="138"/>
                          <a:pt x="1180" y="129"/>
                          <a:pt x="1188" y="128"/>
                        </a:cubicBezTo>
                        <a:cubicBezTo>
                          <a:pt x="1197" y="127"/>
                          <a:pt x="1244" y="121"/>
                          <a:pt x="1246" y="116"/>
                        </a:cubicBezTo>
                        <a:cubicBezTo>
                          <a:pt x="1247" y="113"/>
                          <a:pt x="1210" y="109"/>
                          <a:pt x="1209" y="107"/>
                        </a:cubicBezTo>
                        <a:cubicBezTo>
                          <a:pt x="1208" y="103"/>
                          <a:pt x="1267" y="110"/>
                          <a:pt x="1272" y="110"/>
                        </a:cubicBezTo>
                        <a:cubicBezTo>
                          <a:pt x="1302" y="109"/>
                          <a:pt x="1331" y="108"/>
                          <a:pt x="1360" y="108"/>
                        </a:cubicBezTo>
                        <a:cubicBezTo>
                          <a:pt x="1374" y="108"/>
                          <a:pt x="1387" y="109"/>
                          <a:pt x="1401" y="108"/>
                        </a:cubicBezTo>
                        <a:cubicBezTo>
                          <a:pt x="1413" y="106"/>
                          <a:pt x="1424" y="101"/>
                          <a:pt x="1436" y="98"/>
                        </a:cubicBezTo>
                        <a:cubicBezTo>
                          <a:pt x="1450" y="96"/>
                          <a:pt x="1466" y="100"/>
                          <a:pt x="1480" y="95"/>
                        </a:cubicBezTo>
                        <a:cubicBezTo>
                          <a:pt x="1484" y="93"/>
                          <a:pt x="1507" y="82"/>
                          <a:pt x="1508" y="79"/>
                        </a:cubicBezTo>
                        <a:cubicBezTo>
                          <a:pt x="1509" y="76"/>
                          <a:pt x="1475" y="67"/>
                          <a:pt x="1472" y="66"/>
                        </a:cubicBezTo>
                        <a:cubicBezTo>
                          <a:pt x="1467" y="65"/>
                          <a:pt x="1429" y="68"/>
                          <a:pt x="1429" y="67"/>
                        </a:cubicBezTo>
                        <a:cubicBezTo>
                          <a:pt x="1429" y="62"/>
                          <a:pt x="1437" y="61"/>
                          <a:pt x="1429" y="55"/>
                        </a:cubicBezTo>
                        <a:cubicBezTo>
                          <a:pt x="1426" y="53"/>
                          <a:pt x="1419" y="57"/>
                          <a:pt x="1416" y="58"/>
                        </a:cubicBezTo>
                        <a:cubicBezTo>
                          <a:pt x="1406" y="60"/>
                          <a:pt x="1382" y="70"/>
                          <a:pt x="1375" y="65"/>
                        </a:cubicBezTo>
                        <a:cubicBezTo>
                          <a:pt x="1374" y="65"/>
                          <a:pt x="1405" y="55"/>
                          <a:pt x="1406" y="50"/>
                        </a:cubicBezTo>
                        <a:cubicBezTo>
                          <a:pt x="1408" y="38"/>
                          <a:pt x="1384" y="39"/>
                          <a:pt x="1378" y="40"/>
                        </a:cubicBezTo>
                        <a:cubicBezTo>
                          <a:pt x="1338" y="48"/>
                          <a:pt x="1297" y="41"/>
                          <a:pt x="1257" y="43"/>
                        </a:cubicBezTo>
                        <a:cubicBezTo>
                          <a:pt x="1239" y="43"/>
                          <a:pt x="1223" y="49"/>
                          <a:pt x="1205" y="51"/>
                        </a:cubicBezTo>
                        <a:cubicBezTo>
                          <a:pt x="1190" y="53"/>
                          <a:pt x="1173" y="50"/>
                          <a:pt x="1159" y="54"/>
                        </a:cubicBezTo>
                        <a:cubicBezTo>
                          <a:pt x="1153" y="56"/>
                          <a:pt x="1147" y="63"/>
                          <a:pt x="1142" y="63"/>
                        </a:cubicBezTo>
                        <a:cubicBezTo>
                          <a:pt x="1135" y="64"/>
                          <a:pt x="1131" y="58"/>
                          <a:pt x="1124" y="57"/>
                        </a:cubicBezTo>
                        <a:cubicBezTo>
                          <a:pt x="1119" y="57"/>
                          <a:pt x="1111" y="58"/>
                          <a:pt x="1106" y="60"/>
                        </a:cubicBezTo>
                        <a:cubicBezTo>
                          <a:pt x="1105" y="60"/>
                          <a:pt x="1096" y="67"/>
                          <a:pt x="1093" y="68"/>
                        </a:cubicBezTo>
                        <a:cubicBezTo>
                          <a:pt x="1093" y="68"/>
                          <a:pt x="1093" y="68"/>
                          <a:pt x="1092" y="68"/>
                        </a:cubicBezTo>
                        <a:cubicBezTo>
                          <a:pt x="1093" y="68"/>
                          <a:pt x="1093" y="68"/>
                          <a:pt x="1093" y="68"/>
                        </a:cubicBezTo>
                        <a:cubicBezTo>
                          <a:pt x="1094" y="66"/>
                          <a:pt x="1091" y="57"/>
                          <a:pt x="1091" y="57"/>
                        </a:cubicBezTo>
                        <a:cubicBezTo>
                          <a:pt x="1091" y="52"/>
                          <a:pt x="1136" y="53"/>
                          <a:pt x="1139" y="52"/>
                        </a:cubicBezTo>
                        <a:cubicBezTo>
                          <a:pt x="1141" y="52"/>
                          <a:pt x="1158" y="49"/>
                          <a:pt x="1159" y="48"/>
                        </a:cubicBezTo>
                        <a:cubicBezTo>
                          <a:pt x="1166" y="40"/>
                          <a:pt x="1157" y="46"/>
                          <a:pt x="1159" y="38"/>
                        </a:cubicBezTo>
                        <a:cubicBezTo>
                          <a:pt x="1158" y="39"/>
                          <a:pt x="1208" y="43"/>
                          <a:pt x="1213" y="43"/>
                        </a:cubicBezTo>
                        <a:cubicBezTo>
                          <a:pt x="1232" y="40"/>
                          <a:pt x="1249" y="36"/>
                          <a:pt x="1269" y="36"/>
                        </a:cubicBezTo>
                        <a:cubicBezTo>
                          <a:pt x="1291" y="36"/>
                          <a:pt x="1313" y="40"/>
                          <a:pt x="1334" y="39"/>
                        </a:cubicBezTo>
                        <a:cubicBezTo>
                          <a:pt x="1339" y="39"/>
                          <a:pt x="1379" y="34"/>
                          <a:pt x="1380" y="28"/>
                        </a:cubicBezTo>
                        <a:cubicBezTo>
                          <a:pt x="1381" y="28"/>
                          <a:pt x="1274" y="10"/>
                          <a:pt x="1264" y="8"/>
                        </a:cubicBezTo>
                        <a:cubicBezTo>
                          <a:pt x="1240" y="5"/>
                          <a:pt x="1215" y="6"/>
                          <a:pt x="1190" y="6"/>
                        </a:cubicBezTo>
                        <a:cubicBezTo>
                          <a:pt x="1174" y="6"/>
                          <a:pt x="1145" y="0"/>
                          <a:pt x="1141" y="16"/>
                        </a:cubicBezTo>
                        <a:cubicBezTo>
                          <a:pt x="1139" y="20"/>
                          <a:pt x="1129" y="9"/>
                          <a:pt x="1127" y="8"/>
                        </a:cubicBezTo>
                        <a:cubicBezTo>
                          <a:pt x="1118" y="6"/>
                          <a:pt x="1115" y="8"/>
                          <a:pt x="1106" y="9"/>
                        </a:cubicBezTo>
                        <a:cubicBezTo>
                          <a:pt x="1103" y="9"/>
                          <a:pt x="1057" y="11"/>
                          <a:pt x="1058" y="14"/>
                        </a:cubicBezTo>
                        <a:cubicBezTo>
                          <a:pt x="1059" y="17"/>
                          <a:pt x="1066" y="19"/>
                          <a:pt x="1065" y="22"/>
                        </a:cubicBezTo>
                        <a:cubicBezTo>
                          <a:pt x="1064" y="26"/>
                          <a:pt x="1038" y="14"/>
                          <a:pt x="1033" y="15"/>
                        </a:cubicBezTo>
                        <a:cubicBezTo>
                          <a:pt x="1028" y="15"/>
                          <a:pt x="1026" y="20"/>
                          <a:pt x="1024" y="21"/>
                        </a:cubicBezTo>
                        <a:cubicBezTo>
                          <a:pt x="1019" y="22"/>
                          <a:pt x="1012" y="19"/>
                          <a:pt x="1007" y="20"/>
                        </a:cubicBezTo>
                        <a:cubicBezTo>
                          <a:pt x="975" y="26"/>
                          <a:pt x="1015" y="37"/>
                          <a:pt x="1036" y="39"/>
                        </a:cubicBezTo>
                        <a:cubicBezTo>
                          <a:pt x="1042" y="39"/>
                          <a:pt x="1047" y="38"/>
                          <a:pt x="1047" y="39"/>
                        </a:cubicBezTo>
                        <a:cubicBezTo>
                          <a:pt x="1047" y="40"/>
                          <a:pt x="1042" y="40"/>
                          <a:pt x="1036" y="39"/>
                        </a:cubicBezTo>
                        <a:cubicBezTo>
                          <a:pt x="1024" y="40"/>
                          <a:pt x="1007" y="42"/>
                          <a:pt x="1008" y="44"/>
                        </a:cubicBezTo>
                        <a:cubicBezTo>
                          <a:pt x="1008" y="51"/>
                          <a:pt x="1039" y="44"/>
                          <a:pt x="1042" y="49"/>
                        </a:cubicBezTo>
                        <a:cubicBezTo>
                          <a:pt x="1040" y="46"/>
                          <a:pt x="995" y="54"/>
                          <a:pt x="994" y="53"/>
                        </a:cubicBezTo>
                        <a:cubicBezTo>
                          <a:pt x="995" y="53"/>
                          <a:pt x="1010" y="67"/>
                          <a:pt x="1002" y="68"/>
                        </a:cubicBezTo>
                        <a:cubicBezTo>
                          <a:pt x="997" y="70"/>
                          <a:pt x="990" y="58"/>
                          <a:pt x="986" y="56"/>
                        </a:cubicBezTo>
                        <a:cubicBezTo>
                          <a:pt x="979" y="52"/>
                          <a:pt x="974" y="54"/>
                          <a:pt x="967" y="53"/>
                        </a:cubicBezTo>
                        <a:cubicBezTo>
                          <a:pt x="955" y="52"/>
                          <a:pt x="946" y="49"/>
                          <a:pt x="935" y="46"/>
                        </a:cubicBezTo>
                        <a:cubicBezTo>
                          <a:pt x="928" y="44"/>
                          <a:pt x="918" y="44"/>
                          <a:pt x="912" y="41"/>
                        </a:cubicBezTo>
                        <a:cubicBezTo>
                          <a:pt x="908" y="39"/>
                          <a:pt x="915" y="34"/>
                          <a:pt x="909" y="33"/>
                        </a:cubicBezTo>
                        <a:cubicBezTo>
                          <a:pt x="903" y="31"/>
                          <a:pt x="896" y="33"/>
                          <a:pt x="890" y="32"/>
                        </a:cubicBezTo>
                        <a:cubicBezTo>
                          <a:pt x="886" y="32"/>
                          <a:pt x="851" y="29"/>
                          <a:pt x="852" y="36"/>
                        </a:cubicBezTo>
                        <a:cubicBezTo>
                          <a:pt x="852" y="38"/>
                          <a:pt x="860" y="39"/>
                          <a:pt x="868" y="40"/>
                        </a:cubicBezTo>
                        <a:cubicBezTo>
                          <a:pt x="874" y="40"/>
                          <a:pt x="879" y="41"/>
                          <a:pt x="880" y="42"/>
                        </a:cubicBezTo>
                        <a:cubicBezTo>
                          <a:pt x="879" y="41"/>
                          <a:pt x="874" y="40"/>
                          <a:pt x="868" y="40"/>
                        </a:cubicBezTo>
                        <a:cubicBezTo>
                          <a:pt x="848" y="39"/>
                          <a:pt x="809" y="45"/>
                          <a:pt x="808" y="42"/>
                        </a:cubicBezTo>
                        <a:cubicBezTo>
                          <a:pt x="810" y="50"/>
                          <a:pt x="863" y="55"/>
                          <a:pt x="862" y="56"/>
                        </a:cubicBezTo>
                        <a:cubicBezTo>
                          <a:pt x="862" y="57"/>
                          <a:pt x="861" y="57"/>
                          <a:pt x="861" y="58"/>
                        </a:cubicBezTo>
                        <a:cubicBezTo>
                          <a:pt x="891" y="61"/>
                          <a:pt x="932" y="67"/>
                          <a:pt x="939" y="68"/>
                        </a:cubicBezTo>
                        <a:cubicBezTo>
                          <a:pt x="955" y="69"/>
                          <a:pt x="961" y="66"/>
                          <a:pt x="967" y="78"/>
                        </a:cubicBezTo>
                        <a:cubicBezTo>
                          <a:pt x="969" y="82"/>
                          <a:pt x="973" y="89"/>
                          <a:pt x="969" y="93"/>
                        </a:cubicBezTo>
                        <a:cubicBezTo>
                          <a:pt x="962" y="101"/>
                          <a:pt x="961" y="86"/>
                          <a:pt x="960" y="85"/>
                        </a:cubicBezTo>
                        <a:cubicBezTo>
                          <a:pt x="954" y="82"/>
                          <a:pt x="919" y="67"/>
                          <a:pt x="916" y="70"/>
                        </a:cubicBezTo>
                        <a:cubicBezTo>
                          <a:pt x="910" y="73"/>
                          <a:pt x="922" y="81"/>
                          <a:pt x="914" y="85"/>
                        </a:cubicBezTo>
                        <a:cubicBezTo>
                          <a:pt x="907" y="88"/>
                          <a:pt x="909" y="78"/>
                          <a:pt x="908" y="77"/>
                        </a:cubicBezTo>
                        <a:cubicBezTo>
                          <a:pt x="901" y="71"/>
                          <a:pt x="904" y="68"/>
                          <a:pt x="891" y="66"/>
                        </a:cubicBezTo>
                        <a:cubicBezTo>
                          <a:pt x="880" y="65"/>
                          <a:pt x="867" y="67"/>
                          <a:pt x="856" y="67"/>
                        </a:cubicBezTo>
                        <a:cubicBezTo>
                          <a:pt x="851" y="67"/>
                          <a:pt x="806" y="67"/>
                          <a:pt x="806" y="67"/>
                        </a:cubicBezTo>
                        <a:cubicBezTo>
                          <a:pt x="806" y="70"/>
                          <a:pt x="841" y="91"/>
                          <a:pt x="847" y="93"/>
                        </a:cubicBezTo>
                        <a:cubicBezTo>
                          <a:pt x="859" y="100"/>
                          <a:pt x="885" y="97"/>
                          <a:pt x="895" y="105"/>
                        </a:cubicBezTo>
                        <a:cubicBezTo>
                          <a:pt x="895" y="105"/>
                          <a:pt x="868" y="104"/>
                          <a:pt x="865" y="103"/>
                        </a:cubicBezTo>
                        <a:cubicBezTo>
                          <a:pt x="853" y="102"/>
                          <a:pt x="836" y="95"/>
                          <a:pt x="830" y="107"/>
                        </a:cubicBezTo>
                        <a:cubicBezTo>
                          <a:pt x="828" y="111"/>
                          <a:pt x="838" y="128"/>
                          <a:pt x="836" y="131"/>
                        </a:cubicBezTo>
                        <a:cubicBezTo>
                          <a:pt x="831" y="145"/>
                          <a:pt x="804" y="132"/>
                          <a:pt x="798" y="128"/>
                        </a:cubicBezTo>
                        <a:cubicBezTo>
                          <a:pt x="789" y="122"/>
                          <a:pt x="784" y="116"/>
                          <a:pt x="773" y="112"/>
                        </a:cubicBezTo>
                        <a:cubicBezTo>
                          <a:pt x="767" y="111"/>
                          <a:pt x="761" y="112"/>
                          <a:pt x="755" y="110"/>
                        </a:cubicBezTo>
                        <a:cubicBezTo>
                          <a:pt x="747" y="108"/>
                          <a:pt x="741" y="104"/>
                          <a:pt x="734" y="102"/>
                        </a:cubicBezTo>
                        <a:cubicBezTo>
                          <a:pt x="726" y="99"/>
                          <a:pt x="642" y="75"/>
                          <a:pt x="642" y="87"/>
                        </a:cubicBezTo>
                        <a:cubicBezTo>
                          <a:pt x="642" y="94"/>
                          <a:pt x="653" y="107"/>
                          <a:pt x="657" y="111"/>
                        </a:cubicBezTo>
                        <a:cubicBezTo>
                          <a:pt x="662" y="116"/>
                          <a:pt x="685" y="121"/>
                          <a:pt x="687" y="126"/>
                        </a:cubicBezTo>
                        <a:cubicBezTo>
                          <a:pt x="689" y="133"/>
                          <a:pt x="651" y="127"/>
                          <a:pt x="650" y="130"/>
                        </a:cubicBezTo>
                        <a:cubicBezTo>
                          <a:pt x="650" y="135"/>
                          <a:pt x="677" y="139"/>
                          <a:pt x="678" y="145"/>
                        </a:cubicBezTo>
                        <a:cubicBezTo>
                          <a:pt x="678" y="147"/>
                          <a:pt x="638" y="133"/>
                          <a:pt x="634" y="131"/>
                        </a:cubicBezTo>
                        <a:cubicBezTo>
                          <a:pt x="622" y="127"/>
                          <a:pt x="599" y="116"/>
                          <a:pt x="586" y="121"/>
                        </a:cubicBezTo>
                        <a:cubicBezTo>
                          <a:pt x="584" y="121"/>
                          <a:pt x="571" y="138"/>
                          <a:pt x="571" y="139"/>
                        </a:cubicBezTo>
                        <a:cubicBezTo>
                          <a:pt x="570" y="141"/>
                          <a:pt x="569" y="153"/>
                          <a:pt x="570" y="152"/>
                        </a:cubicBezTo>
                        <a:cubicBezTo>
                          <a:pt x="552" y="159"/>
                          <a:pt x="567" y="136"/>
                          <a:pt x="568" y="132"/>
                        </a:cubicBezTo>
                        <a:cubicBezTo>
                          <a:pt x="571" y="121"/>
                          <a:pt x="565" y="116"/>
                          <a:pt x="558" y="108"/>
                        </a:cubicBezTo>
                        <a:cubicBezTo>
                          <a:pt x="546" y="93"/>
                          <a:pt x="536" y="97"/>
                          <a:pt x="518" y="100"/>
                        </a:cubicBezTo>
                        <a:cubicBezTo>
                          <a:pt x="498" y="103"/>
                          <a:pt x="479" y="106"/>
                          <a:pt x="459" y="109"/>
                        </a:cubicBezTo>
                        <a:cubicBezTo>
                          <a:pt x="449" y="111"/>
                          <a:pt x="404" y="111"/>
                          <a:pt x="399" y="121"/>
                        </a:cubicBezTo>
                        <a:cubicBezTo>
                          <a:pt x="398" y="121"/>
                          <a:pt x="485" y="166"/>
                          <a:pt x="484" y="168"/>
                        </a:cubicBezTo>
                        <a:cubicBezTo>
                          <a:pt x="478" y="176"/>
                          <a:pt x="454" y="155"/>
                          <a:pt x="451" y="153"/>
                        </a:cubicBezTo>
                        <a:cubicBezTo>
                          <a:pt x="440" y="146"/>
                          <a:pt x="426" y="147"/>
                          <a:pt x="416" y="140"/>
                        </a:cubicBezTo>
                        <a:cubicBezTo>
                          <a:pt x="419" y="142"/>
                          <a:pt x="414" y="134"/>
                          <a:pt x="413" y="133"/>
                        </a:cubicBezTo>
                        <a:cubicBezTo>
                          <a:pt x="404" y="126"/>
                          <a:pt x="394" y="130"/>
                          <a:pt x="384" y="132"/>
                        </a:cubicBezTo>
                        <a:cubicBezTo>
                          <a:pt x="373" y="134"/>
                          <a:pt x="360" y="134"/>
                          <a:pt x="349" y="136"/>
                        </a:cubicBezTo>
                        <a:cubicBezTo>
                          <a:pt x="341" y="138"/>
                          <a:pt x="340" y="133"/>
                          <a:pt x="341" y="142"/>
                        </a:cubicBezTo>
                        <a:cubicBezTo>
                          <a:pt x="342" y="146"/>
                          <a:pt x="351" y="146"/>
                          <a:pt x="351" y="153"/>
                        </a:cubicBezTo>
                        <a:cubicBezTo>
                          <a:pt x="351" y="159"/>
                          <a:pt x="343" y="160"/>
                          <a:pt x="343" y="164"/>
                        </a:cubicBezTo>
                        <a:cubicBezTo>
                          <a:pt x="341" y="174"/>
                          <a:pt x="355" y="186"/>
                          <a:pt x="334" y="185"/>
                        </a:cubicBezTo>
                        <a:cubicBezTo>
                          <a:pt x="322" y="185"/>
                          <a:pt x="303" y="170"/>
                          <a:pt x="290" y="178"/>
                        </a:cubicBezTo>
                        <a:cubicBezTo>
                          <a:pt x="280" y="185"/>
                          <a:pt x="292" y="207"/>
                          <a:pt x="296" y="206"/>
                        </a:cubicBezTo>
                        <a:cubicBezTo>
                          <a:pt x="287" y="208"/>
                          <a:pt x="282" y="189"/>
                          <a:pt x="277" y="187"/>
                        </a:cubicBezTo>
                        <a:cubicBezTo>
                          <a:pt x="269" y="186"/>
                          <a:pt x="249" y="200"/>
                          <a:pt x="242" y="203"/>
                        </a:cubicBezTo>
                        <a:cubicBezTo>
                          <a:pt x="227" y="210"/>
                          <a:pt x="211" y="216"/>
                          <a:pt x="196" y="223"/>
                        </a:cubicBezTo>
                        <a:cubicBezTo>
                          <a:pt x="193" y="224"/>
                          <a:pt x="161" y="235"/>
                          <a:pt x="160" y="239"/>
                        </a:cubicBezTo>
                        <a:cubicBezTo>
                          <a:pt x="158" y="244"/>
                          <a:pt x="172" y="251"/>
                          <a:pt x="176" y="252"/>
                        </a:cubicBezTo>
                        <a:cubicBezTo>
                          <a:pt x="183" y="253"/>
                          <a:pt x="188" y="249"/>
                          <a:pt x="195" y="250"/>
                        </a:cubicBezTo>
                        <a:cubicBezTo>
                          <a:pt x="203" y="251"/>
                          <a:pt x="204" y="257"/>
                          <a:pt x="212" y="256"/>
                        </a:cubicBezTo>
                        <a:cubicBezTo>
                          <a:pt x="216" y="256"/>
                          <a:pt x="221" y="251"/>
                          <a:pt x="225" y="250"/>
                        </a:cubicBezTo>
                        <a:cubicBezTo>
                          <a:pt x="229" y="249"/>
                          <a:pt x="231" y="253"/>
                          <a:pt x="233" y="252"/>
                        </a:cubicBezTo>
                        <a:cubicBezTo>
                          <a:pt x="240" y="252"/>
                          <a:pt x="252" y="241"/>
                          <a:pt x="256" y="242"/>
                        </a:cubicBezTo>
                        <a:cubicBezTo>
                          <a:pt x="254" y="242"/>
                          <a:pt x="264" y="251"/>
                          <a:pt x="266" y="249"/>
                        </a:cubicBezTo>
                        <a:cubicBezTo>
                          <a:pt x="264" y="252"/>
                          <a:pt x="245" y="256"/>
                          <a:pt x="243" y="257"/>
                        </a:cubicBezTo>
                        <a:cubicBezTo>
                          <a:pt x="234" y="262"/>
                          <a:pt x="238" y="255"/>
                          <a:pt x="234" y="267"/>
                        </a:cubicBezTo>
                        <a:cubicBezTo>
                          <a:pt x="233" y="270"/>
                          <a:pt x="238" y="276"/>
                          <a:pt x="236" y="280"/>
                        </a:cubicBezTo>
                        <a:cubicBezTo>
                          <a:pt x="235" y="283"/>
                          <a:pt x="229" y="290"/>
                          <a:pt x="227" y="293"/>
                        </a:cubicBezTo>
                        <a:cubicBezTo>
                          <a:pt x="221" y="301"/>
                          <a:pt x="217" y="312"/>
                          <a:pt x="208" y="316"/>
                        </a:cubicBezTo>
                        <a:cubicBezTo>
                          <a:pt x="192" y="323"/>
                          <a:pt x="169" y="313"/>
                          <a:pt x="152" y="317"/>
                        </a:cubicBezTo>
                        <a:cubicBezTo>
                          <a:pt x="146" y="319"/>
                          <a:pt x="122" y="320"/>
                          <a:pt x="118" y="324"/>
                        </a:cubicBezTo>
                        <a:cubicBezTo>
                          <a:pt x="110" y="330"/>
                          <a:pt x="118" y="327"/>
                          <a:pt x="122" y="332"/>
                        </a:cubicBezTo>
                        <a:cubicBezTo>
                          <a:pt x="122" y="333"/>
                          <a:pt x="58" y="351"/>
                          <a:pt x="50" y="352"/>
                        </a:cubicBezTo>
                        <a:cubicBezTo>
                          <a:pt x="39" y="353"/>
                          <a:pt x="24" y="350"/>
                          <a:pt x="14" y="356"/>
                        </a:cubicBezTo>
                        <a:cubicBezTo>
                          <a:pt x="11" y="357"/>
                          <a:pt x="0" y="370"/>
                          <a:pt x="0" y="373"/>
                        </a:cubicBezTo>
                        <a:cubicBezTo>
                          <a:pt x="1" y="385"/>
                          <a:pt x="37" y="389"/>
                          <a:pt x="47" y="394"/>
                        </a:cubicBezTo>
                        <a:cubicBezTo>
                          <a:pt x="55" y="398"/>
                          <a:pt x="50" y="399"/>
                          <a:pt x="62" y="400"/>
                        </a:cubicBezTo>
                        <a:cubicBezTo>
                          <a:pt x="61" y="400"/>
                          <a:pt x="87" y="396"/>
                          <a:pt x="87" y="398"/>
                        </a:cubicBezTo>
                        <a:cubicBezTo>
                          <a:pt x="87" y="398"/>
                          <a:pt x="69" y="404"/>
                          <a:pt x="71" y="406"/>
                        </a:cubicBezTo>
                        <a:cubicBezTo>
                          <a:pt x="76" y="415"/>
                          <a:pt x="99" y="398"/>
                          <a:pt x="102" y="404"/>
                        </a:cubicBezTo>
                        <a:cubicBezTo>
                          <a:pt x="105" y="408"/>
                          <a:pt x="99" y="411"/>
                          <a:pt x="109" y="416"/>
                        </a:cubicBezTo>
                        <a:cubicBezTo>
                          <a:pt x="119" y="421"/>
                          <a:pt x="122" y="419"/>
                          <a:pt x="128" y="411"/>
                        </a:cubicBezTo>
                        <a:cubicBezTo>
                          <a:pt x="122" y="419"/>
                          <a:pt x="174" y="414"/>
                          <a:pt x="175" y="414"/>
                        </a:cubicBezTo>
                        <a:cubicBezTo>
                          <a:pt x="180" y="413"/>
                          <a:pt x="198" y="411"/>
                          <a:pt x="201" y="417"/>
                        </a:cubicBezTo>
                        <a:cubicBezTo>
                          <a:pt x="206" y="426"/>
                          <a:pt x="195" y="421"/>
                          <a:pt x="191" y="425"/>
                        </a:cubicBezTo>
                        <a:cubicBezTo>
                          <a:pt x="188" y="427"/>
                          <a:pt x="195" y="430"/>
                          <a:pt x="196" y="432"/>
                        </a:cubicBezTo>
                        <a:cubicBezTo>
                          <a:pt x="195" y="429"/>
                          <a:pt x="167" y="427"/>
                          <a:pt x="162" y="427"/>
                        </a:cubicBezTo>
                        <a:cubicBezTo>
                          <a:pt x="159" y="427"/>
                          <a:pt x="124" y="430"/>
                          <a:pt x="127" y="434"/>
                        </a:cubicBezTo>
                        <a:cubicBezTo>
                          <a:pt x="130" y="439"/>
                          <a:pt x="152" y="436"/>
                          <a:pt x="157" y="436"/>
                        </a:cubicBezTo>
                        <a:cubicBezTo>
                          <a:pt x="166" y="437"/>
                          <a:pt x="174" y="440"/>
                          <a:pt x="183" y="440"/>
                        </a:cubicBezTo>
                        <a:cubicBezTo>
                          <a:pt x="185" y="440"/>
                          <a:pt x="196" y="436"/>
                          <a:pt x="198" y="438"/>
                        </a:cubicBezTo>
                        <a:cubicBezTo>
                          <a:pt x="204" y="443"/>
                          <a:pt x="178" y="443"/>
                          <a:pt x="176" y="443"/>
                        </a:cubicBezTo>
                        <a:cubicBezTo>
                          <a:pt x="159" y="441"/>
                          <a:pt x="143" y="441"/>
                          <a:pt x="126" y="440"/>
                        </a:cubicBezTo>
                        <a:cubicBezTo>
                          <a:pt x="104" y="439"/>
                          <a:pt x="88" y="433"/>
                          <a:pt x="68" y="441"/>
                        </a:cubicBezTo>
                        <a:cubicBezTo>
                          <a:pt x="44" y="449"/>
                          <a:pt x="54" y="449"/>
                          <a:pt x="68" y="457"/>
                        </a:cubicBezTo>
                        <a:cubicBezTo>
                          <a:pt x="69" y="457"/>
                          <a:pt x="67" y="463"/>
                          <a:pt x="76" y="463"/>
                        </a:cubicBezTo>
                        <a:cubicBezTo>
                          <a:pt x="82" y="462"/>
                          <a:pt x="94" y="447"/>
                          <a:pt x="101" y="449"/>
                        </a:cubicBezTo>
                        <a:cubicBezTo>
                          <a:pt x="104" y="450"/>
                          <a:pt x="94" y="455"/>
                          <a:pt x="94" y="456"/>
                        </a:cubicBezTo>
                        <a:cubicBezTo>
                          <a:pt x="94" y="462"/>
                          <a:pt x="90" y="459"/>
                          <a:pt x="93" y="464"/>
                        </a:cubicBezTo>
                        <a:cubicBezTo>
                          <a:pt x="97" y="472"/>
                          <a:pt x="123" y="470"/>
                          <a:pt x="130" y="470"/>
                        </a:cubicBezTo>
                        <a:cubicBezTo>
                          <a:pt x="139" y="470"/>
                          <a:pt x="153" y="472"/>
                          <a:pt x="138" y="477"/>
                        </a:cubicBezTo>
                        <a:cubicBezTo>
                          <a:pt x="126" y="481"/>
                          <a:pt x="114" y="476"/>
                          <a:pt x="103" y="487"/>
                        </a:cubicBezTo>
                        <a:cubicBezTo>
                          <a:pt x="101" y="489"/>
                          <a:pt x="137" y="505"/>
                          <a:pt x="140" y="505"/>
                        </a:cubicBezTo>
                        <a:cubicBezTo>
                          <a:pt x="144" y="506"/>
                          <a:pt x="186" y="515"/>
                          <a:pt x="187" y="514"/>
                        </a:cubicBezTo>
                        <a:cubicBezTo>
                          <a:pt x="189" y="511"/>
                          <a:pt x="173" y="504"/>
                          <a:pt x="173" y="501"/>
                        </a:cubicBezTo>
                        <a:cubicBezTo>
                          <a:pt x="171" y="485"/>
                          <a:pt x="186" y="502"/>
                          <a:pt x="191" y="502"/>
                        </a:cubicBezTo>
                        <a:cubicBezTo>
                          <a:pt x="202" y="502"/>
                          <a:pt x="202" y="483"/>
                          <a:pt x="217" y="495"/>
                        </a:cubicBezTo>
                        <a:cubicBezTo>
                          <a:pt x="218" y="495"/>
                          <a:pt x="210" y="501"/>
                          <a:pt x="220" y="506"/>
                        </a:cubicBezTo>
                        <a:cubicBezTo>
                          <a:pt x="226" y="509"/>
                          <a:pt x="234" y="508"/>
                          <a:pt x="240" y="504"/>
                        </a:cubicBezTo>
                        <a:cubicBezTo>
                          <a:pt x="244" y="502"/>
                          <a:pt x="246" y="497"/>
                          <a:pt x="250" y="495"/>
                        </a:cubicBezTo>
                        <a:cubicBezTo>
                          <a:pt x="252" y="495"/>
                          <a:pt x="251" y="490"/>
                          <a:pt x="253" y="490"/>
                        </a:cubicBezTo>
                        <a:cubicBezTo>
                          <a:pt x="257" y="489"/>
                          <a:pt x="259" y="496"/>
                          <a:pt x="261" y="497"/>
                        </a:cubicBezTo>
                        <a:cubicBezTo>
                          <a:pt x="283" y="503"/>
                          <a:pt x="315" y="498"/>
                          <a:pt x="339" y="499"/>
                        </a:cubicBezTo>
                        <a:cubicBezTo>
                          <a:pt x="363" y="499"/>
                          <a:pt x="388" y="513"/>
                          <a:pt x="411" y="521"/>
                        </a:cubicBezTo>
                        <a:cubicBezTo>
                          <a:pt x="421" y="525"/>
                          <a:pt x="422" y="523"/>
                          <a:pt x="427" y="532"/>
                        </a:cubicBezTo>
                        <a:cubicBezTo>
                          <a:pt x="428" y="533"/>
                          <a:pt x="432" y="538"/>
                          <a:pt x="432" y="539"/>
                        </a:cubicBezTo>
                        <a:cubicBezTo>
                          <a:pt x="433" y="542"/>
                          <a:pt x="428" y="546"/>
                          <a:pt x="429" y="547"/>
                        </a:cubicBezTo>
                        <a:cubicBezTo>
                          <a:pt x="431" y="553"/>
                          <a:pt x="439" y="557"/>
                          <a:pt x="445" y="562"/>
                        </a:cubicBezTo>
                        <a:cubicBezTo>
                          <a:pt x="451" y="566"/>
                          <a:pt x="463" y="570"/>
                          <a:pt x="466" y="574"/>
                        </a:cubicBezTo>
                        <a:cubicBezTo>
                          <a:pt x="468" y="575"/>
                          <a:pt x="471" y="583"/>
                          <a:pt x="471" y="583"/>
                        </a:cubicBezTo>
                        <a:cubicBezTo>
                          <a:pt x="472" y="585"/>
                          <a:pt x="477" y="586"/>
                          <a:pt x="479" y="588"/>
                        </a:cubicBezTo>
                        <a:cubicBezTo>
                          <a:pt x="481" y="589"/>
                          <a:pt x="490" y="595"/>
                          <a:pt x="491" y="597"/>
                        </a:cubicBezTo>
                        <a:cubicBezTo>
                          <a:pt x="491" y="598"/>
                          <a:pt x="488" y="606"/>
                          <a:pt x="488" y="605"/>
                        </a:cubicBezTo>
                        <a:cubicBezTo>
                          <a:pt x="487" y="603"/>
                          <a:pt x="485" y="607"/>
                          <a:pt x="485" y="609"/>
                        </a:cubicBezTo>
                        <a:cubicBezTo>
                          <a:pt x="485" y="612"/>
                          <a:pt x="492" y="611"/>
                          <a:pt x="493" y="612"/>
                        </a:cubicBezTo>
                        <a:cubicBezTo>
                          <a:pt x="495" y="614"/>
                          <a:pt x="489" y="618"/>
                          <a:pt x="489" y="620"/>
                        </a:cubicBezTo>
                        <a:cubicBezTo>
                          <a:pt x="490" y="623"/>
                          <a:pt x="501" y="623"/>
                          <a:pt x="498" y="626"/>
                        </a:cubicBezTo>
                        <a:cubicBezTo>
                          <a:pt x="497" y="626"/>
                          <a:pt x="497" y="627"/>
                          <a:pt x="496" y="627"/>
                        </a:cubicBezTo>
                        <a:cubicBezTo>
                          <a:pt x="494" y="630"/>
                          <a:pt x="508" y="631"/>
                          <a:pt x="507" y="635"/>
                        </a:cubicBezTo>
                        <a:cubicBezTo>
                          <a:pt x="505" y="635"/>
                          <a:pt x="504" y="635"/>
                          <a:pt x="502" y="636"/>
                        </a:cubicBezTo>
                        <a:cubicBezTo>
                          <a:pt x="502" y="638"/>
                          <a:pt x="510" y="641"/>
                          <a:pt x="506" y="644"/>
                        </a:cubicBezTo>
                        <a:cubicBezTo>
                          <a:pt x="504" y="643"/>
                          <a:pt x="502" y="643"/>
                          <a:pt x="500" y="643"/>
                        </a:cubicBezTo>
                        <a:cubicBezTo>
                          <a:pt x="497" y="645"/>
                          <a:pt x="522" y="660"/>
                          <a:pt x="522" y="661"/>
                        </a:cubicBezTo>
                        <a:cubicBezTo>
                          <a:pt x="522" y="664"/>
                          <a:pt x="516" y="664"/>
                          <a:pt x="516" y="667"/>
                        </a:cubicBezTo>
                        <a:cubicBezTo>
                          <a:pt x="516" y="669"/>
                          <a:pt x="521" y="672"/>
                          <a:pt x="521" y="672"/>
                        </a:cubicBezTo>
                        <a:cubicBezTo>
                          <a:pt x="520" y="674"/>
                          <a:pt x="510" y="675"/>
                          <a:pt x="511" y="679"/>
                        </a:cubicBezTo>
                        <a:cubicBezTo>
                          <a:pt x="512" y="681"/>
                          <a:pt x="527" y="680"/>
                          <a:pt x="531" y="682"/>
                        </a:cubicBezTo>
                        <a:cubicBezTo>
                          <a:pt x="531" y="683"/>
                          <a:pt x="535" y="692"/>
                          <a:pt x="535" y="693"/>
                        </a:cubicBezTo>
                        <a:cubicBezTo>
                          <a:pt x="536" y="698"/>
                          <a:pt x="537" y="693"/>
                          <a:pt x="536" y="699"/>
                        </a:cubicBezTo>
                        <a:cubicBezTo>
                          <a:pt x="535" y="704"/>
                          <a:pt x="529" y="704"/>
                          <a:pt x="529" y="708"/>
                        </a:cubicBezTo>
                        <a:cubicBezTo>
                          <a:pt x="528" y="711"/>
                          <a:pt x="548" y="705"/>
                          <a:pt x="547" y="711"/>
                        </a:cubicBezTo>
                        <a:cubicBezTo>
                          <a:pt x="547" y="715"/>
                          <a:pt x="539" y="711"/>
                          <a:pt x="537" y="712"/>
                        </a:cubicBezTo>
                        <a:cubicBezTo>
                          <a:pt x="535" y="714"/>
                          <a:pt x="533" y="717"/>
                          <a:pt x="532" y="719"/>
                        </a:cubicBezTo>
                        <a:cubicBezTo>
                          <a:pt x="530" y="720"/>
                          <a:pt x="511" y="740"/>
                          <a:pt x="511" y="740"/>
                        </a:cubicBezTo>
                        <a:cubicBezTo>
                          <a:pt x="526" y="749"/>
                          <a:pt x="541" y="724"/>
                          <a:pt x="543" y="724"/>
                        </a:cubicBezTo>
                        <a:cubicBezTo>
                          <a:pt x="556" y="729"/>
                          <a:pt x="505" y="758"/>
                          <a:pt x="504" y="756"/>
                        </a:cubicBezTo>
                        <a:cubicBezTo>
                          <a:pt x="509" y="767"/>
                          <a:pt x="536" y="773"/>
                          <a:pt x="544" y="771"/>
                        </a:cubicBezTo>
                        <a:cubicBezTo>
                          <a:pt x="549" y="770"/>
                          <a:pt x="555" y="769"/>
                          <a:pt x="558" y="765"/>
                        </a:cubicBezTo>
                        <a:cubicBezTo>
                          <a:pt x="560" y="761"/>
                          <a:pt x="550" y="757"/>
                          <a:pt x="553" y="753"/>
                        </a:cubicBezTo>
                        <a:cubicBezTo>
                          <a:pt x="553" y="753"/>
                          <a:pt x="559" y="754"/>
                          <a:pt x="561" y="752"/>
                        </a:cubicBezTo>
                        <a:cubicBezTo>
                          <a:pt x="570" y="743"/>
                          <a:pt x="568" y="748"/>
                          <a:pt x="563" y="737"/>
                        </a:cubicBezTo>
                        <a:cubicBezTo>
                          <a:pt x="561" y="734"/>
                          <a:pt x="555" y="724"/>
                          <a:pt x="556" y="722"/>
                        </a:cubicBezTo>
                        <a:cubicBezTo>
                          <a:pt x="557" y="720"/>
                          <a:pt x="568" y="718"/>
                          <a:pt x="567" y="719"/>
                        </a:cubicBezTo>
                        <a:cubicBezTo>
                          <a:pt x="565" y="726"/>
                          <a:pt x="562" y="720"/>
                          <a:pt x="564" y="730"/>
                        </a:cubicBezTo>
                        <a:cubicBezTo>
                          <a:pt x="564" y="728"/>
                          <a:pt x="579" y="749"/>
                          <a:pt x="574" y="747"/>
                        </a:cubicBezTo>
                        <a:cubicBezTo>
                          <a:pt x="584" y="751"/>
                          <a:pt x="583" y="732"/>
                          <a:pt x="593" y="736"/>
                        </a:cubicBezTo>
                        <a:cubicBezTo>
                          <a:pt x="597" y="737"/>
                          <a:pt x="587" y="746"/>
                          <a:pt x="587" y="748"/>
                        </a:cubicBezTo>
                        <a:cubicBezTo>
                          <a:pt x="587" y="750"/>
                          <a:pt x="587" y="752"/>
                          <a:pt x="587" y="752"/>
                        </a:cubicBezTo>
                        <a:cubicBezTo>
                          <a:pt x="587" y="752"/>
                          <a:pt x="588" y="752"/>
                          <a:pt x="591" y="754"/>
                        </a:cubicBezTo>
                        <a:cubicBezTo>
                          <a:pt x="593" y="755"/>
                          <a:pt x="604" y="758"/>
                          <a:pt x="607" y="758"/>
                        </a:cubicBezTo>
                        <a:cubicBezTo>
                          <a:pt x="609" y="758"/>
                          <a:pt x="621" y="752"/>
                          <a:pt x="622" y="753"/>
                        </a:cubicBezTo>
                        <a:cubicBezTo>
                          <a:pt x="628" y="757"/>
                          <a:pt x="585" y="764"/>
                          <a:pt x="583" y="768"/>
                        </a:cubicBezTo>
                        <a:cubicBezTo>
                          <a:pt x="580" y="776"/>
                          <a:pt x="631" y="765"/>
                          <a:pt x="631" y="766"/>
                        </a:cubicBezTo>
                        <a:cubicBezTo>
                          <a:pt x="631" y="767"/>
                          <a:pt x="606" y="772"/>
                          <a:pt x="604" y="779"/>
                        </a:cubicBezTo>
                        <a:cubicBezTo>
                          <a:pt x="603" y="782"/>
                          <a:pt x="622" y="774"/>
                          <a:pt x="622" y="774"/>
                        </a:cubicBezTo>
                        <a:cubicBezTo>
                          <a:pt x="628" y="774"/>
                          <a:pt x="616" y="782"/>
                          <a:pt x="613" y="783"/>
                        </a:cubicBezTo>
                        <a:cubicBezTo>
                          <a:pt x="617" y="783"/>
                          <a:pt x="641" y="786"/>
                          <a:pt x="643" y="790"/>
                        </a:cubicBezTo>
                        <a:cubicBezTo>
                          <a:pt x="647" y="797"/>
                          <a:pt x="620" y="792"/>
                          <a:pt x="621" y="790"/>
                        </a:cubicBezTo>
                        <a:cubicBezTo>
                          <a:pt x="619" y="797"/>
                          <a:pt x="650" y="801"/>
                          <a:pt x="651" y="802"/>
                        </a:cubicBezTo>
                        <a:cubicBezTo>
                          <a:pt x="652" y="803"/>
                          <a:pt x="641" y="805"/>
                          <a:pt x="643" y="808"/>
                        </a:cubicBezTo>
                        <a:cubicBezTo>
                          <a:pt x="644" y="811"/>
                          <a:pt x="655" y="805"/>
                          <a:pt x="654" y="810"/>
                        </a:cubicBezTo>
                        <a:cubicBezTo>
                          <a:pt x="654" y="811"/>
                          <a:pt x="643" y="822"/>
                          <a:pt x="642" y="820"/>
                        </a:cubicBezTo>
                        <a:cubicBezTo>
                          <a:pt x="647" y="829"/>
                          <a:pt x="656" y="815"/>
                          <a:pt x="658" y="817"/>
                        </a:cubicBezTo>
                        <a:cubicBezTo>
                          <a:pt x="661" y="822"/>
                          <a:pt x="652" y="828"/>
                          <a:pt x="649" y="828"/>
                        </a:cubicBezTo>
                        <a:cubicBezTo>
                          <a:pt x="639" y="830"/>
                          <a:pt x="621" y="818"/>
                          <a:pt x="613" y="814"/>
                        </a:cubicBezTo>
                        <a:cubicBezTo>
                          <a:pt x="605" y="810"/>
                          <a:pt x="539" y="791"/>
                          <a:pt x="538" y="808"/>
                        </a:cubicBezTo>
                        <a:cubicBezTo>
                          <a:pt x="537" y="818"/>
                          <a:pt x="599" y="834"/>
                          <a:pt x="609" y="838"/>
                        </a:cubicBezTo>
                        <a:cubicBezTo>
                          <a:pt x="624" y="843"/>
                          <a:pt x="632" y="843"/>
                          <a:pt x="646" y="843"/>
                        </a:cubicBezTo>
                        <a:cubicBezTo>
                          <a:pt x="665" y="842"/>
                          <a:pt x="665" y="842"/>
                          <a:pt x="665" y="842"/>
                        </a:cubicBezTo>
                        <a:cubicBezTo>
                          <a:pt x="665" y="842"/>
                          <a:pt x="658" y="846"/>
                          <a:pt x="659" y="849"/>
                        </a:cubicBezTo>
                        <a:cubicBezTo>
                          <a:pt x="659" y="853"/>
                          <a:pt x="668" y="855"/>
                          <a:pt x="667" y="858"/>
                        </a:cubicBezTo>
                        <a:cubicBezTo>
                          <a:pt x="666" y="863"/>
                          <a:pt x="658" y="857"/>
                          <a:pt x="657" y="861"/>
                        </a:cubicBezTo>
                        <a:cubicBezTo>
                          <a:pt x="657" y="861"/>
                          <a:pt x="664" y="866"/>
                          <a:pt x="660" y="867"/>
                        </a:cubicBezTo>
                        <a:cubicBezTo>
                          <a:pt x="659" y="867"/>
                          <a:pt x="647" y="863"/>
                          <a:pt x="650" y="869"/>
                        </a:cubicBezTo>
                        <a:cubicBezTo>
                          <a:pt x="652" y="874"/>
                          <a:pt x="662" y="866"/>
                          <a:pt x="665" y="869"/>
                        </a:cubicBezTo>
                        <a:cubicBezTo>
                          <a:pt x="666" y="871"/>
                          <a:pt x="637" y="875"/>
                          <a:pt x="645" y="886"/>
                        </a:cubicBezTo>
                        <a:cubicBezTo>
                          <a:pt x="649" y="892"/>
                          <a:pt x="660" y="877"/>
                          <a:pt x="661" y="879"/>
                        </a:cubicBezTo>
                        <a:cubicBezTo>
                          <a:pt x="663" y="881"/>
                          <a:pt x="659" y="883"/>
                          <a:pt x="662" y="885"/>
                        </a:cubicBezTo>
                        <a:cubicBezTo>
                          <a:pt x="663" y="885"/>
                          <a:pt x="668" y="884"/>
                          <a:pt x="668" y="884"/>
                        </a:cubicBezTo>
                        <a:cubicBezTo>
                          <a:pt x="669" y="894"/>
                          <a:pt x="663" y="884"/>
                          <a:pt x="658" y="891"/>
                        </a:cubicBezTo>
                        <a:cubicBezTo>
                          <a:pt x="658" y="892"/>
                          <a:pt x="666" y="892"/>
                          <a:pt x="667" y="893"/>
                        </a:cubicBezTo>
                        <a:cubicBezTo>
                          <a:pt x="666" y="893"/>
                          <a:pt x="663" y="901"/>
                          <a:pt x="663" y="902"/>
                        </a:cubicBezTo>
                        <a:cubicBezTo>
                          <a:pt x="662" y="903"/>
                          <a:pt x="643" y="891"/>
                          <a:pt x="642" y="891"/>
                        </a:cubicBezTo>
                        <a:cubicBezTo>
                          <a:pt x="643" y="892"/>
                          <a:pt x="641" y="908"/>
                          <a:pt x="640" y="907"/>
                        </a:cubicBezTo>
                        <a:cubicBezTo>
                          <a:pt x="641" y="911"/>
                          <a:pt x="651" y="904"/>
                          <a:pt x="653" y="904"/>
                        </a:cubicBezTo>
                        <a:cubicBezTo>
                          <a:pt x="661" y="904"/>
                          <a:pt x="644" y="915"/>
                          <a:pt x="644" y="914"/>
                        </a:cubicBezTo>
                        <a:cubicBezTo>
                          <a:pt x="638" y="918"/>
                          <a:pt x="633" y="921"/>
                          <a:pt x="625" y="921"/>
                        </a:cubicBezTo>
                        <a:cubicBezTo>
                          <a:pt x="623" y="921"/>
                          <a:pt x="588" y="923"/>
                          <a:pt x="592" y="929"/>
                        </a:cubicBezTo>
                        <a:cubicBezTo>
                          <a:pt x="597" y="936"/>
                          <a:pt x="626" y="942"/>
                          <a:pt x="630" y="934"/>
                        </a:cubicBezTo>
                        <a:cubicBezTo>
                          <a:pt x="632" y="931"/>
                          <a:pt x="624" y="929"/>
                          <a:pt x="627" y="927"/>
                        </a:cubicBezTo>
                        <a:cubicBezTo>
                          <a:pt x="626" y="927"/>
                          <a:pt x="650" y="923"/>
                          <a:pt x="649" y="921"/>
                        </a:cubicBezTo>
                        <a:cubicBezTo>
                          <a:pt x="651" y="925"/>
                          <a:pt x="641" y="929"/>
                          <a:pt x="641" y="932"/>
                        </a:cubicBezTo>
                        <a:cubicBezTo>
                          <a:pt x="643" y="938"/>
                          <a:pt x="641" y="934"/>
                          <a:pt x="645" y="940"/>
                        </a:cubicBezTo>
                        <a:cubicBezTo>
                          <a:pt x="647" y="942"/>
                          <a:pt x="665" y="949"/>
                          <a:pt x="665" y="950"/>
                        </a:cubicBezTo>
                        <a:cubicBezTo>
                          <a:pt x="665" y="952"/>
                          <a:pt x="631" y="943"/>
                          <a:pt x="641" y="958"/>
                        </a:cubicBezTo>
                        <a:cubicBezTo>
                          <a:pt x="643" y="960"/>
                          <a:pt x="654" y="953"/>
                          <a:pt x="657" y="954"/>
                        </a:cubicBezTo>
                        <a:cubicBezTo>
                          <a:pt x="665" y="956"/>
                          <a:pt x="658" y="957"/>
                          <a:pt x="656" y="961"/>
                        </a:cubicBezTo>
                        <a:cubicBezTo>
                          <a:pt x="656" y="962"/>
                          <a:pt x="669" y="959"/>
                          <a:pt x="671" y="960"/>
                        </a:cubicBezTo>
                        <a:cubicBezTo>
                          <a:pt x="676" y="965"/>
                          <a:pt x="666" y="964"/>
                          <a:pt x="666" y="968"/>
                        </a:cubicBezTo>
                        <a:cubicBezTo>
                          <a:pt x="667" y="969"/>
                          <a:pt x="668" y="971"/>
                          <a:pt x="670" y="972"/>
                        </a:cubicBezTo>
                        <a:cubicBezTo>
                          <a:pt x="671" y="974"/>
                          <a:pt x="645" y="968"/>
                          <a:pt x="643" y="968"/>
                        </a:cubicBezTo>
                        <a:cubicBezTo>
                          <a:pt x="633" y="966"/>
                          <a:pt x="622" y="966"/>
                          <a:pt x="612" y="964"/>
                        </a:cubicBezTo>
                        <a:cubicBezTo>
                          <a:pt x="600" y="962"/>
                          <a:pt x="599" y="960"/>
                          <a:pt x="587" y="965"/>
                        </a:cubicBezTo>
                        <a:cubicBezTo>
                          <a:pt x="582" y="967"/>
                          <a:pt x="561" y="976"/>
                          <a:pt x="560" y="982"/>
                        </a:cubicBezTo>
                        <a:cubicBezTo>
                          <a:pt x="560" y="982"/>
                          <a:pt x="635" y="971"/>
                          <a:pt x="638" y="975"/>
                        </a:cubicBezTo>
                        <a:cubicBezTo>
                          <a:pt x="640" y="979"/>
                          <a:pt x="628" y="977"/>
                          <a:pt x="636" y="985"/>
                        </a:cubicBezTo>
                        <a:cubicBezTo>
                          <a:pt x="637" y="986"/>
                          <a:pt x="661" y="986"/>
                          <a:pt x="660" y="987"/>
                        </a:cubicBezTo>
                        <a:cubicBezTo>
                          <a:pt x="646" y="999"/>
                          <a:pt x="619" y="980"/>
                          <a:pt x="604" y="981"/>
                        </a:cubicBezTo>
                        <a:cubicBezTo>
                          <a:pt x="600" y="981"/>
                          <a:pt x="560" y="990"/>
                          <a:pt x="561" y="991"/>
                        </a:cubicBezTo>
                        <a:cubicBezTo>
                          <a:pt x="562" y="993"/>
                          <a:pt x="570" y="989"/>
                          <a:pt x="572" y="991"/>
                        </a:cubicBezTo>
                        <a:cubicBezTo>
                          <a:pt x="574" y="993"/>
                          <a:pt x="562" y="994"/>
                          <a:pt x="564" y="995"/>
                        </a:cubicBezTo>
                        <a:cubicBezTo>
                          <a:pt x="566" y="996"/>
                          <a:pt x="579" y="995"/>
                          <a:pt x="578" y="997"/>
                        </a:cubicBezTo>
                        <a:cubicBezTo>
                          <a:pt x="577" y="1001"/>
                          <a:pt x="570" y="996"/>
                          <a:pt x="568" y="999"/>
                        </a:cubicBezTo>
                        <a:cubicBezTo>
                          <a:pt x="567" y="1000"/>
                          <a:pt x="582" y="1001"/>
                          <a:pt x="584" y="1001"/>
                        </a:cubicBezTo>
                        <a:cubicBezTo>
                          <a:pt x="589" y="1000"/>
                          <a:pt x="601" y="993"/>
                          <a:pt x="604" y="1000"/>
                        </a:cubicBezTo>
                        <a:cubicBezTo>
                          <a:pt x="607" y="1007"/>
                          <a:pt x="575" y="1018"/>
                          <a:pt x="574" y="1015"/>
                        </a:cubicBezTo>
                        <a:cubicBezTo>
                          <a:pt x="576" y="1020"/>
                          <a:pt x="595" y="1020"/>
                          <a:pt x="597" y="1019"/>
                        </a:cubicBezTo>
                        <a:cubicBezTo>
                          <a:pt x="590" y="1025"/>
                          <a:pt x="580" y="1019"/>
                          <a:pt x="574" y="1022"/>
                        </a:cubicBezTo>
                        <a:cubicBezTo>
                          <a:pt x="560" y="1029"/>
                          <a:pt x="577" y="1029"/>
                          <a:pt x="578" y="1032"/>
                        </a:cubicBezTo>
                        <a:cubicBezTo>
                          <a:pt x="579" y="1035"/>
                          <a:pt x="570" y="1035"/>
                          <a:pt x="569" y="1036"/>
                        </a:cubicBezTo>
                        <a:cubicBezTo>
                          <a:pt x="567" y="1037"/>
                          <a:pt x="579" y="1036"/>
                          <a:pt x="580" y="1035"/>
                        </a:cubicBezTo>
                        <a:cubicBezTo>
                          <a:pt x="585" y="1033"/>
                          <a:pt x="586" y="1029"/>
                          <a:pt x="590" y="1027"/>
                        </a:cubicBezTo>
                        <a:cubicBezTo>
                          <a:pt x="602" y="1021"/>
                          <a:pt x="609" y="1016"/>
                          <a:pt x="620" y="1008"/>
                        </a:cubicBezTo>
                        <a:cubicBezTo>
                          <a:pt x="632" y="1000"/>
                          <a:pt x="659" y="986"/>
                          <a:pt x="672" y="997"/>
                        </a:cubicBezTo>
                        <a:cubicBezTo>
                          <a:pt x="675" y="1000"/>
                          <a:pt x="642" y="997"/>
                          <a:pt x="647" y="1003"/>
                        </a:cubicBezTo>
                        <a:cubicBezTo>
                          <a:pt x="650" y="1006"/>
                          <a:pt x="659" y="1002"/>
                          <a:pt x="661" y="1005"/>
                        </a:cubicBezTo>
                        <a:cubicBezTo>
                          <a:pt x="662" y="1008"/>
                          <a:pt x="641" y="1005"/>
                          <a:pt x="639" y="1006"/>
                        </a:cubicBezTo>
                        <a:cubicBezTo>
                          <a:pt x="629" y="1007"/>
                          <a:pt x="623" y="1015"/>
                          <a:pt x="615" y="1020"/>
                        </a:cubicBezTo>
                        <a:cubicBezTo>
                          <a:pt x="612" y="1023"/>
                          <a:pt x="579" y="1045"/>
                          <a:pt x="577" y="1041"/>
                        </a:cubicBezTo>
                        <a:cubicBezTo>
                          <a:pt x="577" y="1043"/>
                          <a:pt x="587" y="1043"/>
                          <a:pt x="587" y="1045"/>
                        </a:cubicBezTo>
                        <a:cubicBezTo>
                          <a:pt x="586" y="1044"/>
                          <a:pt x="580" y="1051"/>
                          <a:pt x="583" y="1050"/>
                        </a:cubicBezTo>
                        <a:cubicBezTo>
                          <a:pt x="588" y="1048"/>
                          <a:pt x="622" y="1040"/>
                          <a:pt x="622" y="1044"/>
                        </a:cubicBezTo>
                        <a:cubicBezTo>
                          <a:pt x="623" y="1048"/>
                          <a:pt x="609" y="1053"/>
                          <a:pt x="606" y="1053"/>
                        </a:cubicBezTo>
                        <a:cubicBezTo>
                          <a:pt x="601" y="1054"/>
                          <a:pt x="597" y="1050"/>
                          <a:pt x="591" y="1052"/>
                        </a:cubicBezTo>
                        <a:cubicBezTo>
                          <a:pt x="590" y="1052"/>
                          <a:pt x="585" y="1059"/>
                          <a:pt x="585" y="1059"/>
                        </a:cubicBezTo>
                        <a:cubicBezTo>
                          <a:pt x="590" y="1061"/>
                          <a:pt x="590" y="1054"/>
                          <a:pt x="593" y="1055"/>
                        </a:cubicBezTo>
                        <a:cubicBezTo>
                          <a:pt x="593" y="1055"/>
                          <a:pt x="599" y="1060"/>
                          <a:pt x="601" y="1061"/>
                        </a:cubicBezTo>
                        <a:cubicBezTo>
                          <a:pt x="607" y="1065"/>
                          <a:pt x="592" y="1072"/>
                          <a:pt x="612" y="1064"/>
                        </a:cubicBezTo>
                        <a:cubicBezTo>
                          <a:pt x="617" y="1062"/>
                          <a:pt x="621" y="1055"/>
                          <a:pt x="629" y="1055"/>
                        </a:cubicBezTo>
                        <a:cubicBezTo>
                          <a:pt x="631" y="1054"/>
                          <a:pt x="656" y="1059"/>
                          <a:pt x="655" y="1061"/>
                        </a:cubicBezTo>
                        <a:cubicBezTo>
                          <a:pt x="654" y="1063"/>
                          <a:pt x="626" y="1061"/>
                          <a:pt x="620" y="1064"/>
                        </a:cubicBezTo>
                        <a:cubicBezTo>
                          <a:pt x="619" y="1064"/>
                          <a:pt x="604" y="1077"/>
                          <a:pt x="603" y="1076"/>
                        </a:cubicBezTo>
                        <a:cubicBezTo>
                          <a:pt x="603" y="1077"/>
                          <a:pt x="612" y="1078"/>
                          <a:pt x="612" y="1078"/>
                        </a:cubicBezTo>
                        <a:cubicBezTo>
                          <a:pt x="612" y="1078"/>
                          <a:pt x="612" y="1077"/>
                          <a:pt x="612" y="1078"/>
                        </a:cubicBezTo>
                        <a:cubicBezTo>
                          <a:pt x="612" y="1078"/>
                          <a:pt x="612" y="1078"/>
                          <a:pt x="612" y="1078"/>
                        </a:cubicBezTo>
                        <a:cubicBezTo>
                          <a:pt x="612" y="1080"/>
                          <a:pt x="612" y="1084"/>
                          <a:pt x="611" y="1083"/>
                        </a:cubicBezTo>
                        <a:cubicBezTo>
                          <a:pt x="613" y="1087"/>
                          <a:pt x="606" y="1086"/>
                          <a:pt x="611" y="1092"/>
                        </a:cubicBezTo>
                        <a:cubicBezTo>
                          <a:pt x="616" y="1098"/>
                          <a:pt x="616" y="1096"/>
                          <a:pt x="621" y="1096"/>
                        </a:cubicBezTo>
                        <a:cubicBezTo>
                          <a:pt x="634" y="1090"/>
                          <a:pt x="634" y="1090"/>
                          <a:pt x="634" y="1090"/>
                        </a:cubicBezTo>
                        <a:cubicBezTo>
                          <a:pt x="644" y="1093"/>
                          <a:pt x="617" y="1104"/>
                          <a:pt x="617" y="1105"/>
                        </a:cubicBezTo>
                        <a:cubicBezTo>
                          <a:pt x="610" y="1111"/>
                          <a:pt x="613" y="1107"/>
                          <a:pt x="612" y="1115"/>
                        </a:cubicBezTo>
                        <a:cubicBezTo>
                          <a:pt x="611" y="1119"/>
                          <a:pt x="611" y="1132"/>
                          <a:pt x="617" y="1133"/>
                        </a:cubicBezTo>
                        <a:cubicBezTo>
                          <a:pt x="623" y="1133"/>
                          <a:pt x="624" y="1118"/>
                          <a:pt x="628" y="1112"/>
                        </a:cubicBezTo>
                        <a:cubicBezTo>
                          <a:pt x="629" y="1111"/>
                          <a:pt x="636" y="1102"/>
                          <a:pt x="637" y="1102"/>
                        </a:cubicBezTo>
                        <a:cubicBezTo>
                          <a:pt x="646" y="1099"/>
                          <a:pt x="636" y="1108"/>
                          <a:pt x="640" y="1109"/>
                        </a:cubicBezTo>
                        <a:cubicBezTo>
                          <a:pt x="662" y="1114"/>
                          <a:pt x="639" y="1086"/>
                          <a:pt x="643" y="1084"/>
                        </a:cubicBezTo>
                        <a:cubicBezTo>
                          <a:pt x="654" y="1079"/>
                          <a:pt x="648" y="1091"/>
                          <a:pt x="651" y="1095"/>
                        </a:cubicBezTo>
                        <a:cubicBezTo>
                          <a:pt x="654" y="1099"/>
                          <a:pt x="656" y="1102"/>
                          <a:pt x="660" y="1104"/>
                        </a:cubicBezTo>
                        <a:cubicBezTo>
                          <a:pt x="664" y="1105"/>
                          <a:pt x="671" y="1097"/>
                          <a:pt x="672" y="1099"/>
                        </a:cubicBezTo>
                        <a:cubicBezTo>
                          <a:pt x="674" y="1102"/>
                          <a:pt x="670" y="1111"/>
                          <a:pt x="672" y="1115"/>
                        </a:cubicBezTo>
                        <a:cubicBezTo>
                          <a:pt x="673" y="1118"/>
                          <a:pt x="683" y="1122"/>
                          <a:pt x="683" y="1124"/>
                        </a:cubicBezTo>
                        <a:cubicBezTo>
                          <a:pt x="680" y="1129"/>
                          <a:pt x="666" y="1114"/>
                          <a:pt x="662" y="1122"/>
                        </a:cubicBezTo>
                        <a:cubicBezTo>
                          <a:pt x="658" y="1131"/>
                          <a:pt x="674" y="1129"/>
                          <a:pt x="670" y="1134"/>
                        </a:cubicBezTo>
                        <a:cubicBezTo>
                          <a:pt x="671" y="1133"/>
                          <a:pt x="624" y="1136"/>
                          <a:pt x="631" y="1146"/>
                        </a:cubicBezTo>
                        <a:cubicBezTo>
                          <a:pt x="634" y="1150"/>
                          <a:pt x="641" y="1141"/>
                          <a:pt x="644" y="1144"/>
                        </a:cubicBezTo>
                        <a:cubicBezTo>
                          <a:pt x="644" y="1143"/>
                          <a:pt x="622" y="1156"/>
                          <a:pt x="632" y="1161"/>
                        </a:cubicBezTo>
                        <a:cubicBezTo>
                          <a:pt x="632" y="1161"/>
                          <a:pt x="658" y="1148"/>
                          <a:pt x="657" y="1156"/>
                        </a:cubicBezTo>
                        <a:cubicBezTo>
                          <a:pt x="656" y="1161"/>
                          <a:pt x="643" y="1157"/>
                          <a:pt x="641" y="1159"/>
                        </a:cubicBezTo>
                        <a:cubicBezTo>
                          <a:pt x="640" y="1161"/>
                          <a:pt x="649" y="1160"/>
                          <a:pt x="649" y="1161"/>
                        </a:cubicBezTo>
                        <a:cubicBezTo>
                          <a:pt x="650" y="1161"/>
                          <a:pt x="640" y="1163"/>
                          <a:pt x="643" y="1166"/>
                        </a:cubicBezTo>
                        <a:cubicBezTo>
                          <a:pt x="645" y="1168"/>
                          <a:pt x="662" y="1168"/>
                          <a:pt x="662" y="1168"/>
                        </a:cubicBezTo>
                        <a:cubicBezTo>
                          <a:pt x="660" y="1175"/>
                          <a:pt x="642" y="1168"/>
                          <a:pt x="641" y="1173"/>
                        </a:cubicBezTo>
                        <a:cubicBezTo>
                          <a:pt x="639" y="1180"/>
                          <a:pt x="667" y="1174"/>
                          <a:pt x="669" y="1175"/>
                        </a:cubicBezTo>
                        <a:cubicBezTo>
                          <a:pt x="671" y="1176"/>
                          <a:pt x="655" y="1182"/>
                          <a:pt x="656" y="1185"/>
                        </a:cubicBezTo>
                        <a:cubicBezTo>
                          <a:pt x="658" y="1192"/>
                          <a:pt x="678" y="1181"/>
                          <a:pt x="679" y="1183"/>
                        </a:cubicBezTo>
                        <a:cubicBezTo>
                          <a:pt x="680" y="1185"/>
                          <a:pt x="665" y="1195"/>
                          <a:pt x="667" y="1195"/>
                        </a:cubicBezTo>
                        <a:cubicBezTo>
                          <a:pt x="668" y="1196"/>
                          <a:pt x="671" y="1194"/>
                          <a:pt x="673" y="1192"/>
                        </a:cubicBezTo>
                        <a:cubicBezTo>
                          <a:pt x="669" y="1195"/>
                          <a:pt x="664" y="1207"/>
                          <a:pt x="666" y="1211"/>
                        </a:cubicBezTo>
                        <a:cubicBezTo>
                          <a:pt x="668" y="1214"/>
                          <a:pt x="693" y="1222"/>
                          <a:pt x="693" y="1220"/>
                        </a:cubicBezTo>
                        <a:cubicBezTo>
                          <a:pt x="693" y="1220"/>
                          <a:pt x="686" y="1231"/>
                          <a:pt x="692" y="1229"/>
                        </a:cubicBezTo>
                        <a:cubicBezTo>
                          <a:pt x="695" y="1229"/>
                          <a:pt x="702" y="1215"/>
                          <a:pt x="703" y="1226"/>
                        </a:cubicBezTo>
                        <a:cubicBezTo>
                          <a:pt x="703" y="1228"/>
                          <a:pt x="697" y="1237"/>
                          <a:pt x="696" y="1236"/>
                        </a:cubicBezTo>
                        <a:cubicBezTo>
                          <a:pt x="700" y="1237"/>
                          <a:pt x="703" y="1232"/>
                          <a:pt x="706" y="1233"/>
                        </a:cubicBezTo>
                        <a:cubicBezTo>
                          <a:pt x="709" y="1233"/>
                          <a:pt x="699" y="1240"/>
                          <a:pt x="700" y="1241"/>
                        </a:cubicBezTo>
                        <a:cubicBezTo>
                          <a:pt x="702" y="1241"/>
                          <a:pt x="703" y="1241"/>
                          <a:pt x="705" y="1241"/>
                        </a:cubicBezTo>
                        <a:cubicBezTo>
                          <a:pt x="704" y="1244"/>
                          <a:pt x="704" y="1245"/>
                          <a:pt x="702" y="1247"/>
                        </a:cubicBezTo>
                        <a:cubicBezTo>
                          <a:pt x="703" y="1248"/>
                          <a:pt x="711" y="1247"/>
                          <a:pt x="710" y="1249"/>
                        </a:cubicBezTo>
                        <a:cubicBezTo>
                          <a:pt x="709" y="1252"/>
                          <a:pt x="703" y="1249"/>
                          <a:pt x="701" y="1251"/>
                        </a:cubicBezTo>
                        <a:cubicBezTo>
                          <a:pt x="698" y="1255"/>
                          <a:pt x="720" y="1248"/>
                          <a:pt x="721" y="1252"/>
                        </a:cubicBezTo>
                        <a:cubicBezTo>
                          <a:pt x="723" y="1255"/>
                          <a:pt x="717" y="1255"/>
                          <a:pt x="715" y="1256"/>
                        </a:cubicBezTo>
                        <a:cubicBezTo>
                          <a:pt x="713" y="1257"/>
                          <a:pt x="720" y="1259"/>
                          <a:pt x="719" y="1261"/>
                        </a:cubicBezTo>
                        <a:cubicBezTo>
                          <a:pt x="718" y="1261"/>
                          <a:pt x="717" y="1262"/>
                          <a:pt x="716" y="1263"/>
                        </a:cubicBezTo>
                        <a:cubicBezTo>
                          <a:pt x="715" y="1272"/>
                          <a:pt x="731" y="1257"/>
                          <a:pt x="732" y="1262"/>
                        </a:cubicBezTo>
                        <a:cubicBezTo>
                          <a:pt x="733" y="1264"/>
                          <a:pt x="725" y="1268"/>
                          <a:pt x="727" y="1269"/>
                        </a:cubicBezTo>
                        <a:cubicBezTo>
                          <a:pt x="729" y="1272"/>
                          <a:pt x="736" y="1265"/>
                          <a:pt x="737" y="1268"/>
                        </a:cubicBezTo>
                        <a:cubicBezTo>
                          <a:pt x="736" y="1270"/>
                          <a:pt x="735" y="1272"/>
                          <a:pt x="734" y="1274"/>
                        </a:cubicBezTo>
                        <a:cubicBezTo>
                          <a:pt x="736" y="1275"/>
                          <a:pt x="738" y="1275"/>
                          <a:pt x="740" y="1276"/>
                        </a:cubicBezTo>
                        <a:cubicBezTo>
                          <a:pt x="740" y="1277"/>
                          <a:pt x="733" y="1280"/>
                          <a:pt x="734" y="1281"/>
                        </a:cubicBezTo>
                        <a:cubicBezTo>
                          <a:pt x="739" y="1283"/>
                          <a:pt x="745" y="1278"/>
                          <a:pt x="749" y="1278"/>
                        </a:cubicBezTo>
                        <a:cubicBezTo>
                          <a:pt x="752" y="1279"/>
                          <a:pt x="762" y="1283"/>
                          <a:pt x="762" y="1283"/>
                        </a:cubicBezTo>
                        <a:cubicBezTo>
                          <a:pt x="760" y="1283"/>
                          <a:pt x="792" y="1269"/>
                          <a:pt x="791" y="1271"/>
                        </a:cubicBezTo>
                        <a:cubicBezTo>
                          <a:pt x="793" y="1268"/>
                          <a:pt x="784" y="1268"/>
                          <a:pt x="785" y="1264"/>
                        </a:cubicBezTo>
                        <a:cubicBezTo>
                          <a:pt x="785" y="1263"/>
                          <a:pt x="797" y="1259"/>
                          <a:pt x="797" y="1261"/>
                        </a:cubicBezTo>
                        <a:cubicBezTo>
                          <a:pt x="797" y="1262"/>
                          <a:pt x="798" y="1276"/>
                          <a:pt x="795" y="1274"/>
                        </a:cubicBezTo>
                        <a:cubicBezTo>
                          <a:pt x="802" y="1278"/>
                          <a:pt x="801" y="1264"/>
                          <a:pt x="803" y="1265"/>
                        </a:cubicBezTo>
                        <a:cubicBezTo>
                          <a:pt x="803" y="1265"/>
                          <a:pt x="811" y="1268"/>
                          <a:pt x="812" y="1268"/>
                        </a:cubicBezTo>
                        <a:cubicBezTo>
                          <a:pt x="812" y="1267"/>
                          <a:pt x="812" y="1267"/>
                          <a:pt x="812" y="1267"/>
                        </a:cubicBezTo>
                        <a:cubicBezTo>
                          <a:pt x="812" y="1267"/>
                          <a:pt x="812" y="1267"/>
                          <a:pt x="812" y="1268"/>
                        </a:cubicBezTo>
                        <a:cubicBezTo>
                          <a:pt x="811" y="1271"/>
                          <a:pt x="796" y="1294"/>
                          <a:pt x="802" y="1294"/>
                        </a:cubicBezTo>
                        <a:cubicBezTo>
                          <a:pt x="808" y="1294"/>
                          <a:pt x="805" y="1283"/>
                          <a:pt x="815" y="1288"/>
                        </a:cubicBezTo>
                        <a:cubicBezTo>
                          <a:pt x="822" y="1292"/>
                          <a:pt x="813" y="1295"/>
                          <a:pt x="814" y="1298"/>
                        </a:cubicBezTo>
                        <a:cubicBezTo>
                          <a:pt x="815" y="1301"/>
                          <a:pt x="826" y="1288"/>
                          <a:pt x="828" y="1288"/>
                        </a:cubicBezTo>
                        <a:cubicBezTo>
                          <a:pt x="829" y="1288"/>
                          <a:pt x="819" y="1304"/>
                          <a:pt x="819" y="1306"/>
                        </a:cubicBezTo>
                        <a:cubicBezTo>
                          <a:pt x="820" y="1310"/>
                          <a:pt x="837" y="1283"/>
                          <a:pt x="829" y="1303"/>
                        </a:cubicBezTo>
                        <a:cubicBezTo>
                          <a:pt x="828" y="1308"/>
                          <a:pt x="816" y="1313"/>
                          <a:pt x="825" y="1318"/>
                        </a:cubicBezTo>
                        <a:cubicBezTo>
                          <a:pt x="833" y="1323"/>
                          <a:pt x="834" y="1308"/>
                          <a:pt x="839" y="1307"/>
                        </a:cubicBezTo>
                        <a:cubicBezTo>
                          <a:pt x="848" y="1305"/>
                          <a:pt x="839" y="1310"/>
                          <a:pt x="844" y="1312"/>
                        </a:cubicBezTo>
                        <a:cubicBezTo>
                          <a:pt x="848" y="1314"/>
                          <a:pt x="866" y="1316"/>
                          <a:pt x="868" y="1315"/>
                        </a:cubicBezTo>
                        <a:cubicBezTo>
                          <a:pt x="886" y="1306"/>
                          <a:pt x="860" y="1305"/>
                          <a:pt x="859" y="1306"/>
                        </a:cubicBezTo>
                        <a:cubicBezTo>
                          <a:pt x="860" y="1304"/>
                          <a:pt x="861" y="1303"/>
                          <a:pt x="862" y="1301"/>
                        </a:cubicBezTo>
                        <a:cubicBezTo>
                          <a:pt x="861" y="1297"/>
                          <a:pt x="839" y="1299"/>
                          <a:pt x="841" y="1295"/>
                        </a:cubicBezTo>
                        <a:cubicBezTo>
                          <a:pt x="840" y="1297"/>
                          <a:pt x="858" y="1292"/>
                          <a:pt x="857" y="1290"/>
                        </a:cubicBezTo>
                        <a:cubicBezTo>
                          <a:pt x="857" y="1290"/>
                          <a:pt x="857" y="1290"/>
                          <a:pt x="857" y="1290"/>
                        </a:cubicBezTo>
                        <a:cubicBezTo>
                          <a:pt x="857" y="1290"/>
                          <a:pt x="857" y="1290"/>
                          <a:pt x="857" y="1290"/>
                        </a:cubicBezTo>
                        <a:cubicBezTo>
                          <a:pt x="860" y="1292"/>
                          <a:pt x="879" y="1302"/>
                          <a:pt x="876" y="1296"/>
                        </a:cubicBezTo>
                        <a:cubicBezTo>
                          <a:pt x="873" y="1295"/>
                          <a:pt x="872" y="1294"/>
                          <a:pt x="870" y="1292"/>
                        </a:cubicBezTo>
                        <a:cubicBezTo>
                          <a:pt x="871" y="1289"/>
                          <a:pt x="878" y="1294"/>
                          <a:pt x="880" y="1292"/>
                        </a:cubicBezTo>
                        <a:cubicBezTo>
                          <a:pt x="885" y="1285"/>
                          <a:pt x="861" y="1289"/>
                          <a:pt x="863" y="1282"/>
                        </a:cubicBezTo>
                        <a:cubicBezTo>
                          <a:pt x="864" y="1275"/>
                          <a:pt x="880" y="1284"/>
                          <a:pt x="880" y="1278"/>
                        </a:cubicBezTo>
                        <a:cubicBezTo>
                          <a:pt x="881" y="1271"/>
                          <a:pt x="862" y="1276"/>
                          <a:pt x="859" y="1274"/>
                        </a:cubicBezTo>
                        <a:cubicBezTo>
                          <a:pt x="859" y="1274"/>
                          <a:pt x="879" y="1265"/>
                          <a:pt x="880" y="1266"/>
                        </a:cubicBezTo>
                        <a:cubicBezTo>
                          <a:pt x="879" y="1265"/>
                          <a:pt x="865" y="1264"/>
                          <a:pt x="869" y="1261"/>
                        </a:cubicBezTo>
                        <a:cubicBezTo>
                          <a:pt x="872" y="1257"/>
                          <a:pt x="885" y="1267"/>
                          <a:pt x="890" y="1261"/>
                        </a:cubicBezTo>
                        <a:cubicBezTo>
                          <a:pt x="895" y="1253"/>
                          <a:pt x="884" y="1256"/>
                          <a:pt x="882" y="1255"/>
                        </a:cubicBezTo>
                        <a:cubicBezTo>
                          <a:pt x="881" y="1253"/>
                          <a:pt x="869" y="1255"/>
                          <a:pt x="879" y="1250"/>
                        </a:cubicBezTo>
                        <a:cubicBezTo>
                          <a:pt x="883" y="1248"/>
                          <a:pt x="889" y="1254"/>
                          <a:pt x="894" y="1250"/>
                        </a:cubicBezTo>
                        <a:cubicBezTo>
                          <a:pt x="896" y="1248"/>
                          <a:pt x="881" y="1246"/>
                          <a:pt x="880" y="1243"/>
                        </a:cubicBezTo>
                        <a:cubicBezTo>
                          <a:pt x="880" y="1242"/>
                          <a:pt x="892" y="1243"/>
                          <a:pt x="894" y="1240"/>
                        </a:cubicBezTo>
                        <a:cubicBezTo>
                          <a:pt x="893" y="1242"/>
                          <a:pt x="891" y="1230"/>
                          <a:pt x="891" y="1230"/>
                        </a:cubicBezTo>
                        <a:cubicBezTo>
                          <a:pt x="891" y="1222"/>
                          <a:pt x="897" y="1224"/>
                          <a:pt x="893" y="1218"/>
                        </a:cubicBezTo>
                        <a:cubicBezTo>
                          <a:pt x="893" y="1217"/>
                          <a:pt x="874" y="1212"/>
                          <a:pt x="876" y="1208"/>
                        </a:cubicBezTo>
                        <a:cubicBezTo>
                          <a:pt x="879" y="1204"/>
                          <a:pt x="888" y="1215"/>
                          <a:pt x="889" y="1209"/>
                        </a:cubicBezTo>
                        <a:cubicBezTo>
                          <a:pt x="890" y="1203"/>
                          <a:pt x="873" y="1205"/>
                          <a:pt x="871" y="1203"/>
                        </a:cubicBezTo>
                        <a:cubicBezTo>
                          <a:pt x="866" y="1196"/>
                          <a:pt x="878" y="1198"/>
                          <a:pt x="878" y="1197"/>
                        </a:cubicBezTo>
                        <a:cubicBezTo>
                          <a:pt x="874" y="1201"/>
                          <a:pt x="892" y="1192"/>
                          <a:pt x="887" y="1194"/>
                        </a:cubicBezTo>
                        <a:cubicBezTo>
                          <a:pt x="887" y="1194"/>
                          <a:pt x="891" y="1190"/>
                          <a:pt x="893" y="1190"/>
                        </a:cubicBezTo>
                        <a:cubicBezTo>
                          <a:pt x="896" y="1189"/>
                          <a:pt x="900" y="1195"/>
                          <a:pt x="905" y="1193"/>
                        </a:cubicBezTo>
                        <a:cubicBezTo>
                          <a:pt x="924" y="1188"/>
                          <a:pt x="896" y="1185"/>
                          <a:pt x="899" y="1180"/>
                        </a:cubicBezTo>
                        <a:cubicBezTo>
                          <a:pt x="900" y="1177"/>
                          <a:pt x="912" y="1184"/>
                          <a:pt x="912" y="1183"/>
                        </a:cubicBezTo>
                        <a:cubicBezTo>
                          <a:pt x="910" y="1180"/>
                          <a:pt x="905" y="1179"/>
                          <a:pt x="905" y="1175"/>
                        </a:cubicBezTo>
                        <a:cubicBezTo>
                          <a:pt x="904" y="1174"/>
                          <a:pt x="918" y="1182"/>
                          <a:pt x="919" y="1181"/>
                        </a:cubicBezTo>
                        <a:cubicBezTo>
                          <a:pt x="922" y="1178"/>
                          <a:pt x="907" y="1170"/>
                          <a:pt x="908" y="1166"/>
                        </a:cubicBezTo>
                        <a:cubicBezTo>
                          <a:pt x="912" y="1157"/>
                          <a:pt x="934" y="1165"/>
                          <a:pt x="938" y="1161"/>
                        </a:cubicBezTo>
                        <a:cubicBezTo>
                          <a:pt x="941" y="1157"/>
                          <a:pt x="914" y="1154"/>
                          <a:pt x="916" y="1150"/>
                        </a:cubicBezTo>
                        <a:cubicBezTo>
                          <a:pt x="918" y="1146"/>
                          <a:pt x="937" y="1157"/>
                          <a:pt x="941" y="1155"/>
                        </a:cubicBezTo>
                        <a:cubicBezTo>
                          <a:pt x="953" y="1149"/>
                          <a:pt x="940" y="1146"/>
                          <a:pt x="940" y="1141"/>
                        </a:cubicBezTo>
                        <a:cubicBezTo>
                          <a:pt x="940" y="1135"/>
                          <a:pt x="947" y="1138"/>
                          <a:pt x="939" y="1134"/>
                        </a:cubicBezTo>
                        <a:cubicBezTo>
                          <a:pt x="937" y="1133"/>
                          <a:pt x="916" y="1136"/>
                          <a:pt x="919" y="1127"/>
                        </a:cubicBezTo>
                        <a:cubicBezTo>
                          <a:pt x="923" y="1116"/>
                          <a:pt x="956" y="1135"/>
                          <a:pt x="945" y="1110"/>
                        </a:cubicBezTo>
                        <a:cubicBezTo>
                          <a:pt x="943" y="1104"/>
                          <a:pt x="925" y="1096"/>
                          <a:pt x="932" y="1089"/>
                        </a:cubicBezTo>
                        <a:cubicBezTo>
                          <a:pt x="935" y="1085"/>
                          <a:pt x="950" y="1094"/>
                          <a:pt x="956" y="1091"/>
                        </a:cubicBezTo>
                        <a:cubicBezTo>
                          <a:pt x="963" y="1089"/>
                          <a:pt x="964" y="1078"/>
                          <a:pt x="964" y="1074"/>
                        </a:cubicBezTo>
                        <a:cubicBezTo>
                          <a:pt x="965" y="1067"/>
                          <a:pt x="954" y="1075"/>
                          <a:pt x="962" y="1066"/>
                        </a:cubicBezTo>
                        <a:cubicBezTo>
                          <a:pt x="960" y="1068"/>
                          <a:pt x="975" y="1063"/>
                          <a:pt x="975" y="1063"/>
                        </a:cubicBezTo>
                        <a:cubicBezTo>
                          <a:pt x="965" y="1067"/>
                          <a:pt x="992" y="1062"/>
                          <a:pt x="983" y="1062"/>
                        </a:cubicBezTo>
                        <a:cubicBezTo>
                          <a:pt x="982" y="1062"/>
                          <a:pt x="979" y="1057"/>
                          <a:pt x="982" y="1057"/>
                        </a:cubicBezTo>
                        <a:cubicBezTo>
                          <a:pt x="993" y="1057"/>
                          <a:pt x="990" y="1071"/>
                          <a:pt x="1000" y="1061"/>
                        </a:cubicBezTo>
                        <a:cubicBezTo>
                          <a:pt x="1001" y="1060"/>
                          <a:pt x="1016" y="1063"/>
                          <a:pt x="1016" y="1055"/>
                        </a:cubicBezTo>
                        <a:cubicBezTo>
                          <a:pt x="1017" y="1049"/>
                          <a:pt x="1006" y="1053"/>
                          <a:pt x="1009" y="1044"/>
                        </a:cubicBezTo>
                        <a:cubicBezTo>
                          <a:pt x="1010" y="1042"/>
                          <a:pt x="1019" y="1044"/>
                          <a:pt x="1020" y="1042"/>
                        </a:cubicBezTo>
                        <a:cubicBezTo>
                          <a:pt x="1023" y="1038"/>
                          <a:pt x="1020" y="1036"/>
                          <a:pt x="1021" y="1033"/>
                        </a:cubicBezTo>
                        <a:cubicBezTo>
                          <a:pt x="1023" y="1028"/>
                          <a:pt x="1011" y="1031"/>
                          <a:pt x="1025" y="1026"/>
                        </a:cubicBezTo>
                        <a:cubicBezTo>
                          <a:pt x="1027" y="1025"/>
                          <a:pt x="1043" y="1026"/>
                          <a:pt x="1045" y="1030"/>
                        </a:cubicBezTo>
                        <a:cubicBezTo>
                          <a:pt x="1048" y="1038"/>
                          <a:pt x="1023" y="1039"/>
                          <a:pt x="1031" y="1049"/>
                        </a:cubicBezTo>
                        <a:cubicBezTo>
                          <a:pt x="1040" y="1062"/>
                          <a:pt x="1049" y="1041"/>
                          <a:pt x="1050" y="1042"/>
                        </a:cubicBezTo>
                        <a:cubicBezTo>
                          <a:pt x="1051" y="1043"/>
                          <a:pt x="1049" y="1049"/>
                          <a:pt x="1050" y="1050"/>
                        </a:cubicBezTo>
                        <a:cubicBezTo>
                          <a:pt x="1052" y="1051"/>
                          <a:pt x="1062" y="1042"/>
                          <a:pt x="1065" y="1042"/>
                        </a:cubicBezTo>
                        <a:cubicBezTo>
                          <a:pt x="1071" y="1041"/>
                          <a:pt x="1069" y="1050"/>
                          <a:pt x="1077" y="1048"/>
                        </a:cubicBezTo>
                        <a:cubicBezTo>
                          <a:pt x="1093" y="1044"/>
                          <a:pt x="1083" y="1031"/>
                          <a:pt x="1083" y="1025"/>
                        </a:cubicBezTo>
                        <a:cubicBezTo>
                          <a:pt x="1083" y="1024"/>
                          <a:pt x="1102" y="1037"/>
                          <a:pt x="1104" y="1032"/>
                        </a:cubicBezTo>
                        <a:cubicBezTo>
                          <a:pt x="1106" y="1029"/>
                          <a:pt x="1100" y="1028"/>
                          <a:pt x="1103" y="1025"/>
                        </a:cubicBezTo>
                        <a:cubicBezTo>
                          <a:pt x="1105" y="1022"/>
                          <a:pt x="1109" y="1031"/>
                          <a:pt x="1114" y="1029"/>
                        </a:cubicBezTo>
                        <a:cubicBezTo>
                          <a:pt x="1118" y="1027"/>
                          <a:pt x="1122" y="1020"/>
                          <a:pt x="1124" y="1017"/>
                        </a:cubicBezTo>
                        <a:cubicBezTo>
                          <a:pt x="1124" y="1017"/>
                          <a:pt x="1121" y="1013"/>
                          <a:pt x="1124" y="1010"/>
                        </a:cubicBezTo>
                        <a:cubicBezTo>
                          <a:pt x="1129" y="1005"/>
                          <a:pt x="1129" y="1016"/>
                          <a:pt x="1131" y="1014"/>
                        </a:cubicBezTo>
                        <a:cubicBezTo>
                          <a:pt x="1135" y="1009"/>
                          <a:pt x="1135" y="1001"/>
                          <a:pt x="1140" y="996"/>
                        </a:cubicBezTo>
                        <a:cubicBezTo>
                          <a:pt x="1144" y="991"/>
                          <a:pt x="1147" y="991"/>
                          <a:pt x="1148" y="987"/>
                        </a:cubicBezTo>
                        <a:cubicBezTo>
                          <a:pt x="1151" y="981"/>
                          <a:pt x="1152" y="979"/>
                          <a:pt x="1156" y="971"/>
                        </a:cubicBezTo>
                        <a:cubicBezTo>
                          <a:pt x="1164" y="959"/>
                          <a:pt x="1172" y="960"/>
                          <a:pt x="1185" y="951"/>
                        </a:cubicBezTo>
                        <a:cubicBezTo>
                          <a:pt x="1201" y="939"/>
                          <a:pt x="1182" y="942"/>
                          <a:pt x="1183" y="936"/>
                        </a:cubicBezTo>
                        <a:cubicBezTo>
                          <a:pt x="1183" y="936"/>
                          <a:pt x="1189" y="933"/>
                          <a:pt x="1188" y="932"/>
                        </a:cubicBezTo>
                        <a:cubicBezTo>
                          <a:pt x="1188" y="932"/>
                          <a:pt x="1183" y="924"/>
                          <a:pt x="1183" y="926"/>
                        </a:cubicBezTo>
                        <a:cubicBezTo>
                          <a:pt x="1183" y="927"/>
                          <a:pt x="1179" y="913"/>
                          <a:pt x="1183" y="915"/>
                        </a:cubicBezTo>
                        <a:cubicBezTo>
                          <a:pt x="1189" y="917"/>
                          <a:pt x="1191" y="927"/>
                          <a:pt x="1196" y="930"/>
                        </a:cubicBezTo>
                        <a:cubicBezTo>
                          <a:pt x="1198" y="932"/>
                          <a:pt x="1211" y="934"/>
                          <a:pt x="1211" y="934"/>
                        </a:cubicBezTo>
                        <a:cubicBezTo>
                          <a:pt x="1213" y="938"/>
                          <a:pt x="1206" y="937"/>
                          <a:pt x="1207" y="940"/>
                        </a:cubicBezTo>
                        <a:cubicBezTo>
                          <a:pt x="1207" y="945"/>
                          <a:pt x="1225" y="943"/>
                          <a:pt x="1228" y="942"/>
                        </a:cubicBezTo>
                        <a:cubicBezTo>
                          <a:pt x="1236" y="937"/>
                          <a:pt x="1229" y="939"/>
                          <a:pt x="1230" y="934"/>
                        </a:cubicBezTo>
                        <a:cubicBezTo>
                          <a:pt x="1232" y="929"/>
                          <a:pt x="1249" y="943"/>
                          <a:pt x="1250" y="939"/>
                        </a:cubicBezTo>
                        <a:cubicBezTo>
                          <a:pt x="1252" y="936"/>
                          <a:pt x="1246" y="936"/>
                          <a:pt x="1246" y="933"/>
                        </a:cubicBezTo>
                        <a:cubicBezTo>
                          <a:pt x="1245" y="926"/>
                          <a:pt x="1260" y="927"/>
                          <a:pt x="1261" y="928"/>
                        </a:cubicBezTo>
                        <a:cubicBezTo>
                          <a:pt x="1265" y="928"/>
                          <a:pt x="1268" y="934"/>
                          <a:pt x="1273" y="934"/>
                        </a:cubicBezTo>
                        <a:cubicBezTo>
                          <a:pt x="1273" y="934"/>
                          <a:pt x="1278" y="927"/>
                          <a:pt x="1280" y="926"/>
                        </a:cubicBezTo>
                        <a:cubicBezTo>
                          <a:pt x="1284" y="925"/>
                          <a:pt x="1286" y="930"/>
                          <a:pt x="1292" y="929"/>
                        </a:cubicBezTo>
                        <a:cubicBezTo>
                          <a:pt x="1297" y="928"/>
                          <a:pt x="1301" y="923"/>
                          <a:pt x="1306" y="922"/>
                        </a:cubicBezTo>
                        <a:cubicBezTo>
                          <a:pt x="1317" y="918"/>
                          <a:pt x="1324" y="921"/>
                          <a:pt x="1336" y="918"/>
                        </a:cubicBezTo>
                        <a:cubicBezTo>
                          <a:pt x="1346" y="916"/>
                          <a:pt x="1364" y="912"/>
                          <a:pt x="1373" y="906"/>
                        </a:cubicBezTo>
                        <a:cubicBezTo>
                          <a:pt x="1379" y="902"/>
                          <a:pt x="1378" y="897"/>
                          <a:pt x="1382" y="893"/>
                        </a:cubicBezTo>
                        <a:cubicBezTo>
                          <a:pt x="1385" y="890"/>
                          <a:pt x="1387" y="895"/>
                          <a:pt x="1389" y="893"/>
                        </a:cubicBezTo>
                        <a:cubicBezTo>
                          <a:pt x="1392" y="890"/>
                          <a:pt x="1391" y="885"/>
                          <a:pt x="1394" y="884"/>
                        </a:cubicBezTo>
                        <a:cubicBezTo>
                          <a:pt x="1396" y="883"/>
                          <a:pt x="1403" y="884"/>
                          <a:pt x="1404" y="883"/>
                        </a:cubicBezTo>
                        <a:cubicBezTo>
                          <a:pt x="1409" y="877"/>
                          <a:pt x="1408" y="883"/>
                          <a:pt x="1406" y="876"/>
                        </a:cubicBezTo>
                        <a:cubicBezTo>
                          <a:pt x="1407" y="876"/>
                          <a:pt x="1407" y="876"/>
                          <a:pt x="1406" y="876"/>
                        </a:cubicBezTo>
                        <a:cubicBezTo>
                          <a:pt x="1406" y="874"/>
                          <a:pt x="1406" y="875"/>
                          <a:pt x="1406" y="876"/>
                        </a:cubicBezTo>
                        <a:cubicBezTo>
                          <a:pt x="1406" y="873"/>
                          <a:pt x="1418" y="876"/>
                          <a:pt x="1418" y="87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0" name="Freeform 979">
                    <a:extLst>
                      <a:ext uri="{FF2B5EF4-FFF2-40B4-BE49-F238E27FC236}">
                        <a16:creationId xmlns:a16="http://schemas.microsoft.com/office/drawing/2014/main" id="{26B52E96-1BF3-49CB-89F5-48CD1D2B4F91}"/>
                      </a:ext>
                    </a:extLst>
                  </p:cNvPr>
                  <p:cNvSpPr>
                    <a:spLocks/>
                  </p:cNvSpPr>
                  <p:nvPr/>
                </p:nvSpPr>
                <p:spPr bwMode="auto">
                  <a:xfrm>
                    <a:off x="5016507" y="2195542"/>
                    <a:ext cx="350838" cy="158752"/>
                  </a:xfrm>
                  <a:custGeom>
                    <a:avLst/>
                    <a:gdLst>
                      <a:gd name="T0" fmla="*/ 231 w 325"/>
                      <a:gd name="T1" fmla="*/ 129 h 149"/>
                      <a:gd name="T2" fmla="*/ 230 w 325"/>
                      <a:gd name="T3" fmla="*/ 128 h 149"/>
                      <a:gd name="T4" fmla="*/ 229 w 325"/>
                      <a:gd name="T5" fmla="*/ 128 h 149"/>
                      <a:gd name="T6" fmla="*/ 230 w 325"/>
                      <a:gd name="T7" fmla="*/ 128 h 149"/>
                      <a:gd name="T8" fmla="*/ 228 w 325"/>
                      <a:gd name="T9" fmla="*/ 128 h 149"/>
                      <a:gd name="T10" fmla="*/ 267 w 325"/>
                      <a:gd name="T11" fmla="*/ 102 h 149"/>
                      <a:gd name="T12" fmla="*/ 293 w 325"/>
                      <a:gd name="T13" fmla="*/ 84 h 149"/>
                      <a:gd name="T14" fmla="*/ 310 w 325"/>
                      <a:gd name="T15" fmla="*/ 75 h 149"/>
                      <a:gd name="T16" fmla="*/ 321 w 325"/>
                      <a:gd name="T17" fmla="*/ 70 h 149"/>
                      <a:gd name="T18" fmla="*/ 311 w 325"/>
                      <a:gd name="T19" fmla="*/ 48 h 149"/>
                      <a:gd name="T20" fmla="*/ 298 w 325"/>
                      <a:gd name="T21" fmla="*/ 39 h 149"/>
                      <a:gd name="T22" fmla="*/ 289 w 325"/>
                      <a:gd name="T23" fmla="*/ 28 h 149"/>
                      <a:gd name="T24" fmla="*/ 285 w 325"/>
                      <a:gd name="T25" fmla="*/ 12 h 149"/>
                      <a:gd name="T26" fmla="*/ 259 w 325"/>
                      <a:gd name="T27" fmla="*/ 9 h 149"/>
                      <a:gd name="T28" fmla="*/ 239 w 325"/>
                      <a:gd name="T29" fmla="*/ 17 h 149"/>
                      <a:gd name="T30" fmla="*/ 201 w 325"/>
                      <a:gd name="T31" fmla="*/ 26 h 149"/>
                      <a:gd name="T32" fmla="*/ 190 w 325"/>
                      <a:gd name="T33" fmla="*/ 41 h 149"/>
                      <a:gd name="T34" fmla="*/ 153 w 325"/>
                      <a:gd name="T35" fmla="*/ 35 h 149"/>
                      <a:gd name="T36" fmla="*/ 123 w 325"/>
                      <a:gd name="T37" fmla="*/ 48 h 149"/>
                      <a:gd name="T38" fmla="*/ 102 w 325"/>
                      <a:gd name="T39" fmla="*/ 67 h 149"/>
                      <a:gd name="T40" fmla="*/ 92 w 325"/>
                      <a:gd name="T41" fmla="*/ 48 h 149"/>
                      <a:gd name="T42" fmla="*/ 93 w 325"/>
                      <a:gd name="T43" fmla="*/ 32 h 149"/>
                      <a:gd name="T44" fmla="*/ 46 w 325"/>
                      <a:gd name="T45" fmla="*/ 11 h 149"/>
                      <a:gd name="T46" fmla="*/ 60 w 325"/>
                      <a:gd name="T47" fmla="*/ 18 h 149"/>
                      <a:gd name="T48" fmla="*/ 58 w 325"/>
                      <a:gd name="T49" fmla="*/ 36 h 149"/>
                      <a:gd name="T50" fmla="*/ 41 w 325"/>
                      <a:gd name="T51" fmla="*/ 22 h 149"/>
                      <a:gd name="T52" fmla="*/ 27 w 325"/>
                      <a:gd name="T53" fmla="*/ 27 h 149"/>
                      <a:gd name="T54" fmla="*/ 17 w 325"/>
                      <a:gd name="T55" fmla="*/ 40 h 149"/>
                      <a:gd name="T56" fmla="*/ 4 w 325"/>
                      <a:gd name="T57" fmla="*/ 50 h 149"/>
                      <a:gd name="T58" fmla="*/ 78 w 325"/>
                      <a:gd name="T59" fmla="*/ 58 h 149"/>
                      <a:gd name="T60" fmla="*/ 83 w 325"/>
                      <a:gd name="T61" fmla="*/ 66 h 149"/>
                      <a:gd name="T62" fmla="*/ 19 w 325"/>
                      <a:gd name="T63" fmla="*/ 81 h 149"/>
                      <a:gd name="T64" fmla="*/ 69 w 325"/>
                      <a:gd name="T65" fmla="*/ 96 h 149"/>
                      <a:gd name="T66" fmla="*/ 75 w 325"/>
                      <a:gd name="T67" fmla="*/ 105 h 149"/>
                      <a:gd name="T68" fmla="*/ 83 w 325"/>
                      <a:gd name="T69" fmla="*/ 108 h 149"/>
                      <a:gd name="T70" fmla="*/ 56 w 325"/>
                      <a:gd name="T71" fmla="*/ 123 h 149"/>
                      <a:gd name="T72" fmla="*/ 107 w 325"/>
                      <a:gd name="T73" fmla="*/ 127 h 149"/>
                      <a:gd name="T74" fmla="*/ 121 w 325"/>
                      <a:gd name="T75" fmla="*/ 129 h 149"/>
                      <a:gd name="T76" fmla="*/ 142 w 325"/>
                      <a:gd name="T77" fmla="*/ 144 h 149"/>
                      <a:gd name="T78" fmla="*/ 192 w 325"/>
                      <a:gd name="T79" fmla="*/ 138 h 149"/>
                      <a:gd name="T80" fmla="*/ 231 w 325"/>
                      <a:gd name="T81" fmla="*/ 12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5" h="149">
                        <a:moveTo>
                          <a:pt x="231" y="129"/>
                        </a:moveTo>
                        <a:cubicBezTo>
                          <a:pt x="231" y="129"/>
                          <a:pt x="231" y="129"/>
                          <a:pt x="231" y="129"/>
                        </a:cubicBezTo>
                        <a:cubicBezTo>
                          <a:pt x="231" y="129"/>
                          <a:pt x="231" y="129"/>
                          <a:pt x="231" y="129"/>
                        </a:cubicBezTo>
                        <a:cubicBezTo>
                          <a:pt x="230" y="129"/>
                          <a:pt x="230" y="129"/>
                          <a:pt x="230" y="128"/>
                        </a:cubicBezTo>
                        <a:cubicBezTo>
                          <a:pt x="230" y="129"/>
                          <a:pt x="230" y="129"/>
                          <a:pt x="230" y="129"/>
                        </a:cubicBezTo>
                        <a:cubicBezTo>
                          <a:pt x="230" y="129"/>
                          <a:pt x="230" y="128"/>
                          <a:pt x="229" y="128"/>
                        </a:cubicBezTo>
                        <a:cubicBezTo>
                          <a:pt x="229" y="128"/>
                          <a:pt x="229" y="128"/>
                          <a:pt x="229" y="128"/>
                        </a:cubicBezTo>
                        <a:cubicBezTo>
                          <a:pt x="229" y="128"/>
                          <a:pt x="229" y="128"/>
                          <a:pt x="230" y="128"/>
                        </a:cubicBezTo>
                        <a:cubicBezTo>
                          <a:pt x="229" y="128"/>
                          <a:pt x="229" y="128"/>
                          <a:pt x="229" y="128"/>
                        </a:cubicBezTo>
                        <a:cubicBezTo>
                          <a:pt x="228" y="128"/>
                          <a:pt x="227" y="128"/>
                          <a:pt x="228" y="128"/>
                        </a:cubicBezTo>
                        <a:cubicBezTo>
                          <a:pt x="227" y="128"/>
                          <a:pt x="228" y="128"/>
                          <a:pt x="229" y="128"/>
                        </a:cubicBezTo>
                        <a:cubicBezTo>
                          <a:pt x="237" y="129"/>
                          <a:pt x="266" y="101"/>
                          <a:pt x="267" y="102"/>
                        </a:cubicBezTo>
                        <a:cubicBezTo>
                          <a:pt x="276" y="107"/>
                          <a:pt x="285" y="112"/>
                          <a:pt x="292" y="98"/>
                        </a:cubicBezTo>
                        <a:cubicBezTo>
                          <a:pt x="295" y="93"/>
                          <a:pt x="292" y="88"/>
                          <a:pt x="293" y="84"/>
                        </a:cubicBezTo>
                        <a:cubicBezTo>
                          <a:pt x="293" y="83"/>
                          <a:pt x="304" y="87"/>
                          <a:pt x="308" y="84"/>
                        </a:cubicBezTo>
                        <a:cubicBezTo>
                          <a:pt x="309" y="84"/>
                          <a:pt x="308" y="75"/>
                          <a:pt x="310" y="75"/>
                        </a:cubicBezTo>
                        <a:cubicBezTo>
                          <a:pt x="308" y="75"/>
                          <a:pt x="301" y="73"/>
                          <a:pt x="302" y="72"/>
                        </a:cubicBezTo>
                        <a:cubicBezTo>
                          <a:pt x="305" y="69"/>
                          <a:pt x="320" y="73"/>
                          <a:pt x="321" y="70"/>
                        </a:cubicBezTo>
                        <a:cubicBezTo>
                          <a:pt x="322" y="65"/>
                          <a:pt x="308" y="67"/>
                          <a:pt x="308" y="63"/>
                        </a:cubicBezTo>
                        <a:cubicBezTo>
                          <a:pt x="309" y="55"/>
                          <a:pt x="325" y="57"/>
                          <a:pt x="311" y="48"/>
                        </a:cubicBezTo>
                        <a:cubicBezTo>
                          <a:pt x="301" y="43"/>
                          <a:pt x="301" y="51"/>
                          <a:pt x="292" y="51"/>
                        </a:cubicBezTo>
                        <a:cubicBezTo>
                          <a:pt x="289" y="50"/>
                          <a:pt x="300" y="41"/>
                          <a:pt x="298" y="39"/>
                        </a:cubicBezTo>
                        <a:cubicBezTo>
                          <a:pt x="296" y="37"/>
                          <a:pt x="283" y="43"/>
                          <a:pt x="283" y="37"/>
                        </a:cubicBezTo>
                        <a:cubicBezTo>
                          <a:pt x="283" y="33"/>
                          <a:pt x="293" y="34"/>
                          <a:pt x="289" y="28"/>
                        </a:cubicBezTo>
                        <a:cubicBezTo>
                          <a:pt x="285" y="23"/>
                          <a:pt x="281" y="26"/>
                          <a:pt x="276" y="24"/>
                        </a:cubicBezTo>
                        <a:cubicBezTo>
                          <a:pt x="273" y="22"/>
                          <a:pt x="285" y="13"/>
                          <a:pt x="285" y="12"/>
                        </a:cubicBezTo>
                        <a:cubicBezTo>
                          <a:pt x="284" y="7"/>
                          <a:pt x="270" y="18"/>
                          <a:pt x="269" y="18"/>
                        </a:cubicBezTo>
                        <a:cubicBezTo>
                          <a:pt x="260" y="18"/>
                          <a:pt x="263" y="12"/>
                          <a:pt x="259" y="9"/>
                        </a:cubicBezTo>
                        <a:cubicBezTo>
                          <a:pt x="254" y="6"/>
                          <a:pt x="250" y="0"/>
                          <a:pt x="243" y="2"/>
                        </a:cubicBezTo>
                        <a:cubicBezTo>
                          <a:pt x="229" y="5"/>
                          <a:pt x="243" y="9"/>
                          <a:pt x="239" y="17"/>
                        </a:cubicBezTo>
                        <a:cubicBezTo>
                          <a:pt x="234" y="25"/>
                          <a:pt x="227" y="18"/>
                          <a:pt x="220" y="18"/>
                        </a:cubicBezTo>
                        <a:cubicBezTo>
                          <a:pt x="213" y="19"/>
                          <a:pt x="207" y="26"/>
                          <a:pt x="201" y="26"/>
                        </a:cubicBezTo>
                        <a:cubicBezTo>
                          <a:pt x="194" y="26"/>
                          <a:pt x="191" y="13"/>
                          <a:pt x="187" y="25"/>
                        </a:cubicBezTo>
                        <a:cubicBezTo>
                          <a:pt x="187" y="25"/>
                          <a:pt x="194" y="42"/>
                          <a:pt x="190" y="41"/>
                        </a:cubicBezTo>
                        <a:cubicBezTo>
                          <a:pt x="176" y="40"/>
                          <a:pt x="179" y="6"/>
                          <a:pt x="158" y="23"/>
                        </a:cubicBezTo>
                        <a:cubicBezTo>
                          <a:pt x="154" y="27"/>
                          <a:pt x="153" y="35"/>
                          <a:pt x="153" y="35"/>
                        </a:cubicBezTo>
                        <a:cubicBezTo>
                          <a:pt x="144" y="42"/>
                          <a:pt x="146" y="33"/>
                          <a:pt x="137" y="27"/>
                        </a:cubicBezTo>
                        <a:cubicBezTo>
                          <a:pt x="112" y="12"/>
                          <a:pt x="136" y="41"/>
                          <a:pt x="123" y="48"/>
                        </a:cubicBezTo>
                        <a:cubicBezTo>
                          <a:pt x="114" y="53"/>
                          <a:pt x="117" y="43"/>
                          <a:pt x="109" y="49"/>
                        </a:cubicBezTo>
                        <a:cubicBezTo>
                          <a:pt x="105" y="52"/>
                          <a:pt x="105" y="65"/>
                          <a:pt x="102" y="67"/>
                        </a:cubicBezTo>
                        <a:cubicBezTo>
                          <a:pt x="102" y="67"/>
                          <a:pt x="92" y="57"/>
                          <a:pt x="91" y="55"/>
                        </a:cubicBezTo>
                        <a:cubicBezTo>
                          <a:pt x="90" y="54"/>
                          <a:pt x="93" y="49"/>
                          <a:pt x="92" y="48"/>
                        </a:cubicBezTo>
                        <a:cubicBezTo>
                          <a:pt x="90" y="44"/>
                          <a:pt x="84" y="43"/>
                          <a:pt x="82" y="39"/>
                        </a:cubicBezTo>
                        <a:cubicBezTo>
                          <a:pt x="84" y="43"/>
                          <a:pt x="96" y="41"/>
                          <a:pt x="93" y="32"/>
                        </a:cubicBezTo>
                        <a:cubicBezTo>
                          <a:pt x="92" y="28"/>
                          <a:pt x="70" y="8"/>
                          <a:pt x="66" y="6"/>
                        </a:cubicBezTo>
                        <a:cubicBezTo>
                          <a:pt x="61" y="4"/>
                          <a:pt x="39" y="3"/>
                          <a:pt x="46" y="11"/>
                        </a:cubicBezTo>
                        <a:cubicBezTo>
                          <a:pt x="44" y="10"/>
                          <a:pt x="64" y="13"/>
                          <a:pt x="65" y="13"/>
                        </a:cubicBezTo>
                        <a:cubicBezTo>
                          <a:pt x="68" y="15"/>
                          <a:pt x="62" y="17"/>
                          <a:pt x="60" y="18"/>
                        </a:cubicBezTo>
                        <a:cubicBezTo>
                          <a:pt x="63" y="19"/>
                          <a:pt x="67" y="30"/>
                          <a:pt x="66" y="34"/>
                        </a:cubicBezTo>
                        <a:cubicBezTo>
                          <a:pt x="67" y="30"/>
                          <a:pt x="57" y="36"/>
                          <a:pt x="58" y="36"/>
                        </a:cubicBezTo>
                        <a:cubicBezTo>
                          <a:pt x="55" y="37"/>
                          <a:pt x="57" y="32"/>
                          <a:pt x="57" y="29"/>
                        </a:cubicBezTo>
                        <a:cubicBezTo>
                          <a:pt x="54" y="30"/>
                          <a:pt x="37" y="22"/>
                          <a:pt x="41" y="22"/>
                        </a:cubicBezTo>
                        <a:cubicBezTo>
                          <a:pt x="31" y="21"/>
                          <a:pt x="39" y="26"/>
                          <a:pt x="35" y="28"/>
                        </a:cubicBezTo>
                        <a:cubicBezTo>
                          <a:pt x="34" y="28"/>
                          <a:pt x="28" y="26"/>
                          <a:pt x="27" y="27"/>
                        </a:cubicBezTo>
                        <a:cubicBezTo>
                          <a:pt x="25" y="32"/>
                          <a:pt x="41" y="33"/>
                          <a:pt x="41" y="37"/>
                        </a:cubicBezTo>
                        <a:cubicBezTo>
                          <a:pt x="41" y="49"/>
                          <a:pt x="18" y="39"/>
                          <a:pt x="17" y="40"/>
                        </a:cubicBezTo>
                        <a:cubicBezTo>
                          <a:pt x="16" y="41"/>
                          <a:pt x="28" y="47"/>
                          <a:pt x="22" y="49"/>
                        </a:cubicBezTo>
                        <a:cubicBezTo>
                          <a:pt x="23" y="48"/>
                          <a:pt x="0" y="48"/>
                          <a:pt x="4" y="50"/>
                        </a:cubicBezTo>
                        <a:cubicBezTo>
                          <a:pt x="27" y="60"/>
                          <a:pt x="48" y="40"/>
                          <a:pt x="72" y="50"/>
                        </a:cubicBezTo>
                        <a:cubicBezTo>
                          <a:pt x="80" y="54"/>
                          <a:pt x="84" y="50"/>
                          <a:pt x="78" y="58"/>
                        </a:cubicBezTo>
                        <a:cubicBezTo>
                          <a:pt x="77" y="59"/>
                          <a:pt x="62" y="65"/>
                          <a:pt x="63" y="66"/>
                        </a:cubicBezTo>
                        <a:cubicBezTo>
                          <a:pt x="67" y="69"/>
                          <a:pt x="80" y="64"/>
                          <a:pt x="83" y="66"/>
                        </a:cubicBezTo>
                        <a:cubicBezTo>
                          <a:pt x="92" y="74"/>
                          <a:pt x="52" y="74"/>
                          <a:pt x="54" y="74"/>
                        </a:cubicBezTo>
                        <a:cubicBezTo>
                          <a:pt x="51" y="74"/>
                          <a:pt x="19" y="81"/>
                          <a:pt x="19" y="81"/>
                        </a:cubicBezTo>
                        <a:cubicBezTo>
                          <a:pt x="14" y="94"/>
                          <a:pt x="64" y="82"/>
                          <a:pt x="67" y="85"/>
                        </a:cubicBezTo>
                        <a:cubicBezTo>
                          <a:pt x="72" y="88"/>
                          <a:pt x="64" y="93"/>
                          <a:pt x="69" y="96"/>
                        </a:cubicBezTo>
                        <a:cubicBezTo>
                          <a:pt x="75" y="100"/>
                          <a:pt x="84" y="86"/>
                          <a:pt x="89" y="91"/>
                        </a:cubicBezTo>
                        <a:cubicBezTo>
                          <a:pt x="90" y="91"/>
                          <a:pt x="72" y="101"/>
                          <a:pt x="75" y="105"/>
                        </a:cubicBezTo>
                        <a:cubicBezTo>
                          <a:pt x="77" y="107"/>
                          <a:pt x="97" y="100"/>
                          <a:pt x="95" y="105"/>
                        </a:cubicBezTo>
                        <a:cubicBezTo>
                          <a:pt x="93" y="109"/>
                          <a:pt x="86" y="106"/>
                          <a:pt x="83" y="108"/>
                        </a:cubicBezTo>
                        <a:cubicBezTo>
                          <a:pt x="80" y="111"/>
                          <a:pt x="85" y="114"/>
                          <a:pt x="83" y="115"/>
                        </a:cubicBezTo>
                        <a:cubicBezTo>
                          <a:pt x="80" y="117"/>
                          <a:pt x="57" y="120"/>
                          <a:pt x="56" y="123"/>
                        </a:cubicBezTo>
                        <a:cubicBezTo>
                          <a:pt x="55" y="134"/>
                          <a:pt x="84" y="126"/>
                          <a:pt x="89" y="126"/>
                        </a:cubicBezTo>
                        <a:cubicBezTo>
                          <a:pt x="94" y="126"/>
                          <a:pt x="102" y="126"/>
                          <a:pt x="107" y="127"/>
                        </a:cubicBezTo>
                        <a:cubicBezTo>
                          <a:pt x="115" y="129"/>
                          <a:pt x="109" y="129"/>
                          <a:pt x="113" y="132"/>
                        </a:cubicBezTo>
                        <a:cubicBezTo>
                          <a:pt x="116" y="133"/>
                          <a:pt x="119" y="127"/>
                          <a:pt x="121" y="129"/>
                        </a:cubicBezTo>
                        <a:cubicBezTo>
                          <a:pt x="123" y="131"/>
                          <a:pt x="119" y="134"/>
                          <a:pt x="124" y="138"/>
                        </a:cubicBezTo>
                        <a:cubicBezTo>
                          <a:pt x="129" y="143"/>
                          <a:pt x="135" y="142"/>
                          <a:pt x="142" y="144"/>
                        </a:cubicBezTo>
                        <a:cubicBezTo>
                          <a:pt x="156" y="147"/>
                          <a:pt x="169" y="149"/>
                          <a:pt x="182" y="144"/>
                        </a:cubicBezTo>
                        <a:cubicBezTo>
                          <a:pt x="184" y="144"/>
                          <a:pt x="189" y="139"/>
                          <a:pt x="192" y="138"/>
                        </a:cubicBezTo>
                        <a:cubicBezTo>
                          <a:pt x="198" y="136"/>
                          <a:pt x="200" y="134"/>
                          <a:pt x="207" y="132"/>
                        </a:cubicBezTo>
                        <a:cubicBezTo>
                          <a:pt x="215" y="130"/>
                          <a:pt x="222" y="128"/>
                          <a:pt x="231" y="12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453" name="Group 452">
                  <a:extLst>
                    <a:ext uri="{FF2B5EF4-FFF2-40B4-BE49-F238E27FC236}">
                      <a16:creationId xmlns:a16="http://schemas.microsoft.com/office/drawing/2014/main" id="{9589C605-0EDB-4611-8631-22AC8D32AD9D}"/>
                    </a:ext>
                  </a:extLst>
                </p:cNvPr>
                <p:cNvGrpSpPr/>
                <p:nvPr/>
              </p:nvGrpSpPr>
              <p:grpSpPr>
                <a:xfrm>
                  <a:off x="1295240" y="1573881"/>
                  <a:ext cx="2778129" cy="1487504"/>
                  <a:chOff x="1358901" y="1776438"/>
                  <a:chExt cx="2778129" cy="1487504"/>
                </a:xfrm>
                <a:grpFill/>
              </p:grpSpPr>
              <p:sp>
                <p:nvSpPr>
                  <p:cNvPr id="459" name="Freeform 180">
                    <a:extLst>
                      <a:ext uri="{FF2B5EF4-FFF2-40B4-BE49-F238E27FC236}">
                        <a16:creationId xmlns:a16="http://schemas.microsoft.com/office/drawing/2014/main" id="{565EDC11-3864-4EDE-AD29-6B87A0492993}"/>
                      </a:ext>
                    </a:extLst>
                  </p:cNvPr>
                  <p:cNvSpPr>
                    <a:spLocks/>
                  </p:cNvSpPr>
                  <p:nvPr/>
                </p:nvSpPr>
                <p:spPr bwMode="auto">
                  <a:xfrm>
                    <a:off x="2955928" y="1776438"/>
                    <a:ext cx="908051" cy="660408"/>
                  </a:xfrm>
                  <a:custGeom>
                    <a:avLst/>
                    <a:gdLst>
                      <a:gd name="T0" fmla="*/ 473 w 843"/>
                      <a:gd name="T1" fmla="*/ 162 h 619"/>
                      <a:gd name="T2" fmla="*/ 465 w 843"/>
                      <a:gd name="T3" fmla="*/ 130 h 619"/>
                      <a:gd name="T4" fmla="*/ 433 w 843"/>
                      <a:gd name="T5" fmla="*/ 130 h 619"/>
                      <a:gd name="T6" fmla="*/ 430 w 843"/>
                      <a:gd name="T7" fmla="*/ 108 h 619"/>
                      <a:gd name="T8" fmla="*/ 361 w 843"/>
                      <a:gd name="T9" fmla="*/ 97 h 619"/>
                      <a:gd name="T10" fmla="*/ 334 w 843"/>
                      <a:gd name="T11" fmla="*/ 95 h 619"/>
                      <a:gd name="T12" fmla="*/ 321 w 843"/>
                      <a:gd name="T13" fmla="*/ 116 h 619"/>
                      <a:gd name="T14" fmla="*/ 285 w 843"/>
                      <a:gd name="T15" fmla="*/ 105 h 619"/>
                      <a:gd name="T16" fmla="*/ 272 w 843"/>
                      <a:gd name="T17" fmla="*/ 47 h 619"/>
                      <a:gd name="T18" fmla="*/ 165 w 843"/>
                      <a:gd name="T19" fmla="*/ 34 h 619"/>
                      <a:gd name="T20" fmla="*/ 131 w 843"/>
                      <a:gd name="T21" fmla="*/ 72 h 619"/>
                      <a:gd name="T22" fmla="*/ 134 w 843"/>
                      <a:gd name="T23" fmla="*/ 109 h 619"/>
                      <a:gd name="T24" fmla="*/ 143 w 843"/>
                      <a:gd name="T25" fmla="*/ 157 h 619"/>
                      <a:gd name="T26" fmla="*/ 111 w 843"/>
                      <a:gd name="T27" fmla="*/ 94 h 619"/>
                      <a:gd name="T28" fmla="*/ 39 w 843"/>
                      <a:gd name="T29" fmla="*/ 43 h 619"/>
                      <a:gd name="T30" fmla="*/ 4 w 843"/>
                      <a:gd name="T31" fmla="*/ 139 h 619"/>
                      <a:gd name="T32" fmla="*/ 76 w 843"/>
                      <a:gd name="T33" fmla="*/ 202 h 619"/>
                      <a:gd name="T34" fmla="*/ 131 w 843"/>
                      <a:gd name="T35" fmla="*/ 212 h 619"/>
                      <a:gd name="T36" fmla="*/ 208 w 843"/>
                      <a:gd name="T37" fmla="*/ 204 h 619"/>
                      <a:gd name="T38" fmla="*/ 316 w 843"/>
                      <a:gd name="T39" fmla="*/ 225 h 619"/>
                      <a:gd name="T40" fmla="*/ 338 w 843"/>
                      <a:gd name="T41" fmla="*/ 199 h 619"/>
                      <a:gd name="T42" fmla="*/ 380 w 843"/>
                      <a:gd name="T43" fmla="*/ 236 h 619"/>
                      <a:gd name="T44" fmla="*/ 397 w 843"/>
                      <a:gd name="T45" fmla="*/ 278 h 619"/>
                      <a:gd name="T46" fmla="*/ 447 w 843"/>
                      <a:gd name="T47" fmla="*/ 281 h 619"/>
                      <a:gd name="T48" fmla="*/ 485 w 843"/>
                      <a:gd name="T49" fmla="*/ 305 h 619"/>
                      <a:gd name="T50" fmla="*/ 472 w 843"/>
                      <a:gd name="T51" fmla="*/ 406 h 619"/>
                      <a:gd name="T52" fmla="*/ 417 w 843"/>
                      <a:gd name="T53" fmla="*/ 453 h 619"/>
                      <a:gd name="T54" fmla="*/ 374 w 843"/>
                      <a:gd name="T55" fmla="*/ 460 h 619"/>
                      <a:gd name="T56" fmla="*/ 444 w 843"/>
                      <a:gd name="T57" fmla="*/ 480 h 619"/>
                      <a:gd name="T58" fmla="*/ 490 w 843"/>
                      <a:gd name="T59" fmla="*/ 493 h 619"/>
                      <a:gd name="T60" fmla="*/ 530 w 843"/>
                      <a:gd name="T61" fmla="*/ 524 h 619"/>
                      <a:gd name="T62" fmla="*/ 559 w 843"/>
                      <a:gd name="T63" fmla="*/ 561 h 619"/>
                      <a:gd name="T64" fmla="*/ 670 w 843"/>
                      <a:gd name="T65" fmla="*/ 602 h 619"/>
                      <a:gd name="T66" fmla="*/ 654 w 843"/>
                      <a:gd name="T67" fmla="*/ 543 h 619"/>
                      <a:gd name="T68" fmla="*/ 725 w 843"/>
                      <a:gd name="T69" fmla="*/ 568 h 619"/>
                      <a:gd name="T70" fmla="*/ 742 w 843"/>
                      <a:gd name="T71" fmla="*/ 527 h 619"/>
                      <a:gd name="T72" fmla="*/ 708 w 843"/>
                      <a:gd name="T73" fmla="*/ 482 h 619"/>
                      <a:gd name="T74" fmla="*/ 671 w 843"/>
                      <a:gd name="T75" fmla="*/ 446 h 619"/>
                      <a:gd name="T76" fmla="*/ 624 w 843"/>
                      <a:gd name="T77" fmla="*/ 411 h 619"/>
                      <a:gd name="T78" fmla="*/ 659 w 843"/>
                      <a:gd name="T79" fmla="*/ 392 h 619"/>
                      <a:gd name="T80" fmla="*/ 709 w 843"/>
                      <a:gd name="T81" fmla="*/ 419 h 619"/>
                      <a:gd name="T82" fmla="*/ 736 w 843"/>
                      <a:gd name="T83" fmla="*/ 442 h 619"/>
                      <a:gd name="T84" fmla="*/ 770 w 843"/>
                      <a:gd name="T85" fmla="*/ 436 h 619"/>
                      <a:gd name="T86" fmla="*/ 812 w 843"/>
                      <a:gd name="T87" fmla="*/ 427 h 619"/>
                      <a:gd name="T88" fmla="*/ 823 w 843"/>
                      <a:gd name="T89" fmla="*/ 401 h 619"/>
                      <a:gd name="T90" fmla="*/ 814 w 843"/>
                      <a:gd name="T91" fmla="*/ 384 h 619"/>
                      <a:gd name="T92" fmla="*/ 792 w 843"/>
                      <a:gd name="T93" fmla="*/ 360 h 619"/>
                      <a:gd name="T94" fmla="*/ 741 w 843"/>
                      <a:gd name="T95" fmla="*/ 355 h 619"/>
                      <a:gd name="T96" fmla="*/ 716 w 843"/>
                      <a:gd name="T97" fmla="*/ 321 h 619"/>
                      <a:gd name="T98" fmla="*/ 682 w 843"/>
                      <a:gd name="T99" fmla="*/ 319 h 619"/>
                      <a:gd name="T100" fmla="*/ 650 w 843"/>
                      <a:gd name="T101" fmla="*/ 306 h 619"/>
                      <a:gd name="T102" fmla="*/ 608 w 843"/>
                      <a:gd name="T103" fmla="*/ 278 h 619"/>
                      <a:gd name="T104" fmla="*/ 611 w 843"/>
                      <a:gd name="T105" fmla="*/ 256 h 619"/>
                      <a:gd name="T106" fmla="*/ 651 w 843"/>
                      <a:gd name="T107" fmla="*/ 230 h 619"/>
                      <a:gd name="T108" fmla="*/ 614 w 843"/>
                      <a:gd name="T109" fmla="*/ 210 h 619"/>
                      <a:gd name="T110" fmla="*/ 579 w 843"/>
                      <a:gd name="T111" fmla="*/ 194 h 619"/>
                      <a:gd name="T112" fmla="*/ 529 w 843"/>
                      <a:gd name="T113" fmla="*/ 198 h 619"/>
                      <a:gd name="T114" fmla="*/ 521 w 843"/>
                      <a:gd name="T115" fmla="*/ 176 h 619"/>
                      <a:gd name="T116" fmla="*/ 544 w 843"/>
                      <a:gd name="T117" fmla="*/ 16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3" h="619">
                        <a:moveTo>
                          <a:pt x="544" y="161"/>
                        </a:moveTo>
                        <a:cubicBezTo>
                          <a:pt x="562" y="149"/>
                          <a:pt x="542" y="143"/>
                          <a:pt x="530" y="138"/>
                        </a:cubicBezTo>
                        <a:cubicBezTo>
                          <a:pt x="514" y="132"/>
                          <a:pt x="514" y="133"/>
                          <a:pt x="506" y="146"/>
                        </a:cubicBezTo>
                        <a:cubicBezTo>
                          <a:pt x="504" y="148"/>
                          <a:pt x="492" y="168"/>
                          <a:pt x="488" y="166"/>
                        </a:cubicBezTo>
                        <a:cubicBezTo>
                          <a:pt x="482" y="165"/>
                          <a:pt x="505" y="150"/>
                          <a:pt x="491" y="150"/>
                        </a:cubicBezTo>
                        <a:cubicBezTo>
                          <a:pt x="489" y="150"/>
                          <a:pt x="474" y="168"/>
                          <a:pt x="473" y="162"/>
                        </a:cubicBezTo>
                        <a:cubicBezTo>
                          <a:pt x="473" y="152"/>
                          <a:pt x="487" y="150"/>
                          <a:pt x="481" y="139"/>
                        </a:cubicBezTo>
                        <a:cubicBezTo>
                          <a:pt x="478" y="133"/>
                          <a:pt x="467" y="158"/>
                          <a:pt x="464" y="156"/>
                        </a:cubicBezTo>
                        <a:cubicBezTo>
                          <a:pt x="465" y="157"/>
                          <a:pt x="462" y="144"/>
                          <a:pt x="462" y="143"/>
                        </a:cubicBezTo>
                        <a:cubicBezTo>
                          <a:pt x="462" y="142"/>
                          <a:pt x="481" y="130"/>
                          <a:pt x="480" y="126"/>
                        </a:cubicBezTo>
                        <a:cubicBezTo>
                          <a:pt x="478" y="119"/>
                          <a:pt x="467" y="135"/>
                          <a:pt x="465" y="136"/>
                        </a:cubicBezTo>
                        <a:cubicBezTo>
                          <a:pt x="463" y="136"/>
                          <a:pt x="465" y="130"/>
                          <a:pt x="465" y="130"/>
                        </a:cubicBezTo>
                        <a:cubicBezTo>
                          <a:pt x="464" y="124"/>
                          <a:pt x="451" y="140"/>
                          <a:pt x="452" y="139"/>
                        </a:cubicBezTo>
                        <a:cubicBezTo>
                          <a:pt x="450" y="143"/>
                          <a:pt x="451" y="157"/>
                          <a:pt x="440" y="157"/>
                        </a:cubicBezTo>
                        <a:cubicBezTo>
                          <a:pt x="451" y="157"/>
                          <a:pt x="440" y="137"/>
                          <a:pt x="444" y="134"/>
                        </a:cubicBezTo>
                        <a:cubicBezTo>
                          <a:pt x="440" y="136"/>
                          <a:pt x="430" y="140"/>
                          <a:pt x="430" y="137"/>
                        </a:cubicBezTo>
                        <a:cubicBezTo>
                          <a:pt x="431" y="135"/>
                          <a:pt x="439" y="136"/>
                          <a:pt x="438" y="132"/>
                        </a:cubicBezTo>
                        <a:cubicBezTo>
                          <a:pt x="436" y="131"/>
                          <a:pt x="435" y="130"/>
                          <a:pt x="433" y="130"/>
                        </a:cubicBezTo>
                        <a:cubicBezTo>
                          <a:pt x="431" y="127"/>
                          <a:pt x="485" y="124"/>
                          <a:pt x="460" y="108"/>
                        </a:cubicBezTo>
                        <a:cubicBezTo>
                          <a:pt x="453" y="104"/>
                          <a:pt x="434" y="108"/>
                          <a:pt x="429" y="113"/>
                        </a:cubicBezTo>
                        <a:cubicBezTo>
                          <a:pt x="424" y="117"/>
                          <a:pt x="425" y="124"/>
                          <a:pt x="420" y="128"/>
                        </a:cubicBezTo>
                        <a:cubicBezTo>
                          <a:pt x="419" y="129"/>
                          <a:pt x="409" y="131"/>
                          <a:pt x="409" y="128"/>
                        </a:cubicBezTo>
                        <a:cubicBezTo>
                          <a:pt x="409" y="131"/>
                          <a:pt x="420" y="117"/>
                          <a:pt x="420" y="117"/>
                        </a:cubicBezTo>
                        <a:cubicBezTo>
                          <a:pt x="423" y="114"/>
                          <a:pt x="427" y="111"/>
                          <a:pt x="430" y="108"/>
                        </a:cubicBezTo>
                        <a:cubicBezTo>
                          <a:pt x="434" y="105"/>
                          <a:pt x="399" y="118"/>
                          <a:pt x="402" y="121"/>
                        </a:cubicBezTo>
                        <a:cubicBezTo>
                          <a:pt x="399" y="119"/>
                          <a:pt x="410" y="108"/>
                          <a:pt x="411" y="107"/>
                        </a:cubicBezTo>
                        <a:cubicBezTo>
                          <a:pt x="419" y="102"/>
                          <a:pt x="440" y="108"/>
                          <a:pt x="439" y="94"/>
                        </a:cubicBezTo>
                        <a:cubicBezTo>
                          <a:pt x="439" y="80"/>
                          <a:pt x="406" y="83"/>
                          <a:pt x="397" y="79"/>
                        </a:cubicBezTo>
                        <a:cubicBezTo>
                          <a:pt x="385" y="74"/>
                          <a:pt x="352" y="64"/>
                          <a:pt x="343" y="81"/>
                        </a:cubicBezTo>
                        <a:cubicBezTo>
                          <a:pt x="336" y="92"/>
                          <a:pt x="353" y="95"/>
                          <a:pt x="361" y="97"/>
                        </a:cubicBezTo>
                        <a:cubicBezTo>
                          <a:pt x="363" y="98"/>
                          <a:pt x="383" y="105"/>
                          <a:pt x="382" y="105"/>
                        </a:cubicBezTo>
                        <a:cubicBezTo>
                          <a:pt x="380" y="107"/>
                          <a:pt x="374" y="103"/>
                          <a:pt x="371" y="103"/>
                        </a:cubicBezTo>
                        <a:cubicBezTo>
                          <a:pt x="367" y="103"/>
                          <a:pt x="370" y="109"/>
                          <a:pt x="366" y="109"/>
                        </a:cubicBezTo>
                        <a:cubicBezTo>
                          <a:pt x="364" y="109"/>
                          <a:pt x="356" y="99"/>
                          <a:pt x="351" y="98"/>
                        </a:cubicBezTo>
                        <a:cubicBezTo>
                          <a:pt x="349" y="98"/>
                          <a:pt x="338" y="100"/>
                          <a:pt x="339" y="100"/>
                        </a:cubicBezTo>
                        <a:cubicBezTo>
                          <a:pt x="336" y="99"/>
                          <a:pt x="339" y="93"/>
                          <a:pt x="334" y="95"/>
                        </a:cubicBezTo>
                        <a:cubicBezTo>
                          <a:pt x="327" y="96"/>
                          <a:pt x="342" y="107"/>
                          <a:pt x="345" y="109"/>
                        </a:cubicBezTo>
                        <a:cubicBezTo>
                          <a:pt x="346" y="110"/>
                          <a:pt x="363" y="117"/>
                          <a:pt x="360" y="121"/>
                        </a:cubicBezTo>
                        <a:cubicBezTo>
                          <a:pt x="356" y="126"/>
                          <a:pt x="351" y="123"/>
                          <a:pt x="347" y="121"/>
                        </a:cubicBezTo>
                        <a:cubicBezTo>
                          <a:pt x="345" y="119"/>
                          <a:pt x="336" y="101"/>
                          <a:pt x="330" y="107"/>
                        </a:cubicBezTo>
                        <a:cubicBezTo>
                          <a:pt x="328" y="110"/>
                          <a:pt x="341" y="120"/>
                          <a:pt x="338" y="120"/>
                        </a:cubicBezTo>
                        <a:cubicBezTo>
                          <a:pt x="335" y="121"/>
                          <a:pt x="323" y="118"/>
                          <a:pt x="321" y="116"/>
                        </a:cubicBezTo>
                        <a:cubicBezTo>
                          <a:pt x="317" y="111"/>
                          <a:pt x="324" y="111"/>
                          <a:pt x="323" y="104"/>
                        </a:cubicBezTo>
                        <a:cubicBezTo>
                          <a:pt x="322" y="99"/>
                          <a:pt x="323" y="93"/>
                          <a:pt x="316" y="93"/>
                        </a:cubicBezTo>
                        <a:cubicBezTo>
                          <a:pt x="310" y="92"/>
                          <a:pt x="312" y="97"/>
                          <a:pt x="309" y="99"/>
                        </a:cubicBezTo>
                        <a:cubicBezTo>
                          <a:pt x="307" y="100"/>
                          <a:pt x="305" y="106"/>
                          <a:pt x="306" y="105"/>
                        </a:cubicBezTo>
                        <a:cubicBezTo>
                          <a:pt x="300" y="108"/>
                          <a:pt x="301" y="102"/>
                          <a:pt x="294" y="103"/>
                        </a:cubicBezTo>
                        <a:cubicBezTo>
                          <a:pt x="286" y="104"/>
                          <a:pt x="293" y="99"/>
                          <a:pt x="285" y="105"/>
                        </a:cubicBezTo>
                        <a:cubicBezTo>
                          <a:pt x="283" y="107"/>
                          <a:pt x="275" y="123"/>
                          <a:pt x="269" y="120"/>
                        </a:cubicBezTo>
                        <a:cubicBezTo>
                          <a:pt x="270" y="121"/>
                          <a:pt x="264" y="109"/>
                          <a:pt x="264" y="110"/>
                        </a:cubicBezTo>
                        <a:cubicBezTo>
                          <a:pt x="264" y="105"/>
                          <a:pt x="280" y="95"/>
                          <a:pt x="280" y="89"/>
                        </a:cubicBezTo>
                        <a:cubicBezTo>
                          <a:pt x="279" y="81"/>
                          <a:pt x="255" y="103"/>
                          <a:pt x="256" y="99"/>
                        </a:cubicBezTo>
                        <a:cubicBezTo>
                          <a:pt x="261" y="83"/>
                          <a:pt x="285" y="84"/>
                          <a:pt x="284" y="67"/>
                        </a:cubicBezTo>
                        <a:cubicBezTo>
                          <a:pt x="284" y="65"/>
                          <a:pt x="273" y="49"/>
                          <a:pt x="272" y="47"/>
                        </a:cubicBezTo>
                        <a:cubicBezTo>
                          <a:pt x="270" y="45"/>
                          <a:pt x="264" y="46"/>
                          <a:pt x="263" y="44"/>
                        </a:cubicBezTo>
                        <a:cubicBezTo>
                          <a:pt x="260" y="39"/>
                          <a:pt x="262" y="37"/>
                          <a:pt x="260" y="33"/>
                        </a:cubicBezTo>
                        <a:cubicBezTo>
                          <a:pt x="252" y="16"/>
                          <a:pt x="241" y="14"/>
                          <a:pt x="221" y="17"/>
                        </a:cubicBezTo>
                        <a:cubicBezTo>
                          <a:pt x="217" y="17"/>
                          <a:pt x="193" y="22"/>
                          <a:pt x="190" y="25"/>
                        </a:cubicBezTo>
                        <a:cubicBezTo>
                          <a:pt x="187" y="29"/>
                          <a:pt x="190" y="37"/>
                          <a:pt x="188" y="38"/>
                        </a:cubicBezTo>
                        <a:cubicBezTo>
                          <a:pt x="184" y="40"/>
                          <a:pt x="176" y="28"/>
                          <a:pt x="165" y="34"/>
                        </a:cubicBezTo>
                        <a:cubicBezTo>
                          <a:pt x="160" y="38"/>
                          <a:pt x="173" y="41"/>
                          <a:pt x="168" y="44"/>
                        </a:cubicBezTo>
                        <a:cubicBezTo>
                          <a:pt x="165" y="46"/>
                          <a:pt x="151" y="25"/>
                          <a:pt x="147" y="40"/>
                        </a:cubicBezTo>
                        <a:cubicBezTo>
                          <a:pt x="144" y="50"/>
                          <a:pt x="184" y="50"/>
                          <a:pt x="184" y="57"/>
                        </a:cubicBezTo>
                        <a:cubicBezTo>
                          <a:pt x="183" y="59"/>
                          <a:pt x="144" y="48"/>
                          <a:pt x="144" y="53"/>
                        </a:cubicBezTo>
                        <a:cubicBezTo>
                          <a:pt x="144" y="50"/>
                          <a:pt x="183" y="70"/>
                          <a:pt x="179" y="71"/>
                        </a:cubicBezTo>
                        <a:cubicBezTo>
                          <a:pt x="165" y="75"/>
                          <a:pt x="128" y="40"/>
                          <a:pt x="131" y="72"/>
                        </a:cubicBezTo>
                        <a:cubicBezTo>
                          <a:pt x="132" y="93"/>
                          <a:pt x="152" y="85"/>
                          <a:pt x="164" y="91"/>
                        </a:cubicBezTo>
                        <a:cubicBezTo>
                          <a:pt x="166" y="93"/>
                          <a:pt x="159" y="96"/>
                          <a:pt x="159" y="97"/>
                        </a:cubicBezTo>
                        <a:cubicBezTo>
                          <a:pt x="158" y="101"/>
                          <a:pt x="177" y="106"/>
                          <a:pt x="175" y="110"/>
                        </a:cubicBezTo>
                        <a:cubicBezTo>
                          <a:pt x="173" y="115"/>
                          <a:pt x="153" y="99"/>
                          <a:pt x="149" y="98"/>
                        </a:cubicBezTo>
                        <a:cubicBezTo>
                          <a:pt x="137" y="97"/>
                          <a:pt x="143" y="99"/>
                          <a:pt x="135" y="104"/>
                        </a:cubicBezTo>
                        <a:cubicBezTo>
                          <a:pt x="135" y="106"/>
                          <a:pt x="135" y="107"/>
                          <a:pt x="134" y="109"/>
                        </a:cubicBezTo>
                        <a:cubicBezTo>
                          <a:pt x="130" y="109"/>
                          <a:pt x="127" y="109"/>
                          <a:pt x="124" y="110"/>
                        </a:cubicBezTo>
                        <a:cubicBezTo>
                          <a:pt x="123" y="112"/>
                          <a:pt x="144" y="129"/>
                          <a:pt x="146" y="130"/>
                        </a:cubicBezTo>
                        <a:cubicBezTo>
                          <a:pt x="154" y="133"/>
                          <a:pt x="159" y="126"/>
                          <a:pt x="163" y="135"/>
                        </a:cubicBezTo>
                        <a:cubicBezTo>
                          <a:pt x="163" y="135"/>
                          <a:pt x="158" y="151"/>
                          <a:pt x="157" y="151"/>
                        </a:cubicBezTo>
                        <a:cubicBezTo>
                          <a:pt x="156" y="156"/>
                          <a:pt x="161" y="169"/>
                          <a:pt x="153" y="169"/>
                        </a:cubicBezTo>
                        <a:cubicBezTo>
                          <a:pt x="153" y="169"/>
                          <a:pt x="148" y="159"/>
                          <a:pt x="143" y="157"/>
                        </a:cubicBezTo>
                        <a:cubicBezTo>
                          <a:pt x="139" y="156"/>
                          <a:pt x="102" y="175"/>
                          <a:pt x="100" y="167"/>
                        </a:cubicBezTo>
                        <a:cubicBezTo>
                          <a:pt x="99" y="166"/>
                          <a:pt x="124" y="156"/>
                          <a:pt x="125" y="156"/>
                        </a:cubicBezTo>
                        <a:cubicBezTo>
                          <a:pt x="128" y="154"/>
                          <a:pt x="148" y="152"/>
                          <a:pt x="148" y="147"/>
                        </a:cubicBezTo>
                        <a:cubicBezTo>
                          <a:pt x="148" y="140"/>
                          <a:pt x="145" y="147"/>
                          <a:pt x="138" y="142"/>
                        </a:cubicBezTo>
                        <a:cubicBezTo>
                          <a:pt x="129" y="136"/>
                          <a:pt x="115" y="126"/>
                          <a:pt x="110" y="116"/>
                        </a:cubicBezTo>
                        <a:cubicBezTo>
                          <a:pt x="106" y="106"/>
                          <a:pt x="111" y="103"/>
                          <a:pt x="111" y="94"/>
                        </a:cubicBezTo>
                        <a:cubicBezTo>
                          <a:pt x="111" y="86"/>
                          <a:pt x="110" y="91"/>
                          <a:pt x="108" y="84"/>
                        </a:cubicBezTo>
                        <a:cubicBezTo>
                          <a:pt x="106" y="77"/>
                          <a:pt x="99" y="75"/>
                          <a:pt x="101" y="67"/>
                        </a:cubicBezTo>
                        <a:cubicBezTo>
                          <a:pt x="102" y="61"/>
                          <a:pt x="111" y="50"/>
                          <a:pt x="115" y="46"/>
                        </a:cubicBezTo>
                        <a:cubicBezTo>
                          <a:pt x="121" y="39"/>
                          <a:pt x="149" y="24"/>
                          <a:pt x="150" y="19"/>
                        </a:cubicBezTo>
                        <a:cubicBezTo>
                          <a:pt x="155" y="0"/>
                          <a:pt x="70" y="16"/>
                          <a:pt x="57" y="23"/>
                        </a:cubicBezTo>
                        <a:cubicBezTo>
                          <a:pt x="45" y="29"/>
                          <a:pt x="44" y="37"/>
                          <a:pt x="39" y="43"/>
                        </a:cubicBezTo>
                        <a:cubicBezTo>
                          <a:pt x="29" y="52"/>
                          <a:pt x="27" y="51"/>
                          <a:pt x="22" y="63"/>
                        </a:cubicBezTo>
                        <a:cubicBezTo>
                          <a:pt x="19" y="71"/>
                          <a:pt x="10" y="80"/>
                          <a:pt x="8" y="88"/>
                        </a:cubicBezTo>
                        <a:cubicBezTo>
                          <a:pt x="5" y="99"/>
                          <a:pt x="13" y="100"/>
                          <a:pt x="11" y="107"/>
                        </a:cubicBezTo>
                        <a:cubicBezTo>
                          <a:pt x="10" y="110"/>
                          <a:pt x="3" y="110"/>
                          <a:pt x="2" y="116"/>
                        </a:cubicBezTo>
                        <a:cubicBezTo>
                          <a:pt x="1" y="120"/>
                          <a:pt x="7" y="124"/>
                          <a:pt x="8" y="127"/>
                        </a:cubicBezTo>
                        <a:cubicBezTo>
                          <a:pt x="9" y="134"/>
                          <a:pt x="0" y="129"/>
                          <a:pt x="4" y="139"/>
                        </a:cubicBezTo>
                        <a:cubicBezTo>
                          <a:pt x="7" y="147"/>
                          <a:pt x="12" y="147"/>
                          <a:pt x="19" y="149"/>
                        </a:cubicBezTo>
                        <a:cubicBezTo>
                          <a:pt x="43" y="155"/>
                          <a:pt x="68" y="147"/>
                          <a:pt x="88" y="163"/>
                        </a:cubicBezTo>
                        <a:cubicBezTo>
                          <a:pt x="91" y="166"/>
                          <a:pt x="57" y="168"/>
                          <a:pt x="54" y="168"/>
                        </a:cubicBezTo>
                        <a:cubicBezTo>
                          <a:pt x="48" y="167"/>
                          <a:pt x="25" y="156"/>
                          <a:pt x="20" y="161"/>
                        </a:cubicBezTo>
                        <a:cubicBezTo>
                          <a:pt x="10" y="169"/>
                          <a:pt x="41" y="189"/>
                          <a:pt x="43" y="190"/>
                        </a:cubicBezTo>
                        <a:cubicBezTo>
                          <a:pt x="58" y="199"/>
                          <a:pt x="60" y="204"/>
                          <a:pt x="76" y="202"/>
                        </a:cubicBezTo>
                        <a:cubicBezTo>
                          <a:pt x="81" y="201"/>
                          <a:pt x="85" y="204"/>
                          <a:pt x="89" y="202"/>
                        </a:cubicBezTo>
                        <a:cubicBezTo>
                          <a:pt x="91" y="201"/>
                          <a:pt x="87" y="195"/>
                          <a:pt x="88" y="195"/>
                        </a:cubicBezTo>
                        <a:cubicBezTo>
                          <a:pt x="106" y="197"/>
                          <a:pt x="106" y="197"/>
                          <a:pt x="106" y="197"/>
                        </a:cubicBezTo>
                        <a:cubicBezTo>
                          <a:pt x="107" y="198"/>
                          <a:pt x="107" y="205"/>
                          <a:pt x="110" y="208"/>
                        </a:cubicBezTo>
                        <a:cubicBezTo>
                          <a:pt x="112" y="210"/>
                          <a:pt x="121" y="216"/>
                          <a:pt x="123" y="217"/>
                        </a:cubicBezTo>
                        <a:cubicBezTo>
                          <a:pt x="127" y="217"/>
                          <a:pt x="128" y="212"/>
                          <a:pt x="131" y="212"/>
                        </a:cubicBezTo>
                        <a:cubicBezTo>
                          <a:pt x="134" y="213"/>
                          <a:pt x="137" y="215"/>
                          <a:pt x="139" y="215"/>
                        </a:cubicBezTo>
                        <a:cubicBezTo>
                          <a:pt x="146" y="215"/>
                          <a:pt x="152" y="215"/>
                          <a:pt x="159" y="217"/>
                        </a:cubicBezTo>
                        <a:cubicBezTo>
                          <a:pt x="169" y="219"/>
                          <a:pt x="176" y="222"/>
                          <a:pt x="186" y="221"/>
                        </a:cubicBezTo>
                        <a:cubicBezTo>
                          <a:pt x="196" y="221"/>
                          <a:pt x="206" y="218"/>
                          <a:pt x="215" y="221"/>
                        </a:cubicBezTo>
                        <a:cubicBezTo>
                          <a:pt x="217" y="221"/>
                          <a:pt x="246" y="234"/>
                          <a:pt x="245" y="223"/>
                        </a:cubicBezTo>
                        <a:cubicBezTo>
                          <a:pt x="243" y="214"/>
                          <a:pt x="211" y="213"/>
                          <a:pt x="208" y="204"/>
                        </a:cubicBezTo>
                        <a:cubicBezTo>
                          <a:pt x="206" y="200"/>
                          <a:pt x="270" y="233"/>
                          <a:pt x="271" y="233"/>
                        </a:cubicBezTo>
                        <a:cubicBezTo>
                          <a:pt x="277" y="232"/>
                          <a:pt x="255" y="217"/>
                          <a:pt x="249" y="214"/>
                        </a:cubicBezTo>
                        <a:cubicBezTo>
                          <a:pt x="248" y="214"/>
                          <a:pt x="247" y="213"/>
                          <a:pt x="247" y="213"/>
                        </a:cubicBezTo>
                        <a:cubicBezTo>
                          <a:pt x="247" y="213"/>
                          <a:pt x="248" y="213"/>
                          <a:pt x="249" y="214"/>
                        </a:cubicBezTo>
                        <a:cubicBezTo>
                          <a:pt x="255" y="216"/>
                          <a:pt x="279" y="217"/>
                          <a:pt x="283" y="217"/>
                        </a:cubicBezTo>
                        <a:cubicBezTo>
                          <a:pt x="295" y="219"/>
                          <a:pt x="304" y="225"/>
                          <a:pt x="316" y="225"/>
                        </a:cubicBezTo>
                        <a:cubicBezTo>
                          <a:pt x="327" y="225"/>
                          <a:pt x="333" y="226"/>
                          <a:pt x="332" y="215"/>
                        </a:cubicBezTo>
                        <a:cubicBezTo>
                          <a:pt x="331" y="202"/>
                          <a:pt x="309" y="203"/>
                          <a:pt x="309" y="197"/>
                        </a:cubicBezTo>
                        <a:cubicBezTo>
                          <a:pt x="309" y="194"/>
                          <a:pt x="321" y="197"/>
                          <a:pt x="323" y="195"/>
                        </a:cubicBezTo>
                        <a:cubicBezTo>
                          <a:pt x="327" y="191"/>
                          <a:pt x="315" y="188"/>
                          <a:pt x="324" y="184"/>
                        </a:cubicBezTo>
                        <a:cubicBezTo>
                          <a:pt x="332" y="181"/>
                          <a:pt x="329" y="193"/>
                          <a:pt x="327" y="192"/>
                        </a:cubicBezTo>
                        <a:cubicBezTo>
                          <a:pt x="331" y="194"/>
                          <a:pt x="333" y="197"/>
                          <a:pt x="338" y="199"/>
                        </a:cubicBezTo>
                        <a:cubicBezTo>
                          <a:pt x="340" y="201"/>
                          <a:pt x="343" y="206"/>
                          <a:pt x="345" y="206"/>
                        </a:cubicBezTo>
                        <a:cubicBezTo>
                          <a:pt x="354" y="209"/>
                          <a:pt x="356" y="201"/>
                          <a:pt x="364" y="211"/>
                        </a:cubicBezTo>
                        <a:cubicBezTo>
                          <a:pt x="371" y="220"/>
                          <a:pt x="357" y="225"/>
                          <a:pt x="372" y="227"/>
                        </a:cubicBezTo>
                        <a:cubicBezTo>
                          <a:pt x="372" y="227"/>
                          <a:pt x="381" y="218"/>
                          <a:pt x="383" y="221"/>
                        </a:cubicBezTo>
                        <a:cubicBezTo>
                          <a:pt x="382" y="221"/>
                          <a:pt x="387" y="228"/>
                          <a:pt x="387" y="226"/>
                        </a:cubicBezTo>
                        <a:cubicBezTo>
                          <a:pt x="390" y="235"/>
                          <a:pt x="381" y="227"/>
                          <a:pt x="380" y="236"/>
                        </a:cubicBezTo>
                        <a:cubicBezTo>
                          <a:pt x="380" y="235"/>
                          <a:pt x="390" y="241"/>
                          <a:pt x="390" y="241"/>
                        </a:cubicBezTo>
                        <a:cubicBezTo>
                          <a:pt x="393" y="241"/>
                          <a:pt x="397" y="229"/>
                          <a:pt x="403" y="235"/>
                        </a:cubicBezTo>
                        <a:cubicBezTo>
                          <a:pt x="404" y="236"/>
                          <a:pt x="395" y="240"/>
                          <a:pt x="401" y="248"/>
                        </a:cubicBezTo>
                        <a:cubicBezTo>
                          <a:pt x="405" y="251"/>
                          <a:pt x="420" y="250"/>
                          <a:pt x="422" y="257"/>
                        </a:cubicBezTo>
                        <a:cubicBezTo>
                          <a:pt x="423" y="260"/>
                          <a:pt x="418" y="267"/>
                          <a:pt x="413" y="269"/>
                        </a:cubicBezTo>
                        <a:cubicBezTo>
                          <a:pt x="403" y="273"/>
                          <a:pt x="396" y="261"/>
                          <a:pt x="397" y="278"/>
                        </a:cubicBezTo>
                        <a:cubicBezTo>
                          <a:pt x="397" y="289"/>
                          <a:pt x="398" y="285"/>
                          <a:pt x="410" y="281"/>
                        </a:cubicBezTo>
                        <a:cubicBezTo>
                          <a:pt x="418" y="278"/>
                          <a:pt x="427" y="273"/>
                          <a:pt x="432" y="271"/>
                        </a:cubicBezTo>
                        <a:cubicBezTo>
                          <a:pt x="425" y="274"/>
                          <a:pt x="448" y="271"/>
                          <a:pt x="440" y="270"/>
                        </a:cubicBezTo>
                        <a:cubicBezTo>
                          <a:pt x="444" y="271"/>
                          <a:pt x="443" y="265"/>
                          <a:pt x="448" y="267"/>
                        </a:cubicBezTo>
                        <a:cubicBezTo>
                          <a:pt x="445" y="266"/>
                          <a:pt x="450" y="275"/>
                          <a:pt x="450" y="275"/>
                        </a:cubicBezTo>
                        <a:cubicBezTo>
                          <a:pt x="451" y="276"/>
                          <a:pt x="446" y="278"/>
                          <a:pt x="447" y="281"/>
                        </a:cubicBezTo>
                        <a:cubicBezTo>
                          <a:pt x="449" y="283"/>
                          <a:pt x="453" y="280"/>
                          <a:pt x="454" y="282"/>
                        </a:cubicBezTo>
                        <a:cubicBezTo>
                          <a:pt x="458" y="287"/>
                          <a:pt x="464" y="300"/>
                          <a:pt x="473" y="294"/>
                        </a:cubicBezTo>
                        <a:cubicBezTo>
                          <a:pt x="475" y="292"/>
                          <a:pt x="467" y="287"/>
                          <a:pt x="467" y="286"/>
                        </a:cubicBezTo>
                        <a:cubicBezTo>
                          <a:pt x="467" y="285"/>
                          <a:pt x="473" y="285"/>
                          <a:pt x="474" y="287"/>
                        </a:cubicBezTo>
                        <a:cubicBezTo>
                          <a:pt x="474" y="288"/>
                          <a:pt x="475" y="294"/>
                          <a:pt x="476" y="294"/>
                        </a:cubicBezTo>
                        <a:cubicBezTo>
                          <a:pt x="480" y="300"/>
                          <a:pt x="478" y="302"/>
                          <a:pt x="485" y="305"/>
                        </a:cubicBezTo>
                        <a:cubicBezTo>
                          <a:pt x="487" y="307"/>
                          <a:pt x="489" y="303"/>
                          <a:pt x="494" y="306"/>
                        </a:cubicBezTo>
                        <a:cubicBezTo>
                          <a:pt x="498" y="309"/>
                          <a:pt x="498" y="310"/>
                          <a:pt x="500" y="314"/>
                        </a:cubicBezTo>
                        <a:cubicBezTo>
                          <a:pt x="507" y="326"/>
                          <a:pt x="515" y="338"/>
                          <a:pt x="519" y="352"/>
                        </a:cubicBezTo>
                        <a:cubicBezTo>
                          <a:pt x="522" y="365"/>
                          <a:pt x="522" y="356"/>
                          <a:pt x="515" y="366"/>
                        </a:cubicBezTo>
                        <a:cubicBezTo>
                          <a:pt x="512" y="371"/>
                          <a:pt x="509" y="376"/>
                          <a:pt x="505" y="380"/>
                        </a:cubicBezTo>
                        <a:cubicBezTo>
                          <a:pt x="495" y="390"/>
                          <a:pt x="482" y="397"/>
                          <a:pt x="472" y="406"/>
                        </a:cubicBezTo>
                        <a:cubicBezTo>
                          <a:pt x="449" y="428"/>
                          <a:pt x="487" y="419"/>
                          <a:pt x="484" y="440"/>
                        </a:cubicBezTo>
                        <a:cubicBezTo>
                          <a:pt x="483" y="452"/>
                          <a:pt x="477" y="441"/>
                          <a:pt x="472" y="443"/>
                        </a:cubicBezTo>
                        <a:cubicBezTo>
                          <a:pt x="465" y="445"/>
                          <a:pt x="462" y="449"/>
                          <a:pt x="457" y="450"/>
                        </a:cubicBezTo>
                        <a:cubicBezTo>
                          <a:pt x="456" y="451"/>
                          <a:pt x="450" y="447"/>
                          <a:pt x="446" y="448"/>
                        </a:cubicBezTo>
                        <a:cubicBezTo>
                          <a:pt x="443" y="448"/>
                          <a:pt x="443" y="452"/>
                          <a:pt x="440" y="452"/>
                        </a:cubicBezTo>
                        <a:cubicBezTo>
                          <a:pt x="438" y="453"/>
                          <a:pt x="417" y="451"/>
                          <a:pt x="417" y="453"/>
                        </a:cubicBezTo>
                        <a:cubicBezTo>
                          <a:pt x="419" y="460"/>
                          <a:pt x="433" y="460"/>
                          <a:pt x="435" y="466"/>
                        </a:cubicBezTo>
                        <a:cubicBezTo>
                          <a:pt x="435" y="466"/>
                          <a:pt x="428" y="480"/>
                          <a:pt x="431" y="480"/>
                        </a:cubicBezTo>
                        <a:cubicBezTo>
                          <a:pt x="424" y="480"/>
                          <a:pt x="427" y="469"/>
                          <a:pt x="425" y="467"/>
                        </a:cubicBezTo>
                        <a:cubicBezTo>
                          <a:pt x="422" y="465"/>
                          <a:pt x="419" y="465"/>
                          <a:pt x="415" y="462"/>
                        </a:cubicBezTo>
                        <a:cubicBezTo>
                          <a:pt x="408" y="456"/>
                          <a:pt x="394" y="446"/>
                          <a:pt x="384" y="448"/>
                        </a:cubicBezTo>
                        <a:cubicBezTo>
                          <a:pt x="373" y="451"/>
                          <a:pt x="381" y="454"/>
                          <a:pt x="374" y="460"/>
                        </a:cubicBezTo>
                        <a:cubicBezTo>
                          <a:pt x="368" y="464"/>
                          <a:pt x="361" y="462"/>
                          <a:pt x="354" y="466"/>
                        </a:cubicBezTo>
                        <a:cubicBezTo>
                          <a:pt x="337" y="479"/>
                          <a:pt x="354" y="493"/>
                          <a:pt x="366" y="499"/>
                        </a:cubicBezTo>
                        <a:cubicBezTo>
                          <a:pt x="377" y="505"/>
                          <a:pt x="394" y="503"/>
                          <a:pt x="404" y="498"/>
                        </a:cubicBezTo>
                        <a:cubicBezTo>
                          <a:pt x="414" y="494"/>
                          <a:pt x="415" y="488"/>
                          <a:pt x="424" y="486"/>
                        </a:cubicBezTo>
                        <a:cubicBezTo>
                          <a:pt x="429" y="485"/>
                          <a:pt x="451" y="502"/>
                          <a:pt x="453" y="488"/>
                        </a:cubicBezTo>
                        <a:cubicBezTo>
                          <a:pt x="454" y="484"/>
                          <a:pt x="443" y="483"/>
                          <a:pt x="444" y="480"/>
                        </a:cubicBezTo>
                        <a:cubicBezTo>
                          <a:pt x="444" y="478"/>
                          <a:pt x="454" y="470"/>
                          <a:pt x="456" y="472"/>
                        </a:cubicBezTo>
                        <a:cubicBezTo>
                          <a:pt x="459" y="476"/>
                          <a:pt x="451" y="481"/>
                          <a:pt x="458" y="483"/>
                        </a:cubicBezTo>
                        <a:cubicBezTo>
                          <a:pt x="464" y="485"/>
                          <a:pt x="465" y="479"/>
                          <a:pt x="470" y="479"/>
                        </a:cubicBezTo>
                        <a:cubicBezTo>
                          <a:pt x="473" y="479"/>
                          <a:pt x="474" y="485"/>
                          <a:pt x="478" y="486"/>
                        </a:cubicBezTo>
                        <a:cubicBezTo>
                          <a:pt x="482" y="487"/>
                          <a:pt x="483" y="483"/>
                          <a:pt x="487" y="484"/>
                        </a:cubicBezTo>
                        <a:cubicBezTo>
                          <a:pt x="499" y="489"/>
                          <a:pt x="486" y="486"/>
                          <a:pt x="490" y="493"/>
                        </a:cubicBezTo>
                        <a:cubicBezTo>
                          <a:pt x="489" y="494"/>
                          <a:pt x="488" y="497"/>
                          <a:pt x="489" y="499"/>
                        </a:cubicBezTo>
                        <a:cubicBezTo>
                          <a:pt x="492" y="500"/>
                          <a:pt x="495" y="501"/>
                          <a:pt x="499" y="502"/>
                        </a:cubicBezTo>
                        <a:cubicBezTo>
                          <a:pt x="502" y="504"/>
                          <a:pt x="506" y="509"/>
                          <a:pt x="508" y="512"/>
                        </a:cubicBezTo>
                        <a:cubicBezTo>
                          <a:pt x="509" y="513"/>
                          <a:pt x="512" y="520"/>
                          <a:pt x="512" y="521"/>
                        </a:cubicBezTo>
                        <a:cubicBezTo>
                          <a:pt x="516" y="523"/>
                          <a:pt x="518" y="517"/>
                          <a:pt x="521" y="518"/>
                        </a:cubicBezTo>
                        <a:cubicBezTo>
                          <a:pt x="524" y="520"/>
                          <a:pt x="526" y="523"/>
                          <a:pt x="530" y="524"/>
                        </a:cubicBezTo>
                        <a:cubicBezTo>
                          <a:pt x="534" y="526"/>
                          <a:pt x="536" y="522"/>
                          <a:pt x="539" y="524"/>
                        </a:cubicBezTo>
                        <a:cubicBezTo>
                          <a:pt x="540" y="524"/>
                          <a:pt x="548" y="533"/>
                          <a:pt x="548" y="533"/>
                        </a:cubicBezTo>
                        <a:cubicBezTo>
                          <a:pt x="549" y="544"/>
                          <a:pt x="533" y="538"/>
                          <a:pt x="530" y="541"/>
                        </a:cubicBezTo>
                        <a:cubicBezTo>
                          <a:pt x="524" y="546"/>
                          <a:pt x="546" y="553"/>
                          <a:pt x="547" y="553"/>
                        </a:cubicBezTo>
                        <a:cubicBezTo>
                          <a:pt x="551" y="554"/>
                          <a:pt x="556" y="553"/>
                          <a:pt x="559" y="555"/>
                        </a:cubicBezTo>
                        <a:cubicBezTo>
                          <a:pt x="562" y="556"/>
                          <a:pt x="557" y="561"/>
                          <a:pt x="559" y="561"/>
                        </a:cubicBezTo>
                        <a:cubicBezTo>
                          <a:pt x="563" y="564"/>
                          <a:pt x="579" y="566"/>
                          <a:pt x="583" y="567"/>
                        </a:cubicBezTo>
                        <a:cubicBezTo>
                          <a:pt x="585" y="567"/>
                          <a:pt x="595" y="569"/>
                          <a:pt x="595" y="569"/>
                        </a:cubicBezTo>
                        <a:cubicBezTo>
                          <a:pt x="599" y="571"/>
                          <a:pt x="599" y="571"/>
                          <a:pt x="603" y="573"/>
                        </a:cubicBezTo>
                        <a:cubicBezTo>
                          <a:pt x="607" y="577"/>
                          <a:pt x="609" y="585"/>
                          <a:pt x="615" y="588"/>
                        </a:cubicBezTo>
                        <a:cubicBezTo>
                          <a:pt x="620" y="591"/>
                          <a:pt x="633" y="593"/>
                          <a:pt x="639" y="595"/>
                        </a:cubicBezTo>
                        <a:cubicBezTo>
                          <a:pt x="649" y="598"/>
                          <a:pt x="660" y="598"/>
                          <a:pt x="670" y="602"/>
                        </a:cubicBezTo>
                        <a:cubicBezTo>
                          <a:pt x="676" y="604"/>
                          <a:pt x="699" y="619"/>
                          <a:pt x="706" y="610"/>
                        </a:cubicBezTo>
                        <a:cubicBezTo>
                          <a:pt x="708" y="607"/>
                          <a:pt x="699" y="605"/>
                          <a:pt x="705" y="599"/>
                        </a:cubicBezTo>
                        <a:cubicBezTo>
                          <a:pt x="707" y="597"/>
                          <a:pt x="677" y="576"/>
                          <a:pt x="675" y="575"/>
                        </a:cubicBezTo>
                        <a:cubicBezTo>
                          <a:pt x="664" y="568"/>
                          <a:pt x="657" y="561"/>
                          <a:pt x="649" y="555"/>
                        </a:cubicBezTo>
                        <a:cubicBezTo>
                          <a:pt x="645" y="552"/>
                          <a:pt x="614" y="536"/>
                          <a:pt x="618" y="527"/>
                        </a:cubicBezTo>
                        <a:cubicBezTo>
                          <a:pt x="624" y="514"/>
                          <a:pt x="651" y="546"/>
                          <a:pt x="654" y="543"/>
                        </a:cubicBezTo>
                        <a:cubicBezTo>
                          <a:pt x="656" y="540"/>
                          <a:pt x="649" y="532"/>
                          <a:pt x="652" y="530"/>
                        </a:cubicBezTo>
                        <a:cubicBezTo>
                          <a:pt x="651" y="530"/>
                          <a:pt x="684" y="555"/>
                          <a:pt x="684" y="555"/>
                        </a:cubicBezTo>
                        <a:cubicBezTo>
                          <a:pt x="683" y="554"/>
                          <a:pt x="683" y="552"/>
                          <a:pt x="683" y="550"/>
                        </a:cubicBezTo>
                        <a:cubicBezTo>
                          <a:pt x="688" y="544"/>
                          <a:pt x="695" y="567"/>
                          <a:pt x="698" y="560"/>
                        </a:cubicBezTo>
                        <a:cubicBezTo>
                          <a:pt x="698" y="559"/>
                          <a:pt x="698" y="558"/>
                          <a:pt x="698" y="556"/>
                        </a:cubicBezTo>
                        <a:cubicBezTo>
                          <a:pt x="699" y="555"/>
                          <a:pt x="719" y="570"/>
                          <a:pt x="725" y="568"/>
                        </a:cubicBezTo>
                        <a:cubicBezTo>
                          <a:pt x="728" y="567"/>
                          <a:pt x="724" y="562"/>
                          <a:pt x="730" y="561"/>
                        </a:cubicBezTo>
                        <a:cubicBezTo>
                          <a:pt x="733" y="560"/>
                          <a:pt x="737" y="568"/>
                          <a:pt x="741" y="566"/>
                        </a:cubicBezTo>
                        <a:cubicBezTo>
                          <a:pt x="743" y="565"/>
                          <a:pt x="733" y="544"/>
                          <a:pt x="731" y="540"/>
                        </a:cubicBezTo>
                        <a:cubicBezTo>
                          <a:pt x="732" y="541"/>
                          <a:pt x="727" y="521"/>
                          <a:pt x="725" y="523"/>
                        </a:cubicBezTo>
                        <a:cubicBezTo>
                          <a:pt x="728" y="518"/>
                          <a:pt x="745" y="548"/>
                          <a:pt x="744" y="548"/>
                        </a:cubicBezTo>
                        <a:cubicBezTo>
                          <a:pt x="753" y="548"/>
                          <a:pt x="742" y="527"/>
                          <a:pt x="742" y="527"/>
                        </a:cubicBezTo>
                        <a:cubicBezTo>
                          <a:pt x="742" y="527"/>
                          <a:pt x="737" y="522"/>
                          <a:pt x="737" y="521"/>
                        </a:cubicBezTo>
                        <a:cubicBezTo>
                          <a:pt x="737" y="521"/>
                          <a:pt x="743" y="519"/>
                          <a:pt x="741" y="516"/>
                        </a:cubicBezTo>
                        <a:cubicBezTo>
                          <a:pt x="739" y="513"/>
                          <a:pt x="715" y="503"/>
                          <a:pt x="715" y="500"/>
                        </a:cubicBezTo>
                        <a:cubicBezTo>
                          <a:pt x="716" y="495"/>
                          <a:pt x="730" y="500"/>
                          <a:pt x="731" y="496"/>
                        </a:cubicBezTo>
                        <a:cubicBezTo>
                          <a:pt x="734" y="488"/>
                          <a:pt x="715" y="493"/>
                          <a:pt x="714" y="489"/>
                        </a:cubicBezTo>
                        <a:cubicBezTo>
                          <a:pt x="713" y="482"/>
                          <a:pt x="715" y="471"/>
                          <a:pt x="708" y="482"/>
                        </a:cubicBezTo>
                        <a:cubicBezTo>
                          <a:pt x="708" y="482"/>
                          <a:pt x="693" y="482"/>
                          <a:pt x="695" y="478"/>
                        </a:cubicBezTo>
                        <a:cubicBezTo>
                          <a:pt x="697" y="478"/>
                          <a:pt x="698" y="477"/>
                          <a:pt x="699" y="475"/>
                        </a:cubicBezTo>
                        <a:cubicBezTo>
                          <a:pt x="687" y="465"/>
                          <a:pt x="687" y="465"/>
                          <a:pt x="687" y="465"/>
                        </a:cubicBezTo>
                        <a:cubicBezTo>
                          <a:pt x="682" y="465"/>
                          <a:pt x="687" y="475"/>
                          <a:pt x="686" y="477"/>
                        </a:cubicBezTo>
                        <a:cubicBezTo>
                          <a:pt x="683" y="484"/>
                          <a:pt x="678" y="459"/>
                          <a:pt x="679" y="461"/>
                        </a:cubicBezTo>
                        <a:cubicBezTo>
                          <a:pt x="672" y="450"/>
                          <a:pt x="666" y="459"/>
                          <a:pt x="671" y="446"/>
                        </a:cubicBezTo>
                        <a:cubicBezTo>
                          <a:pt x="671" y="446"/>
                          <a:pt x="658" y="436"/>
                          <a:pt x="659" y="436"/>
                        </a:cubicBezTo>
                        <a:cubicBezTo>
                          <a:pt x="657" y="436"/>
                          <a:pt x="647" y="445"/>
                          <a:pt x="646" y="442"/>
                        </a:cubicBezTo>
                        <a:cubicBezTo>
                          <a:pt x="644" y="439"/>
                          <a:pt x="651" y="432"/>
                          <a:pt x="648" y="430"/>
                        </a:cubicBezTo>
                        <a:cubicBezTo>
                          <a:pt x="647" y="429"/>
                          <a:pt x="634" y="425"/>
                          <a:pt x="635" y="420"/>
                        </a:cubicBezTo>
                        <a:cubicBezTo>
                          <a:pt x="636" y="417"/>
                          <a:pt x="640" y="421"/>
                          <a:pt x="641" y="418"/>
                        </a:cubicBezTo>
                        <a:cubicBezTo>
                          <a:pt x="642" y="411"/>
                          <a:pt x="625" y="415"/>
                          <a:pt x="624" y="411"/>
                        </a:cubicBezTo>
                        <a:cubicBezTo>
                          <a:pt x="624" y="408"/>
                          <a:pt x="635" y="410"/>
                          <a:pt x="635" y="410"/>
                        </a:cubicBezTo>
                        <a:cubicBezTo>
                          <a:pt x="647" y="412"/>
                          <a:pt x="639" y="414"/>
                          <a:pt x="647" y="419"/>
                        </a:cubicBezTo>
                        <a:cubicBezTo>
                          <a:pt x="651" y="422"/>
                          <a:pt x="656" y="430"/>
                          <a:pt x="665" y="425"/>
                        </a:cubicBezTo>
                        <a:cubicBezTo>
                          <a:pt x="681" y="415"/>
                          <a:pt x="646" y="409"/>
                          <a:pt x="646" y="397"/>
                        </a:cubicBezTo>
                        <a:cubicBezTo>
                          <a:pt x="646" y="397"/>
                          <a:pt x="667" y="407"/>
                          <a:pt x="670" y="397"/>
                        </a:cubicBezTo>
                        <a:cubicBezTo>
                          <a:pt x="670" y="394"/>
                          <a:pt x="659" y="394"/>
                          <a:pt x="659" y="392"/>
                        </a:cubicBezTo>
                        <a:cubicBezTo>
                          <a:pt x="659" y="389"/>
                          <a:pt x="677" y="387"/>
                          <a:pt x="680" y="389"/>
                        </a:cubicBezTo>
                        <a:cubicBezTo>
                          <a:pt x="685" y="391"/>
                          <a:pt x="678" y="395"/>
                          <a:pt x="680" y="397"/>
                        </a:cubicBezTo>
                        <a:cubicBezTo>
                          <a:pt x="683" y="400"/>
                          <a:pt x="687" y="399"/>
                          <a:pt x="690" y="401"/>
                        </a:cubicBezTo>
                        <a:cubicBezTo>
                          <a:pt x="691" y="403"/>
                          <a:pt x="702" y="411"/>
                          <a:pt x="702" y="411"/>
                        </a:cubicBezTo>
                        <a:cubicBezTo>
                          <a:pt x="713" y="413"/>
                          <a:pt x="708" y="401"/>
                          <a:pt x="717" y="400"/>
                        </a:cubicBezTo>
                        <a:cubicBezTo>
                          <a:pt x="723" y="400"/>
                          <a:pt x="709" y="418"/>
                          <a:pt x="709" y="419"/>
                        </a:cubicBezTo>
                        <a:cubicBezTo>
                          <a:pt x="710" y="424"/>
                          <a:pt x="745" y="404"/>
                          <a:pt x="749" y="405"/>
                        </a:cubicBezTo>
                        <a:cubicBezTo>
                          <a:pt x="748" y="404"/>
                          <a:pt x="738" y="421"/>
                          <a:pt x="736" y="422"/>
                        </a:cubicBezTo>
                        <a:cubicBezTo>
                          <a:pt x="732" y="426"/>
                          <a:pt x="722" y="419"/>
                          <a:pt x="721" y="429"/>
                        </a:cubicBezTo>
                        <a:cubicBezTo>
                          <a:pt x="719" y="441"/>
                          <a:pt x="729" y="431"/>
                          <a:pt x="730" y="435"/>
                        </a:cubicBezTo>
                        <a:cubicBezTo>
                          <a:pt x="730" y="436"/>
                          <a:pt x="726" y="441"/>
                          <a:pt x="727" y="441"/>
                        </a:cubicBezTo>
                        <a:cubicBezTo>
                          <a:pt x="726" y="441"/>
                          <a:pt x="737" y="441"/>
                          <a:pt x="736" y="442"/>
                        </a:cubicBezTo>
                        <a:cubicBezTo>
                          <a:pt x="726" y="453"/>
                          <a:pt x="738" y="445"/>
                          <a:pt x="744" y="446"/>
                        </a:cubicBezTo>
                        <a:cubicBezTo>
                          <a:pt x="745" y="446"/>
                          <a:pt x="740" y="455"/>
                          <a:pt x="744" y="458"/>
                        </a:cubicBezTo>
                        <a:cubicBezTo>
                          <a:pt x="752" y="464"/>
                          <a:pt x="747" y="454"/>
                          <a:pt x="752" y="452"/>
                        </a:cubicBezTo>
                        <a:cubicBezTo>
                          <a:pt x="755" y="451"/>
                          <a:pt x="768" y="471"/>
                          <a:pt x="775" y="469"/>
                        </a:cubicBezTo>
                        <a:cubicBezTo>
                          <a:pt x="780" y="454"/>
                          <a:pt x="780" y="454"/>
                          <a:pt x="780" y="454"/>
                        </a:cubicBezTo>
                        <a:cubicBezTo>
                          <a:pt x="780" y="451"/>
                          <a:pt x="770" y="440"/>
                          <a:pt x="770" y="436"/>
                        </a:cubicBezTo>
                        <a:cubicBezTo>
                          <a:pt x="770" y="431"/>
                          <a:pt x="779" y="437"/>
                          <a:pt x="780" y="434"/>
                        </a:cubicBezTo>
                        <a:cubicBezTo>
                          <a:pt x="780" y="434"/>
                          <a:pt x="774" y="421"/>
                          <a:pt x="777" y="423"/>
                        </a:cubicBezTo>
                        <a:cubicBezTo>
                          <a:pt x="780" y="424"/>
                          <a:pt x="788" y="442"/>
                          <a:pt x="792" y="439"/>
                        </a:cubicBezTo>
                        <a:cubicBezTo>
                          <a:pt x="792" y="439"/>
                          <a:pt x="796" y="432"/>
                          <a:pt x="796" y="431"/>
                        </a:cubicBezTo>
                        <a:cubicBezTo>
                          <a:pt x="800" y="428"/>
                          <a:pt x="796" y="430"/>
                          <a:pt x="795" y="424"/>
                        </a:cubicBezTo>
                        <a:cubicBezTo>
                          <a:pt x="794" y="421"/>
                          <a:pt x="813" y="436"/>
                          <a:pt x="812" y="427"/>
                        </a:cubicBezTo>
                        <a:cubicBezTo>
                          <a:pt x="812" y="424"/>
                          <a:pt x="789" y="413"/>
                          <a:pt x="793" y="412"/>
                        </a:cubicBezTo>
                        <a:cubicBezTo>
                          <a:pt x="795" y="412"/>
                          <a:pt x="822" y="426"/>
                          <a:pt x="817" y="415"/>
                        </a:cubicBezTo>
                        <a:cubicBezTo>
                          <a:pt x="818" y="415"/>
                          <a:pt x="795" y="403"/>
                          <a:pt x="797" y="404"/>
                        </a:cubicBezTo>
                        <a:cubicBezTo>
                          <a:pt x="810" y="409"/>
                          <a:pt x="799" y="402"/>
                          <a:pt x="802" y="399"/>
                        </a:cubicBezTo>
                        <a:cubicBezTo>
                          <a:pt x="805" y="394"/>
                          <a:pt x="831" y="416"/>
                          <a:pt x="835" y="402"/>
                        </a:cubicBezTo>
                        <a:cubicBezTo>
                          <a:pt x="835" y="403"/>
                          <a:pt x="824" y="402"/>
                          <a:pt x="823" y="401"/>
                        </a:cubicBezTo>
                        <a:cubicBezTo>
                          <a:pt x="820" y="398"/>
                          <a:pt x="829" y="397"/>
                          <a:pt x="830" y="397"/>
                        </a:cubicBezTo>
                        <a:cubicBezTo>
                          <a:pt x="836" y="391"/>
                          <a:pt x="816" y="390"/>
                          <a:pt x="816" y="390"/>
                        </a:cubicBezTo>
                        <a:cubicBezTo>
                          <a:pt x="810" y="384"/>
                          <a:pt x="836" y="391"/>
                          <a:pt x="834" y="391"/>
                        </a:cubicBezTo>
                        <a:cubicBezTo>
                          <a:pt x="843" y="389"/>
                          <a:pt x="840" y="384"/>
                          <a:pt x="833" y="378"/>
                        </a:cubicBezTo>
                        <a:cubicBezTo>
                          <a:pt x="830" y="376"/>
                          <a:pt x="822" y="371"/>
                          <a:pt x="817" y="373"/>
                        </a:cubicBezTo>
                        <a:cubicBezTo>
                          <a:pt x="805" y="377"/>
                          <a:pt x="819" y="378"/>
                          <a:pt x="814" y="384"/>
                        </a:cubicBezTo>
                        <a:cubicBezTo>
                          <a:pt x="812" y="387"/>
                          <a:pt x="806" y="376"/>
                          <a:pt x="805" y="376"/>
                        </a:cubicBezTo>
                        <a:cubicBezTo>
                          <a:pt x="802" y="376"/>
                          <a:pt x="796" y="387"/>
                          <a:pt x="795" y="386"/>
                        </a:cubicBezTo>
                        <a:cubicBezTo>
                          <a:pt x="793" y="383"/>
                          <a:pt x="798" y="377"/>
                          <a:pt x="795" y="374"/>
                        </a:cubicBezTo>
                        <a:cubicBezTo>
                          <a:pt x="789" y="370"/>
                          <a:pt x="788" y="377"/>
                          <a:pt x="784" y="378"/>
                        </a:cubicBezTo>
                        <a:cubicBezTo>
                          <a:pt x="783" y="378"/>
                          <a:pt x="775" y="390"/>
                          <a:pt x="770" y="379"/>
                        </a:cubicBezTo>
                        <a:cubicBezTo>
                          <a:pt x="770" y="379"/>
                          <a:pt x="793" y="363"/>
                          <a:pt x="792" y="360"/>
                        </a:cubicBezTo>
                        <a:cubicBezTo>
                          <a:pt x="786" y="347"/>
                          <a:pt x="776" y="377"/>
                          <a:pt x="770" y="372"/>
                        </a:cubicBezTo>
                        <a:cubicBezTo>
                          <a:pt x="764" y="367"/>
                          <a:pt x="784" y="361"/>
                          <a:pt x="764" y="362"/>
                        </a:cubicBezTo>
                        <a:cubicBezTo>
                          <a:pt x="761" y="362"/>
                          <a:pt x="741" y="368"/>
                          <a:pt x="742" y="371"/>
                        </a:cubicBezTo>
                        <a:cubicBezTo>
                          <a:pt x="741" y="364"/>
                          <a:pt x="741" y="367"/>
                          <a:pt x="739" y="362"/>
                        </a:cubicBezTo>
                        <a:cubicBezTo>
                          <a:pt x="738" y="359"/>
                          <a:pt x="745" y="360"/>
                          <a:pt x="746" y="358"/>
                        </a:cubicBezTo>
                        <a:cubicBezTo>
                          <a:pt x="745" y="357"/>
                          <a:pt x="743" y="356"/>
                          <a:pt x="741" y="355"/>
                        </a:cubicBezTo>
                        <a:cubicBezTo>
                          <a:pt x="741" y="355"/>
                          <a:pt x="763" y="360"/>
                          <a:pt x="762" y="347"/>
                        </a:cubicBezTo>
                        <a:cubicBezTo>
                          <a:pt x="761" y="330"/>
                          <a:pt x="743" y="335"/>
                          <a:pt x="734" y="335"/>
                        </a:cubicBezTo>
                        <a:cubicBezTo>
                          <a:pt x="731" y="336"/>
                          <a:pt x="731" y="342"/>
                          <a:pt x="728" y="340"/>
                        </a:cubicBezTo>
                        <a:cubicBezTo>
                          <a:pt x="724" y="336"/>
                          <a:pt x="735" y="333"/>
                          <a:pt x="731" y="329"/>
                        </a:cubicBezTo>
                        <a:cubicBezTo>
                          <a:pt x="716" y="315"/>
                          <a:pt x="726" y="338"/>
                          <a:pt x="725" y="340"/>
                        </a:cubicBezTo>
                        <a:cubicBezTo>
                          <a:pt x="721" y="346"/>
                          <a:pt x="716" y="321"/>
                          <a:pt x="716" y="321"/>
                        </a:cubicBezTo>
                        <a:cubicBezTo>
                          <a:pt x="708" y="319"/>
                          <a:pt x="707" y="337"/>
                          <a:pt x="704" y="341"/>
                        </a:cubicBezTo>
                        <a:cubicBezTo>
                          <a:pt x="704" y="342"/>
                          <a:pt x="709" y="318"/>
                          <a:pt x="702" y="320"/>
                        </a:cubicBezTo>
                        <a:cubicBezTo>
                          <a:pt x="696" y="321"/>
                          <a:pt x="700" y="330"/>
                          <a:pt x="695" y="332"/>
                        </a:cubicBezTo>
                        <a:cubicBezTo>
                          <a:pt x="693" y="332"/>
                          <a:pt x="682" y="329"/>
                          <a:pt x="683" y="326"/>
                        </a:cubicBezTo>
                        <a:cubicBezTo>
                          <a:pt x="684" y="325"/>
                          <a:pt x="696" y="325"/>
                          <a:pt x="694" y="321"/>
                        </a:cubicBezTo>
                        <a:cubicBezTo>
                          <a:pt x="694" y="320"/>
                          <a:pt x="684" y="320"/>
                          <a:pt x="682" y="319"/>
                        </a:cubicBezTo>
                        <a:cubicBezTo>
                          <a:pt x="680" y="321"/>
                          <a:pt x="678" y="321"/>
                          <a:pt x="676" y="320"/>
                        </a:cubicBezTo>
                        <a:cubicBezTo>
                          <a:pt x="676" y="318"/>
                          <a:pt x="676" y="316"/>
                          <a:pt x="678" y="314"/>
                        </a:cubicBezTo>
                        <a:cubicBezTo>
                          <a:pt x="674" y="313"/>
                          <a:pt x="674" y="313"/>
                          <a:pt x="668" y="313"/>
                        </a:cubicBezTo>
                        <a:cubicBezTo>
                          <a:pt x="668" y="313"/>
                          <a:pt x="659" y="321"/>
                          <a:pt x="659" y="315"/>
                        </a:cubicBezTo>
                        <a:cubicBezTo>
                          <a:pt x="658" y="312"/>
                          <a:pt x="667" y="312"/>
                          <a:pt x="665" y="308"/>
                        </a:cubicBezTo>
                        <a:cubicBezTo>
                          <a:pt x="663" y="306"/>
                          <a:pt x="650" y="313"/>
                          <a:pt x="650" y="306"/>
                        </a:cubicBezTo>
                        <a:cubicBezTo>
                          <a:pt x="649" y="305"/>
                          <a:pt x="660" y="302"/>
                          <a:pt x="657" y="299"/>
                        </a:cubicBezTo>
                        <a:cubicBezTo>
                          <a:pt x="654" y="297"/>
                          <a:pt x="650" y="303"/>
                          <a:pt x="648" y="301"/>
                        </a:cubicBezTo>
                        <a:cubicBezTo>
                          <a:pt x="645" y="299"/>
                          <a:pt x="647" y="294"/>
                          <a:pt x="643" y="293"/>
                        </a:cubicBezTo>
                        <a:cubicBezTo>
                          <a:pt x="638" y="292"/>
                          <a:pt x="624" y="297"/>
                          <a:pt x="620" y="291"/>
                        </a:cubicBezTo>
                        <a:cubicBezTo>
                          <a:pt x="618" y="287"/>
                          <a:pt x="643" y="293"/>
                          <a:pt x="640" y="286"/>
                        </a:cubicBezTo>
                        <a:cubicBezTo>
                          <a:pt x="639" y="282"/>
                          <a:pt x="609" y="287"/>
                          <a:pt x="608" y="278"/>
                        </a:cubicBezTo>
                        <a:cubicBezTo>
                          <a:pt x="608" y="277"/>
                          <a:pt x="630" y="279"/>
                          <a:pt x="632" y="278"/>
                        </a:cubicBezTo>
                        <a:cubicBezTo>
                          <a:pt x="635" y="277"/>
                          <a:pt x="629" y="273"/>
                          <a:pt x="634" y="272"/>
                        </a:cubicBezTo>
                        <a:cubicBezTo>
                          <a:pt x="636" y="270"/>
                          <a:pt x="646" y="272"/>
                          <a:pt x="647" y="270"/>
                        </a:cubicBezTo>
                        <a:cubicBezTo>
                          <a:pt x="651" y="261"/>
                          <a:pt x="615" y="263"/>
                          <a:pt x="615" y="265"/>
                        </a:cubicBezTo>
                        <a:cubicBezTo>
                          <a:pt x="616" y="262"/>
                          <a:pt x="635" y="256"/>
                          <a:pt x="635" y="257"/>
                        </a:cubicBezTo>
                        <a:cubicBezTo>
                          <a:pt x="633" y="250"/>
                          <a:pt x="611" y="258"/>
                          <a:pt x="611" y="256"/>
                        </a:cubicBezTo>
                        <a:cubicBezTo>
                          <a:pt x="609" y="241"/>
                          <a:pt x="690" y="276"/>
                          <a:pt x="682" y="255"/>
                        </a:cubicBezTo>
                        <a:cubicBezTo>
                          <a:pt x="678" y="244"/>
                          <a:pt x="651" y="249"/>
                          <a:pt x="644" y="247"/>
                        </a:cubicBezTo>
                        <a:cubicBezTo>
                          <a:pt x="631" y="245"/>
                          <a:pt x="630" y="242"/>
                          <a:pt x="617" y="244"/>
                        </a:cubicBezTo>
                        <a:cubicBezTo>
                          <a:pt x="612" y="244"/>
                          <a:pt x="593" y="250"/>
                          <a:pt x="589" y="243"/>
                        </a:cubicBezTo>
                        <a:cubicBezTo>
                          <a:pt x="592" y="248"/>
                          <a:pt x="634" y="236"/>
                          <a:pt x="640" y="235"/>
                        </a:cubicBezTo>
                        <a:cubicBezTo>
                          <a:pt x="644" y="234"/>
                          <a:pt x="646" y="230"/>
                          <a:pt x="651" y="230"/>
                        </a:cubicBezTo>
                        <a:cubicBezTo>
                          <a:pt x="654" y="230"/>
                          <a:pt x="660" y="232"/>
                          <a:pt x="664" y="231"/>
                        </a:cubicBezTo>
                        <a:cubicBezTo>
                          <a:pt x="669" y="228"/>
                          <a:pt x="671" y="233"/>
                          <a:pt x="668" y="223"/>
                        </a:cubicBezTo>
                        <a:cubicBezTo>
                          <a:pt x="667" y="220"/>
                          <a:pt x="654" y="208"/>
                          <a:pt x="651" y="207"/>
                        </a:cubicBezTo>
                        <a:cubicBezTo>
                          <a:pt x="641" y="204"/>
                          <a:pt x="648" y="207"/>
                          <a:pt x="640" y="212"/>
                        </a:cubicBezTo>
                        <a:cubicBezTo>
                          <a:pt x="632" y="216"/>
                          <a:pt x="602" y="238"/>
                          <a:pt x="593" y="231"/>
                        </a:cubicBezTo>
                        <a:cubicBezTo>
                          <a:pt x="592" y="231"/>
                          <a:pt x="640" y="214"/>
                          <a:pt x="614" y="210"/>
                        </a:cubicBezTo>
                        <a:cubicBezTo>
                          <a:pt x="597" y="208"/>
                          <a:pt x="593" y="230"/>
                          <a:pt x="576" y="229"/>
                        </a:cubicBezTo>
                        <a:cubicBezTo>
                          <a:pt x="572" y="228"/>
                          <a:pt x="597" y="207"/>
                          <a:pt x="601" y="205"/>
                        </a:cubicBezTo>
                        <a:cubicBezTo>
                          <a:pt x="608" y="203"/>
                          <a:pt x="636" y="204"/>
                          <a:pt x="635" y="191"/>
                        </a:cubicBezTo>
                        <a:cubicBezTo>
                          <a:pt x="635" y="187"/>
                          <a:pt x="609" y="179"/>
                          <a:pt x="604" y="179"/>
                        </a:cubicBezTo>
                        <a:cubicBezTo>
                          <a:pt x="598" y="180"/>
                          <a:pt x="593" y="185"/>
                          <a:pt x="589" y="187"/>
                        </a:cubicBezTo>
                        <a:cubicBezTo>
                          <a:pt x="587" y="188"/>
                          <a:pt x="579" y="194"/>
                          <a:pt x="579" y="194"/>
                        </a:cubicBezTo>
                        <a:cubicBezTo>
                          <a:pt x="577" y="194"/>
                          <a:pt x="572" y="187"/>
                          <a:pt x="573" y="186"/>
                        </a:cubicBezTo>
                        <a:cubicBezTo>
                          <a:pt x="576" y="183"/>
                          <a:pt x="594" y="180"/>
                          <a:pt x="593" y="175"/>
                        </a:cubicBezTo>
                        <a:cubicBezTo>
                          <a:pt x="593" y="172"/>
                          <a:pt x="567" y="182"/>
                          <a:pt x="563" y="186"/>
                        </a:cubicBezTo>
                        <a:cubicBezTo>
                          <a:pt x="558" y="191"/>
                          <a:pt x="557" y="209"/>
                          <a:pt x="550" y="212"/>
                        </a:cubicBezTo>
                        <a:cubicBezTo>
                          <a:pt x="548" y="213"/>
                          <a:pt x="552" y="193"/>
                          <a:pt x="550" y="192"/>
                        </a:cubicBezTo>
                        <a:cubicBezTo>
                          <a:pt x="547" y="189"/>
                          <a:pt x="530" y="202"/>
                          <a:pt x="529" y="198"/>
                        </a:cubicBezTo>
                        <a:cubicBezTo>
                          <a:pt x="527" y="188"/>
                          <a:pt x="552" y="186"/>
                          <a:pt x="555" y="185"/>
                        </a:cubicBezTo>
                        <a:cubicBezTo>
                          <a:pt x="562" y="181"/>
                          <a:pt x="581" y="160"/>
                          <a:pt x="561" y="163"/>
                        </a:cubicBezTo>
                        <a:cubicBezTo>
                          <a:pt x="554" y="165"/>
                          <a:pt x="557" y="171"/>
                          <a:pt x="553" y="174"/>
                        </a:cubicBezTo>
                        <a:cubicBezTo>
                          <a:pt x="549" y="176"/>
                          <a:pt x="544" y="175"/>
                          <a:pt x="539" y="176"/>
                        </a:cubicBezTo>
                        <a:cubicBezTo>
                          <a:pt x="536" y="177"/>
                          <a:pt x="511" y="189"/>
                          <a:pt x="511" y="186"/>
                        </a:cubicBezTo>
                        <a:cubicBezTo>
                          <a:pt x="511" y="183"/>
                          <a:pt x="524" y="179"/>
                          <a:pt x="521" y="176"/>
                        </a:cubicBezTo>
                        <a:cubicBezTo>
                          <a:pt x="518" y="174"/>
                          <a:pt x="507" y="183"/>
                          <a:pt x="506" y="176"/>
                        </a:cubicBezTo>
                        <a:cubicBezTo>
                          <a:pt x="505" y="174"/>
                          <a:pt x="507" y="173"/>
                          <a:pt x="508" y="173"/>
                        </a:cubicBezTo>
                        <a:cubicBezTo>
                          <a:pt x="508" y="173"/>
                          <a:pt x="508" y="173"/>
                          <a:pt x="508" y="173"/>
                        </a:cubicBezTo>
                        <a:cubicBezTo>
                          <a:pt x="507" y="173"/>
                          <a:pt x="507" y="173"/>
                          <a:pt x="508" y="173"/>
                        </a:cubicBezTo>
                        <a:cubicBezTo>
                          <a:pt x="520" y="173"/>
                          <a:pt x="522" y="164"/>
                          <a:pt x="531" y="160"/>
                        </a:cubicBezTo>
                        <a:cubicBezTo>
                          <a:pt x="533" y="159"/>
                          <a:pt x="543" y="162"/>
                          <a:pt x="544" y="16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0" name="Freeform 190">
                    <a:extLst>
                      <a:ext uri="{FF2B5EF4-FFF2-40B4-BE49-F238E27FC236}">
                        <a16:creationId xmlns:a16="http://schemas.microsoft.com/office/drawing/2014/main" id="{0EDF9A69-2602-4532-94DC-B41771B6E4DF}"/>
                      </a:ext>
                    </a:extLst>
                  </p:cNvPr>
                  <p:cNvSpPr>
                    <a:spLocks/>
                  </p:cNvSpPr>
                  <p:nvPr/>
                </p:nvSpPr>
                <p:spPr bwMode="auto">
                  <a:xfrm>
                    <a:off x="3152778" y="2373345"/>
                    <a:ext cx="63500" cy="39688"/>
                  </a:xfrm>
                  <a:custGeom>
                    <a:avLst/>
                    <a:gdLst>
                      <a:gd name="T0" fmla="*/ 36 w 59"/>
                      <a:gd name="T1" fmla="*/ 5 h 37"/>
                      <a:gd name="T2" fmla="*/ 24 w 59"/>
                      <a:gd name="T3" fmla="*/ 7 h 37"/>
                      <a:gd name="T4" fmla="*/ 16 w 59"/>
                      <a:gd name="T5" fmla="*/ 6 h 37"/>
                      <a:gd name="T6" fmla="*/ 8 w 59"/>
                      <a:gd name="T7" fmla="*/ 13 h 37"/>
                      <a:gd name="T8" fmla="*/ 2 w 59"/>
                      <a:gd name="T9" fmla="*/ 21 h 37"/>
                      <a:gd name="T10" fmla="*/ 7 w 59"/>
                      <a:gd name="T11" fmla="*/ 37 h 37"/>
                      <a:gd name="T12" fmla="*/ 12 w 59"/>
                      <a:gd name="T13" fmla="*/ 35 h 37"/>
                      <a:gd name="T14" fmla="*/ 16 w 59"/>
                      <a:gd name="T15" fmla="*/ 36 h 37"/>
                      <a:gd name="T16" fmla="*/ 24 w 59"/>
                      <a:gd name="T17" fmla="*/ 37 h 37"/>
                      <a:gd name="T18" fmla="*/ 31 w 59"/>
                      <a:gd name="T19" fmla="*/ 31 h 37"/>
                      <a:gd name="T20" fmla="*/ 38 w 59"/>
                      <a:gd name="T21" fmla="*/ 23 h 37"/>
                      <a:gd name="T22" fmla="*/ 45 w 59"/>
                      <a:gd name="T23" fmla="*/ 18 h 37"/>
                      <a:gd name="T24" fmla="*/ 54 w 59"/>
                      <a:gd name="T25" fmla="*/ 15 h 37"/>
                      <a:gd name="T26" fmla="*/ 53 w 59"/>
                      <a:gd name="T27" fmla="*/ 2 h 37"/>
                      <a:gd name="T28" fmla="*/ 36 w 59"/>
                      <a:gd name="T2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37">
                        <a:moveTo>
                          <a:pt x="36" y="5"/>
                        </a:moveTo>
                        <a:cubicBezTo>
                          <a:pt x="32" y="6"/>
                          <a:pt x="29" y="8"/>
                          <a:pt x="24" y="7"/>
                        </a:cubicBezTo>
                        <a:cubicBezTo>
                          <a:pt x="22" y="7"/>
                          <a:pt x="18" y="5"/>
                          <a:pt x="16" y="6"/>
                        </a:cubicBezTo>
                        <a:cubicBezTo>
                          <a:pt x="13" y="7"/>
                          <a:pt x="10" y="11"/>
                          <a:pt x="8" y="13"/>
                        </a:cubicBezTo>
                        <a:cubicBezTo>
                          <a:pt x="6" y="16"/>
                          <a:pt x="4" y="19"/>
                          <a:pt x="2" y="21"/>
                        </a:cubicBezTo>
                        <a:cubicBezTo>
                          <a:pt x="0" y="25"/>
                          <a:pt x="1" y="37"/>
                          <a:pt x="7" y="37"/>
                        </a:cubicBezTo>
                        <a:cubicBezTo>
                          <a:pt x="9" y="37"/>
                          <a:pt x="10" y="35"/>
                          <a:pt x="12" y="35"/>
                        </a:cubicBezTo>
                        <a:cubicBezTo>
                          <a:pt x="13" y="35"/>
                          <a:pt x="14" y="35"/>
                          <a:pt x="16" y="36"/>
                        </a:cubicBezTo>
                        <a:cubicBezTo>
                          <a:pt x="18" y="36"/>
                          <a:pt x="21" y="37"/>
                          <a:pt x="24" y="37"/>
                        </a:cubicBezTo>
                        <a:cubicBezTo>
                          <a:pt x="27" y="36"/>
                          <a:pt x="29" y="33"/>
                          <a:pt x="31" y="31"/>
                        </a:cubicBezTo>
                        <a:cubicBezTo>
                          <a:pt x="33" y="28"/>
                          <a:pt x="35" y="26"/>
                          <a:pt x="38" y="23"/>
                        </a:cubicBezTo>
                        <a:cubicBezTo>
                          <a:pt x="40" y="22"/>
                          <a:pt x="42" y="19"/>
                          <a:pt x="45" y="18"/>
                        </a:cubicBezTo>
                        <a:cubicBezTo>
                          <a:pt x="48" y="17"/>
                          <a:pt x="52" y="17"/>
                          <a:pt x="54" y="15"/>
                        </a:cubicBezTo>
                        <a:cubicBezTo>
                          <a:pt x="58" y="11"/>
                          <a:pt x="59" y="4"/>
                          <a:pt x="53" y="2"/>
                        </a:cubicBezTo>
                        <a:cubicBezTo>
                          <a:pt x="48" y="0"/>
                          <a:pt x="41" y="3"/>
                          <a:pt x="36" y="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1" name="Freeform 191">
                    <a:extLst>
                      <a:ext uri="{FF2B5EF4-FFF2-40B4-BE49-F238E27FC236}">
                        <a16:creationId xmlns:a16="http://schemas.microsoft.com/office/drawing/2014/main" id="{A9F35379-2512-4343-A177-38370D5216FB}"/>
                      </a:ext>
                    </a:extLst>
                  </p:cNvPr>
                  <p:cNvSpPr>
                    <a:spLocks/>
                  </p:cNvSpPr>
                  <p:nvPr/>
                </p:nvSpPr>
                <p:spPr bwMode="auto">
                  <a:xfrm>
                    <a:off x="3206753" y="2374932"/>
                    <a:ext cx="6350" cy="3175"/>
                  </a:xfrm>
                  <a:custGeom>
                    <a:avLst/>
                    <a:gdLst>
                      <a:gd name="T0" fmla="*/ 3 w 6"/>
                      <a:gd name="T1" fmla="*/ 1 h 3"/>
                      <a:gd name="T2" fmla="*/ 3 w 6"/>
                      <a:gd name="T3" fmla="*/ 1 h 3"/>
                    </a:gdLst>
                    <a:ahLst/>
                    <a:cxnLst>
                      <a:cxn ang="0">
                        <a:pos x="T0" y="T1"/>
                      </a:cxn>
                      <a:cxn ang="0">
                        <a:pos x="T2" y="T3"/>
                      </a:cxn>
                    </a:cxnLst>
                    <a:rect l="0" t="0" r="r" b="b"/>
                    <a:pathLst>
                      <a:path w="6" h="3">
                        <a:moveTo>
                          <a:pt x="3" y="1"/>
                        </a:moveTo>
                        <a:cubicBezTo>
                          <a:pt x="6" y="3"/>
                          <a:pt x="0" y="0"/>
                          <a:pt x="3"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2" name="Freeform 212">
                    <a:extLst>
                      <a:ext uri="{FF2B5EF4-FFF2-40B4-BE49-F238E27FC236}">
                        <a16:creationId xmlns:a16="http://schemas.microsoft.com/office/drawing/2014/main" id="{940CEC50-AF64-4F44-9CE2-A1AA44122C17}"/>
                      </a:ext>
                    </a:extLst>
                  </p:cNvPr>
                  <p:cNvSpPr>
                    <a:spLocks/>
                  </p:cNvSpPr>
                  <p:nvPr/>
                </p:nvSpPr>
                <p:spPr bwMode="auto">
                  <a:xfrm>
                    <a:off x="3252791" y="2346356"/>
                    <a:ext cx="0"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0"/>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3" name="Freeform 213">
                    <a:extLst>
                      <a:ext uri="{FF2B5EF4-FFF2-40B4-BE49-F238E27FC236}">
                        <a16:creationId xmlns:a16="http://schemas.microsoft.com/office/drawing/2014/main" id="{04AF810B-187A-4A2D-8F0F-0EBD4CE3BB61}"/>
                      </a:ext>
                    </a:extLst>
                  </p:cNvPr>
                  <p:cNvSpPr>
                    <a:spLocks/>
                  </p:cNvSpPr>
                  <p:nvPr/>
                </p:nvSpPr>
                <p:spPr bwMode="auto">
                  <a:xfrm>
                    <a:off x="3048004" y="2232055"/>
                    <a:ext cx="219075" cy="133352"/>
                  </a:xfrm>
                  <a:custGeom>
                    <a:avLst/>
                    <a:gdLst>
                      <a:gd name="T0" fmla="*/ 190 w 202"/>
                      <a:gd name="T1" fmla="*/ 106 h 124"/>
                      <a:gd name="T2" fmla="*/ 202 w 202"/>
                      <a:gd name="T3" fmla="*/ 97 h 124"/>
                      <a:gd name="T4" fmla="*/ 183 w 202"/>
                      <a:gd name="T5" fmla="*/ 82 h 124"/>
                      <a:gd name="T6" fmla="*/ 155 w 202"/>
                      <a:gd name="T7" fmla="*/ 84 h 124"/>
                      <a:gd name="T8" fmla="*/ 160 w 202"/>
                      <a:gd name="T9" fmla="*/ 70 h 124"/>
                      <a:gd name="T10" fmla="*/ 146 w 202"/>
                      <a:gd name="T11" fmla="*/ 52 h 124"/>
                      <a:gd name="T12" fmla="*/ 100 w 202"/>
                      <a:gd name="T13" fmla="*/ 34 h 124"/>
                      <a:gd name="T14" fmla="*/ 80 w 202"/>
                      <a:gd name="T15" fmla="*/ 22 h 124"/>
                      <a:gd name="T16" fmla="*/ 68 w 202"/>
                      <a:gd name="T17" fmla="*/ 30 h 124"/>
                      <a:gd name="T18" fmla="*/ 54 w 202"/>
                      <a:gd name="T19" fmla="*/ 13 h 124"/>
                      <a:gd name="T20" fmla="*/ 57 w 202"/>
                      <a:gd name="T21" fmla="*/ 3 h 124"/>
                      <a:gd name="T22" fmla="*/ 48 w 202"/>
                      <a:gd name="T23" fmla="*/ 1 h 124"/>
                      <a:gd name="T24" fmla="*/ 32 w 202"/>
                      <a:gd name="T25" fmla="*/ 36 h 124"/>
                      <a:gd name="T26" fmla="*/ 31 w 202"/>
                      <a:gd name="T27" fmla="*/ 52 h 124"/>
                      <a:gd name="T28" fmla="*/ 24 w 202"/>
                      <a:gd name="T29" fmla="*/ 64 h 124"/>
                      <a:gd name="T30" fmla="*/ 29 w 202"/>
                      <a:gd name="T31" fmla="*/ 76 h 124"/>
                      <a:gd name="T32" fmla="*/ 17 w 202"/>
                      <a:gd name="T33" fmla="*/ 89 h 124"/>
                      <a:gd name="T34" fmla="*/ 5 w 202"/>
                      <a:gd name="T35" fmla="*/ 101 h 124"/>
                      <a:gd name="T36" fmla="*/ 47 w 202"/>
                      <a:gd name="T37" fmla="*/ 101 h 124"/>
                      <a:gd name="T38" fmla="*/ 60 w 202"/>
                      <a:gd name="T39" fmla="*/ 124 h 124"/>
                      <a:gd name="T40" fmla="*/ 88 w 202"/>
                      <a:gd name="T41" fmla="*/ 101 h 124"/>
                      <a:gd name="T42" fmla="*/ 103 w 202"/>
                      <a:gd name="T43" fmla="*/ 94 h 124"/>
                      <a:gd name="T44" fmla="*/ 107 w 202"/>
                      <a:gd name="T45" fmla="*/ 83 h 124"/>
                      <a:gd name="T46" fmla="*/ 122 w 202"/>
                      <a:gd name="T47" fmla="*/ 77 h 124"/>
                      <a:gd name="T48" fmla="*/ 122 w 202"/>
                      <a:gd name="T49" fmla="*/ 85 h 124"/>
                      <a:gd name="T50" fmla="*/ 134 w 202"/>
                      <a:gd name="T51" fmla="*/ 88 h 124"/>
                      <a:gd name="T52" fmla="*/ 141 w 202"/>
                      <a:gd name="T53" fmla="*/ 90 h 124"/>
                      <a:gd name="T54" fmla="*/ 141 w 202"/>
                      <a:gd name="T55" fmla="*/ 95 h 124"/>
                      <a:gd name="T56" fmla="*/ 139 w 202"/>
                      <a:gd name="T57" fmla="*/ 99 h 124"/>
                      <a:gd name="T58" fmla="*/ 147 w 202"/>
                      <a:gd name="T59" fmla="*/ 101 h 124"/>
                      <a:gd name="T60" fmla="*/ 170 w 202"/>
                      <a:gd name="T61" fmla="*/ 108 h 124"/>
                      <a:gd name="T62" fmla="*/ 190 w 202"/>
                      <a:gd name="T63" fmla="*/ 106 h 124"/>
                      <a:gd name="T64" fmla="*/ 190 w 202"/>
                      <a:gd name="T65" fmla="*/ 10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2" h="124">
                        <a:moveTo>
                          <a:pt x="190" y="106"/>
                        </a:moveTo>
                        <a:cubicBezTo>
                          <a:pt x="192" y="101"/>
                          <a:pt x="201" y="101"/>
                          <a:pt x="202" y="97"/>
                        </a:cubicBezTo>
                        <a:cubicBezTo>
                          <a:pt x="202" y="99"/>
                          <a:pt x="184" y="82"/>
                          <a:pt x="183" y="82"/>
                        </a:cubicBezTo>
                        <a:cubicBezTo>
                          <a:pt x="178" y="80"/>
                          <a:pt x="156" y="88"/>
                          <a:pt x="155" y="84"/>
                        </a:cubicBezTo>
                        <a:cubicBezTo>
                          <a:pt x="155" y="82"/>
                          <a:pt x="162" y="76"/>
                          <a:pt x="160" y="70"/>
                        </a:cubicBezTo>
                        <a:cubicBezTo>
                          <a:pt x="160" y="68"/>
                          <a:pt x="148" y="54"/>
                          <a:pt x="146" y="52"/>
                        </a:cubicBezTo>
                        <a:cubicBezTo>
                          <a:pt x="132" y="42"/>
                          <a:pt x="115" y="37"/>
                          <a:pt x="100" y="34"/>
                        </a:cubicBezTo>
                        <a:cubicBezTo>
                          <a:pt x="93" y="32"/>
                          <a:pt x="84" y="22"/>
                          <a:pt x="80" y="22"/>
                        </a:cubicBezTo>
                        <a:cubicBezTo>
                          <a:pt x="74" y="21"/>
                          <a:pt x="70" y="31"/>
                          <a:pt x="68" y="30"/>
                        </a:cubicBezTo>
                        <a:cubicBezTo>
                          <a:pt x="65" y="30"/>
                          <a:pt x="55" y="15"/>
                          <a:pt x="54" y="13"/>
                        </a:cubicBezTo>
                        <a:cubicBezTo>
                          <a:pt x="54" y="12"/>
                          <a:pt x="62" y="10"/>
                          <a:pt x="57" y="3"/>
                        </a:cubicBezTo>
                        <a:cubicBezTo>
                          <a:pt x="58" y="4"/>
                          <a:pt x="48" y="1"/>
                          <a:pt x="48" y="1"/>
                        </a:cubicBezTo>
                        <a:cubicBezTo>
                          <a:pt x="33" y="0"/>
                          <a:pt x="33" y="22"/>
                          <a:pt x="32" y="36"/>
                        </a:cubicBezTo>
                        <a:cubicBezTo>
                          <a:pt x="32" y="42"/>
                          <a:pt x="32" y="46"/>
                          <a:pt x="31" y="52"/>
                        </a:cubicBezTo>
                        <a:cubicBezTo>
                          <a:pt x="26" y="54"/>
                          <a:pt x="24" y="58"/>
                          <a:pt x="24" y="64"/>
                        </a:cubicBezTo>
                        <a:cubicBezTo>
                          <a:pt x="25" y="68"/>
                          <a:pt x="26" y="72"/>
                          <a:pt x="29" y="76"/>
                        </a:cubicBezTo>
                        <a:cubicBezTo>
                          <a:pt x="26" y="87"/>
                          <a:pt x="26" y="82"/>
                          <a:pt x="17" y="89"/>
                        </a:cubicBezTo>
                        <a:cubicBezTo>
                          <a:pt x="15" y="90"/>
                          <a:pt x="0" y="98"/>
                          <a:pt x="5" y="101"/>
                        </a:cubicBezTo>
                        <a:cubicBezTo>
                          <a:pt x="17" y="109"/>
                          <a:pt x="36" y="88"/>
                          <a:pt x="47" y="101"/>
                        </a:cubicBezTo>
                        <a:cubicBezTo>
                          <a:pt x="53" y="109"/>
                          <a:pt x="42" y="122"/>
                          <a:pt x="60" y="124"/>
                        </a:cubicBezTo>
                        <a:cubicBezTo>
                          <a:pt x="71" y="124"/>
                          <a:pt x="80" y="107"/>
                          <a:pt x="88" y="101"/>
                        </a:cubicBezTo>
                        <a:cubicBezTo>
                          <a:pt x="94" y="98"/>
                          <a:pt x="98" y="99"/>
                          <a:pt x="103" y="94"/>
                        </a:cubicBezTo>
                        <a:cubicBezTo>
                          <a:pt x="105" y="92"/>
                          <a:pt x="103" y="86"/>
                          <a:pt x="107" y="83"/>
                        </a:cubicBezTo>
                        <a:cubicBezTo>
                          <a:pt x="109" y="81"/>
                          <a:pt x="119" y="76"/>
                          <a:pt x="122" y="77"/>
                        </a:cubicBezTo>
                        <a:cubicBezTo>
                          <a:pt x="127" y="78"/>
                          <a:pt x="121" y="85"/>
                          <a:pt x="122" y="85"/>
                        </a:cubicBezTo>
                        <a:cubicBezTo>
                          <a:pt x="123" y="86"/>
                          <a:pt x="133" y="88"/>
                          <a:pt x="134" y="88"/>
                        </a:cubicBezTo>
                        <a:cubicBezTo>
                          <a:pt x="136" y="88"/>
                          <a:pt x="139" y="89"/>
                          <a:pt x="141" y="90"/>
                        </a:cubicBezTo>
                        <a:cubicBezTo>
                          <a:pt x="143" y="92"/>
                          <a:pt x="143" y="93"/>
                          <a:pt x="141" y="95"/>
                        </a:cubicBezTo>
                        <a:cubicBezTo>
                          <a:pt x="139" y="96"/>
                          <a:pt x="139" y="97"/>
                          <a:pt x="139" y="99"/>
                        </a:cubicBezTo>
                        <a:cubicBezTo>
                          <a:pt x="142" y="100"/>
                          <a:pt x="144" y="101"/>
                          <a:pt x="147" y="101"/>
                        </a:cubicBezTo>
                        <a:cubicBezTo>
                          <a:pt x="150" y="103"/>
                          <a:pt x="165" y="106"/>
                          <a:pt x="170" y="108"/>
                        </a:cubicBezTo>
                        <a:cubicBezTo>
                          <a:pt x="174" y="109"/>
                          <a:pt x="186" y="114"/>
                          <a:pt x="190" y="106"/>
                        </a:cubicBezTo>
                        <a:cubicBezTo>
                          <a:pt x="190" y="105"/>
                          <a:pt x="190" y="105"/>
                          <a:pt x="190" y="10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4" name="Freeform 214">
                    <a:extLst>
                      <a:ext uri="{FF2B5EF4-FFF2-40B4-BE49-F238E27FC236}">
                        <a16:creationId xmlns:a16="http://schemas.microsoft.com/office/drawing/2014/main" id="{9ABBB007-4FB3-4308-9663-337D78DAF621}"/>
                      </a:ext>
                    </a:extLst>
                  </p:cNvPr>
                  <p:cNvSpPr>
                    <a:spLocks/>
                  </p:cNvSpPr>
                  <p:nvPr/>
                </p:nvSpPr>
                <p:spPr bwMode="auto">
                  <a:xfrm>
                    <a:off x="3268666" y="2430495"/>
                    <a:ext cx="0" cy="1588"/>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1"/>
                        </a:cubicBezTo>
                        <a:cubicBezTo>
                          <a:pt x="0" y="0"/>
                          <a:pt x="0" y="0"/>
                          <a:pt x="0" y="0"/>
                        </a:cubicBezTo>
                        <a:cubicBezTo>
                          <a:pt x="0" y="2"/>
                          <a:pt x="0" y="2"/>
                          <a:pt x="0"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5" name="Freeform 215">
                    <a:extLst>
                      <a:ext uri="{FF2B5EF4-FFF2-40B4-BE49-F238E27FC236}">
                        <a16:creationId xmlns:a16="http://schemas.microsoft.com/office/drawing/2014/main" id="{77661228-BA8A-4FFE-A924-D59634F6EC36}"/>
                      </a:ext>
                    </a:extLst>
                  </p:cNvPr>
                  <p:cNvSpPr>
                    <a:spLocks/>
                  </p:cNvSpPr>
                  <p:nvPr/>
                </p:nvSpPr>
                <p:spPr bwMode="auto">
                  <a:xfrm>
                    <a:off x="3265491" y="2401920"/>
                    <a:ext cx="33338" cy="39688"/>
                  </a:xfrm>
                  <a:custGeom>
                    <a:avLst/>
                    <a:gdLst>
                      <a:gd name="T0" fmla="*/ 11 w 31"/>
                      <a:gd name="T1" fmla="*/ 35 h 37"/>
                      <a:gd name="T2" fmla="*/ 20 w 31"/>
                      <a:gd name="T3" fmla="*/ 30 h 37"/>
                      <a:gd name="T4" fmla="*/ 23 w 31"/>
                      <a:gd name="T5" fmla="*/ 24 h 37"/>
                      <a:gd name="T6" fmla="*/ 28 w 31"/>
                      <a:gd name="T7" fmla="*/ 18 h 37"/>
                      <a:gd name="T8" fmla="*/ 29 w 31"/>
                      <a:gd name="T9" fmla="*/ 7 h 37"/>
                      <a:gd name="T10" fmla="*/ 10 w 31"/>
                      <a:gd name="T11" fmla="*/ 3 h 37"/>
                      <a:gd name="T12" fmla="*/ 1 w 31"/>
                      <a:gd name="T13" fmla="*/ 15 h 37"/>
                      <a:gd name="T14" fmla="*/ 3 w 31"/>
                      <a:gd name="T15" fmla="*/ 27 h 37"/>
                      <a:gd name="T16" fmla="*/ 11 w 31"/>
                      <a:gd name="T1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7">
                        <a:moveTo>
                          <a:pt x="11" y="35"/>
                        </a:moveTo>
                        <a:cubicBezTo>
                          <a:pt x="16" y="37"/>
                          <a:pt x="17" y="33"/>
                          <a:pt x="20" y="30"/>
                        </a:cubicBezTo>
                        <a:cubicBezTo>
                          <a:pt x="21" y="28"/>
                          <a:pt x="22" y="26"/>
                          <a:pt x="23" y="24"/>
                        </a:cubicBezTo>
                        <a:cubicBezTo>
                          <a:pt x="25" y="22"/>
                          <a:pt x="26" y="20"/>
                          <a:pt x="28" y="18"/>
                        </a:cubicBezTo>
                        <a:cubicBezTo>
                          <a:pt x="31" y="14"/>
                          <a:pt x="31" y="12"/>
                          <a:pt x="29" y="7"/>
                        </a:cubicBezTo>
                        <a:cubicBezTo>
                          <a:pt x="25" y="0"/>
                          <a:pt x="17" y="0"/>
                          <a:pt x="10" y="3"/>
                        </a:cubicBezTo>
                        <a:cubicBezTo>
                          <a:pt x="6" y="5"/>
                          <a:pt x="2" y="10"/>
                          <a:pt x="1" y="15"/>
                        </a:cubicBezTo>
                        <a:cubicBezTo>
                          <a:pt x="0" y="18"/>
                          <a:pt x="2" y="24"/>
                          <a:pt x="3" y="27"/>
                        </a:cubicBezTo>
                        <a:cubicBezTo>
                          <a:pt x="4" y="30"/>
                          <a:pt x="8" y="34"/>
                          <a:pt x="11" y="3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6" name="Freeform 226">
                    <a:extLst>
                      <a:ext uri="{FF2B5EF4-FFF2-40B4-BE49-F238E27FC236}">
                        <a16:creationId xmlns:a16="http://schemas.microsoft.com/office/drawing/2014/main" id="{A1771DBA-BD96-4D1A-952B-A9F888885680}"/>
                      </a:ext>
                    </a:extLst>
                  </p:cNvPr>
                  <p:cNvSpPr>
                    <a:spLocks/>
                  </p:cNvSpPr>
                  <p:nvPr/>
                </p:nvSpPr>
                <p:spPr bwMode="auto">
                  <a:xfrm>
                    <a:off x="3924305" y="2878175"/>
                    <a:ext cx="212725" cy="207965"/>
                  </a:xfrm>
                  <a:custGeom>
                    <a:avLst/>
                    <a:gdLst>
                      <a:gd name="T0" fmla="*/ 103 w 197"/>
                      <a:gd name="T1" fmla="*/ 13 h 195"/>
                      <a:gd name="T2" fmla="*/ 100 w 197"/>
                      <a:gd name="T3" fmla="*/ 7 h 195"/>
                      <a:gd name="T4" fmla="*/ 94 w 197"/>
                      <a:gd name="T5" fmla="*/ 9 h 195"/>
                      <a:gd name="T6" fmla="*/ 76 w 197"/>
                      <a:gd name="T7" fmla="*/ 18 h 195"/>
                      <a:gd name="T8" fmla="*/ 67 w 197"/>
                      <a:gd name="T9" fmla="*/ 28 h 195"/>
                      <a:gd name="T10" fmla="*/ 66 w 197"/>
                      <a:gd name="T11" fmla="*/ 36 h 195"/>
                      <a:gd name="T12" fmla="*/ 42 w 197"/>
                      <a:gd name="T13" fmla="*/ 78 h 195"/>
                      <a:gd name="T14" fmla="*/ 32 w 197"/>
                      <a:gd name="T15" fmla="*/ 92 h 195"/>
                      <a:gd name="T16" fmla="*/ 43 w 197"/>
                      <a:gd name="T17" fmla="*/ 99 h 195"/>
                      <a:gd name="T18" fmla="*/ 36 w 197"/>
                      <a:gd name="T19" fmla="*/ 99 h 195"/>
                      <a:gd name="T20" fmla="*/ 39 w 197"/>
                      <a:gd name="T21" fmla="*/ 107 h 195"/>
                      <a:gd name="T22" fmla="*/ 24 w 197"/>
                      <a:gd name="T23" fmla="*/ 106 h 195"/>
                      <a:gd name="T24" fmla="*/ 13 w 197"/>
                      <a:gd name="T25" fmla="*/ 120 h 195"/>
                      <a:gd name="T26" fmla="*/ 15 w 197"/>
                      <a:gd name="T27" fmla="*/ 115 h 195"/>
                      <a:gd name="T28" fmla="*/ 3 w 197"/>
                      <a:gd name="T29" fmla="*/ 126 h 195"/>
                      <a:gd name="T30" fmla="*/ 28 w 197"/>
                      <a:gd name="T31" fmla="*/ 125 h 195"/>
                      <a:gd name="T32" fmla="*/ 0 w 197"/>
                      <a:gd name="T33" fmla="*/ 148 h 195"/>
                      <a:gd name="T34" fmla="*/ 30 w 197"/>
                      <a:gd name="T35" fmla="*/ 156 h 195"/>
                      <a:gd name="T36" fmla="*/ 81 w 197"/>
                      <a:gd name="T37" fmla="*/ 157 h 195"/>
                      <a:gd name="T38" fmla="*/ 101 w 197"/>
                      <a:gd name="T39" fmla="*/ 148 h 195"/>
                      <a:gd name="T40" fmla="*/ 105 w 197"/>
                      <a:gd name="T41" fmla="*/ 160 h 195"/>
                      <a:gd name="T42" fmla="*/ 116 w 197"/>
                      <a:gd name="T43" fmla="*/ 155 h 195"/>
                      <a:gd name="T44" fmla="*/ 128 w 197"/>
                      <a:gd name="T45" fmla="*/ 153 h 195"/>
                      <a:gd name="T46" fmla="*/ 127 w 197"/>
                      <a:gd name="T47" fmla="*/ 152 h 195"/>
                      <a:gd name="T48" fmla="*/ 128 w 197"/>
                      <a:gd name="T49" fmla="*/ 153 h 195"/>
                      <a:gd name="T50" fmla="*/ 134 w 197"/>
                      <a:gd name="T51" fmla="*/ 159 h 195"/>
                      <a:gd name="T52" fmla="*/ 102 w 197"/>
                      <a:gd name="T53" fmla="*/ 183 h 195"/>
                      <a:gd name="T54" fmla="*/ 121 w 197"/>
                      <a:gd name="T55" fmla="*/ 183 h 195"/>
                      <a:gd name="T56" fmla="*/ 134 w 197"/>
                      <a:gd name="T57" fmla="*/ 167 h 195"/>
                      <a:gd name="T58" fmla="*/ 148 w 197"/>
                      <a:gd name="T59" fmla="*/ 152 h 195"/>
                      <a:gd name="T60" fmla="*/ 157 w 197"/>
                      <a:gd name="T61" fmla="*/ 165 h 195"/>
                      <a:gd name="T62" fmla="*/ 151 w 197"/>
                      <a:gd name="T63" fmla="*/ 181 h 195"/>
                      <a:gd name="T64" fmla="*/ 164 w 197"/>
                      <a:gd name="T65" fmla="*/ 177 h 195"/>
                      <a:gd name="T66" fmla="*/ 177 w 197"/>
                      <a:gd name="T67" fmla="*/ 191 h 195"/>
                      <a:gd name="T68" fmla="*/ 190 w 197"/>
                      <a:gd name="T69" fmla="*/ 172 h 195"/>
                      <a:gd name="T70" fmla="*/ 192 w 197"/>
                      <a:gd name="T71" fmla="*/ 159 h 195"/>
                      <a:gd name="T72" fmla="*/ 182 w 197"/>
                      <a:gd name="T73" fmla="*/ 161 h 195"/>
                      <a:gd name="T74" fmla="*/ 190 w 197"/>
                      <a:gd name="T75" fmla="*/ 140 h 195"/>
                      <a:gd name="T76" fmla="*/ 172 w 197"/>
                      <a:gd name="T77" fmla="*/ 155 h 195"/>
                      <a:gd name="T78" fmla="*/ 167 w 197"/>
                      <a:gd name="T79" fmla="*/ 140 h 195"/>
                      <a:gd name="T80" fmla="*/ 181 w 197"/>
                      <a:gd name="T81" fmla="*/ 120 h 195"/>
                      <a:gd name="T82" fmla="*/ 156 w 197"/>
                      <a:gd name="T83" fmla="*/ 127 h 195"/>
                      <a:gd name="T84" fmla="*/ 157 w 197"/>
                      <a:gd name="T85" fmla="*/ 111 h 195"/>
                      <a:gd name="T86" fmla="*/ 159 w 197"/>
                      <a:gd name="T87" fmla="*/ 90 h 195"/>
                      <a:gd name="T88" fmla="*/ 116 w 197"/>
                      <a:gd name="T89" fmla="*/ 102 h 195"/>
                      <a:gd name="T90" fmla="*/ 103 w 197"/>
                      <a:gd name="T91" fmla="*/ 89 h 195"/>
                      <a:gd name="T92" fmla="*/ 97 w 197"/>
                      <a:gd name="T93" fmla="*/ 82 h 195"/>
                      <a:gd name="T94" fmla="*/ 108 w 197"/>
                      <a:gd name="T95" fmla="*/ 72 h 195"/>
                      <a:gd name="T96" fmla="*/ 90 w 197"/>
                      <a:gd name="T97" fmla="*/ 65 h 195"/>
                      <a:gd name="T98" fmla="*/ 73 w 197"/>
                      <a:gd name="T99" fmla="*/ 82 h 195"/>
                      <a:gd name="T100" fmla="*/ 94 w 197"/>
                      <a:gd name="T101" fmla="*/ 41 h 195"/>
                      <a:gd name="T102" fmla="*/ 101 w 197"/>
                      <a:gd name="T103" fmla="*/ 35 h 195"/>
                      <a:gd name="T104" fmla="*/ 96 w 197"/>
                      <a:gd name="T105" fmla="*/ 19 h 195"/>
                      <a:gd name="T106" fmla="*/ 115 w 197"/>
                      <a:gd name="T107" fmla="*/ 7 h 195"/>
                      <a:gd name="T108" fmla="*/ 103 w 197"/>
                      <a:gd name="T109" fmla="*/ 1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 h="195">
                        <a:moveTo>
                          <a:pt x="103" y="13"/>
                        </a:moveTo>
                        <a:cubicBezTo>
                          <a:pt x="101" y="11"/>
                          <a:pt x="100" y="9"/>
                          <a:pt x="100" y="7"/>
                        </a:cubicBezTo>
                        <a:cubicBezTo>
                          <a:pt x="97" y="6"/>
                          <a:pt x="95" y="6"/>
                          <a:pt x="94" y="9"/>
                        </a:cubicBezTo>
                        <a:cubicBezTo>
                          <a:pt x="89" y="9"/>
                          <a:pt x="80" y="15"/>
                          <a:pt x="76" y="18"/>
                        </a:cubicBezTo>
                        <a:cubicBezTo>
                          <a:pt x="75" y="18"/>
                          <a:pt x="68" y="27"/>
                          <a:pt x="67" y="28"/>
                        </a:cubicBezTo>
                        <a:cubicBezTo>
                          <a:pt x="64" y="32"/>
                          <a:pt x="69" y="32"/>
                          <a:pt x="66" y="36"/>
                        </a:cubicBezTo>
                        <a:cubicBezTo>
                          <a:pt x="55" y="50"/>
                          <a:pt x="50" y="62"/>
                          <a:pt x="42" y="78"/>
                        </a:cubicBezTo>
                        <a:cubicBezTo>
                          <a:pt x="39" y="83"/>
                          <a:pt x="33" y="86"/>
                          <a:pt x="32" y="92"/>
                        </a:cubicBezTo>
                        <a:cubicBezTo>
                          <a:pt x="32" y="95"/>
                          <a:pt x="44" y="97"/>
                          <a:pt x="43" y="99"/>
                        </a:cubicBezTo>
                        <a:cubicBezTo>
                          <a:pt x="40" y="99"/>
                          <a:pt x="38" y="99"/>
                          <a:pt x="36" y="99"/>
                        </a:cubicBezTo>
                        <a:cubicBezTo>
                          <a:pt x="34" y="102"/>
                          <a:pt x="40" y="105"/>
                          <a:pt x="39" y="107"/>
                        </a:cubicBezTo>
                        <a:cubicBezTo>
                          <a:pt x="39" y="108"/>
                          <a:pt x="27" y="104"/>
                          <a:pt x="24" y="106"/>
                        </a:cubicBezTo>
                        <a:cubicBezTo>
                          <a:pt x="24" y="105"/>
                          <a:pt x="17" y="128"/>
                          <a:pt x="13" y="120"/>
                        </a:cubicBezTo>
                        <a:cubicBezTo>
                          <a:pt x="14" y="118"/>
                          <a:pt x="14" y="117"/>
                          <a:pt x="15" y="115"/>
                        </a:cubicBezTo>
                        <a:cubicBezTo>
                          <a:pt x="14" y="113"/>
                          <a:pt x="2" y="125"/>
                          <a:pt x="3" y="126"/>
                        </a:cubicBezTo>
                        <a:cubicBezTo>
                          <a:pt x="7" y="128"/>
                          <a:pt x="27" y="120"/>
                          <a:pt x="28" y="125"/>
                        </a:cubicBezTo>
                        <a:cubicBezTo>
                          <a:pt x="29" y="128"/>
                          <a:pt x="1" y="139"/>
                          <a:pt x="0" y="148"/>
                        </a:cubicBezTo>
                        <a:cubicBezTo>
                          <a:pt x="0" y="162"/>
                          <a:pt x="23" y="156"/>
                          <a:pt x="30" y="156"/>
                        </a:cubicBezTo>
                        <a:cubicBezTo>
                          <a:pt x="48" y="154"/>
                          <a:pt x="64" y="162"/>
                          <a:pt x="81" y="157"/>
                        </a:cubicBezTo>
                        <a:cubicBezTo>
                          <a:pt x="87" y="155"/>
                          <a:pt x="95" y="147"/>
                          <a:pt x="101" y="148"/>
                        </a:cubicBezTo>
                        <a:cubicBezTo>
                          <a:pt x="105" y="148"/>
                          <a:pt x="107" y="160"/>
                          <a:pt x="105" y="160"/>
                        </a:cubicBezTo>
                        <a:cubicBezTo>
                          <a:pt x="115" y="167"/>
                          <a:pt x="111" y="157"/>
                          <a:pt x="116" y="155"/>
                        </a:cubicBezTo>
                        <a:cubicBezTo>
                          <a:pt x="113" y="156"/>
                          <a:pt x="128" y="155"/>
                          <a:pt x="128" y="153"/>
                        </a:cubicBezTo>
                        <a:cubicBezTo>
                          <a:pt x="127" y="152"/>
                          <a:pt x="127" y="152"/>
                          <a:pt x="127" y="152"/>
                        </a:cubicBezTo>
                        <a:cubicBezTo>
                          <a:pt x="128" y="153"/>
                          <a:pt x="128" y="153"/>
                          <a:pt x="128" y="153"/>
                        </a:cubicBezTo>
                        <a:cubicBezTo>
                          <a:pt x="130" y="155"/>
                          <a:pt x="134" y="158"/>
                          <a:pt x="134" y="159"/>
                        </a:cubicBezTo>
                        <a:cubicBezTo>
                          <a:pt x="132" y="166"/>
                          <a:pt x="97" y="173"/>
                          <a:pt x="102" y="183"/>
                        </a:cubicBezTo>
                        <a:cubicBezTo>
                          <a:pt x="102" y="184"/>
                          <a:pt x="118" y="185"/>
                          <a:pt x="121" y="183"/>
                        </a:cubicBezTo>
                        <a:cubicBezTo>
                          <a:pt x="126" y="180"/>
                          <a:pt x="130" y="171"/>
                          <a:pt x="134" y="167"/>
                        </a:cubicBezTo>
                        <a:cubicBezTo>
                          <a:pt x="135" y="166"/>
                          <a:pt x="149" y="152"/>
                          <a:pt x="148" y="152"/>
                        </a:cubicBezTo>
                        <a:cubicBezTo>
                          <a:pt x="155" y="150"/>
                          <a:pt x="158" y="157"/>
                          <a:pt x="157" y="165"/>
                        </a:cubicBezTo>
                        <a:cubicBezTo>
                          <a:pt x="157" y="169"/>
                          <a:pt x="149" y="176"/>
                          <a:pt x="151" y="181"/>
                        </a:cubicBezTo>
                        <a:cubicBezTo>
                          <a:pt x="156" y="195"/>
                          <a:pt x="158" y="175"/>
                          <a:pt x="164" y="177"/>
                        </a:cubicBezTo>
                        <a:cubicBezTo>
                          <a:pt x="176" y="181"/>
                          <a:pt x="159" y="194"/>
                          <a:pt x="177" y="191"/>
                        </a:cubicBezTo>
                        <a:cubicBezTo>
                          <a:pt x="187" y="190"/>
                          <a:pt x="188" y="184"/>
                          <a:pt x="190" y="172"/>
                        </a:cubicBezTo>
                        <a:cubicBezTo>
                          <a:pt x="192" y="167"/>
                          <a:pt x="197" y="163"/>
                          <a:pt x="192" y="159"/>
                        </a:cubicBezTo>
                        <a:cubicBezTo>
                          <a:pt x="188" y="155"/>
                          <a:pt x="183" y="162"/>
                          <a:pt x="182" y="161"/>
                        </a:cubicBezTo>
                        <a:cubicBezTo>
                          <a:pt x="173" y="152"/>
                          <a:pt x="193" y="148"/>
                          <a:pt x="190" y="140"/>
                        </a:cubicBezTo>
                        <a:cubicBezTo>
                          <a:pt x="187" y="130"/>
                          <a:pt x="170" y="157"/>
                          <a:pt x="172" y="155"/>
                        </a:cubicBezTo>
                        <a:cubicBezTo>
                          <a:pt x="160" y="163"/>
                          <a:pt x="161" y="150"/>
                          <a:pt x="167" y="140"/>
                        </a:cubicBezTo>
                        <a:cubicBezTo>
                          <a:pt x="170" y="136"/>
                          <a:pt x="190" y="125"/>
                          <a:pt x="181" y="120"/>
                        </a:cubicBezTo>
                        <a:cubicBezTo>
                          <a:pt x="178" y="119"/>
                          <a:pt x="155" y="130"/>
                          <a:pt x="156" y="127"/>
                        </a:cubicBezTo>
                        <a:cubicBezTo>
                          <a:pt x="158" y="117"/>
                          <a:pt x="154" y="117"/>
                          <a:pt x="157" y="111"/>
                        </a:cubicBezTo>
                        <a:cubicBezTo>
                          <a:pt x="161" y="103"/>
                          <a:pt x="184" y="95"/>
                          <a:pt x="159" y="90"/>
                        </a:cubicBezTo>
                        <a:cubicBezTo>
                          <a:pt x="153" y="89"/>
                          <a:pt x="116" y="94"/>
                          <a:pt x="116" y="102"/>
                        </a:cubicBezTo>
                        <a:cubicBezTo>
                          <a:pt x="116" y="88"/>
                          <a:pt x="112" y="97"/>
                          <a:pt x="103" y="89"/>
                        </a:cubicBezTo>
                        <a:cubicBezTo>
                          <a:pt x="97" y="84"/>
                          <a:pt x="96" y="92"/>
                          <a:pt x="97" y="82"/>
                        </a:cubicBezTo>
                        <a:cubicBezTo>
                          <a:pt x="97" y="78"/>
                          <a:pt x="109" y="76"/>
                          <a:pt x="108" y="72"/>
                        </a:cubicBezTo>
                        <a:cubicBezTo>
                          <a:pt x="107" y="69"/>
                          <a:pt x="91" y="65"/>
                          <a:pt x="90" y="65"/>
                        </a:cubicBezTo>
                        <a:cubicBezTo>
                          <a:pt x="88" y="66"/>
                          <a:pt x="75" y="86"/>
                          <a:pt x="73" y="82"/>
                        </a:cubicBezTo>
                        <a:cubicBezTo>
                          <a:pt x="67" y="72"/>
                          <a:pt x="89" y="49"/>
                          <a:pt x="94" y="41"/>
                        </a:cubicBezTo>
                        <a:cubicBezTo>
                          <a:pt x="95" y="40"/>
                          <a:pt x="101" y="36"/>
                          <a:pt x="101" y="35"/>
                        </a:cubicBezTo>
                        <a:cubicBezTo>
                          <a:pt x="104" y="24"/>
                          <a:pt x="100" y="27"/>
                          <a:pt x="96" y="19"/>
                        </a:cubicBezTo>
                        <a:cubicBezTo>
                          <a:pt x="97" y="21"/>
                          <a:pt x="121" y="13"/>
                          <a:pt x="115" y="7"/>
                        </a:cubicBezTo>
                        <a:cubicBezTo>
                          <a:pt x="108" y="0"/>
                          <a:pt x="107" y="12"/>
                          <a:pt x="103" y="1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7" name="Freeform 227">
                    <a:extLst>
                      <a:ext uri="{FF2B5EF4-FFF2-40B4-BE49-F238E27FC236}">
                        <a16:creationId xmlns:a16="http://schemas.microsoft.com/office/drawing/2014/main" id="{66721EFF-B094-4A20-91C6-EB7545D3A8FE}"/>
                      </a:ext>
                    </a:extLst>
                  </p:cNvPr>
                  <p:cNvSpPr>
                    <a:spLocks/>
                  </p:cNvSpPr>
                  <p:nvPr/>
                </p:nvSpPr>
                <p:spPr bwMode="auto">
                  <a:xfrm>
                    <a:off x="3833817" y="3095665"/>
                    <a:ext cx="3175" cy="1588"/>
                  </a:xfrm>
                  <a:custGeom>
                    <a:avLst/>
                    <a:gdLst>
                      <a:gd name="T0" fmla="*/ 0 w 3"/>
                      <a:gd name="T1" fmla="*/ 1 h 1"/>
                      <a:gd name="T2" fmla="*/ 0 w 3"/>
                      <a:gd name="T3" fmla="*/ 1 h 1"/>
                      <a:gd name="T4" fmla="*/ 0 w 3"/>
                      <a:gd name="T5" fmla="*/ 1 h 1"/>
                    </a:gdLst>
                    <a:ahLst/>
                    <a:cxnLst>
                      <a:cxn ang="0">
                        <a:pos x="T0" y="T1"/>
                      </a:cxn>
                      <a:cxn ang="0">
                        <a:pos x="T2" y="T3"/>
                      </a:cxn>
                      <a:cxn ang="0">
                        <a:pos x="T4" y="T5"/>
                      </a:cxn>
                    </a:cxnLst>
                    <a:rect l="0" t="0" r="r" b="b"/>
                    <a:pathLst>
                      <a:path w="3" h="1">
                        <a:moveTo>
                          <a:pt x="0" y="1"/>
                        </a:moveTo>
                        <a:cubicBezTo>
                          <a:pt x="0" y="1"/>
                          <a:pt x="0" y="1"/>
                          <a:pt x="0" y="1"/>
                        </a:cubicBezTo>
                        <a:cubicBezTo>
                          <a:pt x="3" y="0"/>
                          <a:pt x="2"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8" name="Freeform 228">
                    <a:extLst>
                      <a:ext uri="{FF2B5EF4-FFF2-40B4-BE49-F238E27FC236}">
                        <a16:creationId xmlns:a16="http://schemas.microsoft.com/office/drawing/2014/main" id="{D4193458-556E-41CE-A175-A2EA2BD4BBF1}"/>
                      </a:ext>
                    </a:extLst>
                  </p:cNvPr>
                  <p:cNvSpPr>
                    <a:spLocks/>
                  </p:cNvSpPr>
                  <p:nvPr/>
                </p:nvSpPr>
                <p:spPr bwMode="auto">
                  <a:xfrm>
                    <a:off x="3784605" y="3089315"/>
                    <a:ext cx="53975" cy="22225"/>
                  </a:xfrm>
                  <a:custGeom>
                    <a:avLst/>
                    <a:gdLst>
                      <a:gd name="T0" fmla="*/ 46 w 50"/>
                      <a:gd name="T1" fmla="*/ 2 h 20"/>
                      <a:gd name="T2" fmla="*/ 38 w 50"/>
                      <a:gd name="T3" fmla="*/ 2 h 20"/>
                      <a:gd name="T4" fmla="*/ 19 w 50"/>
                      <a:gd name="T5" fmla="*/ 1 h 20"/>
                      <a:gd name="T6" fmla="*/ 9 w 50"/>
                      <a:gd name="T7" fmla="*/ 2 h 20"/>
                      <a:gd name="T8" fmla="*/ 1 w 50"/>
                      <a:gd name="T9" fmla="*/ 4 h 20"/>
                      <a:gd name="T10" fmla="*/ 11 w 50"/>
                      <a:gd name="T11" fmla="*/ 12 h 20"/>
                      <a:gd name="T12" fmla="*/ 14 w 50"/>
                      <a:gd name="T13" fmla="*/ 12 h 20"/>
                      <a:gd name="T14" fmla="*/ 17 w 50"/>
                      <a:gd name="T15" fmla="*/ 10 h 20"/>
                      <a:gd name="T16" fmla="*/ 21 w 50"/>
                      <a:gd name="T17" fmla="*/ 10 h 20"/>
                      <a:gd name="T18" fmla="*/ 22 w 50"/>
                      <a:gd name="T19" fmla="*/ 18 h 20"/>
                      <a:gd name="T20" fmla="*/ 28 w 50"/>
                      <a:gd name="T21" fmla="*/ 20 h 20"/>
                      <a:gd name="T22" fmla="*/ 35 w 50"/>
                      <a:gd name="T23" fmla="*/ 18 h 20"/>
                      <a:gd name="T24" fmla="*/ 33 w 50"/>
                      <a:gd name="T25" fmla="*/ 13 h 20"/>
                      <a:gd name="T26" fmla="*/ 46 w 50"/>
                      <a:gd name="T27" fmla="*/ 7 h 20"/>
                      <a:gd name="T28" fmla="*/ 46 w 50"/>
                      <a:gd name="T29" fmla="*/ 7 h 20"/>
                      <a:gd name="T30" fmla="*/ 46 w 50"/>
                      <a:gd name="T3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6" y="2"/>
                        </a:moveTo>
                        <a:cubicBezTo>
                          <a:pt x="44" y="1"/>
                          <a:pt x="41" y="1"/>
                          <a:pt x="38" y="2"/>
                        </a:cubicBezTo>
                        <a:cubicBezTo>
                          <a:pt x="31" y="3"/>
                          <a:pt x="26" y="3"/>
                          <a:pt x="19" y="1"/>
                        </a:cubicBezTo>
                        <a:cubicBezTo>
                          <a:pt x="15" y="0"/>
                          <a:pt x="13" y="1"/>
                          <a:pt x="9" y="2"/>
                        </a:cubicBezTo>
                        <a:cubicBezTo>
                          <a:pt x="7" y="2"/>
                          <a:pt x="2" y="2"/>
                          <a:pt x="1" y="4"/>
                        </a:cubicBezTo>
                        <a:cubicBezTo>
                          <a:pt x="0" y="7"/>
                          <a:pt x="8" y="11"/>
                          <a:pt x="11" y="12"/>
                        </a:cubicBezTo>
                        <a:cubicBezTo>
                          <a:pt x="12" y="12"/>
                          <a:pt x="13" y="13"/>
                          <a:pt x="14" y="12"/>
                        </a:cubicBezTo>
                        <a:cubicBezTo>
                          <a:pt x="16" y="12"/>
                          <a:pt x="16" y="10"/>
                          <a:pt x="17" y="10"/>
                        </a:cubicBezTo>
                        <a:cubicBezTo>
                          <a:pt x="18" y="9"/>
                          <a:pt x="21" y="9"/>
                          <a:pt x="21" y="10"/>
                        </a:cubicBezTo>
                        <a:cubicBezTo>
                          <a:pt x="22" y="13"/>
                          <a:pt x="20" y="15"/>
                          <a:pt x="22" y="18"/>
                        </a:cubicBezTo>
                        <a:cubicBezTo>
                          <a:pt x="23" y="19"/>
                          <a:pt x="26" y="20"/>
                          <a:pt x="28" y="20"/>
                        </a:cubicBezTo>
                        <a:cubicBezTo>
                          <a:pt x="30" y="20"/>
                          <a:pt x="33" y="20"/>
                          <a:pt x="35" y="18"/>
                        </a:cubicBezTo>
                        <a:cubicBezTo>
                          <a:pt x="37" y="15"/>
                          <a:pt x="34" y="16"/>
                          <a:pt x="33" y="13"/>
                        </a:cubicBezTo>
                        <a:cubicBezTo>
                          <a:pt x="32" y="9"/>
                          <a:pt x="43" y="8"/>
                          <a:pt x="46" y="7"/>
                        </a:cubicBezTo>
                        <a:cubicBezTo>
                          <a:pt x="46" y="7"/>
                          <a:pt x="46" y="7"/>
                          <a:pt x="46" y="7"/>
                        </a:cubicBezTo>
                        <a:cubicBezTo>
                          <a:pt x="50" y="5"/>
                          <a:pt x="50" y="3"/>
                          <a:pt x="46"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9" name="Freeform 229">
                    <a:extLst>
                      <a:ext uri="{FF2B5EF4-FFF2-40B4-BE49-F238E27FC236}">
                        <a16:creationId xmlns:a16="http://schemas.microsoft.com/office/drawing/2014/main" id="{CE958CDA-1BD0-4104-B549-61E49FDCF9D0}"/>
                      </a:ext>
                    </a:extLst>
                  </p:cNvPr>
                  <p:cNvSpPr>
                    <a:spLocks/>
                  </p:cNvSpPr>
                  <p:nvPr/>
                </p:nvSpPr>
                <p:spPr bwMode="auto">
                  <a:xfrm>
                    <a:off x="3832230" y="3097253"/>
                    <a:ext cx="1588" cy="1588"/>
                  </a:xfrm>
                  <a:custGeom>
                    <a:avLst/>
                    <a:gdLst>
                      <a:gd name="T0" fmla="*/ 2 w 2"/>
                      <a:gd name="T1" fmla="*/ 0 h 1"/>
                      <a:gd name="T2" fmla="*/ 2 w 2"/>
                      <a:gd name="T3" fmla="*/ 0 h 1"/>
                      <a:gd name="T4" fmla="*/ 2 w 2"/>
                      <a:gd name="T5" fmla="*/ 0 h 1"/>
                    </a:gdLst>
                    <a:ahLst/>
                    <a:cxnLst>
                      <a:cxn ang="0">
                        <a:pos x="T0" y="T1"/>
                      </a:cxn>
                      <a:cxn ang="0">
                        <a:pos x="T2" y="T3"/>
                      </a:cxn>
                      <a:cxn ang="0">
                        <a:pos x="T4" y="T5"/>
                      </a:cxn>
                    </a:cxnLst>
                    <a:rect l="0" t="0" r="r" b="b"/>
                    <a:pathLst>
                      <a:path w="2" h="1">
                        <a:moveTo>
                          <a:pt x="2" y="0"/>
                        </a:moveTo>
                        <a:cubicBezTo>
                          <a:pt x="2" y="0"/>
                          <a:pt x="2" y="0"/>
                          <a:pt x="2" y="0"/>
                        </a:cubicBezTo>
                        <a:cubicBezTo>
                          <a:pt x="1" y="0"/>
                          <a:pt x="0" y="1"/>
                          <a:pt x="2"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0" name="Freeform 232">
                    <a:extLst>
                      <a:ext uri="{FF2B5EF4-FFF2-40B4-BE49-F238E27FC236}">
                        <a16:creationId xmlns:a16="http://schemas.microsoft.com/office/drawing/2014/main" id="{FBD50BDD-097E-40B2-BC88-1ADD1CDD7451}"/>
                      </a:ext>
                    </a:extLst>
                  </p:cNvPr>
                  <p:cNvSpPr>
                    <a:spLocks/>
                  </p:cNvSpPr>
                  <p:nvPr/>
                </p:nvSpPr>
                <p:spPr bwMode="auto">
                  <a:xfrm>
                    <a:off x="3840167" y="3044865"/>
                    <a:ext cx="26988" cy="17463"/>
                  </a:xfrm>
                  <a:custGeom>
                    <a:avLst/>
                    <a:gdLst>
                      <a:gd name="T0" fmla="*/ 17 w 25"/>
                      <a:gd name="T1" fmla="*/ 4 h 17"/>
                      <a:gd name="T2" fmla="*/ 17 w 25"/>
                      <a:gd name="T3" fmla="*/ 4 h 17"/>
                      <a:gd name="T4" fmla="*/ 13 w 25"/>
                      <a:gd name="T5" fmla="*/ 1 h 17"/>
                      <a:gd name="T6" fmla="*/ 2 w 25"/>
                      <a:gd name="T7" fmla="*/ 11 h 17"/>
                      <a:gd name="T8" fmla="*/ 4 w 25"/>
                      <a:gd name="T9" fmla="*/ 16 h 17"/>
                      <a:gd name="T10" fmla="*/ 9 w 25"/>
                      <a:gd name="T11" fmla="*/ 15 h 17"/>
                      <a:gd name="T12" fmla="*/ 9 w 25"/>
                      <a:gd name="T13" fmla="*/ 8 h 17"/>
                      <a:gd name="T14" fmla="*/ 17 w 25"/>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7">
                        <a:moveTo>
                          <a:pt x="17" y="4"/>
                        </a:moveTo>
                        <a:cubicBezTo>
                          <a:pt x="17" y="4"/>
                          <a:pt x="17" y="4"/>
                          <a:pt x="17" y="4"/>
                        </a:cubicBezTo>
                        <a:cubicBezTo>
                          <a:pt x="25" y="1"/>
                          <a:pt x="17" y="0"/>
                          <a:pt x="13" y="1"/>
                        </a:cubicBezTo>
                        <a:cubicBezTo>
                          <a:pt x="8" y="4"/>
                          <a:pt x="4" y="6"/>
                          <a:pt x="2" y="11"/>
                        </a:cubicBezTo>
                        <a:cubicBezTo>
                          <a:pt x="0" y="14"/>
                          <a:pt x="1" y="15"/>
                          <a:pt x="4" y="16"/>
                        </a:cubicBezTo>
                        <a:cubicBezTo>
                          <a:pt x="6" y="17"/>
                          <a:pt x="8" y="17"/>
                          <a:pt x="9" y="15"/>
                        </a:cubicBezTo>
                        <a:cubicBezTo>
                          <a:pt x="10" y="13"/>
                          <a:pt x="8" y="11"/>
                          <a:pt x="9" y="8"/>
                        </a:cubicBezTo>
                        <a:cubicBezTo>
                          <a:pt x="11" y="6"/>
                          <a:pt x="14" y="5"/>
                          <a:pt x="17" y="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1" name="Freeform 233">
                    <a:extLst>
                      <a:ext uri="{FF2B5EF4-FFF2-40B4-BE49-F238E27FC236}">
                        <a16:creationId xmlns:a16="http://schemas.microsoft.com/office/drawing/2014/main" id="{75C637D6-6FD0-4697-A6C0-C0D1143E921E}"/>
                      </a:ext>
                    </a:extLst>
                  </p:cNvPr>
                  <p:cNvSpPr>
                    <a:spLocks/>
                  </p:cNvSpPr>
                  <p:nvPr/>
                </p:nvSpPr>
                <p:spPr bwMode="auto">
                  <a:xfrm>
                    <a:off x="3856042" y="3049627"/>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2" name="Freeform 234">
                    <a:extLst>
                      <a:ext uri="{FF2B5EF4-FFF2-40B4-BE49-F238E27FC236}">
                        <a16:creationId xmlns:a16="http://schemas.microsoft.com/office/drawing/2014/main" id="{FD0BCC2E-1592-43AF-A9A3-2912C380FC0A}"/>
                      </a:ext>
                    </a:extLst>
                  </p:cNvPr>
                  <p:cNvSpPr>
                    <a:spLocks/>
                  </p:cNvSpPr>
                  <p:nvPr/>
                </p:nvSpPr>
                <p:spPr bwMode="auto">
                  <a:xfrm>
                    <a:off x="3857630" y="3048040"/>
                    <a:ext cx="3175" cy="1588"/>
                  </a:xfrm>
                  <a:custGeom>
                    <a:avLst/>
                    <a:gdLst>
                      <a:gd name="T0" fmla="*/ 0 w 2"/>
                      <a:gd name="T1" fmla="*/ 1 h 1"/>
                      <a:gd name="T2" fmla="*/ 0 w 2"/>
                      <a:gd name="T3" fmla="*/ 1 h 1"/>
                      <a:gd name="T4" fmla="*/ 0 w 2"/>
                      <a:gd name="T5" fmla="*/ 1 h 1"/>
                    </a:gdLst>
                    <a:ahLst/>
                    <a:cxnLst>
                      <a:cxn ang="0">
                        <a:pos x="T0" y="T1"/>
                      </a:cxn>
                      <a:cxn ang="0">
                        <a:pos x="T2" y="T3"/>
                      </a:cxn>
                      <a:cxn ang="0">
                        <a:pos x="T4" y="T5"/>
                      </a:cxn>
                    </a:cxnLst>
                    <a:rect l="0" t="0" r="r" b="b"/>
                    <a:pathLst>
                      <a:path w="2" h="1">
                        <a:moveTo>
                          <a:pt x="0" y="1"/>
                        </a:moveTo>
                        <a:cubicBezTo>
                          <a:pt x="0" y="1"/>
                          <a:pt x="0" y="1"/>
                          <a:pt x="0" y="1"/>
                        </a:cubicBezTo>
                        <a:cubicBezTo>
                          <a:pt x="2" y="0"/>
                          <a:pt x="1"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3" name="Freeform 239">
                    <a:extLst>
                      <a:ext uri="{FF2B5EF4-FFF2-40B4-BE49-F238E27FC236}">
                        <a16:creationId xmlns:a16="http://schemas.microsoft.com/office/drawing/2014/main" id="{CF1ED466-2BF9-4586-AC1C-8FFD4681069E}"/>
                      </a:ext>
                    </a:extLst>
                  </p:cNvPr>
                  <p:cNvSpPr>
                    <a:spLocks/>
                  </p:cNvSpPr>
                  <p:nvPr/>
                </p:nvSpPr>
                <p:spPr bwMode="auto">
                  <a:xfrm>
                    <a:off x="1358901" y="1906614"/>
                    <a:ext cx="2684467" cy="1357328"/>
                  </a:xfrm>
                  <a:custGeom>
                    <a:avLst/>
                    <a:gdLst>
                      <a:gd name="T0" fmla="*/ 401 w 2491"/>
                      <a:gd name="T1" fmla="*/ 892 h 1273"/>
                      <a:gd name="T2" fmla="*/ 414 w 2491"/>
                      <a:gd name="T3" fmla="*/ 944 h 1273"/>
                      <a:gd name="T4" fmla="*/ 480 w 2491"/>
                      <a:gd name="T5" fmla="*/ 964 h 1273"/>
                      <a:gd name="T6" fmla="*/ 1079 w 2491"/>
                      <a:gd name="T7" fmla="*/ 1015 h 1273"/>
                      <a:gd name="T8" fmla="*/ 1527 w 2491"/>
                      <a:gd name="T9" fmla="*/ 1031 h 1273"/>
                      <a:gd name="T10" fmla="*/ 1675 w 2491"/>
                      <a:gd name="T11" fmla="*/ 1119 h 1273"/>
                      <a:gd name="T12" fmla="*/ 1735 w 2491"/>
                      <a:gd name="T13" fmla="*/ 1162 h 1273"/>
                      <a:gd name="T14" fmla="*/ 1803 w 2491"/>
                      <a:gd name="T15" fmla="*/ 1226 h 1273"/>
                      <a:gd name="T16" fmla="*/ 2122 w 2491"/>
                      <a:gd name="T17" fmla="*/ 1078 h 1273"/>
                      <a:gd name="T18" fmla="*/ 2227 w 2491"/>
                      <a:gd name="T19" fmla="*/ 1149 h 1273"/>
                      <a:gd name="T20" fmla="*/ 2219 w 2491"/>
                      <a:gd name="T21" fmla="*/ 1204 h 1273"/>
                      <a:gd name="T22" fmla="*/ 2278 w 2491"/>
                      <a:gd name="T23" fmla="*/ 1137 h 1273"/>
                      <a:gd name="T24" fmla="*/ 2177 w 2491"/>
                      <a:gd name="T25" fmla="*/ 1054 h 1273"/>
                      <a:gd name="T26" fmla="*/ 2065 w 2491"/>
                      <a:gd name="T27" fmla="*/ 1045 h 1273"/>
                      <a:gd name="T28" fmla="*/ 2239 w 2491"/>
                      <a:gd name="T29" fmla="*/ 968 h 1273"/>
                      <a:gd name="T30" fmla="*/ 2469 w 2491"/>
                      <a:gd name="T31" fmla="*/ 879 h 1273"/>
                      <a:gd name="T32" fmla="*/ 2375 w 2491"/>
                      <a:gd name="T33" fmla="*/ 842 h 1273"/>
                      <a:gd name="T34" fmla="*/ 2422 w 2491"/>
                      <a:gd name="T35" fmla="*/ 807 h 1273"/>
                      <a:gd name="T36" fmla="*/ 2352 w 2491"/>
                      <a:gd name="T37" fmla="*/ 781 h 1273"/>
                      <a:gd name="T38" fmla="*/ 2303 w 2491"/>
                      <a:gd name="T39" fmla="*/ 731 h 1273"/>
                      <a:gd name="T40" fmla="*/ 2301 w 2491"/>
                      <a:gd name="T41" fmla="*/ 676 h 1273"/>
                      <a:gd name="T42" fmla="*/ 2261 w 2491"/>
                      <a:gd name="T43" fmla="*/ 640 h 1273"/>
                      <a:gd name="T44" fmla="*/ 2241 w 2491"/>
                      <a:gd name="T45" fmla="*/ 586 h 1273"/>
                      <a:gd name="T46" fmla="*/ 2193 w 2491"/>
                      <a:gd name="T47" fmla="*/ 619 h 1273"/>
                      <a:gd name="T48" fmla="*/ 2127 w 2491"/>
                      <a:gd name="T49" fmla="*/ 649 h 1273"/>
                      <a:gd name="T50" fmla="*/ 2085 w 2491"/>
                      <a:gd name="T51" fmla="*/ 612 h 1273"/>
                      <a:gd name="T52" fmla="*/ 2017 w 2491"/>
                      <a:gd name="T53" fmla="*/ 513 h 1273"/>
                      <a:gd name="T54" fmla="*/ 1859 w 2491"/>
                      <a:gd name="T55" fmla="*/ 460 h 1273"/>
                      <a:gd name="T56" fmla="*/ 1847 w 2491"/>
                      <a:gd name="T57" fmla="*/ 586 h 1273"/>
                      <a:gd name="T58" fmla="*/ 1802 w 2491"/>
                      <a:gd name="T59" fmla="*/ 819 h 1273"/>
                      <a:gd name="T60" fmla="*/ 1795 w 2491"/>
                      <a:gd name="T61" fmla="*/ 949 h 1273"/>
                      <a:gd name="T62" fmla="*/ 1713 w 2491"/>
                      <a:gd name="T63" fmla="*/ 783 h 1273"/>
                      <a:gd name="T64" fmla="*/ 1424 w 2491"/>
                      <a:gd name="T65" fmla="*/ 700 h 1273"/>
                      <a:gd name="T66" fmla="*/ 1346 w 2491"/>
                      <a:gd name="T67" fmla="*/ 576 h 1273"/>
                      <a:gd name="T68" fmla="*/ 1413 w 2491"/>
                      <a:gd name="T69" fmla="*/ 457 h 1273"/>
                      <a:gd name="T70" fmla="*/ 1377 w 2491"/>
                      <a:gd name="T71" fmla="*/ 385 h 1273"/>
                      <a:gd name="T72" fmla="*/ 1551 w 2491"/>
                      <a:gd name="T73" fmla="*/ 333 h 1273"/>
                      <a:gd name="T74" fmla="*/ 1596 w 2491"/>
                      <a:gd name="T75" fmla="*/ 286 h 1273"/>
                      <a:gd name="T76" fmla="*/ 1636 w 2491"/>
                      <a:gd name="T77" fmla="*/ 249 h 1273"/>
                      <a:gd name="T78" fmla="*/ 1707 w 2491"/>
                      <a:gd name="T79" fmla="*/ 186 h 1273"/>
                      <a:gd name="T80" fmla="*/ 1693 w 2491"/>
                      <a:gd name="T81" fmla="*/ 114 h 1273"/>
                      <a:gd name="T82" fmla="*/ 1610 w 2491"/>
                      <a:gd name="T83" fmla="*/ 184 h 1273"/>
                      <a:gd name="T84" fmla="*/ 1526 w 2491"/>
                      <a:gd name="T85" fmla="*/ 146 h 1273"/>
                      <a:gd name="T86" fmla="*/ 1457 w 2491"/>
                      <a:gd name="T87" fmla="*/ 123 h 1273"/>
                      <a:gd name="T88" fmla="*/ 1398 w 2491"/>
                      <a:gd name="T89" fmla="*/ 27 h 1273"/>
                      <a:gd name="T90" fmla="*/ 1302 w 2491"/>
                      <a:gd name="T91" fmla="*/ 40 h 1273"/>
                      <a:gd name="T92" fmla="*/ 1361 w 2491"/>
                      <a:gd name="T93" fmla="*/ 137 h 1273"/>
                      <a:gd name="T94" fmla="*/ 1310 w 2491"/>
                      <a:gd name="T95" fmla="*/ 237 h 1273"/>
                      <a:gd name="T96" fmla="*/ 1242 w 2491"/>
                      <a:gd name="T97" fmla="*/ 189 h 1273"/>
                      <a:gd name="T98" fmla="*/ 1061 w 2491"/>
                      <a:gd name="T99" fmla="*/ 196 h 1273"/>
                      <a:gd name="T100" fmla="*/ 993 w 2491"/>
                      <a:gd name="T101" fmla="*/ 178 h 1273"/>
                      <a:gd name="T102" fmla="*/ 983 w 2491"/>
                      <a:gd name="T103" fmla="*/ 250 h 1273"/>
                      <a:gd name="T104" fmla="*/ 946 w 2491"/>
                      <a:gd name="T105" fmla="*/ 227 h 1273"/>
                      <a:gd name="T106" fmla="*/ 764 w 2491"/>
                      <a:gd name="T107" fmla="*/ 160 h 1273"/>
                      <a:gd name="T108" fmla="*/ 481 w 2491"/>
                      <a:gd name="T109" fmla="*/ 94 h 1273"/>
                      <a:gd name="T110" fmla="*/ 380 w 2491"/>
                      <a:gd name="T111" fmla="*/ 78 h 1273"/>
                      <a:gd name="T112" fmla="*/ 241 w 2491"/>
                      <a:gd name="T113" fmla="*/ 145 h 1273"/>
                      <a:gd name="T114" fmla="*/ 326 w 2491"/>
                      <a:gd name="T115" fmla="*/ 84 h 1273"/>
                      <a:gd name="T116" fmla="*/ 169 w 2491"/>
                      <a:gd name="T117" fmla="*/ 155 h 1273"/>
                      <a:gd name="T118" fmla="*/ 54 w 2491"/>
                      <a:gd name="T119" fmla="*/ 558 h 1273"/>
                      <a:gd name="T120" fmla="*/ 272 w 2491"/>
                      <a:gd name="T121" fmla="*/ 716 h 1273"/>
                      <a:gd name="T122" fmla="*/ 333 w 2491"/>
                      <a:gd name="T123" fmla="*/ 814 h 1273"/>
                      <a:gd name="T124" fmla="*/ 357 w 2491"/>
                      <a:gd name="T125" fmla="*/ 846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1" h="1273">
                        <a:moveTo>
                          <a:pt x="370" y="869"/>
                        </a:moveTo>
                        <a:cubicBezTo>
                          <a:pt x="370" y="869"/>
                          <a:pt x="370" y="869"/>
                          <a:pt x="370" y="869"/>
                        </a:cubicBezTo>
                        <a:cubicBezTo>
                          <a:pt x="373" y="869"/>
                          <a:pt x="373" y="867"/>
                          <a:pt x="374" y="867"/>
                        </a:cubicBezTo>
                        <a:cubicBezTo>
                          <a:pt x="378" y="867"/>
                          <a:pt x="375" y="871"/>
                          <a:pt x="374" y="873"/>
                        </a:cubicBezTo>
                        <a:cubicBezTo>
                          <a:pt x="373" y="876"/>
                          <a:pt x="371" y="879"/>
                          <a:pt x="370" y="881"/>
                        </a:cubicBezTo>
                        <a:cubicBezTo>
                          <a:pt x="370" y="885"/>
                          <a:pt x="373" y="886"/>
                          <a:pt x="375" y="883"/>
                        </a:cubicBezTo>
                        <a:cubicBezTo>
                          <a:pt x="377" y="882"/>
                          <a:pt x="379" y="878"/>
                          <a:pt x="381" y="880"/>
                        </a:cubicBezTo>
                        <a:cubicBezTo>
                          <a:pt x="383" y="883"/>
                          <a:pt x="380" y="886"/>
                          <a:pt x="384" y="888"/>
                        </a:cubicBezTo>
                        <a:cubicBezTo>
                          <a:pt x="386" y="889"/>
                          <a:pt x="389" y="888"/>
                          <a:pt x="391" y="887"/>
                        </a:cubicBezTo>
                        <a:cubicBezTo>
                          <a:pt x="393" y="886"/>
                          <a:pt x="394" y="885"/>
                          <a:pt x="395" y="885"/>
                        </a:cubicBezTo>
                        <a:cubicBezTo>
                          <a:pt x="397" y="883"/>
                          <a:pt x="397" y="882"/>
                          <a:pt x="398" y="880"/>
                        </a:cubicBezTo>
                        <a:cubicBezTo>
                          <a:pt x="400" y="879"/>
                          <a:pt x="403" y="878"/>
                          <a:pt x="404" y="876"/>
                        </a:cubicBezTo>
                        <a:cubicBezTo>
                          <a:pt x="405" y="874"/>
                          <a:pt x="402" y="869"/>
                          <a:pt x="404" y="867"/>
                        </a:cubicBezTo>
                        <a:cubicBezTo>
                          <a:pt x="405" y="865"/>
                          <a:pt x="407" y="869"/>
                          <a:pt x="408" y="870"/>
                        </a:cubicBezTo>
                        <a:cubicBezTo>
                          <a:pt x="409" y="873"/>
                          <a:pt x="408" y="877"/>
                          <a:pt x="407" y="879"/>
                        </a:cubicBezTo>
                        <a:cubicBezTo>
                          <a:pt x="405" y="881"/>
                          <a:pt x="401" y="882"/>
                          <a:pt x="402" y="885"/>
                        </a:cubicBezTo>
                        <a:cubicBezTo>
                          <a:pt x="403" y="888"/>
                          <a:pt x="407" y="887"/>
                          <a:pt x="409" y="886"/>
                        </a:cubicBezTo>
                        <a:cubicBezTo>
                          <a:pt x="412" y="886"/>
                          <a:pt x="416" y="885"/>
                          <a:pt x="414" y="889"/>
                        </a:cubicBezTo>
                        <a:cubicBezTo>
                          <a:pt x="413" y="890"/>
                          <a:pt x="412" y="890"/>
                          <a:pt x="411" y="891"/>
                        </a:cubicBezTo>
                        <a:cubicBezTo>
                          <a:pt x="411" y="892"/>
                          <a:pt x="413" y="894"/>
                          <a:pt x="414" y="895"/>
                        </a:cubicBezTo>
                        <a:cubicBezTo>
                          <a:pt x="415" y="897"/>
                          <a:pt x="418" y="902"/>
                          <a:pt x="415" y="902"/>
                        </a:cubicBezTo>
                        <a:cubicBezTo>
                          <a:pt x="413" y="902"/>
                          <a:pt x="407" y="898"/>
                          <a:pt x="406" y="896"/>
                        </a:cubicBezTo>
                        <a:cubicBezTo>
                          <a:pt x="404" y="894"/>
                          <a:pt x="405" y="892"/>
                          <a:pt x="401" y="892"/>
                        </a:cubicBezTo>
                        <a:cubicBezTo>
                          <a:pt x="398" y="892"/>
                          <a:pt x="398" y="894"/>
                          <a:pt x="397" y="897"/>
                        </a:cubicBezTo>
                        <a:cubicBezTo>
                          <a:pt x="396" y="899"/>
                          <a:pt x="394" y="900"/>
                          <a:pt x="392" y="901"/>
                        </a:cubicBezTo>
                        <a:cubicBezTo>
                          <a:pt x="390" y="902"/>
                          <a:pt x="386" y="904"/>
                          <a:pt x="384" y="906"/>
                        </a:cubicBezTo>
                        <a:cubicBezTo>
                          <a:pt x="383" y="908"/>
                          <a:pt x="383" y="912"/>
                          <a:pt x="383" y="915"/>
                        </a:cubicBezTo>
                        <a:cubicBezTo>
                          <a:pt x="383" y="918"/>
                          <a:pt x="385" y="919"/>
                          <a:pt x="388" y="918"/>
                        </a:cubicBezTo>
                        <a:cubicBezTo>
                          <a:pt x="390" y="917"/>
                          <a:pt x="393" y="915"/>
                          <a:pt x="393" y="913"/>
                        </a:cubicBezTo>
                        <a:cubicBezTo>
                          <a:pt x="394" y="912"/>
                          <a:pt x="394" y="903"/>
                          <a:pt x="397" y="908"/>
                        </a:cubicBezTo>
                        <a:cubicBezTo>
                          <a:pt x="397" y="909"/>
                          <a:pt x="396" y="910"/>
                          <a:pt x="397" y="911"/>
                        </a:cubicBezTo>
                        <a:cubicBezTo>
                          <a:pt x="398" y="913"/>
                          <a:pt x="399" y="913"/>
                          <a:pt x="400" y="914"/>
                        </a:cubicBezTo>
                        <a:cubicBezTo>
                          <a:pt x="402" y="915"/>
                          <a:pt x="406" y="915"/>
                          <a:pt x="409" y="915"/>
                        </a:cubicBezTo>
                        <a:cubicBezTo>
                          <a:pt x="412" y="915"/>
                          <a:pt x="413" y="912"/>
                          <a:pt x="415" y="911"/>
                        </a:cubicBezTo>
                        <a:cubicBezTo>
                          <a:pt x="420" y="909"/>
                          <a:pt x="418" y="914"/>
                          <a:pt x="416" y="915"/>
                        </a:cubicBezTo>
                        <a:cubicBezTo>
                          <a:pt x="411" y="920"/>
                          <a:pt x="404" y="916"/>
                          <a:pt x="398" y="917"/>
                        </a:cubicBezTo>
                        <a:cubicBezTo>
                          <a:pt x="394" y="917"/>
                          <a:pt x="394" y="919"/>
                          <a:pt x="392" y="922"/>
                        </a:cubicBezTo>
                        <a:cubicBezTo>
                          <a:pt x="391" y="923"/>
                          <a:pt x="387" y="926"/>
                          <a:pt x="389" y="928"/>
                        </a:cubicBezTo>
                        <a:cubicBezTo>
                          <a:pt x="391" y="930"/>
                          <a:pt x="397" y="929"/>
                          <a:pt x="399" y="928"/>
                        </a:cubicBezTo>
                        <a:cubicBezTo>
                          <a:pt x="401" y="927"/>
                          <a:pt x="406" y="925"/>
                          <a:pt x="402" y="928"/>
                        </a:cubicBezTo>
                        <a:cubicBezTo>
                          <a:pt x="399" y="931"/>
                          <a:pt x="397" y="931"/>
                          <a:pt x="394" y="931"/>
                        </a:cubicBezTo>
                        <a:cubicBezTo>
                          <a:pt x="393" y="931"/>
                          <a:pt x="386" y="931"/>
                          <a:pt x="385" y="933"/>
                        </a:cubicBezTo>
                        <a:cubicBezTo>
                          <a:pt x="384" y="936"/>
                          <a:pt x="401" y="937"/>
                          <a:pt x="404" y="937"/>
                        </a:cubicBezTo>
                        <a:cubicBezTo>
                          <a:pt x="407" y="937"/>
                          <a:pt x="410" y="937"/>
                          <a:pt x="413" y="936"/>
                        </a:cubicBezTo>
                        <a:cubicBezTo>
                          <a:pt x="415" y="934"/>
                          <a:pt x="416" y="932"/>
                          <a:pt x="417" y="935"/>
                        </a:cubicBezTo>
                        <a:cubicBezTo>
                          <a:pt x="418" y="938"/>
                          <a:pt x="412" y="941"/>
                          <a:pt x="414" y="944"/>
                        </a:cubicBezTo>
                        <a:cubicBezTo>
                          <a:pt x="415" y="946"/>
                          <a:pt x="419" y="941"/>
                          <a:pt x="420" y="940"/>
                        </a:cubicBezTo>
                        <a:cubicBezTo>
                          <a:pt x="422" y="938"/>
                          <a:pt x="422" y="938"/>
                          <a:pt x="426" y="939"/>
                        </a:cubicBezTo>
                        <a:cubicBezTo>
                          <a:pt x="431" y="941"/>
                          <a:pt x="431" y="942"/>
                          <a:pt x="433" y="946"/>
                        </a:cubicBezTo>
                        <a:cubicBezTo>
                          <a:pt x="434" y="950"/>
                          <a:pt x="437" y="952"/>
                          <a:pt x="440" y="950"/>
                        </a:cubicBezTo>
                        <a:cubicBezTo>
                          <a:pt x="442" y="949"/>
                          <a:pt x="446" y="946"/>
                          <a:pt x="446" y="943"/>
                        </a:cubicBezTo>
                        <a:cubicBezTo>
                          <a:pt x="446" y="942"/>
                          <a:pt x="444" y="937"/>
                          <a:pt x="446" y="937"/>
                        </a:cubicBezTo>
                        <a:cubicBezTo>
                          <a:pt x="450" y="936"/>
                          <a:pt x="450" y="943"/>
                          <a:pt x="449" y="945"/>
                        </a:cubicBezTo>
                        <a:cubicBezTo>
                          <a:pt x="449" y="947"/>
                          <a:pt x="448" y="948"/>
                          <a:pt x="447" y="950"/>
                        </a:cubicBezTo>
                        <a:cubicBezTo>
                          <a:pt x="445" y="953"/>
                          <a:pt x="444" y="954"/>
                          <a:pt x="441" y="955"/>
                        </a:cubicBezTo>
                        <a:cubicBezTo>
                          <a:pt x="439" y="955"/>
                          <a:pt x="433" y="955"/>
                          <a:pt x="433" y="959"/>
                        </a:cubicBezTo>
                        <a:cubicBezTo>
                          <a:pt x="433" y="962"/>
                          <a:pt x="438" y="959"/>
                          <a:pt x="440" y="959"/>
                        </a:cubicBezTo>
                        <a:cubicBezTo>
                          <a:pt x="443" y="958"/>
                          <a:pt x="447" y="959"/>
                          <a:pt x="448" y="956"/>
                        </a:cubicBezTo>
                        <a:cubicBezTo>
                          <a:pt x="449" y="954"/>
                          <a:pt x="448" y="953"/>
                          <a:pt x="450" y="952"/>
                        </a:cubicBezTo>
                        <a:cubicBezTo>
                          <a:pt x="451" y="951"/>
                          <a:pt x="453" y="952"/>
                          <a:pt x="453" y="953"/>
                        </a:cubicBezTo>
                        <a:cubicBezTo>
                          <a:pt x="455" y="955"/>
                          <a:pt x="453" y="957"/>
                          <a:pt x="456" y="959"/>
                        </a:cubicBezTo>
                        <a:cubicBezTo>
                          <a:pt x="459" y="959"/>
                          <a:pt x="462" y="959"/>
                          <a:pt x="464" y="957"/>
                        </a:cubicBezTo>
                        <a:cubicBezTo>
                          <a:pt x="468" y="954"/>
                          <a:pt x="464" y="944"/>
                          <a:pt x="469" y="943"/>
                        </a:cubicBezTo>
                        <a:cubicBezTo>
                          <a:pt x="472" y="942"/>
                          <a:pt x="469" y="945"/>
                          <a:pt x="469" y="946"/>
                        </a:cubicBezTo>
                        <a:cubicBezTo>
                          <a:pt x="467" y="949"/>
                          <a:pt x="470" y="951"/>
                          <a:pt x="470" y="954"/>
                        </a:cubicBezTo>
                        <a:cubicBezTo>
                          <a:pt x="469" y="956"/>
                          <a:pt x="466" y="959"/>
                          <a:pt x="467" y="961"/>
                        </a:cubicBezTo>
                        <a:cubicBezTo>
                          <a:pt x="468" y="963"/>
                          <a:pt x="472" y="963"/>
                          <a:pt x="474" y="963"/>
                        </a:cubicBezTo>
                        <a:cubicBezTo>
                          <a:pt x="477" y="963"/>
                          <a:pt x="479" y="960"/>
                          <a:pt x="482" y="959"/>
                        </a:cubicBezTo>
                        <a:cubicBezTo>
                          <a:pt x="488" y="958"/>
                          <a:pt x="482" y="962"/>
                          <a:pt x="480" y="964"/>
                        </a:cubicBezTo>
                        <a:cubicBezTo>
                          <a:pt x="477" y="966"/>
                          <a:pt x="476" y="967"/>
                          <a:pt x="476" y="971"/>
                        </a:cubicBezTo>
                        <a:cubicBezTo>
                          <a:pt x="475" y="976"/>
                          <a:pt x="475" y="977"/>
                          <a:pt x="479" y="980"/>
                        </a:cubicBezTo>
                        <a:cubicBezTo>
                          <a:pt x="483" y="983"/>
                          <a:pt x="492" y="988"/>
                          <a:pt x="494" y="980"/>
                        </a:cubicBezTo>
                        <a:cubicBezTo>
                          <a:pt x="495" y="978"/>
                          <a:pt x="494" y="972"/>
                          <a:pt x="495" y="972"/>
                        </a:cubicBezTo>
                        <a:cubicBezTo>
                          <a:pt x="497" y="971"/>
                          <a:pt x="499" y="976"/>
                          <a:pt x="499" y="977"/>
                        </a:cubicBezTo>
                        <a:cubicBezTo>
                          <a:pt x="498" y="980"/>
                          <a:pt x="496" y="982"/>
                          <a:pt x="498" y="986"/>
                        </a:cubicBezTo>
                        <a:cubicBezTo>
                          <a:pt x="500" y="988"/>
                          <a:pt x="505" y="987"/>
                          <a:pt x="505" y="989"/>
                        </a:cubicBezTo>
                        <a:cubicBezTo>
                          <a:pt x="506" y="992"/>
                          <a:pt x="501" y="991"/>
                          <a:pt x="500" y="993"/>
                        </a:cubicBezTo>
                        <a:cubicBezTo>
                          <a:pt x="499" y="996"/>
                          <a:pt x="501" y="998"/>
                          <a:pt x="504" y="998"/>
                        </a:cubicBezTo>
                        <a:cubicBezTo>
                          <a:pt x="506" y="999"/>
                          <a:pt x="509" y="1000"/>
                          <a:pt x="511" y="997"/>
                        </a:cubicBezTo>
                        <a:cubicBezTo>
                          <a:pt x="513" y="995"/>
                          <a:pt x="512" y="990"/>
                          <a:pt x="516" y="993"/>
                        </a:cubicBezTo>
                        <a:cubicBezTo>
                          <a:pt x="519" y="995"/>
                          <a:pt x="516" y="1000"/>
                          <a:pt x="519" y="1001"/>
                        </a:cubicBezTo>
                        <a:cubicBezTo>
                          <a:pt x="521" y="1002"/>
                          <a:pt x="524" y="998"/>
                          <a:pt x="526" y="999"/>
                        </a:cubicBezTo>
                        <a:cubicBezTo>
                          <a:pt x="529" y="1001"/>
                          <a:pt x="526" y="1003"/>
                          <a:pt x="525" y="1005"/>
                        </a:cubicBezTo>
                        <a:cubicBezTo>
                          <a:pt x="524" y="1006"/>
                          <a:pt x="521" y="1012"/>
                          <a:pt x="524" y="1013"/>
                        </a:cubicBezTo>
                        <a:cubicBezTo>
                          <a:pt x="524" y="1013"/>
                          <a:pt x="524" y="1013"/>
                          <a:pt x="524" y="1012"/>
                        </a:cubicBezTo>
                        <a:cubicBezTo>
                          <a:pt x="529" y="1016"/>
                          <a:pt x="539" y="1014"/>
                          <a:pt x="545" y="1014"/>
                        </a:cubicBezTo>
                        <a:cubicBezTo>
                          <a:pt x="557" y="1014"/>
                          <a:pt x="568" y="1014"/>
                          <a:pt x="580" y="1014"/>
                        </a:cubicBezTo>
                        <a:cubicBezTo>
                          <a:pt x="589" y="1014"/>
                          <a:pt x="598" y="1015"/>
                          <a:pt x="607" y="1015"/>
                        </a:cubicBezTo>
                        <a:cubicBezTo>
                          <a:pt x="651" y="1015"/>
                          <a:pt x="694" y="1015"/>
                          <a:pt x="738" y="1015"/>
                        </a:cubicBezTo>
                        <a:cubicBezTo>
                          <a:pt x="759" y="1015"/>
                          <a:pt x="780" y="1015"/>
                          <a:pt x="801" y="1016"/>
                        </a:cubicBezTo>
                        <a:cubicBezTo>
                          <a:pt x="843" y="1016"/>
                          <a:pt x="885" y="1016"/>
                          <a:pt x="927" y="1015"/>
                        </a:cubicBezTo>
                        <a:cubicBezTo>
                          <a:pt x="977" y="1015"/>
                          <a:pt x="1028" y="1015"/>
                          <a:pt x="1079" y="1015"/>
                        </a:cubicBezTo>
                        <a:cubicBezTo>
                          <a:pt x="1113" y="1015"/>
                          <a:pt x="1147" y="1015"/>
                          <a:pt x="1182" y="1015"/>
                        </a:cubicBezTo>
                        <a:cubicBezTo>
                          <a:pt x="1204" y="1015"/>
                          <a:pt x="1227" y="1015"/>
                          <a:pt x="1249" y="1015"/>
                        </a:cubicBezTo>
                        <a:cubicBezTo>
                          <a:pt x="1271" y="1014"/>
                          <a:pt x="1294" y="1014"/>
                          <a:pt x="1316" y="1014"/>
                        </a:cubicBezTo>
                        <a:cubicBezTo>
                          <a:pt x="1319" y="1014"/>
                          <a:pt x="1323" y="1014"/>
                          <a:pt x="1326" y="1014"/>
                        </a:cubicBezTo>
                        <a:cubicBezTo>
                          <a:pt x="1327" y="1014"/>
                          <a:pt x="1331" y="1014"/>
                          <a:pt x="1332" y="1014"/>
                        </a:cubicBezTo>
                        <a:cubicBezTo>
                          <a:pt x="1334" y="1012"/>
                          <a:pt x="1331" y="1004"/>
                          <a:pt x="1336" y="1001"/>
                        </a:cubicBezTo>
                        <a:cubicBezTo>
                          <a:pt x="1339" y="1000"/>
                          <a:pt x="1344" y="1001"/>
                          <a:pt x="1346" y="1003"/>
                        </a:cubicBezTo>
                        <a:cubicBezTo>
                          <a:pt x="1349" y="1006"/>
                          <a:pt x="1350" y="1011"/>
                          <a:pt x="1351" y="1015"/>
                        </a:cubicBezTo>
                        <a:cubicBezTo>
                          <a:pt x="1354" y="1025"/>
                          <a:pt x="1363" y="1029"/>
                          <a:pt x="1373" y="1031"/>
                        </a:cubicBezTo>
                        <a:cubicBezTo>
                          <a:pt x="1378" y="1032"/>
                          <a:pt x="1382" y="1032"/>
                          <a:pt x="1386" y="1031"/>
                        </a:cubicBezTo>
                        <a:cubicBezTo>
                          <a:pt x="1391" y="1030"/>
                          <a:pt x="1396" y="1029"/>
                          <a:pt x="1401" y="1030"/>
                        </a:cubicBezTo>
                        <a:cubicBezTo>
                          <a:pt x="1406" y="1032"/>
                          <a:pt x="1408" y="1035"/>
                          <a:pt x="1411" y="1038"/>
                        </a:cubicBezTo>
                        <a:cubicBezTo>
                          <a:pt x="1415" y="1042"/>
                          <a:pt x="1418" y="1040"/>
                          <a:pt x="1423" y="1040"/>
                        </a:cubicBezTo>
                        <a:cubicBezTo>
                          <a:pt x="1427" y="1040"/>
                          <a:pt x="1430" y="1042"/>
                          <a:pt x="1433" y="1045"/>
                        </a:cubicBezTo>
                        <a:cubicBezTo>
                          <a:pt x="1436" y="1048"/>
                          <a:pt x="1439" y="1049"/>
                          <a:pt x="1443" y="1048"/>
                        </a:cubicBezTo>
                        <a:cubicBezTo>
                          <a:pt x="1447" y="1048"/>
                          <a:pt x="1451" y="1046"/>
                          <a:pt x="1454" y="1046"/>
                        </a:cubicBezTo>
                        <a:cubicBezTo>
                          <a:pt x="1459" y="1045"/>
                          <a:pt x="1464" y="1047"/>
                          <a:pt x="1468" y="1049"/>
                        </a:cubicBezTo>
                        <a:cubicBezTo>
                          <a:pt x="1478" y="1051"/>
                          <a:pt x="1488" y="1052"/>
                          <a:pt x="1497" y="1052"/>
                        </a:cubicBezTo>
                        <a:cubicBezTo>
                          <a:pt x="1501" y="1052"/>
                          <a:pt x="1502" y="1052"/>
                          <a:pt x="1504" y="1049"/>
                        </a:cubicBezTo>
                        <a:cubicBezTo>
                          <a:pt x="1506" y="1048"/>
                          <a:pt x="1507" y="1046"/>
                          <a:pt x="1509" y="1044"/>
                        </a:cubicBezTo>
                        <a:cubicBezTo>
                          <a:pt x="1510" y="1042"/>
                          <a:pt x="1511" y="1036"/>
                          <a:pt x="1513" y="1035"/>
                        </a:cubicBezTo>
                        <a:cubicBezTo>
                          <a:pt x="1516" y="1033"/>
                          <a:pt x="1520" y="1036"/>
                          <a:pt x="1523" y="1036"/>
                        </a:cubicBezTo>
                        <a:cubicBezTo>
                          <a:pt x="1527" y="1036"/>
                          <a:pt x="1526" y="1034"/>
                          <a:pt x="1527" y="1031"/>
                        </a:cubicBezTo>
                        <a:cubicBezTo>
                          <a:pt x="1527" y="1029"/>
                          <a:pt x="1527" y="1024"/>
                          <a:pt x="1530" y="1024"/>
                        </a:cubicBezTo>
                        <a:cubicBezTo>
                          <a:pt x="1533" y="1023"/>
                          <a:pt x="1535" y="1026"/>
                          <a:pt x="1536" y="1028"/>
                        </a:cubicBezTo>
                        <a:cubicBezTo>
                          <a:pt x="1538" y="1030"/>
                          <a:pt x="1542" y="1033"/>
                          <a:pt x="1542" y="1028"/>
                        </a:cubicBezTo>
                        <a:cubicBezTo>
                          <a:pt x="1542" y="1025"/>
                          <a:pt x="1537" y="1020"/>
                          <a:pt x="1541" y="1018"/>
                        </a:cubicBezTo>
                        <a:cubicBezTo>
                          <a:pt x="1543" y="1016"/>
                          <a:pt x="1548" y="1017"/>
                          <a:pt x="1551" y="1018"/>
                        </a:cubicBezTo>
                        <a:cubicBezTo>
                          <a:pt x="1555" y="1019"/>
                          <a:pt x="1558" y="1021"/>
                          <a:pt x="1562" y="1022"/>
                        </a:cubicBezTo>
                        <a:cubicBezTo>
                          <a:pt x="1566" y="1024"/>
                          <a:pt x="1569" y="1025"/>
                          <a:pt x="1573" y="1025"/>
                        </a:cubicBezTo>
                        <a:cubicBezTo>
                          <a:pt x="1577" y="1024"/>
                          <a:pt x="1580" y="1023"/>
                          <a:pt x="1584" y="1024"/>
                        </a:cubicBezTo>
                        <a:cubicBezTo>
                          <a:pt x="1591" y="1025"/>
                          <a:pt x="1596" y="1034"/>
                          <a:pt x="1600" y="1039"/>
                        </a:cubicBezTo>
                        <a:cubicBezTo>
                          <a:pt x="1604" y="1046"/>
                          <a:pt x="1607" y="1053"/>
                          <a:pt x="1614" y="1056"/>
                        </a:cubicBezTo>
                        <a:cubicBezTo>
                          <a:pt x="1618" y="1058"/>
                          <a:pt x="1622" y="1058"/>
                          <a:pt x="1626" y="1058"/>
                        </a:cubicBezTo>
                        <a:cubicBezTo>
                          <a:pt x="1628" y="1058"/>
                          <a:pt x="1635" y="1055"/>
                          <a:pt x="1636" y="1059"/>
                        </a:cubicBezTo>
                        <a:cubicBezTo>
                          <a:pt x="1637" y="1061"/>
                          <a:pt x="1633" y="1064"/>
                          <a:pt x="1633" y="1067"/>
                        </a:cubicBezTo>
                        <a:cubicBezTo>
                          <a:pt x="1634" y="1070"/>
                          <a:pt x="1638" y="1075"/>
                          <a:pt x="1641" y="1078"/>
                        </a:cubicBezTo>
                        <a:cubicBezTo>
                          <a:pt x="1643" y="1079"/>
                          <a:pt x="1647" y="1080"/>
                          <a:pt x="1646" y="1084"/>
                        </a:cubicBezTo>
                        <a:cubicBezTo>
                          <a:pt x="1645" y="1087"/>
                          <a:pt x="1642" y="1088"/>
                          <a:pt x="1643" y="1092"/>
                        </a:cubicBezTo>
                        <a:cubicBezTo>
                          <a:pt x="1644" y="1095"/>
                          <a:pt x="1647" y="1098"/>
                          <a:pt x="1647" y="1101"/>
                        </a:cubicBezTo>
                        <a:cubicBezTo>
                          <a:pt x="1647" y="1106"/>
                          <a:pt x="1645" y="1106"/>
                          <a:pt x="1641" y="1106"/>
                        </a:cubicBezTo>
                        <a:cubicBezTo>
                          <a:pt x="1645" y="1111"/>
                          <a:pt x="1651" y="1106"/>
                          <a:pt x="1656" y="1107"/>
                        </a:cubicBezTo>
                        <a:cubicBezTo>
                          <a:pt x="1658" y="1108"/>
                          <a:pt x="1659" y="1109"/>
                          <a:pt x="1659" y="1111"/>
                        </a:cubicBezTo>
                        <a:cubicBezTo>
                          <a:pt x="1660" y="1113"/>
                          <a:pt x="1661" y="1119"/>
                          <a:pt x="1663" y="1120"/>
                        </a:cubicBezTo>
                        <a:cubicBezTo>
                          <a:pt x="1664" y="1121"/>
                          <a:pt x="1668" y="1119"/>
                          <a:pt x="1669" y="1119"/>
                        </a:cubicBezTo>
                        <a:cubicBezTo>
                          <a:pt x="1671" y="1119"/>
                          <a:pt x="1673" y="1119"/>
                          <a:pt x="1675" y="1119"/>
                        </a:cubicBezTo>
                        <a:cubicBezTo>
                          <a:pt x="1678" y="1119"/>
                          <a:pt x="1680" y="1119"/>
                          <a:pt x="1683" y="1118"/>
                        </a:cubicBezTo>
                        <a:cubicBezTo>
                          <a:pt x="1686" y="1118"/>
                          <a:pt x="1689" y="1120"/>
                          <a:pt x="1692" y="1120"/>
                        </a:cubicBezTo>
                        <a:cubicBezTo>
                          <a:pt x="1702" y="1123"/>
                          <a:pt x="1712" y="1119"/>
                          <a:pt x="1722" y="1122"/>
                        </a:cubicBezTo>
                        <a:cubicBezTo>
                          <a:pt x="1726" y="1124"/>
                          <a:pt x="1730" y="1127"/>
                          <a:pt x="1734" y="1128"/>
                        </a:cubicBezTo>
                        <a:cubicBezTo>
                          <a:pt x="1740" y="1130"/>
                          <a:pt x="1746" y="1128"/>
                          <a:pt x="1752" y="1129"/>
                        </a:cubicBezTo>
                        <a:cubicBezTo>
                          <a:pt x="1756" y="1130"/>
                          <a:pt x="1758" y="1134"/>
                          <a:pt x="1761" y="1137"/>
                        </a:cubicBezTo>
                        <a:cubicBezTo>
                          <a:pt x="1765" y="1141"/>
                          <a:pt x="1770" y="1144"/>
                          <a:pt x="1775" y="1148"/>
                        </a:cubicBezTo>
                        <a:cubicBezTo>
                          <a:pt x="1779" y="1152"/>
                          <a:pt x="1777" y="1154"/>
                          <a:pt x="1778" y="1159"/>
                        </a:cubicBezTo>
                        <a:cubicBezTo>
                          <a:pt x="1778" y="1164"/>
                          <a:pt x="1782" y="1164"/>
                          <a:pt x="1785" y="1167"/>
                        </a:cubicBezTo>
                        <a:cubicBezTo>
                          <a:pt x="1785" y="1168"/>
                          <a:pt x="1788" y="1171"/>
                          <a:pt x="1787" y="1173"/>
                        </a:cubicBezTo>
                        <a:cubicBezTo>
                          <a:pt x="1786" y="1175"/>
                          <a:pt x="1783" y="1172"/>
                          <a:pt x="1782" y="1171"/>
                        </a:cubicBezTo>
                        <a:cubicBezTo>
                          <a:pt x="1780" y="1170"/>
                          <a:pt x="1779" y="1168"/>
                          <a:pt x="1777" y="1170"/>
                        </a:cubicBezTo>
                        <a:cubicBezTo>
                          <a:pt x="1775" y="1171"/>
                          <a:pt x="1775" y="1173"/>
                          <a:pt x="1775" y="1175"/>
                        </a:cubicBezTo>
                        <a:cubicBezTo>
                          <a:pt x="1775" y="1178"/>
                          <a:pt x="1778" y="1183"/>
                          <a:pt x="1772" y="1183"/>
                        </a:cubicBezTo>
                        <a:cubicBezTo>
                          <a:pt x="1771" y="1182"/>
                          <a:pt x="1768" y="1182"/>
                          <a:pt x="1766" y="1181"/>
                        </a:cubicBezTo>
                        <a:cubicBezTo>
                          <a:pt x="1764" y="1180"/>
                          <a:pt x="1763" y="1177"/>
                          <a:pt x="1761" y="1176"/>
                        </a:cubicBezTo>
                        <a:cubicBezTo>
                          <a:pt x="1759" y="1175"/>
                          <a:pt x="1757" y="1174"/>
                          <a:pt x="1755" y="1175"/>
                        </a:cubicBezTo>
                        <a:cubicBezTo>
                          <a:pt x="1753" y="1175"/>
                          <a:pt x="1752" y="1179"/>
                          <a:pt x="1750" y="1178"/>
                        </a:cubicBezTo>
                        <a:cubicBezTo>
                          <a:pt x="1746" y="1178"/>
                          <a:pt x="1747" y="1171"/>
                          <a:pt x="1748" y="1169"/>
                        </a:cubicBezTo>
                        <a:cubicBezTo>
                          <a:pt x="1750" y="1164"/>
                          <a:pt x="1747" y="1167"/>
                          <a:pt x="1743" y="1165"/>
                        </a:cubicBezTo>
                        <a:cubicBezTo>
                          <a:pt x="1739" y="1163"/>
                          <a:pt x="1743" y="1160"/>
                          <a:pt x="1740" y="1157"/>
                        </a:cubicBezTo>
                        <a:cubicBezTo>
                          <a:pt x="1738" y="1156"/>
                          <a:pt x="1730" y="1153"/>
                          <a:pt x="1729" y="1157"/>
                        </a:cubicBezTo>
                        <a:cubicBezTo>
                          <a:pt x="1729" y="1159"/>
                          <a:pt x="1733" y="1161"/>
                          <a:pt x="1735" y="1162"/>
                        </a:cubicBezTo>
                        <a:cubicBezTo>
                          <a:pt x="1737" y="1163"/>
                          <a:pt x="1737" y="1165"/>
                          <a:pt x="1738" y="1167"/>
                        </a:cubicBezTo>
                        <a:cubicBezTo>
                          <a:pt x="1740" y="1171"/>
                          <a:pt x="1741" y="1174"/>
                          <a:pt x="1740" y="1179"/>
                        </a:cubicBezTo>
                        <a:cubicBezTo>
                          <a:pt x="1739" y="1183"/>
                          <a:pt x="1735" y="1185"/>
                          <a:pt x="1733" y="1188"/>
                        </a:cubicBezTo>
                        <a:cubicBezTo>
                          <a:pt x="1730" y="1193"/>
                          <a:pt x="1728" y="1198"/>
                          <a:pt x="1728" y="1204"/>
                        </a:cubicBezTo>
                        <a:cubicBezTo>
                          <a:pt x="1728" y="1207"/>
                          <a:pt x="1728" y="1211"/>
                          <a:pt x="1726" y="1215"/>
                        </a:cubicBezTo>
                        <a:cubicBezTo>
                          <a:pt x="1724" y="1221"/>
                          <a:pt x="1718" y="1229"/>
                          <a:pt x="1712" y="1232"/>
                        </a:cubicBezTo>
                        <a:cubicBezTo>
                          <a:pt x="1711" y="1232"/>
                          <a:pt x="1710" y="1232"/>
                          <a:pt x="1710" y="1232"/>
                        </a:cubicBezTo>
                        <a:cubicBezTo>
                          <a:pt x="1709" y="1233"/>
                          <a:pt x="1708" y="1237"/>
                          <a:pt x="1708" y="1238"/>
                        </a:cubicBezTo>
                        <a:cubicBezTo>
                          <a:pt x="1707" y="1240"/>
                          <a:pt x="1706" y="1242"/>
                          <a:pt x="1705" y="1245"/>
                        </a:cubicBezTo>
                        <a:cubicBezTo>
                          <a:pt x="1703" y="1250"/>
                          <a:pt x="1698" y="1253"/>
                          <a:pt x="1694" y="1256"/>
                        </a:cubicBezTo>
                        <a:cubicBezTo>
                          <a:pt x="1690" y="1259"/>
                          <a:pt x="1686" y="1264"/>
                          <a:pt x="1688" y="1270"/>
                        </a:cubicBezTo>
                        <a:cubicBezTo>
                          <a:pt x="1689" y="1273"/>
                          <a:pt x="1691" y="1272"/>
                          <a:pt x="1694" y="1272"/>
                        </a:cubicBezTo>
                        <a:cubicBezTo>
                          <a:pt x="1697" y="1271"/>
                          <a:pt x="1699" y="1272"/>
                          <a:pt x="1702" y="1271"/>
                        </a:cubicBezTo>
                        <a:cubicBezTo>
                          <a:pt x="1711" y="1268"/>
                          <a:pt x="1719" y="1262"/>
                          <a:pt x="1726" y="1256"/>
                        </a:cubicBezTo>
                        <a:cubicBezTo>
                          <a:pt x="1730" y="1253"/>
                          <a:pt x="1735" y="1249"/>
                          <a:pt x="1739" y="1248"/>
                        </a:cubicBezTo>
                        <a:cubicBezTo>
                          <a:pt x="1744" y="1247"/>
                          <a:pt x="1750" y="1249"/>
                          <a:pt x="1756" y="1249"/>
                        </a:cubicBezTo>
                        <a:cubicBezTo>
                          <a:pt x="1760" y="1249"/>
                          <a:pt x="1764" y="1249"/>
                          <a:pt x="1768" y="1247"/>
                        </a:cubicBezTo>
                        <a:cubicBezTo>
                          <a:pt x="1769" y="1246"/>
                          <a:pt x="1770" y="1245"/>
                          <a:pt x="1771" y="1244"/>
                        </a:cubicBezTo>
                        <a:cubicBezTo>
                          <a:pt x="1773" y="1243"/>
                          <a:pt x="1776" y="1243"/>
                          <a:pt x="1778" y="1242"/>
                        </a:cubicBezTo>
                        <a:cubicBezTo>
                          <a:pt x="1783" y="1241"/>
                          <a:pt x="1787" y="1241"/>
                          <a:pt x="1792" y="1241"/>
                        </a:cubicBezTo>
                        <a:cubicBezTo>
                          <a:pt x="1797" y="1241"/>
                          <a:pt x="1801" y="1238"/>
                          <a:pt x="1806" y="1237"/>
                        </a:cubicBezTo>
                        <a:cubicBezTo>
                          <a:pt x="1805" y="1236"/>
                          <a:pt x="1805" y="1234"/>
                          <a:pt x="1804" y="1232"/>
                        </a:cubicBezTo>
                        <a:cubicBezTo>
                          <a:pt x="1804" y="1231"/>
                          <a:pt x="1804" y="1227"/>
                          <a:pt x="1803" y="1226"/>
                        </a:cubicBezTo>
                        <a:cubicBezTo>
                          <a:pt x="1802" y="1224"/>
                          <a:pt x="1795" y="1226"/>
                          <a:pt x="1792" y="1226"/>
                        </a:cubicBezTo>
                        <a:cubicBezTo>
                          <a:pt x="1788" y="1225"/>
                          <a:pt x="1786" y="1223"/>
                          <a:pt x="1788" y="1218"/>
                        </a:cubicBezTo>
                        <a:cubicBezTo>
                          <a:pt x="1795" y="1206"/>
                          <a:pt x="1808" y="1207"/>
                          <a:pt x="1821" y="1205"/>
                        </a:cubicBezTo>
                        <a:cubicBezTo>
                          <a:pt x="1828" y="1204"/>
                          <a:pt x="1833" y="1201"/>
                          <a:pt x="1840" y="1200"/>
                        </a:cubicBezTo>
                        <a:cubicBezTo>
                          <a:pt x="1846" y="1199"/>
                          <a:pt x="1852" y="1198"/>
                          <a:pt x="1858" y="1199"/>
                        </a:cubicBezTo>
                        <a:cubicBezTo>
                          <a:pt x="1860" y="1200"/>
                          <a:pt x="1863" y="1201"/>
                          <a:pt x="1866" y="1200"/>
                        </a:cubicBezTo>
                        <a:cubicBezTo>
                          <a:pt x="1868" y="1199"/>
                          <a:pt x="1869" y="1197"/>
                          <a:pt x="1871" y="1195"/>
                        </a:cubicBezTo>
                        <a:cubicBezTo>
                          <a:pt x="1875" y="1191"/>
                          <a:pt x="1880" y="1189"/>
                          <a:pt x="1887" y="1189"/>
                        </a:cubicBezTo>
                        <a:cubicBezTo>
                          <a:pt x="1894" y="1188"/>
                          <a:pt x="1900" y="1181"/>
                          <a:pt x="1906" y="1177"/>
                        </a:cubicBezTo>
                        <a:cubicBezTo>
                          <a:pt x="1911" y="1173"/>
                          <a:pt x="1917" y="1168"/>
                          <a:pt x="1923" y="1165"/>
                        </a:cubicBezTo>
                        <a:cubicBezTo>
                          <a:pt x="1933" y="1160"/>
                          <a:pt x="1947" y="1162"/>
                          <a:pt x="1959" y="1163"/>
                        </a:cubicBezTo>
                        <a:cubicBezTo>
                          <a:pt x="1974" y="1163"/>
                          <a:pt x="1990" y="1162"/>
                          <a:pt x="2005" y="1162"/>
                        </a:cubicBezTo>
                        <a:cubicBezTo>
                          <a:pt x="2010" y="1162"/>
                          <a:pt x="2016" y="1163"/>
                          <a:pt x="2020" y="1162"/>
                        </a:cubicBezTo>
                        <a:cubicBezTo>
                          <a:pt x="2026" y="1161"/>
                          <a:pt x="2025" y="1153"/>
                          <a:pt x="2031" y="1151"/>
                        </a:cubicBezTo>
                        <a:cubicBezTo>
                          <a:pt x="2037" y="1150"/>
                          <a:pt x="2040" y="1154"/>
                          <a:pt x="2045" y="1149"/>
                        </a:cubicBezTo>
                        <a:cubicBezTo>
                          <a:pt x="2049" y="1145"/>
                          <a:pt x="2052" y="1140"/>
                          <a:pt x="2056" y="1135"/>
                        </a:cubicBezTo>
                        <a:cubicBezTo>
                          <a:pt x="2057" y="1133"/>
                          <a:pt x="2059" y="1130"/>
                          <a:pt x="2060" y="1128"/>
                        </a:cubicBezTo>
                        <a:cubicBezTo>
                          <a:pt x="2061" y="1125"/>
                          <a:pt x="2060" y="1122"/>
                          <a:pt x="2062" y="1120"/>
                        </a:cubicBezTo>
                        <a:cubicBezTo>
                          <a:pt x="2066" y="1113"/>
                          <a:pt x="2069" y="1106"/>
                          <a:pt x="2073" y="1099"/>
                        </a:cubicBezTo>
                        <a:cubicBezTo>
                          <a:pt x="2077" y="1093"/>
                          <a:pt x="2081" y="1086"/>
                          <a:pt x="2085" y="1080"/>
                        </a:cubicBezTo>
                        <a:cubicBezTo>
                          <a:pt x="2087" y="1078"/>
                          <a:pt x="2089" y="1075"/>
                          <a:pt x="2092" y="1074"/>
                        </a:cubicBezTo>
                        <a:cubicBezTo>
                          <a:pt x="2096" y="1074"/>
                          <a:pt x="2097" y="1078"/>
                          <a:pt x="2100" y="1080"/>
                        </a:cubicBezTo>
                        <a:cubicBezTo>
                          <a:pt x="2106" y="1084"/>
                          <a:pt x="2115" y="1076"/>
                          <a:pt x="2122" y="1078"/>
                        </a:cubicBezTo>
                        <a:cubicBezTo>
                          <a:pt x="2128" y="1080"/>
                          <a:pt x="2134" y="1086"/>
                          <a:pt x="2136" y="1091"/>
                        </a:cubicBezTo>
                        <a:cubicBezTo>
                          <a:pt x="2138" y="1098"/>
                          <a:pt x="2137" y="1105"/>
                          <a:pt x="2137" y="1112"/>
                        </a:cubicBezTo>
                        <a:cubicBezTo>
                          <a:pt x="2137" y="1119"/>
                          <a:pt x="2136" y="1127"/>
                          <a:pt x="2137" y="1134"/>
                        </a:cubicBezTo>
                        <a:cubicBezTo>
                          <a:pt x="2137" y="1137"/>
                          <a:pt x="2138" y="1136"/>
                          <a:pt x="2140" y="1137"/>
                        </a:cubicBezTo>
                        <a:cubicBezTo>
                          <a:pt x="2143" y="1138"/>
                          <a:pt x="2145" y="1140"/>
                          <a:pt x="2146" y="1143"/>
                        </a:cubicBezTo>
                        <a:cubicBezTo>
                          <a:pt x="2147" y="1146"/>
                          <a:pt x="2148" y="1149"/>
                          <a:pt x="2148" y="1152"/>
                        </a:cubicBezTo>
                        <a:cubicBezTo>
                          <a:pt x="2148" y="1157"/>
                          <a:pt x="2150" y="1155"/>
                          <a:pt x="2154" y="1157"/>
                        </a:cubicBezTo>
                        <a:cubicBezTo>
                          <a:pt x="2157" y="1158"/>
                          <a:pt x="2159" y="1160"/>
                          <a:pt x="2162" y="1160"/>
                        </a:cubicBezTo>
                        <a:cubicBezTo>
                          <a:pt x="2165" y="1161"/>
                          <a:pt x="2167" y="1161"/>
                          <a:pt x="2170" y="1161"/>
                        </a:cubicBezTo>
                        <a:cubicBezTo>
                          <a:pt x="2173" y="1161"/>
                          <a:pt x="2175" y="1159"/>
                          <a:pt x="2177" y="1157"/>
                        </a:cubicBezTo>
                        <a:cubicBezTo>
                          <a:pt x="2179" y="1155"/>
                          <a:pt x="2180" y="1151"/>
                          <a:pt x="2182" y="1149"/>
                        </a:cubicBezTo>
                        <a:cubicBezTo>
                          <a:pt x="2183" y="1148"/>
                          <a:pt x="2185" y="1147"/>
                          <a:pt x="2186" y="1148"/>
                        </a:cubicBezTo>
                        <a:cubicBezTo>
                          <a:pt x="2188" y="1151"/>
                          <a:pt x="2184" y="1152"/>
                          <a:pt x="2189" y="1154"/>
                        </a:cubicBezTo>
                        <a:cubicBezTo>
                          <a:pt x="2194" y="1156"/>
                          <a:pt x="2199" y="1151"/>
                          <a:pt x="2203" y="1148"/>
                        </a:cubicBezTo>
                        <a:cubicBezTo>
                          <a:pt x="2205" y="1146"/>
                          <a:pt x="2207" y="1145"/>
                          <a:pt x="2210" y="1143"/>
                        </a:cubicBezTo>
                        <a:cubicBezTo>
                          <a:pt x="2213" y="1142"/>
                          <a:pt x="2217" y="1141"/>
                          <a:pt x="2219" y="1139"/>
                        </a:cubicBezTo>
                        <a:cubicBezTo>
                          <a:pt x="2222" y="1137"/>
                          <a:pt x="2223" y="1135"/>
                          <a:pt x="2223" y="1132"/>
                        </a:cubicBezTo>
                        <a:cubicBezTo>
                          <a:pt x="2223" y="1131"/>
                          <a:pt x="2221" y="1126"/>
                          <a:pt x="2222" y="1124"/>
                        </a:cubicBezTo>
                        <a:cubicBezTo>
                          <a:pt x="2224" y="1122"/>
                          <a:pt x="2227" y="1130"/>
                          <a:pt x="2228" y="1131"/>
                        </a:cubicBezTo>
                        <a:cubicBezTo>
                          <a:pt x="2230" y="1133"/>
                          <a:pt x="2232" y="1133"/>
                          <a:pt x="2235" y="1134"/>
                        </a:cubicBezTo>
                        <a:cubicBezTo>
                          <a:pt x="2236" y="1134"/>
                          <a:pt x="2236" y="1133"/>
                          <a:pt x="2237" y="1135"/>
                        </a:cubicBezTo>
                        <a:cubicBezTo>
                          <a:pt x="2237" y="1135"/>
                          <a:pt x="2236" y="1138"/>
                          <a:pt x="2235" y="1138"/>
                        </a:cubicBezTo>
                        <a:cubicBezTo>
                          <a:pt x="2234" y="1140"/>
                          <a:pt x="2226" y="1148"/>
                          <a:pt x="2227" y="1149"/>
                        </a:cubicBezTo>
                        <a:cubicBezTo>
                          <a:pt x="2228" y="1152"/>
                          <a:pt x="2237" y="1151"/>
                          <a:pt x="2239" y="1151"/>
                        </a:cubicBezTo>
                        <a:cubicBezTo>
                          <a:pt x="2243" y="1151"/>
                          <a:pt x="2246" y="1151"/>
                          <a:pt x="2249" y="1151"/>
                        </a:cubicBezTo>
                        <a:cubicBezTo>
                          <a:pt x="2251" y="1151"/>
                          <a:pt x="2252" y="1151"/>
                          <a:pt x="2254" y="1151"/>
                        </a:cubicBezTo>
                        <a:cubicBezTo>
                          <a:pt x="2255" y="1151"/>
                          <a:pt x="2257" y="1149"/>
                          <a:pt x="2259" y="1149"/>
                        </a:cubicBezTo>
                        <a:cubicBezTo>
                          <a:pt x="2263" y="1150"/>
                          <a:pt x="2259" y="1153"/>
                          <a:pt x="2258" y="1154"/>
                        </a:cubicBezTo>
                        <a:cubicBezTo>
                          <a:pt x="2254" y="1156"/>
                          <a:pt x="2252" y="1157"/>
                          <a:pt x="2249" y="1159"/>
                        </a:cubicBezTo>
                        <a:cubicBezTo>
                          <a:pt x="2245" y="1163"/>
                          <a:pt x="2237" y="1165"/>
                          <a:pt x="2234" y="1159"/>
                        </a:cubicBezTo>
                        <a:cubicBezTo>
                          <a:pt x="2233" y="1156"/>
                          <a:pt x="2233" y="1155"/>
                          <a:pt x="2229" y="1156"/>
                        </a:cubicBezTo>
                        <a:cubicBezTo>
                          <a:pt x="2225" y="1156"/>
                          <a:pt x="2223" y="1158"/>
                          <a:pt x="2220" y="1160"/>
                        </a:cubicBezTo>
                        <a:cubicBezTo>
                          <a:pt x="2217" y="1162"/>
                          <a:pt x="2215" y="1164"/>
                          <a:pt x="2212" y="1165"/>
                        </a:cubicBezTo>
                        <a:cubicBezTo>
                          <a:pt x="2210" y="1167"/>
                          <a:pt x="2208" y="1169"/>
                          <a:pt x="2205" y="1171"/>
                        </a:cubicBezTo>
                        <a:cubicBezTo>
                          <a:pt x="2200" y="1174"/>
                          <a:pt x="2194" y="1175"/>
                          <a:pt x="2189" y="1179"/>
                        </a:cubicBezTo>
                        <a:cubicBezTo>
                          <a:pt x="2187" y="1180"/>
                          <a:pt x="2185" y="1182"/>
                          <a:pt x="2184" y="1185"/>
                        </a:cubicBezTo>
                        <a:cubicBezTo>
                          <a:pt x="2183" y="1187"/>
                          <a:pt x="2183" y="1189"/>
                          <a:pt x="2182" y="1191"/>
                        </a:cubicBezTo>
                        <a:cubicBezTo>
                          <a:pt x="2182" y="1193"/>
                          <a:pt x="2180" y="1195"/>
                          <a:pt x="2180" y="1198"/>
                        </a:cubicBezTo>
                        <a:cubicBezTo>
                          <a:pt x="2180" y="1199"/>
                          <a:pt x="2180" y="1203"/>
                          <a:pt x="2180" y="1204"/>
                        </a:cubicBezTo>
                        <a:cubicBezTo>
                          <a:pt x="2181" y="1205"/>
                          <a:pt x="2184" y="1205"/>
                          <a:pt x="2186" y="1205"/>
                        </a:cubicBezTo>
                        <a:cubicBezTo>
                          <a:pt x="2188" y="1205"/>
                          <a:pt x="2190" y="1207"/>
                          <a:pt x="2191" y="1209"/>
                        </a:cubicBezTo>
                        <a:cubicBezTo>
                          <a:pt x="2193" y="1212"/>
                          <a:pt x="2193" y="1215"/>
                          <a:pt x="2196" y="1217"/>
                        </a:cubicBezTo>
                        <a:cubicBezTo>
                          <a:pt x="2199" y="1219"/>
                          <a:pt x="2202" y="1218"/>
                          <a:pt x="2203" y="1214"/>
                        </a:cubicBezTo>
                        <a:cubicBezTo>
                          <a:pt x="2204" y="1211"/>
                          <a:pt x="2204" y="1210"/>
                          <a:pt x="2207" y="1208"/>
                        </a:cubicBezTo>
                        <a:cubicBezTo>
                          <a:pt x="2210" y="1207"/>
                          <a:pt x="2211" y="1209"/>
                          <a:pt x="2214" y="1209"/>
                        </a:cubicBezTo>
                        <a:cubicBezTo>
                          <a:pt x="2216" y="1208"/>
                          <a:pt x="2218" y="1205"/>
                          <a:pt x="2219" y="1204"/>
                        </a:cubicBezTo>
                        <a:cubicBezTo>
                          <a:pt x="2221" y="1201"/>
                          <a:pt x="2224" y="1200"/>
                          <a:pt x="2226" y="1198"/>
                        </a:cubicBezTo>
                        <a:cubicBezTo>
                          <a:pt x="2229" y="1196"/>
                          <a:pt x="2230" y="1193"/>
                          <a:pt x="2231" y="1190"/>
                        </a:cubicBezTo>
                        <a:cubicBezTo>
                          <a:pt x="2233" y="1188"/>
                          <a:pt x="2234" y="1187"/>
                          <a:pt x="2235" y="1185"/>
                        </a:cubicBezTo>
                        <a:cubicBezTo>
                          <a:pt x="2235" y="1184"/>
                          <a:pt x="2235" y="1182"/>
                          <a:pt x="2236" y="1181"/>
                        </a:cubicBezTo>
                        <a:cubicBezTo>
                          <a:pt x="2237" y="1181"/>
                          <a:pt x="2238" y="1183"/>
                          <a:pt x="2239" y="1183"/>
                        </a:cubicBezTo>
                        <a:cubicBezTo>
                          <a:pt x="2242" y="1183"/>
                          <a:pt x="2241" y="1179"/>
                          <a:pt x="2244" y="1177"/>
                        </a:cubicBezTo>
                        <a:cubicBezTo>
                          <a:pt x="2247" y="1174"/>
                          <a:pt x="2247" y="1179"/>
                          <a:pt x="2248" y="1181"/>
                        </a:cubicBezTo>
                        <a:cubicBezTo>
                          <a:pt x="2249" y="1183"/>
                          <a:pt x="2253" y="1185"/>
                          <a:pt x="2255" y="1184"/>
                        </a:cubicBezTo>
                        <a:cubicBezTo>
                          <a:pt x="2260" y="1182"/>
                          <a:pt x="2254" y="1179"/>
                          <a:pt x="2254" y="1176"/>
                        </a:cubicBezTo>
                        <a:cubicBezTo>
                          <a:pt x="2255" y="1172"/>
                          <a:pt x="2258" y="1175"/>
                          <a:pt x="2259" y="1176"/>
                        </a:cubicBezTo>
                        <a:cubicBezTo>
                          <a:pt x="2266" y="1182"/>
                          <a:pt x="2280" y="1175"/>
                          <a:pt x="2288" y="1171"/>
                        </a:cubicBezTo>
                        <a:cubicBezTo>
                          <a:pt x="2291" y="1170"/>
                          <a:pt x="2294" y="1168"/>
                          <a:pt x="2297" y="1166"/>
                        </a:cubicBezTo>
                        <a:cubicBezTo>
                          <a:pt x="2300" y="1165"/>
                          <a:pt x="2303" y="1166"/>
                          <a:pt x="2306" y="1165"/>
                        </a:cubicBezTo>
                        <a:cubicBezTo>
                          <a:pt x="2308" y="1164"/>
                          <a:pt x="2311" y="1162"/>
                          <a:pt x="2314" y="1160"/>
                        </a:cubicBezTo>
                        <a:cubicBezTo>
                          <a:pt x="2317" y="1158"/>
                          <a:pt x="2321" y="1156"/>
                          <a:pt x="2326" y="1155"/>
                        </a:cubicBezTo>
                        <a:cubicBezTo>
                          <a:pt x="2335" y="1151"/>
                          <a:pt x="2326" y="1147"/>
                          <a:pt x="2322" y="1144"/>
                        </a:cubicBezTo>
                        <a:cubicBezTo>
                          <a:pt x="2320" y="1142"/>
                          <a:pt x="2319" y="1140"/>
                          <a:pt x="2316" y="1140"/>
                        </a:cubicBezTo>
                        <a:cubicBezTo>
                          <a:pt x="2314" y="1140"/>
                          <a:pt x="2309" y="1142"/>
                          <a:pt x="2306" y="1141"/>
                        </a:cubicBezTo>
                        <a:cubicBezTo>
                          <a:pt x="2304" y="1139"/>
                          <a:pt x="2309" y="1131"/>
                          <a:pt x="2303" y="1132"/>
                        </a:cubicBezTo>
                        <a:cubicBezTo>
                          <a:pt x="2301" y="1132"/>
                          <a:pt x="2298" y="1136"/>
                          <a:pt x="2296" y="1137"/>
                        </a:cubicBezTo>
                        <a:cubicBezTo>
                          <a:pt x="2293" y="1139"/>
                          <a:pt x="2290" y="1140"/>
                          <a:pt x="2288" y="1141"/>
                        </a:cubicBezTo>
                        <a:cubicBezTo>
                          <a:pt x="2285" y="1142"/>
                          <a:pt x="2283" y="1143"/>
                          <a:pt x="2282" y="1140"/>
                        </a:cubicBezTo>
                        <a:cubicBezTo>
                          <a:pt x="2281" y="1137"/>
                          <a:pt x="2281" y="1137"/>
                          <a:pt x="2278" y="1137"/>
                        </a:cubicBezTo>
                        <a:cubicBezTo>
                          <a:pt x="2274" y="1136"/>
                          <a:pt x="2267" y="1139"/>
                          <a:pt x="2263" y="1137"/>
                        </a:cubicBezTo>
                        <a:cubicBezTo>
                          <a:pt x="2261" y="1135"/>
                          <a:pt x="2260" y="1132"/>
                          <a:pt x="2257" y="1132"/>
                        </a:cubicBezTo>
                        <a:cubicBezTo>
                          <a:pt x="2254" y="1131"/>
                          <a:pt x="2251" y="1132"/>
                          <a:pt x="2249" y="1131"/>
                        </a:cubicBezTo>
                        <a:cubicBezTo>
                          <a:pt x="2244" y="1129"/>
                          <a:pt x="2247" y="1128"/>
                          <a:pt x="2248" y="1126"/>
                        </a:cubicBezTo>
                        <a:cubicBezTo>
                          <a:pt x="2250" y="1123"/>
                          <a:pt x="2247" y="1122"/>
                          <a:pt x="2245" y="1122"/>
                        </a:cubicBezTo>
                        <a:cubicBezTo>
                          <a:pt x="2242" y="1122"/>
                          <a:pt x="2239" y="1122"/>
                          <a:pt x="2236" y="1121"/>
                        </a:cubicBezTo>
                        <a:cubicBezTo>
                          <a:pt x="2233" y="1121"/>
                          <a:pt x="2230" y="1118"/>
                          <a:pt x="2227" y="1117"/>
                        </a:cubicBezTo>
                        <a:cubicBezTo>
                          <a:pt x="2224" y="1116"/>
                          <a:pt x="2225" y="1116"/>
                          <a:pt x="2225" y="1113"/>
                        </a:cubicBezTo>
                        <a:cubicBezTo>
                          <a:pt x="2226" y="1109"/>
                          <a:pt x="2226" y="1106"/>
                          <a:pt x="2224" y="1103"/>
                        </a:cubicBezTo>
                        <a:cubicBezTo>
                          <a:pt x="2223" y="1102"/>
                          <a:pt x="2222" y="1101"/>
                          <a:pt x="2221" y="1099"/>
                        </a:cubicBezTo>
                        <a:cubicBezTo>
                          <a:pt x="2219" y="1095"/>
                          <a:pt x="2221" y="1093"/>
                          <a:pt x="2220" y="1090"/>
                        </a:cubicBezTo>
                        <a:cubicBezTo>
                          <a:pt x="2218" y="1085"/>
                          <a:pt x="2208" y="1092"/>
                          <a:pt x="2207" y="1087"/>
                        </a:cubicBezTo>
                        <a:cubicBezTo>
                          <a:pt x="2207" y="1084"/>
                          <a:pt x="2216" y="1082"/>
                          <a:pt x="2217" y="1079"/>
                        </a:cubicBezTo>
                        <a:cubicBezTo>
                          <a:pt x="2219" y="1077"/>
                          <a:pt x="2218" y="1075"/>
                          <a:pt x="2219" y="1072"/>
                        </a:cubicBezTo>
                        <a:cubicBezTo>
                          <a:pt x="2220" y="1069"/>
                          <a:pt x="2223" y="1066"/>
                          <a:pt x="2226" y="1064"/>
                        </a:cubicBezTo>
                        <a:cubicBezTo>
                          <a:pt x="2227" y="1063"/>
                          <a:pt x="2232" y="1059"/>
                          <a:pt x="2228" y="1058"/>
                        </a:cubicBezTo>
                        <a:cubicBezTo>
                          <a:pt x="2227" y="1057"/>
                          <a:pt x="2223" y="1061"/>
                          <a:pt x="2222" y="1062"/>
                        </a:cubicBezTo>
                        <a:cubicBezTo>
                          <a:pt x="2219" y="1065"/>
                          <a:pt x="2217" y="1065"/>
                          <a:pt x="2213" y="1065"/>
                        </a:cubicBezTo>
                        <a:cubicBezTo>
                          <a:pt x="2209" y="1065"/>
                          <a:pt x="2207" y="1065"/>
                          <a:pt x="2204" y="1067"/>
                        </a:cubicBezTo>
                        <a:cubicBezTo>
                          <a:pt x="2201" y="1068"/>
                          <a:pt x="2199" y="1069"/>
                          <a:pt x="2197" y="1068"/>
                        </a:cubicBezTo>
                        <a:cubicBezTo>
                          <a:pt x="2194" y="1066"/>
                          <a:pt x="2194" y="1062"/>
                          <a:pt x="2192" y="1060"/>
                        </a:cubicBezTo>
                        <a:cubicBezTo>
                          <a:pt x="2191" y="1058"/>
                          <a:pt x="2188" y="1055"/>
                          <a:pt x="2186" y="1054"/>
                        </a:cubicBezTo>
                        <a:cubicBezTo>
                          <a:pt x="2184" y="1053"/>
                          <a:pt x="2180" y="1054"/>
                          <a:pt x="2177" y="1054"/>
                        </a:cubicBezTo>
                        <a:cubicBezTo>
                          <a:pt x="2175" y="1054"/>
                          <a:pt x="2171" y="1054"/>
                          <a:pt x="2173" y="1052"/>
                        </a:cubicBezTo>
                        <a:cubicBezTo>
                          <a:pt x="2174" y="1049"/>
                          <a:pt x="2178" y="1050"/>
                          <a:pt x="2180" y="1050"/>
                        </a:cubicBezTo>
                        <a:cubicBezTo>
                          <a:pt x="2183" y="1049"/>
                          <a:pt x="2185" y="1048"/>
                          <a:pt x="2187" y="1047"/>
                        </a:cubicBezTo>
                        <a:cubicBezTo>
                          <a:pt x="2189" y="1047"/>
                          <a:pt x="2192" y="1048"/>
                          <a:pt x="2194" y="1048"/>
                        </a:cubicBezTo>
                        <a:cubicBezTo>
                          <a:pt x="2199" y="1049"/>
                          <a:pt x="2203" y="1050"/>
                          <a:pt x="2208" y="1052"/>
                        </a:cubicBezTo>
                        <a:cubicBezTo>
                          <a:pt x="2215" y="1055"/>
                          <a:pt x="2216" y="1047"/>
                          <a:pt x="2220" y="1043"/>
                        </a:cubicBezTo>
                        <a:cubicBezTo>
                          <a:pt x="2224" y="1040"/>
                          <a:pt x="2229" y="1039"/>
                          <a:pt x="2233" y="1037"/>
                        </a:cubicBezTo>
                        <a:cubicBezTo>
                          <a:pt x="2235" y="1036"/>
                          <a:pt x="2237" y="1036"/>
                          <a:pt x="2237" y="1034"/>
                        </a:cubicBezTo>
                        <a:cubicBezTo>
                          <a:pt x="2238" y="1030"/>
                          <a:pt x="2234" y="1029"/>
                          <a:pt x="2232" y="1026"/>
                        </a:cubicBezTo>
                        <a:cubicBezTo>
                          <a:pt x="2231" y="1024"/>
                          <a:pt x="2232" y="1024"/>
                          <a:pt x="2234" y="1025"/>
                        </a:cubicBezTo>
                        <a:cubicBezTo>
                          <a:pt x="2236" y="1025"/>
                          <a:pt x="2240" y="1027"/>
                          <a:pt x="2238" y="1022"/>
                        </a:cubicBezTo>
                        <a:cubicBezTo>
                          <a:pt x="2237" y="1017"/>
                          <a:pt x="2227" y="1013"/>
                          <a:pt x="2222" y="1011"/>
                        </a:cubicBezTo>
                        <a:cubicBezTo>
                          <a:pt x="2204" y="1003"/>
                          <a:pt x="2180" y="1009"/>
                          <a:pt x="2161" y="1015"/>
                        </a:cubicBezTo>
                        <a:cubicBezTo>
                          <a:pt x="2148" y="1020"/>
                          <a:pt x="2135" y="1026"/>
                          <a:pt x="2122" y="1031"/>
                        </a:cubicBezTo>
                        <a:cubicBezTo>
                          <a:pt x="2116" y="1034"/>
                          <a:pt x="2111" y="1036"/>
                          <a:pt x="2106" y="1040"/>
                        </a:cubicBezTo>
                        <a:cubicBezTo>
                          <a:pt x="2102" y="1043"/>
                          <a:pt x="2098" y="1046"/>
                          <a:pt x="2095" y="1050"/>
                        </a:cubicBezTo>
                        <a:cubicBezTo>
                          <a:pt x="2087" y="1057"/>
                          <a:pt x="2080" y="1066"/>
                          <a:pt x="2072" y="1074"/>
                        </a:cubicBezTo>
                        <a:cubicBezTo>
                          <a:pt x="2068" y="1078"/>
                          <a:pt x="2063" y="1082"/>
                          <a:pt x="2058" y="1086"/>
                        </a:cubicBezTo>
                        <a:cubicBezTo>
                          <a:pt x="2056" y="1088"/>
                          <a:pt x="2044" y="1099"/>
                          <a:pt x="2042" y="1094"/>
                        </a:cubicBezTo>
                        <a:cubicBezTo>
                          <a:pt x="2041" y="1091"/>
                          <a:pt x="2050" y="1087"/>
                          <a:pt x="2051" y="1083"/>
                        </a:cubicBezTo>
                        <a:cubicBezTo>
                          <a:pt x="2053" y="1078"/>
                          <a:pt x="2056" y="1074"/>
                          <a:pt x="2061" y="1070"/>
                        </a:cubicBezTo>
                        <a:cubicBezTo>
                          <a:pt x="2065" y="1067"/>
                          <a:pt x="2071" y="1064"/>
                          <a:pt x="2074" y="1059"/>
                        </a:cubicBezTo>
                        <a:cubicBezTo>
                          <a:pt x="2079" y="1053"/>
                          <a:pt x="2071" y="1047"/>
                          <a:pt x="2065" y="1045"/>
                        </a:cubicBezTo>
                        <a:cubicBezTo>
                          <a:pt x="2062" y="1044"/>
                          <a:pt x="2059" y="1044"/>
                          <a:pt x="2056" y="1043"/>
                        </a:cubicBezTo>
                        <a:cubicBezTo>
                          <a:pt x="2053" y="1043"/>
                          <a:pt x="2050" y="1043"/>
                          <a:pt x="2047" y="1043"/>
                        </a:cubicBezTo>
                        <a:cubicBezTo>
                          <a:pt x="2046" y="1043"/>
                          <a:pt x="2040" y="1041"/>
                          <a:pt x="2041" y="1039"/>
                        </a:cubicBezTo>
                        <a:cubicBezTo>
                          <a:pt x="2042" y="1037"/>
                          <a:pt x="2046" y="1039"/>
                          <a:pt x="2047" y="1039"/>
                        </a:cubicBezTo>
                        <a:cubicBezTo>
                          <a:pt x="2052" y="1040"/>
                          <a:pt x="2057" y="1039"/>
                          <a:pt x="2061" y="1041"/>
                        </a:cubicBezTo>
                        <a:cubicBezTo>
                          <a:pt x="2065" y="1042"/>
                          <a:pt x="2069" y="1044"/>
                          <a:pt x="2072" y="1046"/>
                        </a:cubicBezTo>
                        <a:cubicBezTo>
                          <a:pt x="2074" y="1047"/>
                          <a:pt x="2076" y="1049"/>
                          <a:pt x="2078" y="1048"/>
                        </a:cubicBezTo>
                        <a:cubicBezTo>
                          <a:pt x="2081" y="1048"/>
                          <a:pt x="2082" y="1046"/>
                          <a:pt x="2084" y="1044"/>
                        </a:cubicBezTo>
                        <a:cubicBezTo>
                          <a:pt x="2087" y="1041"/>
                          <a:pt x="2091" y="1038"/>
                          <a:pt x="2093" y="1033"/>
                        </a:cubicBezTo>
                        <a:cubicBezTo>
                          <a:pt x="2095" y="1028"/>
                          <a:pt x="2099" y="1025"/>
                          <a:pt x="2103" y="1022"/>
                        </a:cubicBezTo>
                        <a:cubicBezTo>
                          <a:pt x="2107" y="1019"/>
                          <a:pt x="2112" y="1014"/>
                          <a:pt x="2117" y="1012"/>
                        </a:cubicBezTo>
                        <a:cubicBezTo>
                          <a:pt x="2121" y="1011"/>
                          <a:pt x="2122" y="1010"/>
                          <a:pt x="2125" y="1007"/>
                        </a:cubicBezTo>
                        <a:cubicBezTo>
                          <a:pt x="2127" y="1005"/>
                          <a:pt x="2130" y="1004"/>
                          <a:pt x="2133" y="1004"/>
                        </a:cubicBezTo>
                        <a:cubicBezTo>
                          <a:pt x="2136" y="1004"/>
                          <a:pt x="2138" y="1004"/>
                          <a:pt x="2140" y="1002"/>
                        </a:cubicBezTo>
                        <a:cubicBezTo>
                          <a:pt x="2142" y="1002"/>
                          <a:pt x="2142" y="1001"/>
                          <a:pt x="2144" y="1000"/>
                        </a:cubicBezTo>
                        <a:cubicBezTo>
                          <a:pt x="2146" y="999"/>
                          <a:pt x="2149" y="1000"/>
                          <a:pt x="2150" y="999"/>
                        </a:cubicBezTo>
                        <a:cubicBezTo>
                          <a:pt x="2153" y="997"/>
                          <a:pt x="2152" y="994"/>
                          <a:pt x="2152" y="991"/>
                        </a:cubicBezTo>
                        <a:cubicBezTo>
                          <a:pt x="2152" y="987"/>
                          <a:pt x="2154" y="986"/>
                          <a:pt x="2157" y="983"/>
                        </a:cubicBezTo>
                        <a:cubicBezTo>
                          <a:pt x="2161" y="979"/>
                          <a:pt x="2165" y="975"/>
                          <a:pt x="2170" y="971"/>
                        </a:cubicBezTo>
                        <a:cubicBezTo>
                          <a:pt x="2176" y="967"/>
                          <a:pt x="2179" y="972"/>
                          <a:pt x="2185" y="972"/>
                        </a:cubicBezTo>
                        <a:cubicBezTo>
                          <a:pt x="2192" y="972"/>
                          <a:pt x="2198" y="970"/>
                          <a:pt x="2204" y="969"/>
                        </a:cubicBezTo>
                        <a:cubicBezTo>
                          <a:pt x="2211" y="968"/>
                          <a:pt x="2218" y="968"/>
                          <a:pt x="2225" y="967"/>
                        </a:cubicBezTo>
                        <a:cubicBezTo>
                          <a:pt x="2230" y="967"/>
                          <a:pt x="2234" y="967"/>
                          <a:pt x="2239" y="968"/>
                        </a:cubicBezTo>
                        <a:cubicBezTo>
                          <a:pt x="2243" y="968"/>
                          <a:pt x="2248" y="968"/>
                          <a:pt x="2253" y="968"/>
                        </a:cubicBezTo>
                        <a:cubicBezTo>
                          <a:pt x="2259" y="969"/>
                          <a:pt x="2264" y="972"/>
                          <a:pt x="2271" y="971"/>
                        </a:cubicBezTo>
                        <a:cubicBezTo>
                          <a:pt x="2275" y="970"/>
                          <a:pt x="2278" y="968"/>
                          <a:pt x="2282" y="968"/>
                        </a:cubicBezTo>
                        <a:cubicBezTo>
                          <a:pt x="2286" y="968"/>
                          <a:pt x="2289" y="970"/>
                          <a:pt x="2293" y="970"/>
                        </a:cubicBezTo>
                        <a:cubicBezTo>
                          <a:pt x="2300" y="971"/>
                          <a:pt x="2305" y="970"/>
                          <a:pt x="2311" y="974"/>
                        </a:cubicBezTo>
                        <a:cubicBezTo>
                          <a:pt x="2316" y="976"/>
                          <a:pt x="2322" y="975"/>
                          <a:pt x="2326" y="973"/>
                        </a:cubicBezTo>
                        <a:cubicBezTo>
                          <a:pt x="2332" y="971"/>
                          <a:pt x="2338" y="970"/>
                          <a:pt x="2345" y="970"/>
                        </a:cubicBezTo>
                        <a:cubicBezTo>
                          <a:pt x="2349" y="970"/>
                          <a:pt x="2354" y="970"/>
                          <a:pt x="2359" y="970"/>
                        </a:cubicBezTo>
                        <a:cubicBezTo>
                          <a:pt x="2362" y="969"/>
                          <a:pt x="2363" y="968"/>
                          <a:pt x="2365" y="965"/>
                        </a:cubicBezTo>
                        <a:cubicBezTo>
                          <a:pt x="2368" y="963"/>
                          <a:pt x="2371" y="962"/>
                          <a:pt x="2373" y="959"/>
                        </a:cubicBezTo>
                        <a:cubicBezTo>
                          <a:pt x="2378" y="956"/>
                          <a:pt x="2380" y="949"/>
                          <a:pt x="2387" y="949"/>
                        </a:cubicBezTo>
                        <a:cubicBezTo>
                          <a:pt x="2390" y="949"/>
                          <a:pt x="2391" y="950"/>
                          <a:pt x="2392" y="946"/>
                        </a:cubicBezTo>
                        <a:cubicBezTo>
                          <a:pt x="2393" y="943"/>
                          <a:pt x="2392" y="941"/>
                          <a:pt x="2395" y="938"/>
                        </a:cubicBezTo>
                        <a:cubicBezTo>
                          <a:pt x="2403" y="930"/>
                          <a:pt x="2414" y="925"/>
                          <a:pt x="2425" y="922"/>
                        </a:cubicBezTo>
                        <a:cubicBezTo>
                          <a:pt x="2430" y="921"/>
                          <a:pt x="2437" y="923"/>
                          <a:pt x="2442" y="923"/>
                        </a:cubicBezTo>
                        <a:cubicBezTo>
                          <a:pt x="2449" y="924"/>
                          <a:pt x="2452" y="921"/>
                          <a:pt x="2457" y="919"/>
                        </a:cubicBezTo>
                        <a:cubicBezTo>
                          <a:pt x="2463" y="916"/>
                          <a:pt x="2467" y="912"/>
                          <a:pt x="2473" y="910"/>
                        </a:cubicBezTo>
                        <a:cubicBezTo>
                          <a:pt x="2478" y="907"/>
                          <a:pt x="2482" y="901"/>
                          <a:pt x="2485" y="896"/>
                        </a:cubicBezTo>
                        <a:cubicBezTo>
                          <a:pt x="2489" y="889"/>
                          <a:pt x="2480" y="891"/>
                          <a:pt x="2476" y="888"/>
                        </a:cubicBezTo>
                        <a:cubicBezTo>
                          <a:pt x="2474" y="886"/>
                          <a:pt x="2475" y="886"/>
                          <a:pt x="2478" y="886"/>
                        </a:cubicBezTo>
                        <a:cubicBezTo>
                          <a:pt x="2480" y="886"/>
                          <a:pt x="2482" y="887"/>
                          <a:pt x="2484" y="887"/>
                        </a:cubicBezTo>
                        <a:cubicBezTo>
                          <a:pt x="2491" y="886"/>
                          <a:pt x="2479" y="882"/>
                          <a:pt x="2477" y="882"/>
                        </a:cubicBezTo>
                        <a:cubicBezTo>
                          <a:pt x="2476" y="882"/>
                          <a:pt x="2468" y="882"/>
                          <a:pt x="2469" y="879"/>
                        </a:cubicBezTo>
                        <a:cubicBezTo>
                          <a:pt x="2469" y="879"/>
                          <a:pt x="2475" y="879"/>
                          <a:pt x="2476" y="879"/>
                        </a:cubicBezTo>
                        <a:cubicBezTo>
                          <a:pt x="2478" y="879"/>
                          <a:pt x="2481" y="878"/>
                          <a:pt x="2481" y="876"/>
                        </a:cubicBezTo>
                        <a:cubicBezTo>
                          <a:pt x="2483" y="873"/>
                          <a:pt x="2477" y="875"/>
                          <a:pt x="2477" y="872"/>
                        </a:cubicBezTo>
                        <a:cubicBezTo>
                          <a:pt x="2476" y="869"/>
                          <a:pt x="2479" y="870"/>
                          <a:pt x="2481" y="870"/>
                        </a:cubicBezTo>
                        <a:cubicBezTo>
                          <a:pt x="2485" y="868"/>
                          <a:pt x="2482" y="867"/>
                          <a:pt x="2480" y="866"/>
                        </a:cubicBezTo>
                        <a:cubicBezTo>
                          <a:pt x="2473" y="860"/>
                          <a:pt x="2485" y="859"/>
                          <a:pt x="2485" y="853"/>
                        </a:cubicBezTo>
                        <a:cubicBezTo>
                          <a:pt x="2485" y="850"/>
                          <a:pt x="2483" y="848"/>
                          <a:pt x="2480" y="847"/>
                        </a:cubicBezTo>
                        <a:cubicBezTo>
                          <a:pt x="2475" y="846"/>
                          <a:pt x="2475" y="846"/>
                          <a:pt x="2474" y="842"/>
                        </a:cubicBezTo>
                        <a:cubicBezTo>
                          <a:pt x="2472" y="839"/>
                          <a:pt x="2471" y="839"/>
                          <a:pt x="2468" y="838"/>
                        </a:cubicBezTo>
                        <a:cubicBezTo>
                          <a:pt x="2465" y="838"/>
                          <a:pt x="2464" y="837"/>
                          <a:pt x="2462" y="836"/>
                        </a:cubicBezTo>
                        <a:cubicBezTo>
                          <a:pt x="2458" y="832"/>
                          <a:pt x="2451" y="832"/>
                          <a:pt x="2446" y="835"/>
                        </a:cubicBezTo>
                        <a:cubicBezTo>
                          <a:pt x="2444" y="836"/>
                          <a:pt x="2434" y="845"/>
                          <a:pt x="2435" y="837"/>
                        </a:cubicBezTo>
                        <a:cubicBezTo>
                          <a:pt x="2436" y="832"/>
                          <a:pt x="2447" y="829"/>
                          <a:pt x="2443" y="824"/>
                        </a:cubicBezTo>
                        <a:cubicBezTo>
                          <a:pt x="2440" y="820"/>
                          <a:pt x="2432" y="815"/>
                          <a:pt x="2426" y="815"/>
                        </a:cubicBezTo>
                        <a:cubicBezTo>
                          <a:pt x="2425" y="815"/>
                          <a:pt x="2419" y="814"/>
                          <a:pt x="2419" y="816"/>
                        </a:cubicBezTo>
                        <a:cubicBezTo>
                          <a:pt x="2418" y="818"/>
                          <a:pt x="2424" y="818"/>
                          <a:pt x="2422" y="820"/>
                        </a:cubicBezTo>
                        <a:cubicBezTo>
                          <a:pt x="2421" y="821"/>
                          <a:pt x="2418" y="820"/>
                          <a:pt x="2416" y="820"/>
                        </a:cubicBezTo>
                        <a:cubicBezTo>
                          <a:pt x="2414" y="820"/>
                          <a:pt x="2412" y="822"/>
                          <a:pt x="2410" y="822"/>
                        </a:cubicBezTo>
                        <a:cubicBezTo>
                          <a:pt x="2407" y="822"/>
                          <a:pt x="2404" y="821"/>
                          <a:pt x="2402" y="822"/>
                        </a:cubicBezTo>
                        <a:cubicBezTo>
                          <a:pt x="2399" y="823"/>
                          <a:pt x="2397" y="825"/>
                          <a:pt x="2395" y="826"/>
                        </a:cubicBezTo>
                        <a:cubicBezTo>
                          <a:pt x="2392" y="828"/>
                          <a:pt x="2392" y="830"/>
                          <a:pt x="2390" y="833"/>
                        </a:cubicBezTo>
                        <a:cubicBezTo>
                          <a:pt x="2388" y="836"/>
                          <a:pt x="2385" y="836"/>
                          <a:pt x="2381" y="837"/>
                        </a:cubicBezTo>
                        <a:cubicBezTo>
                          <a:pt x="2378" y="838"/>
                          <a:pt x="2377" y="840"/>
                          <a:pt x="2375" y="842"/>
                        </a:cubicBezTo>
                        <a:cubicBezTo>
                          <a:pt x="2372" y="844"/>
                          <a:pt x="2368" y="843"/>
                          <a:pt x="2365" y="844"/>
                        </a:cubicBezTo>
                        <a:cubicBezTo>
                          <a:pt x="2362" y="846"/>
                          <a:pt x="2362" y="849"/>
                          <a:pt x="2360" y="851"/>
                        </a:cubicBezTo>
                        <a:cubicBezTo>
                          <a:pt x="2358" y="853"/>
                          <a:pt x="2355" y="854"/>
                          <a:pt x="2352" y="853"/>
                        </a:cubicBezTo>
                        <a:cubicBezTo>
                          <a:pt x="2349" y="852"/>
                          <a:pt x="2348" y="850"/>
                          <a:pt x="2350" y="848"/>
                        </a:cubicBezTo>
                        <a:cubicBezTo>
                          <a:pt x="2352" y="845"/>
                          <a:pt x="2356" y="847"/>
                          <a:pt x="2357" y="845"/>
                        </a:cubicBezTo>
                        <a:cubicBezTo>
                          <a:pt x="2359" y="843"/>
                          <a:pt x="2355" y="842"/>
                          <a:pt x="2353" y="842"/>
                        </a:cubicBezTo>
                        <a:cubicBezTo>
                          <a:pt x="2350" y="841"/>
                          <a:pt x="2348" y="839"/>
                          <a:pt x="2346" y="838"/>
                        </a:cubicBezTo>
                        <a:cubicBezTo>
                          <a:pt x="2342" y="836"/>
                          <a:pt x="2340" y="837"/>
                          <a:pt x="2337" y="837"/>
                        </a:cubicBezTo>
                        <a:cubicBezTo>
                          <a:pt x="2334" y="836"/>
                          <a:pt x="2333" y="833"/>
                          <a:pt x="2335" y="831"/>
                        </a:cubicBezTo>
                        <a:cubicBezTo>
                          <a:pt x="2338" y="829"/>
                          <a:pt x="2340" y="831"/>
                          <a:pt x="2342" y="832"/>
                        </a:cubicBezTo>
                        <a:cubicBezTo>
                          <a:pt x="2344" y="834"/>
                          <a:pt x="2347" y="834"/>
                          <a:pt x="2350" y="836"/>
                        </a:cubicBezTo>
                        <a:cubicBezTo>
                          <a:pt x="2352" y="838"/>
                          <a:pt x="2354" y="840"/>
                          <a:pt x="2357" y="839"/>
                        </a:cubicBezTo>
                        <a:cubicBezTo>
                          <a:pt x="2360" y="837"/>
                          <a:pt x="2360" y="835"/>
                          <a:pt x="2362" y="832"/>
                        </a:cubicBezTo>
                        <a:cubicBezTo>
                          <a:pt x="2366" y="829"/>
                          <a:pt x="2372" y="830"/>
                          <a:pt x="2376" y="829"/>
                        </a:cubicBezTo>
                        <a:cubicBezTo>
                          <a:pt x="2379" y="829"/>
                          <a:pt x="2381" y="827"/>
                          <a:pt x="2384" y="825"/>
                        </a:cubicBezTo>
                        <a:cubicBezTo>
                          <a:pt x="2385" y="824"/>
                          <a:pt x="2390" y="823"/>
                          <a:pt x="2387" y="821"/>
                        </a:cubicBezTo>
                        <a:cubicBezTo>
                          <a:pt x="2384" y="820"/>
                          <a:pt x="2379" y="824"/>
                          <a:pt x="2376" y="822"/>
                        </a:cubicBezTo>
                        <a:cubicBezTo>
                          <a:pt x="2374" y="821"/>
                          <a:pt x="2374" y="819"/>
                          <a:pt x="2376" y="818"/>
                        </a:cubicBezTo>
                        <a:cubicBezTo>
                          <a:pt x="2378" y="817"/>
                          <a:pt x="2382" y="818"/>
                          <a:pt x="2385" y="818"/>
                        </a:cubicBezTo>
                        <a:cubicBezTo>
                          <a:pt x="2388" y="817"/>
                          <a:pt x="2391" y="817"/>
                          <a:pt x="2394" y="816"/>
                        </a:cubicBezTo>
                        <a:cubicBezTo>
                          <a:pt x="2399" y="815"/>
                          <a:pt x="2404" y="815"/>
                          <a:pt x="2409" y="813"/>
                        </a:cubicBezTo>
                        <a:cubicBezTo>
                          <a:pt x="2412" y="812"/>
                          <a:pt x="2413" y="811"/>
                          <a:pt x="2415" y="809"/>
                        </a:cubicBezTo>
                        <a:cubicBezTo>
                          <a:pt x="2418" y="807"/>
                          <a:pt x="2419" y="808"/>
                          <a:pt x="2422" y="807"/>
                        </a:cubicBezTo>
                        <a:cubicBezTo>
                          <a:pt x="2426" y="807"/>
                          <a:pt x="2426" y="806"/>
                          <a:pt x="2429" y="804"/>
                        </a:cubicBezTo>
                        <a:cubicBezTo>
                          <a:pt x="2430" y="803"/>
                          <a:pt x="2435" y="803"/>
                          <a:pt x="2436" y="802"/>
                        </a:cubicBezTo>
                        <a:cubicBezTo>
                          <a:pt x="2438" y="799"/>
                          <a:pt x="2428" y="797"/>
                          <a:pt x="2426" y="796"/>
                        </a:cubicBezTo>
                        <a:cubicBezTo>
                          <a:pt x="2424" y="795"/>
                          <a:pt x="2421" y="793"/>
                          <a:pt x="2418" y="793"/>
                        </a:cubicBezTo>
                        <a:cubicBezTo>
                          <a:pt x="2415" y="792"/>
                          <a:pt x="2412" y="793"/>
                          <a:pt x="2409" y="793"/>
                        </a:cubicBezTo>
                        <a:cubicBezTo>
                          <a:pt x="2405" y="794"/>
                          <a:pt x="2404" y="792"/>
                          <a:pt x="2401" y="791"/>
                        </a:cubicBezTo>
                        <a:cubicBezTo>
                          <a:pt x="2398" y="790"/>
                          <a:pt x="2395" y="792"/>
                          <a:pt x="2392" y="790"/>
                        </a:cubicBezTo>
                        <a:cubicBezTo>
                          <a:pt x="2390" y="788"/>
                          <a:pt x="2391" y="787"/>
                          <a:pt x="2391" y="786"/>
                        </a:cubicBezTo>
                        <a:cubicBezTo>
                          <a:pt x="2392" y="785"/>
                          <a:pt x="2392" y="785"/>
                          <a:pt x="2393" y="784"/>
                        </a:cubicBezTo>
                        <a:cubicBezTo>
                          <a:pt x="2393" y="783"/>
                          <a:pt x="2393" y="781"/>
                          <a:pt x="2392" y="780"/>
                        </a:cubicBezTo>
                        <a:cubicBezTo>
                          <a:pt x="2390" y="779"/>
                          <a:pt x="2387" y="782"/>
                          <a:pt x="2385" y="782"/>
                        </a:cubicBezTo>
                        <a:cubicBezTo>
                          <a:pt x="2382" y="784"/>
                          <a:pt x="2380" y="783"/>
                          <a:pt x="2377" y="783"/>
                        </a:cubicBezTo>
                        <a:cubicBezTo>
                          <a:pt x="2376" y="784"/>
                          <a:pt x="2374" y="785"/>
                          <a:pt x="2372" y="786"/>
                        </a:cubicBezTo>
                        <a:cubicBezTo>
                          <a:pt x="2369" y="788"/>
                          <a:pt x="2369" y="788"/>
                          <a:pt x="2368" y="791"/>
                        </a:cubicBezTo>
                        <a:cubicBezTo>
                          <a:pt x="2367" y="793"/>
                          <a:pt x="2363" y="795"/>
                          <a:pt x="2363" y="792"/>
                        </a:cubicBezTo>
                        <a:cubicBezTo>
                          <a:pt x="2363" y="790"/>
                          <a:pt x="2367" y="785"/>
                          <a:pt x="2367" y="784"/>
                        </a:cubicBezTo>
                        <a:cubicBezTo>
                          <a:pt x="2369" y="782"/>
                          <a:pt x="2374" y="781"/>
                          <a:pt x="2371" y="779"/>
                        </a:cubicBezTo>
                        <a:cubicBezTo>
                          <a:pt x="2368" y="776"/>
                          <a:pt x="2366" y="781"/>
                          <a:pt x="2364" y="780"/>
                        </a:cubicBezTo>
                        <a:cubicBezTo>
                          <a:pt x="2361" y="779"/>
                          <a:pt x="2367" y="776"/>
                          <a:pt x="2367" y="775"/>
                        </a:cubicBezTo>
                        <a:cubicBezTo>
                          <a:pt x="2367" y="771"/>
                          <a:pt x="2362" y="776"/>
                          <a:pt x="2362" y="776"/>
                        </a:cubicBezTo>
                        <a:cubicBezTo>
                          <a:pt x="2361" y="777"/>
                          <a:pt x="2359" y="777"/>
                          <a:pt x="2358" y="777"/>
                        </a:cubicBezTo>
                        <a:cubicBezTo>
                          <a:pt x="2358" y="778"/>
                          <a:pt x="2358" y="779"/>
                          <a:pt x="2357" y="780"/>
                        </a:cubicBezTo>
                        <a:cubicBezTo>
                          <a:pt x="2356" y="782"/>
                          <a:pt x="2352" y="784"/>
                          <a:pt x="2352" y="781"/>
                        </a:cubicBezTo>
                        <a:cubicBezTo>
                          <a:pt x="2352" y="779"/>
                          <a:pt x="2356" y="777"/>
                          <a:pt x="2356" y="776"/>
                        </a:cubicBezTo>
                        <a:cubicBezTo>
                          <a:pt x="2355" y="772"/>
                          <a:pt x="2350" y="777"/>
                          <a:pt x="2349" y="777"/>
                        </a:cubicBezTo>
                        <a:cubicBezTo>
                          <a:pt x="2348" y="778"/>
                          <a:pt x="2348" y="778"/>
                          <a:pt x="2347" y="779"/>
                        </a:cubicBezTo>
                        <a:cubicBezTo>
                          <a:pt x="2346" y="780"/>
                          <a:pt x="2347" y="782"/>
                          <a:pt x="2346" y="783"/>
                        </a:cubicBezTo>
                        <a:cubicBezTo>
                          <a:pt x="2345" y="784"/>
                          <a:pt x="2341" y="784"/>
                          <a:pt x="2341" y="783"/>
                        </a:cubicBezTo>
                        <a:cubicBezTo>
                          <a:pt x="2340" y="782"/>
                          <a:pt x="2342" y="781"/>
                          <a:pt x="2342" y="780"/>
                        </a:cubicBezTo>
                        <a:cubicBezTo>
                          <a:pt x="2343" y="779"/>
                          <a:pt x="2343" y="778"/>
                          <a:pt x="2343" y="777"/>
                        </a:cubicBezTo>
                        <a:cubicBezTo>
                          <a:pt x="2344" y="774"/>
                          <a:pt x="2347" y="772"/>
                          <a:pt x="2348" y="769"/>
                        </a:cubicBezTo>
                        <a:cubicBezTo>
                          <a:pt x="2349" y="766"/>
                          <a:pt x="2350" y="757"/>
                          <a:pt x="2346" y="757"/>
                        </a:cubicBezTo>
                        <a:cubicBezTo>
                          <a:pt x="2345" y="758"/>
                          <a:pt x="2344" y="760"/>
                          <a:pt x="2343" y="759"/>
                        </a:cubicBezTo>
                        <a:cubicBezTo>
                          <a:pt x="2340" y="759"/>
                          <a:pt x="2342" y="757"/>
                          <a:pt x="2342" y="756"/>
                        </a:cubicBezTo>
                        <a:cubicBezTo>
                          <a:pt x="2342" y="755"/>
                          <a:pt x="2343" y="754"/>
                          <a:pt x="2342" y="753"/>
                        </a:cubicBezTo>
                        <a:cubicBezTo>
                          <a:pt x="2340" y="751"/>
                          <a:pt x="2340" y="753"/>
                          <a:pt x="2338" y="753"/>
                        </a:cubicBezTo>
                        <a:cubicBezTo>
                          <a:pt x="2337" y="753"/>
                          <a:pt x="2336" y="754"/>
                          <a:pt x="2335" y="753"/>
                        </a:cubicBezTo>
                        <a:cubicBezTo>
                          <a:pt x="2334" y="752"/>
                          <a:pt x="2334" y="752"/>
                          <a:pt x="2334" y="751"/>
                        </a:cubicBezTo>
                        <a:cubicBezTo>
                          <a:pt x="2333" y="750"/>
                          <a:pt x="2333" y="750"/>
                          <a:pt x="2332" y="749"/>
                        </a:cubicBezTo>
                        <a:cubicBezTo>
                          <a:pt x="2330" y="749"/>
                          <a:pt x="2329" y="749"/>
                          <a:pt x="2327" y="748"/>
                        </a:cubicBezTo>
                        <a:cubicBezTo>
                          <a:pt x="2326" y="747"/>
                          <a:pt x="2326" y="745"/>
                          <a:pt x="2325" y="744"/>
                        </a:cubicBezTo>
                        <a:cubicBezTo>
                          <a:pt x="2324" y="744"/>
                          <a:pt x="2323" y="744"/>
                          <a:pt x="2322" y="744"/>
                        </a:cubicBezTo>
                        <a:cubicBezTo>
                          <a:pt x="2319" y="743"/>
                          <a:pt x="2318" y="743"/>
                          <a:pt x="2319" y="740"/>
                        </a:cubicBezTo>
                        <a:cubicBezTo>
                          <a:pt x="2319" y="737"/>
                          <a:pt x="2321" y="736"/>
                          <a:pt x="2318" y="734"/>
                        </a:cubicBezTo>
                        <a:cubicBezTo>
                          <a:pt x="2315" y="733"/>
                          <a:pt x="2311" y="734"/>
                          <a:pt x="2308" y="734"/>
                        </a:cubicBezTo>
                        <a:cubicBezTo>
                          <a:pt x="2306" y="734"/>
                          <a:pt x="2303" y="734"/>
                          <a:pt x="2303" y="731"/>
                        </a:cubicBezTo>
                        <a:cubicBezTo>
                          <a:pt x="2303" y="727"/>
                          <a:pt x="2308" y="731"/>
                          <a:pt x="2309" y="729"/>
                        </a:cubicBezTo>
                        <a:cubicBezTo>
                          <a:pt x="2310" y="726"/>
                          <a:pt x="2305" y="726"/>
                          <a:pt x="2304" y="725"/>
                        </a:cubicBezTo>
                        <a:cubicBezTo>
                          <a:pt x="2300" y="723"/>
                          <a:pt x="2304" y="723"/>
                          <a:pt x="2305" y="721"/>
                        </a:cubicBezTo>
                        <a:cubicBezTo>
                          <a:pt x="2308" y="719"/>
                          <a:pt x="2304" y="719"/>
                          <a:pt x="2302" y="719"/>
                        </a:cubicBezTo>
                        <a:cubicBezTo>
                          <a:pt x="2298" y="720"/>
                          <a:pt x="2297" y="719"/>
                          <a:pt x="2296" y="716"/>
                        </a:cubicBezTo>
                        <a:cubicBezTo>
                          <a:pt x="2294" y="714"/>
                          <a:pt x="2293" y="712"/>
                          <a:pt x="2290" y="711"/>
                        </a:cubicBezTo>
                        <a:cubicBezTo>
                          <a:pt x="2288" y="711"/>
                          <a:pt x="2285" y="711"/>
                          <a:pt x="2287" y="708"/>
                        </a:cubicBezTo>
                        <a:cubicBezTo>
                          <a:pt x="2289" y="705"/>
                          <a:pt x="2293" y="706"/>
                          <a:pt x="2296" y="706"/>
                        </a:cubicBezTo>
                        <a:cubicBezTo>
                          <a:pt x="2297" y="706"/>
                          <a:pt x="2302" y="705"/>
                          <a:pt x="2303" y="707"/>
                        </a:cubicBezTo>
                        <a:cubicBezTo>
                          <a:pt x="2304" y="710"/>
                          <a:pt x="2297" y="708"/>
                          <a:pt x="2299" y="711"/>
                        </a:cubicBezTo>
                        <a:cubicBezTo>
                          <a:pt x="2300" y="712"/>
                          <a:pt x="2304" y="712"/>
                          <a:pt x="2305" y="711"/>
                        </a:cubicBezTo>
                        <a:cubicBezTo>
                          <a:pt x="2310" y="710"/>
                          <a:pt x="2313" y="702"/>
                          <a:pt x="2317" y="701"/>
                        </a:cubicBezTo>
                        <a:cubicBezTo>
                          <a:pt x="2318" y="700"/>
                          <a:pt x="2320" y="702"/>
                          <a:pt x="2321" y="700"/>
                        </a:cubicBezTo>
                        <a:cubicBezTo>
                          <a:pt x="2322" y="699"/>
                          <a:pt x="2320" y="698"/>
                          <a:pt x="2319" y="697"/>
                        </a:cubicBezTo>
                        <a:cubicBezTo>
                          <a:pt x="2317" y="695"/>
                          <a:pt x="2314" y="696"/>
                          <a:pt x="2311" y="695"/>
                        </a:cubicBezTo>
                        <a:cubicBezTo>
                          <a:pt x="2309" y="695"/>
                          <a:pt x="2305" y="693"/>
                          <a:pt x="2304" y="692"/>
                        </a:cubicBezTo>
                        <a:cubicBezTo>
                          <a:pt x="2302" y="688"/>
                          <a:pt x="2306" y="689"/>
                          <a:pt x="2307" y="687"/>
                        </a:cubicBezTo>
                        <a:cubicBezTo>
                          <a:pt x="2307" y="684"/>
                          <a:pt x="2303" y="683"/>
                          <a:pt x="2301" y="682"/>
                        </a:cubicBezTo>
                        <a:cubicBezTo>
                          <a:pt x="2298" y="681"/>
                          <a:pt x="2296" y="684"/>
                          <a:pt x="2293" y="684"/>
                        </a:cubicBezTo>
                        <a:cubicBezTo>
                          <a:pt x="2291" y="683"/>
                          <a:pt x="2286" y="681"/>
                          <a:pt x="2287" y="679"/>
                        </a:cubicBezTo>
                        <a:cubicBezTo>
                          <a:pt x="2287" y="676"/>
                          <a:pt x="2292" y="680"/>
                          <a:pt x="2294" y="679"/>
                        </a:cubicBezTo>
                        <a:cubicBezTo>
                          <a:pt x="2295" y="679"/>
                          <a:pt x="2295" y="678"/>
                          <a:pt x="2297" y="677"/>
                        </a:cubicBezTo>
                        <a:cubicBezTo>
                          <a:pt x="2298" y="677"/>
                          <a:pt x="2300" y="677"/>
                          <a:pt x="2301" y="676"/>
                        </a:cubicBezTo>
                        <a:cubicBezTo>
                          <a:pt x="2303" y="675"/>
                          <a:pt x="2304" y="673"/>
                          <a:pt x="2303" y="671"/>
                        </a:cubicBezTo>
                        <a:cubicBezTo>
                          <a:pt x="2302" y="670"/>
                          <a:pt x="2300" y="669"/>
                          <a:pt x="2300" y="668"/>
                        </a:cubicBezTo>
                        <a:cubicBezTo>
                          <a:pt x="2298" y="667"/>
                          <a:pt x="2298" y="666"/>
                          <a:pt x="2297" y="665"/>
                        </a:cubicBezTo>
                        <a:cubicBezTo>
                          <a:pt x="2295" y="664"/>
                          <a:pt x="2294" y="665"/>
                          <a:pt x="2292" y="664"/>
                        </a:cubicBezTo>
                        <a:cubicBezTo>
                          <a:pt x="2291" y="664"/>
                          <a:pt x="2291" y="663"/>
                          <a:pt x="2289" y="662"/>
                        </a:cubicBezTo>
                        <a:cubicBezTo>
                          <a:pt x="2287" y="661"/>
                          <a:pt x="2283" y="663"/>
                          <a:pt x="2284" y="660"/>
                        </a:cubicBezTo>
                        <a:cubicBezTo>
                          <a:pt x="2286" y="658"/>
                          <a:pt x="2291" y="658"/>
                          <a:pt x="2289" y="654"/>
                        </a:cubicBezTo>
                        <a:cubicBezTo>
                          <a:pt x="2288" y="652"/>
                          <a:pt x="2284" y="652"/>
                          <a:pt x="2283" y="652"/>
                        </a:cubicBezTo>
                        <a:cubicBezTo>
                          <a:pt x="2279" y="652"/>
                          <a:pt x="2279" y="653"/>
                          <a:pt x="2277" y="655"/>
                        </a:cubicBezTo>
                        <a:cubicBezTo>
                          <a:pt x="2275" y="655"/>
                          <a:pt x="2274" y="655"/>
                          <a:pt x="2273" y="656"/>
                        </a:cubicBezTo>
                        <a:cubicBezTo>
                          <a:pt x="2272" y="657"/>
                          <a:pt x="2271" y="659"/>
                          <a:pt x="2270" y="659"/>
                        </a:cubicBezTo>
                        <a:cubicBezTo>
                          <a:pt x="2267" y="661"/>
                          <a:pt x="2264" y="659"/>
                          <a:pt x="2265" y="656"/>
                        </a:cubicBezTo>
                        <a:cubicBezTo>
                          <a:pt x="2266" y="653"/>
                          <a:pt x="2271" y="653"/>
                          <a:pt x="2274" y="651"/>
                        </a:cubicBezTo>
                        <a:cubicBezTo>
                          <a:pt x="2276" y="650"/>
                          <a:pt x="2277" y="647"/>
                          <a:pt x="2281" y="646"/>
                        </a:cubicBezTo>
                        <a:cubicBezTo>
                          <a:pt x="2283" y="645"/>
                          <a:pt x="2287" y="645"/>
                          <a:pt x="2288" y="642"/>
                        </a:cubicBezTo>
                        <a:cubicBezTo>
                          <a:pt x="2289" y="638"/>
                          <a:pt x="2284" y="638"/>
                          <a:pt x="2281" y="639"/>
                        </a:cubicBezTo>
                        <a:cubicBezTo>
                          <a:pt x="2278" y="639"/>
                          <a:pt x="2277" y="640"/>
                          <a:pt x="2275" y="641"/>
                        </a:cubicBezTo>
                        <a:cubicBezTo>
                          <a:pt x="2274" y="642"/>
                          <a:pt x="2273" y="643"/>
                          <a:pt x="2272" y="643"/>
                        </a:cubicBezTo>
                        <a:cubicBezTo>
                          <a:pt x="2269" y="643"/>
                          <a:pt x="2270" y="642"/>
                          <a:pt x="2269" y="642"/>
                        </a:cubicBezTo>
                        <a:cubicBezTo>
                          <a:pt x="2268" y="641"/>
                          <a:pt x="2270" y="640"/>
                          <a:pt x="2268" y="640"/>
                        </a:cubicBezTo>
                        <a:cubicBezTo>
                          <a:pt x="2267" y="640"/>
                          <a:pt x="2265" y="641"/>
                          <a:pt x="2264" y="642"/>
                        </a:cubicBezTo>
                        <a:cubicBezTo>
                          <a:pt x="2263" y="643"/>
                          <a:pt x="2259" y="648"/>
                          <a:pt x="2257" y="646"/>
                        </a:cubicBezTo>
                        <a:cubicBezTo>
                          <a:pt x="2256" y="644"/>
                          <a:pt x="2260" y="641"/>
                          <a:pt x="2261" y="640"/>
                        </a:cubicBezTo>
                        <a:cubicBezTo>
                          <a:pt x="2261" y="638"/>
                          <a:pt x="2259" y="638"/>
                          <a:pt x="2261" y="637"/>
                        </a:cubicBezTo>
                        <a:cubicBezTo>
                          <a:pt x="2262" y="636"/>
                          <a:pt x="2265" y="637"/>
                          <a:pt x="2266" y="637"/>
                        </a:cubicBezTo>
                        <a:cubicBezTo>
                          <a:pt x="2269" y="637"/>
                          <a:pt x="2273" y="636"/>
                          <a:pt x="2275" y="634"/>
                        </a:cubicBezTo>
                        <a:cubicBezTo>
                          <a:pt x="2278" y="632"/>
                          <a:pt x="2275" y="631"/>
                          <a:pt x="2275" y="627"/>
                        </a:cubicBezTo>
                        <a:cubicBezTo>
                          <a:pt x="2275" y="624"/>
                          <a:pt x="2276" y="623"/>
                          <a:pt x="2272" y="624"/>
                        </a:cubicBezTo>
                        <a:cubicBezTo>
                          <a:pt x="2268" y="624"/>
                          <a:pt x="2265" y="625"/>
                          <a:pt x="2266" y="621"/>
                        </a:cubicBezTo>
                        <a:cubicBezTo>
                          <a:pt x="2266" y="619"/>
                          <a:pt x="2266" y="618"/>
                          <a:pt x="2267" y="617"/>
                        </a:cubicBezTo>
                        <a:cubicBezTo>
                          <a:pt x="2267" y="616"/>
                          <a:pt x="2269" y="616"/>
                          <a:pt x="2269" y="615"/>
                        </a:cubicBezTo>
                        <a:cubicBezTo>
                          <a:pt x="2269" y="613"/>
                          <a:pt x="2265" y="613"/>
                          <a:pt x="2264" y="613"/>
                        </a:cubicBezTo>
                        <a:cubicBezTo>
                          <a:pt x="2262" y="613"/>
                          <a:pt x="2262" y="615"/>
                          <a:pt x="2261" y="615"/>
                        </a:cubicBezTo>
                        <a:cubicBezTo>
                          <a:pt x="2260" y="616"/>
                          <a:pt x="2258" y="615"/>
                          <a:pt x="2257" y="615"/>
                        </a:cubicBezTo>
                        <a:cubicBezTo>
                          <a:pt x="2255" y="615"/>
                          <a:pt x="2252" y="615"/>
                          <a:pt x="2250" y="616"/>
                        </a:cubicBezTo>
                        <a:cubicBezTo>
                          <a:pt x="2249" y="617"/>
                          <a:pt x="2248" y="621"/>
                          <a:pt x="2245" y="618"/>
                        </a:cubicBezTo>
                        <a:cubicBezTo>
                          <a:pt x="2243" y="616"/>
                          <a:pt x="2246" y="613"/>
                          <a:pt x="2248" y="612"/>
                        </a:cubicBezTo>
                        <a:cubicBezTo>
                          <a:pt x="2250" y="611"/>
                          <a:pt x="2261" y="613"/>
                          <a:pt x="2260" y="610"/>
                        </a:cubicBezTo>
                        <a:cubicBezTo>
                          <a:pt x="2257" y="607"/>
                          <a:pt x="2257" y="607"/>
                          <a:pt x="2257" y="607"/>
                        </a:cubicBezTo>
                        <a:cubicBezTo>
                          <a:pt x="2255" y="606"/>
                          <a:pt x="2253" y="606"/>
                          <a:pt x="2252" y="605"/>
                        </a:cubicBezTo>
                        <a:cubicBezTo>
                          <a:pt x="2251" y="605"/>
                          <a:pt x="2251" y="603"/>
                          <a:pt x="2251" y="603"/>
                        </a:cubicBezTo>
                        <a:cubicBezTo>
                          <a:pt x="2250" y="601"/>
                          <a:pt x="2249" y="602"/>
                          <a:pt x="2247" y="601"/>
                        </a:cubicBezTo>
                        <a:cubicBezTo>
                          <a:pt x="2245" y="599"/>
                          <a:pt x="2247" y="599"/>
                          <a:pt x="2249" y="598"/>
                        </a:cubicBezTo>
                        <a:cubicBezTo>
                          <a:pt x="2251" y="597"/>
                          <a:pt x="2253" y="597"/>
                          <a:pt x="2251" y="595"/>
                        </a:cubicBezTo>
                        <a:cubicBezTo>
                          <a:pt x="2248" y="593"/>
                          <a:pt x="2244" y="596"/>
                          <a:pt x="2242" y="594"/>
                        </a:cubicBezTo>
                        <a:cubicBezTo>
                          <a:pt x="2240" y="592"/>
                          <a:pt x="2243" y="589"/>
                          <a:pt x="2241" y="586"/>
                        </a:cubicBezTo>
                        <a:cubicBezTo>
                          <a:pt x="2240" y="586"/>
                          <a:pt x="2239" y="586"/>
                          <a:pt x="2239" y="585"/>
                        </a:cubicBezTo>
                        <a:cubicBezTo>
                          <a:pt x="2238" y="584"/>
                          <a:pt x="2239" y="583"/>
                          <a:pt x="2239" y="581"/>
                        </a:cubicBezTo>
                        <a:cubicBezTo>
                          <a:pt x="2238" y="580"/>
                          <a:pt x="2237" y="580"/>
                          <a:pt x="2237" y="578"/>
                        </a:cubicBezTo>
                        <a:cubicBezTo>
                          <a:pt x="2237" y="577"/>
                          <a:pt x="2239" y="575"/>
                          <a:pt x="2237" y="574"/>
                        </a:cubicBezTo>
                        <a:cubicBezTo>
                          <a:pt x="2235" y="573"/>
                          <a:pt x="2233" y="578"/>
                          <a:pt x="2232" y="579"/>
                        </a:cubicBezTo>
                        <a:cubicBezTo>
                          <a:pt x="2228" y="580"/>
                          <a:pt x="2229" y="577"/>
                          <a:pt x="2227" y="575"/>
                        </a:cubicBezTo>
                        <a:cubicBezTo>
                          <a:pt x="2226" y="572"/>
                          <a:pt x="2224" y="572"/>
                          <a:pt x="2224" y="568"/>
                        </a:cubicBezTo>
                        <a:cubicBezTo>
                          <a:pt x="2224" y="567"/>
                          <a:pt x="2225" y="563"/>
                          <a:pt x="2224" y="561"/>
                        </a:cubicBezTo>
                        <a:cubicBezTo>
                          <a:pt x="2222" y="559"/>
                          <a:pt x="2221" y="562"/>
                          <a:pt x="2220" y="564"/>
                        </a:cubicBezTo>
                        <a:cubicBezTo>
                          <a:pt x="2219" y="566"/>
                          <a:pt x="2217" y="568"/>
                          <a:pt x="2219" y="571"/>
                        </a:cubicBezTo>
                        <a:cubicBezTo>
                          <a:pt x="2221" y="575"/>
                          <a:pt x="2221" y="574"/>
                          <a:pt x="2217" y="575"/>
                        </a:cubicBezTo>
                        <a:cubicBezTo>
                          <a:pt x="2215" y="575"/>
                          <a:pt x="2212" y="576"/>
                          <a:pt x="2213" y="579"/>
                        </a:cubicBezTo>
                        <a:cubicBezTo>
                          <a:pt x="2214" y="581"/>
                          <a:pt x="2218" y="581"/>
                          <a:pt x="2216" y="583"/>
                        </a:cubicBezTo>
                        <a:cubicBezTo>
                          <a:pt x="2212" y="585"/>
                          <a:pt x="2204" y="575"/>
                          <a:pt x="2203" y="584"/>
                        </a:cubicBezTo>
                        <a:cubicBezTo>
                          <a:pt x="2202" y="588"/>
                          <a:pt x="2206" y="594"/>
                          <a:pt x="2210" y="596"/>
                        </a:cubicBezTo>
                        <a:cubicBezTo>
                          <a:pt x="2211" y="597"/>
                          <a:pt x="2215" y="598"/>
                          <a:pt x="2216" y="599"/>
                        </a:cubicBezTo>
                        <a:cubicBezTo>
                          <a:pt x="2217" y="602"/>
                          <a:pt x="2212" y="600"/>
                          <a:pt x="2211" y="600"/>
                        </a:cubicBezTo>
                        <a:cubicBezTo>
                          <a:pt x="2208" y="600"/>
                          <a:pt x="2207" y="600"/>
                          <a:pt x="2206" y="602"/>
                        </a:cubicBezTo>
                        <a:cubicBezTo>
                          <a:pt x="2205" y="606"/>
                          <a:pt x="2205" y="606"/>
                          <a:pt x="2201" y="608"/>
                        </a:cubicBezTo>
                        <a:cubicBezTo>
                          <a:pt x="2192" y="612"/>
                          <a:pt x="2207" y="612"/>
                          <a:pt x="2205" y="615"/>
                        </a:cubicBezTo>
                        <a:cubicBezTo>
                          <a:pt x="2205" y="616"/>
                          <a:pt x="2200" y="615"/>
                          <a:pt x="2198" y="616"/>
                        </a:cubicBezTo>
                        <a:cubicBezTo>
                          <a:pt x="2197" y="617"/>
                          <a:pt x="2198" y="618"/>
                          <a:pt x="2197" y="619"/>
                        </a:cubicBezTo>
                        <a:cubicBezTo>
                          <a:pt x="2195" y="620"/>
                          <a:pt x="2194" y="618"/>
                          <a:pt x="2193" y="619"/>
                        </a:cubicBezTo>
                        <a:cubicBezTo>
                          <a:pt x="2190" y="620"/>
                          <a:pt x="2194" y="622"/>
                          <a:pt x="2193" y="624"/>
                        </a:cubicBezTo>
                        <a:cubicBezTo>
                          <a:pt x="2193" y="625"/>
                          <a:pt x="2191" y="625"/>
                          <a:pt x="2190" y="626"/>
                        </a:cubicBezTo>
                        <a:cubicBezTo>
                          <a:pt x="2189" y="628"/>
                          <a:pt x="2189" y="629"/>
                          <a:pt x="2190" y="631"/>
                        </a:cubicBezTo>
                        <a:cubicBezTo>
                          <a:pt x="2190" y="632"/>
                          <a:pt x="2192" y="633"/>
                          <a:pt x="2192" y="634"/>
                        </a:cubicBezTo>
                        <a:cubicBezTo>
                          <a:pt x="2192" y="635"/>
                          <a:pt x="2192" y="635"/>
                          <a:pt x="2191" y="636"/>
                        </a:cubicBezTo>
                        <a:cubicBezTo>
                          <a:pt x="2191" y="636"/>
                          <a:pt x="2190" y="637"/>
                          <a:pt x="2189" y="638"/>
                        </a:cubicBezTo>
                        <a:cubicBezTo>
                          <a:pt x="2189" y="640"/>
                          <a:pt x="2189" y="642"/>
                          <a:pt x="2188" y="643"/>
                        </a:cubicBezTo>
                        <a:cubicBezTo>
                          <a:pt x="2186" y="646"/>
                          <a:pt x="2184" y="645"/>
                          <a:pt x="2184" y="642"/>
                        </a:cubicBezTo>
                        <a:cubicBezTo>
                          <a:pt x="2185" y="639"/>
                          <a:pt x="2187" y="636"/>
                          <a:pt x="2185" y="632"/>
                        </a:cubicBezTo>
                        <a:cubicBezTo>
                          <a:pt x="2184" y="631"/>
                          <a:pt x="2182" y="629"/>
                          <a:pt x="2180" y="627"/>
                        </a:cubicBezTo>
                        <a:cubicBezTo>
                          <a:pt x="2178" y="625"/>
                          <a:pt x="2176" y="625"/>
                          <a:pt x="2174" y="627"/>
                        </a:cubicBezTo>
                        <a:cubicBezTo>
                          <a:pt x="2172" y="630"/>
                          <a:pt x="2171" y="633"/>
                          <a:pt x="2170" y="635"/>
                        </a:cubicBezTo>
                        <a:cubicBezTo>
                          <a:pt x="2169" y="639"/>
                          <a:pt x="2166" y="640"/>
                          <a:pt x="2163" y="641"/>
                        </a:cubicBezTo>
                        <a:cubicBezTo>
                          <a:pt x="2158" y="643"/>
                          <a:pt x="2152" y="644"/>
                          <a:pt x="2147" y="646"/>
                        </a:cubicBezTo>
                        <a:cubicBezTo>
                          <a:pt x="2144" y="648"/>
                          <a:pt x="2142" y="650"/>
                          <a:pt x="2140" y="653"/>
                        </a:cubicBezTo>
                        <a:cubicBezTo>
                          <a:pt x="2139" y="655"/>
                          <a:pt x="2139" y="661"/>
                          <a:pt x="2137" y="662"/>
                        </a:cubicBezTo>
                        <a:cubicBezTo>
                          <a:pt x="2135" y="664"/>
                          <a:pt x="2135" y="660"/>
                          <a:pt x="2136" y="658"/>
                        </a:cubicBezTo>
                        <a:cubicBezTo>
                          <a:pt x="2136" y="654"/>
                          <a:pt x="2137" y="651"/>
                          <a:pt x="2137" y="647"/>
                        </a:cubicBezTo>
                        <a:cubicBezTo>
                          <a:pt x="2137" y="645"/>
                          <a:pt x="2137" y="641"/>
                          <a:pt x="2134" y="643"/>
                        </a:cubicBezTo>
                        <a:cubicBezTo>
                          <a:pt x="2133" y="645"/>
                          <a:pt x="2134" y="647"/>
                          <a:pt x="2133" y="648"/>
                        </a:cubicBezTo>
                        <a:cubicBezTo>
                          <a:pt x="2133" y="649"/>
                          <a:pt x="2132" y="650"/>
                          <a:pt x="2130" y="652"/>
                        </a:cubicBezTo>
                        <a:cubicBezTo>
                          <a:pt x="2129" y="653"/>
                          <a:pt x="2125" y="657"/>
                          <a:pt x="2124" y="656"/>
                        </a:cubicBezTo>
                        <a:cubicBezTo>
                          <a:pt x="2122" y="654"/>
                          <a:pt x="2126" y="651"/>
                          <a:pt x="2127" y="649"/>
                        </a:cubicBezTo>
                        <a:cubicBezTo>
                          <a:pt x="2129" y="647"/>
                          <a:pt x="2130" y="645"/>
                          <a:pt x="2130" y="642"/>
                        </a:cubicBezTo>
                        <a:cubicBezTo>
                          <a:pt x="2130" y="640"/>
                          <a:pt x="2129" y="636"/>
                          <a:pt x="2126" y="636"/>
                        </a:cubicBezTo>
                        <a:cubicBezTo>
                          <a:pt x="2124" y="637"/>
                          <a:pt x="2121" y="646"/>
                          <a:pt x="2121" y="648"/>
                        </a:cubicBezTo>
                        <a:cubicBezTo>
                          <a:pt x="2120" y="650"/>
                          <a:pt x="2120" y="652"/>
                          <a:pt x="2119" y="654"/>
                        </a:cubicBezTo>
                        <a:cubicBezTo>
                          <a:pt x="2117" y="657"/>
                          <a:pt x="2113" y="658"/>
                          <a:pt x="2110" y="659"/>
                        </a:cubicBezTo>
                        <a:cubicBezTo>
                          <a:pt x="2108" y="660"/>
                          <a:pt x="2105" y="660"/>
                          <a:pt x="2102" y="661"/>
                        </a:cubicBezTo>
                        <a:cubicBezTo>
                          <a:pt x="2098" y="663"/>
                          <a:pt x="2096" y="666"/>
                          <a:pt x="2092" y="668"/>
                        </a:cubicBezTo>
                        <a:cubicBezTo>
                          <a:pt x="2090" y="669"/>
                          <a:pt x="2087" y="671"/>
                          <a:pt x="2089" y="667"/>
                        </a:cubicBezTo>
                        <a:cubicBezTo>
                          <a:pt x="2090" y="664"/>
                          <a:pt x="2094" y="663"/>
                          <a:pt x="2096" y="661"/>
                        </a:cubicBezTo>
                        <a:cubicBezTo>
                          <a:pt x="2100" y="659"/>
                          <a:pt x="2103" y="657"/>
                          <a:pt x="2108" y="656"/>
                        </a:cubicBezTo>
                        <a:cubicBezTo>
                          <a:pt x="2110" y="655"/>
                          <a:pt x="2113" y="654"/>
                          <a:pt x="2116" y="651"/>
                        </a:cubicBezTo>
                        <a:cubicBezTo>
                          <a:pt x="2118" y="649"/>
                          <a:pt x="2117" y="646"/>
                          <a:pt x="2118" y="643"/>
                        </a:cubicBezTo>
                        <a:cubicBezTo>
                          <a:pt x="2119" y="639"/>
                          <a:pt x="2120" y="636"/>
                          <a:pt x="2120" y="633"/>
                        </a:cubicBezTo>
                        <a:cubicBezTo>
                          <a:pt x="2118" y="627"/>
                          <a:pt x="2113" y="622"/>
                          <a:pt x="2108" y="621"/>
                        </a:cubicBezTo>
                        <a:cubicBezTo>
                          <a:pt x="2101" y="619"/>
                          <a:pt x="2090" y="621"/>
                          <a:pt x="2085" y="625"/>
                        </a:cubicBezTo>
                        <a:cubicBezTo>
                          <a:pt x="2082" y="628"/>
                          <a:pt x="2077" y="637"/>
                          <a:pt x="2072" y="633"/>
                        </a:cubicBezTo>
                        <a:cubicBezTo>
                          <a:pt x="2070" y="631"/>
                          <a:pt x="2071" y="629"/>
                          <a:pt x="2067" y="628"/>
                        </a:cubicBezTo>
                        <a:cubicBezTo>
                          <a:pt x="2066" y="628"/>
                          <a:pt x="2061" y="628"/>
                          <a:pt x="2062" y="625"/>
                        </a:cubicBezTo>
                        <a:cubicBezTo>
                          <a:pt x="2063" y="623"/>
                          <a:pt x="2069" y="621"/>
                          <a:pt x="2071" y="621"/>
                        </a:cubicBezTo>
                        <a:cubicBezTo>
                          <a:pt x="2072" y="620"/>
                          <a:pt x="2073" y="620"/>
                          <a:pt x="2074" y="618"/>
                        </a:cubicBezTo>
                        <a:cubicBezTo>
                          <a:pt x="2075" y="617"/>
                          <a:pt x="2073" y="615"/>
                          <a:pt x="2074" y="614"/>
                        </a:cubicBezTo>
                        <a:cubicBezTo>
                          <a:pt x="2078" y="611"/>
                          <a:pt x="2079" y="623"/>
                          <a:pt x="2082" y="620"/>
                        </a:cubicBezTo>
                        <a:cubicBezTo>
                          <a:pt x="2084" y="618"/>
                          <a:pt x="2083" y="614"/>
                          <a:pt x="2085" y="612"/>
                        </a:cubicBezTo>
                        <a:cubicBezTo>
                          <a:pt x="2085" y="611"/>
                          <a:pt x="2087" y="612"/>
                          <a:pt x="2087" y="612"/>
                        </a:cubicBezTo>
                        <a:cubicBezTo>
                          <a:pt x="2087" y="611"/>
                          <a:pt x="2087" y="609"/>
                          <a:pt x="2087" y="608"/>
                        </a:cubicBezTo>
                        <a:cubicBezTo>
                          <a:pt x="2087" y="605"/>
                          <a:pt x="2086" y="604"/>
                          <a:pt x="2083" y="604"/>
                        </a:cubicBezTo>
                        <a:cubicBezTo>
                          <a:pt x="2080" y="604"/>
                          <a:pt x="2076" y="606"/>
                          <a:pt x="2077" y="602"/>
                        </a:cubicBezTo>
                        <a:cubicBezTo>
                          <a:pt x="2077" y="600"/>
                          <a:pt x="2078" y="600"/>
                          <a:pt x="2078" y="598"/>
                        </a:cubicBezTo>
                        <a:cubicBezTo>
                          <a:pt x="2079" y="597"/>
                          <a:pt x="2077" y="595"/>
                          <a:pt x="2077" y="594"/>
                        </a:cubicBezTo>
                        <a:cubicBezTo>
                          <a:pt x="2077" y="592"/>
                          <a:pt x="2079" y="591"/>
                          <a:pt x="2080" y="589"/>
                        </a:cubicBezTo>
                        <a:cubicBezTo>
                          <a:pt x="2082" y="586"/>
                          <a:pt x="2082" y="584"/>
                          <a:pt x="2081" y="581"/>
                        </a:cubicBezTo>
                        <a:cubicBezTo>
                          <a:pt x="2080" y="577"/>
                          <a:pt x="2078" y="577"/>
                          <a:pt x="2076" y="574"/>
                        </a:cubicBezTo>
                        <a:cubicBezTo>
                          <a:pt x="2073" y="571"/>
                          <a:pt x="2076" y="570"/>
                          <a:pt x="2078" y="568"/>
                        </a:cubicBezTo>
                        <a:cubicBezTo>
                          <a:pt x="2081" y="566"/>
                          <a:pt x="2080" y="563"/>
                          <a:pt x="2078" y="560"/>
                        </a:cubicBezTo>
                        <a:cubicBezTo>
                          <a:pt x="2076" y="557"/>
                          <a:pt x="2074" y="555"/>
                          <a:pt x="2075" y="552"/>
                        </a:cubicBezTo>
                        <a:cubicBezTo>
                          <a:pt x="2075" y="548"/>
                          <a:pt x="2077" y="549"/>
                          <a:pt x="2079" y="546"/>
                        </a:cubicBezTo>
                        <a:cubicBezTo>
                          <a:pt x="2079" y="544"/>
                          <a:pt x="2078" y="543"/>
                          <a:pt x="2080" y="541"/>
                        </a:cubicBezTo>
                        <a:cubicBezTo>
                          <a:pt x="2082" y="539"/>
                          <a:pt x="2086" y="539"/>
                          <a:pt x="2086" y="536"/>
                        </a:cubicBezTo>
                        <a:cubicBezTo>
                          <a:pt x="2087" y="535"/>
                          <a:pt x="2085" y="530"/>
                          <a:pt x="2083" y="529"/>
                        </a:cubicBezTo>
                        <a:cubicBezTo>
                          <a:pt x="2081" y="528"/>
                          <a:pt x="2081" y="531"/>
                          <a:pt x="2079" y="533"/>
                        </a:cubicBezTo>
                        <a:cubicBezTo>
                          <a:pt x="2078" y="534"/>
                          <a:pt x="2075" y="537"/>
                          <a:pt x="2073" y="537"/>
                        </a:cubicBezTo>
                        <a:cubicBezTo>
                          <a:pt x="2070" y="537"/>
                          <a:pt x="2069" y="534"/>
                          <a:pt x="2068" y="531"/>
                        </a:cubicBezTo>
                        <a:cubicBezTo>
                          <a:pt x="2067" y="529"/>
                          <a:pt x="2067" y="527"/>
                          <a:pt x="2063" y="527"/>
                        </a:cubicBezTo>
                        <a:cubicBezTo>
                          <a:pt x="2060" y="527"/>
                          <a:pt x="2057" y="529"/>
                          <a:pt x="2054" y="529"/>
                        </a:cubicBezTo>
                        <a:cubicBezTo>
                          <a:pt x="2043" y="529"/>
                          <a:pt x="2033" y="524"/>
                          <a:pt x="2023" y="518"/>
                        </a:cubicBezTo>
                        <a:cubicBezTo>
                          <a:pt x="2021" y="517"/>
                          <a:pt x="2018" y="516"/>
                          <a:pt x="2017" y="513"/>
                        </a:cubicBezTo>
                        <a:cubicBezTo>
                          <a:pt x="2015" y="510"/>
                          <a:pt x="2017" y="508"/>
                          <a:pt x="2019" y="506"/>
                        </a:cubicBezTo>
                        <a:cubicBezTo>
                          <a:pt x="2021" y="504"/>
                          <a:pt x="2023" y="501"/>
                          <a:pt x="2020" y="499"/>
                        </a:cubicBezTo>
                        <a:cubicBezTo>
                          <a:pt x="2019" y="498"/>
                          <a:pt x="2013" y="500"/>
                          <a:pt x="2012" y="501"/>
                        </a:cubicBezTo>
                        <a:cubicBezTo>
                          <a:pt x="2010" y="502"/>
                          <a:pt x="2010" y="504"/>
                          <a:pt x="2007" y="505"/>
                        </a:cubicBezTo>
                        <a:cubicBezTo>
                          <a:pt x="2005" y="506"/>
                          <a:pt x="2001" y="507"/>
                          <a:pt x="2003" y="503"/>
                        </a:cubicBezTo>
                        <a:cubicBezTo>
                          <a:pt x="2004" y="501"/>
                          <a:pt x="2007" y="500"/>
                          <a:pt x="2007" y="498"/>
                        </a:cubicBezTo>
                        <a:cubicBezTo>
                          <a:pt x="2007" y="495"/>
                          <a:pt x="2004" y="492"/>
                          <a:pt x="2003" y="491"/>
                        </a:cubicBezTo>
                        <a:cubicBezTo>
                          <a:pt x="2001" y="490"/>
                          <a:pt x="1999" y="489"/>
                          <a:pt x="1997" y="490"/>
                        </a:cubicBezTo>
                        <a:cubicBezTo>
                          <a:pt x="1995" y="491"/>
                          <a:pt x="1993" y="495"/>
                          <a:pt x="1991" y="492"/>
                        </a:cubicBezTo>
                        <a:cubicBezTo>
                          <a:pt x="1987" y="486"/>
                          <a:pt x="1995" y="482"/>
                          <a:pt x="1989" y="478"/>
                        </a:cubicBezTo>
                        <a:cubicBezTo>
                          <a:pt x="1986" y="476"/>
                          <a:pt x="1983" y="476"/>
                          <a:pt x="1980" y="475"/>
                        </a:cubicBezTo>
                        <a:cubicBezTo>
                          <a:pt x="1977" y="474"/>
                          <a:pt x="1974" y="472"/>
                          <a:pt x="1972" y="470"/>
                        </a:cubicBezTo>
                        <a:cubicBezTo>
                          <a:pt x="1967" y="466"/>
                          <a:pt x="1963" y="463"/>
                          <a:pt x="1957" y="466"/>
                        </a:cubicBezTo>
                        <a:cubicBezTo>
                          <a:pt x="1954" y="468"/>
                          <a:pt x="1950" y="470"/>
                          <a:pt x="1946" y="472"/>
                        </a:cubicBezTo>
                        <a:cubicBezTo>
                          <a:pt x="1944" y="472"/>
                          <a:pt x="1941" y="472"/>
                          <a:pt x="1939" y="474"/>
                        </a:cubicBezTo>
                        <a:cubicBezTo>
                          <a:pt x="1935" y="476"/>
                          <a:pt x="1940" y="478"/>
                          <a:pt x="1937" y="481"/>
                        </a:cubicBezTo>
                        <a:cubicBezTo>
                          <a:pt x="1935" y="484"/>
                          <a:pt x="1924" y="476"/>
                          <a:pt x="1922" y="474"/>
                        </a:cubicBezTo>
                        <a:cubicBezTo>
                          <a:pt x="1919" y="473"/>
                          <a:pt x="1916" y="472"/>
                          <a:pt x="1913" y="472"/>
                        </a:cubicBezTo>
                        <a:cubicBezTo>
                          <a:pt x="1909" y="473"/>
                          <a:pt x="1906" y="476"/>
                          <a:pt x="1903" y="477"/>
                        </a:cubicBezTo>
                        <a:cubicBezTo>
                          <a:pt x="1898" y="478"/>
                          <a:pt x="1902" y="475"/>
                          <a:pt x="1902" y="474"/>
                        </a:cubicBezTo>
                        <a:cubicBezTo>
                          <a:pt x="1903" y="470"/>
                          <a:pt x="1900" y="471"/>
                          <a:pt x="1897" y="470"/>
                        </a:cubicBezTo>
                        <a:cubicBezTo>
                          <a:pt x="1891" y="469"/>
                          <a:pt x="1885" y="466"/>
                          <a:pt x="1879" y="465"/>
                        </a:cubicBezTo>
                        <a:cubicBezTo>
                          <a:pt x="1872" y="464"/>
                          <a:pt x="1866" y="462"/>
                          <a:pt x="1859" y="460"/>
                        </a:cubicBezTo>
                        <a:cubicBezTo>
                          <a:pt x="1853" y="458"/>
                          <a:pt x="1850" y="462"/>
                          <a:pt x="1845" y="465"/>
                        </a:cubicBezTo>
                        <a:cubicBezTo>
                          <a:pt x="1842" y="467"/>
                          <a:pt x="1838" y="468"/>
                          <a:pt x="1836" y="470"/>
                        </a:cubicBezTo>
                        <a:cubicBezTo>
                          <a:pt x="1834" y="471"/>
                          <a:pt x="1834" y="473"/>
                          <a:pt x="1835" y="476"/>
                        </a:cubicBezTo>
                        <a:cubicBezTo>
                          <a:pt x="1836" y="479"/>
                          <a:pt x="1838" y="481"/>
                          <a:pt x="1840" y="483"/>
                        </a:cubicBezTo>
                        <a:cubicBezTo>
                          <a:pt x="1842" y="486"/>
                          <a:pt x="1842" y="488"/>
                          <a:pt x="1842" y="491"/>
                        </a:cubicBezTo>
                        <a:cubicBezTo>
                          <a:pt x="1842" y="495"/>
                          <a:pt x="1843" y="496"/>
                          <a:pt x="1846" y="499"/>
                        </a:cubicBezTo>
                        <a:cubicBezTo>
                          <a:pt x="1848" y="500"/>
                          <a:pt x="1852" y="502"/>
                          <a:pt x="1852" y="504"/>
                        </a:cubicBezTo>
                        <a:cubicBezTo>
                          <a:pt x="1853" y="508"/>
                          <a:pt x="1844" y="511"/>
                          <a:pt x="1844" y="517"/>
                        </a:cubicBezTo>
                        <a:cubicBezTo>
                          <a:pt x="1844" y="520"/>
                          <a:pt x="1845" y="523"/>
                          <a:pt x="1843" y="526"/>
                        </a:cubicBezTo>
                        <a:cubicBezTo>
                          <a:pt x="1842" y="529"/>
                          <a:pt x="1838" y="531"/>
                          <a:pt x="1836" y="534"/>
                        </a:cubicBezTo>
                        <a:cubicBezTo>
                          <a:pt x="1835" y="537"/>
                          <a:pt x="1837" y="536"/>
                          <a:pt x="1840" y="535"/>
                        </a:cubicBezTo>
                        <a:cubicBezTo>
                          <a:pt x="1842" y="535"/>
                          <a:pt x="1851" y="532"/>
                          <a:pt x="1852" y="535"/>
                        </a:cubicBezTo>
                        <a:cubicBezTo>
                          <a:pt x="1852" y="537"/>
                          <a:pt x="1847" y="539"/>
                          <a:pt x="1846" y="541"/>
                        </a:cubicBezTo>
                        <a:cubicBezTo>
                          <a:pt x="1845" y="544"/>
                          <a:pt x="1848" y="545"/>
                          <a:pt x="1850" y="546"/>
                        </a:cubicBezTo>
                        <a:cubicBezTo>
                          <a:pt x="1859" y="548"/>
                          <a:pt x="1850" y="551"/>
                          <a:pt x="1847" y="554"/>
                        </a:cubicBezTo>
                        <a:cubicBezTo>
                          <a:pt x="1845" y="557"/>
                          <a:pt x="1847" y="563"/>
                          <a:pt x="1850" y="566"/>
                        </a:cubicBezTo>
                        <a:cubicBezTo>
                          <a:pt x="1851" y="569"/>
                          <a:pt x="1854" y="569"/>
                          <a:pt x="1856" y="571"/>
                        </a:cubicBezTo>
                        <a:cubicBezTo>
                          <a:pt x="1859" y="573"/>
                          <a:pt x="1857" y="573"/>
                          <a:pt x="1857" y="576"/>
                        </a:cubicBezTo>
                        <a:cubicBezTo>
                          <a:pt x="1856" y="579"/>
                          <a:pt x="1860" y="579"/>
                          <a:pt x="1859" y="582"/>
                        </a:cubicBezTo>
                        <a:cubicBezTo>
                          <a:pt x="1858" y="584"/>
                          <a:pt x="1853" y="582"/>
                          <a:pt x="1852" y="585"/>
                        </a:cubicBezTo>
                        <a:cubicBezTo>
                          <a:pt x="1852" y="588"/>
                          <a:pt x="1857" y="590"/>
                          <a:pt x="1856" y="591"/>
                        </a:cubicBezTo>
                        <a:cubicBezTo>
                          <a:pt x="1856" y="593"/>
                          <a:pt x="1852" y="592"/>
                          <a:pt x="1851" y="591"/>
                        </a:cubicBezTo>
                        <a:cubicBezTo>
                          <a:pt x="1850" y="590"/>
                          <a:pt x="1850" y="586"/>
                          <a:pt x="1847" y="586"/>
                        </a:cubicBezTo>
                        <a:cubicBezTo>
                          <a:pt x="1846" y="587"/>
                          <a:pt x="1846" y="592"/>
                          <a:pt x="1845" y="593"/>
                        </a:cubicBezTo>
                        <a:cubicBezTo>
                          <a:pt x="1844" y="594"/>
                          <a:pt x="1843" y="594"/>
                          <a:pt x="1843" y="596"/>
                        </a:cubicBezTo>
                        <a:cubicBezTo>
                          <a:pt x="1843" y="597"/>
                          <a:pt x="1844" y="597"/>
                          <a:pt x="1844" y="598"/>
                        </a:cubicBezTo>
                        <a:cubicBezTo>
                          <a:pt x="1845" y="600"/>
                          <a:pt x="1846" y="599"/>
                          <a:pt x="1845" y="601"/>
                        </a:cubicBezTo>
                        <a:cubicBezTo>
                          <a:pt x="1844" y="602"/>
                          <a:pt x="1842" y="602"/>
                          <a:pt x="1840" y="602"/>
                        </a:cubicBezTo>
                        <a:cubicBezTo>
                          <a:pt x="1838" y="604"/>
                          <a:pt x="1834" y="605"/>
                          <a:pt x="1833" y="608"/>
                        </a:cubicBezTo>
                        <a:cubicBezTo>
                          <a:pt x="1830" y="610"/>
                          <a:pt x="1830" y="614"/>
                          <a:pt x="1828" y="616"/>
                        </a:cubicBezTo>
                        <a:cubicBezTo>
                          <a:pt x="1826" y="619"/>
                          <a:pt x="1824" y="617"/>
                          <a:pt x="1822" y="618"/>
                        </a:cubicBezTo>
                        <a:cubicBezTo>
                          <a:pt x="1819" y="619"/>
                          <a:pt x="1821" y="623"/>
                          <a:pt x="1822" y="625"/>
                        </a:cubicBezTo>
                        <a:cubicBezTo>
                          <a:pt x="1823" y="631"/>
                          <a:pt x="1825" y="635"/>
                          <a:pt x="1830" y="638"/>
                        </a:cubicBezTo>
                        <a:cubicBezTo>
                          <a:pt x="1834" y="640"/>
                          <a:pt x="1838" y="642"/>
                          <a:pt x="1842" y="644"/>
                        </a:cubicBezTo>
                        <a:cubicBezTo>
                          <a:pt x="1850" y="648"/>
                          <a:pt x="1858" y="653"/>
                          <a:pt x="1864" y="659"/>
                        </a:cubicBezTo>
                        <a:cubicBezTo>
                          <a:pt x="1872" y="670"/>
                          <a:pt x="1878" y="684"/>
                          <a:pt x="1880" y="698"/>
                        </a:cubicBezTo>
                        <a:cubicBezTo>
                          <a:pt x="1880" y="708"/>
                          <a:pt x="1880" y="718"/>
                          <a:pt x="1879" y="728"/>
                        </a:cubicBezTo>
                        <a:cubicBezTo>
                          <a:pt x="1879" y="738"/>
                          <a:pt x="1871" y="747"/>
                          <a:pt x="1864" y="754"/>
                        </a:cubicBezTo>
                        <a:cubicBezTo>
                          <a:pt x="1855" y="762"/>
                          <a:pt x="1846" y="771"/>
                          <a:pt x="1834" y="776"/>
                        </a:cubicBezTo>
                        <a:cubicBezTo>
                          <a:pt x="1824" y="780"/>
                          <a:pt x="1815" y="784"/>
                          <a:pt x="1805" y="788"/>
                        </a:cubicBezTo>
                        <a:cubicBezTo>
                          <a:pt x="1801" y="790"/>
                          <a:pt x="1792" y="791"/>
                          <a:pt x="1789" y="795"/>
                        </a:cubicBezTo>
                        <a:cubicBezTo>
                          <a:pt x="1788" y="797"/>
                          <a:pt x="1788" y="798"/>
                          <a:pt x="1790" y="799"/>
                        </a:cubicBezTo>
                        <a:cubicBezTo>
                          <a:pt x="1793" y="802"/>
                          <a:pt x="1794" y="803"/>
                          <a:pt x="1795" y="806"/>
                        </a:cubicBezTo>
                        <a:cubicBezTo>
                          <a:pt x="1796" y="809"/>
                          <a:pt x="1796" y="812"/>
                          <a:pt x="1799" y="813"/>
                        </a:cubicBezTo>
                        <a:cubicBezTo>
                          <a:pt x="1802" y="815"/>
                          <a:pt x="1806" y="813"/>
                          <a:pt x="1804" y="817"/>
                        </a:cubicBezTo>
                        <a:cubicBezTo>
                          <a:pt x="1804" y="818"/>
                          <a:pt x="1802" y="817"/>
                          <a:pt x="1802" y="819"/>
                        </a:cubicBezTo>
                        <a:cubicBezTo>
                          <a:pt x="1802" y="820"/>
                          <a:pt x="1803" y="820"/>
                          <a:pt x="1804" y="820"/>
                        </a:cubicBezTo>
                        <a:cubicBezTo>
                          <a:pt x="1805" y="821"/>
                          <a:pt x="1806" y="820"/>
                          <a:pt x="1806" y="821"/>
                        </a:cubicBezTo>
                        <a:cubicBezTo>
                          <a:pt x="1807" y="823"/>
                          <a:pt x="1805" y="823"/>
                          <a:pt x="1805" y="824"/>
                        </a:cubicBezTo>
                        <a:cubicBezTo>
                          <a:pt x="1804" y="827"/>
                          <a:pt x="1808" y="826"/>
                          <a:pt x="1808" y="829"/>
                        </a:cubicBezTo>
                        <a:cubicBezTo>
                          <a:pt x="1809" y="831"/>
                          <a:pt x="1805" y="831"/>
                          <a:pt x="1805" y="833"/>
                        </a:cubicBezTo>
                        <a:cubicBezTo>
                          <a:pt x="1804" y="835"/>
                          <a:pt x="1808" y="836"/>
                          <a:pt x="1809" y="838"/>
                        </a:cubicBezTo>
                        <a:cubicBezTo>
                          <a:pt x="1809" y="842"/>
                          <a:pt x="1807" y="840"/>
                          <a:pt x="1805" y="842"/>
                        </a:cubicBezTo>
                        <a:cubicBezTo>
                          <a:pt x="1803" y="844"/>
                          <a:pt x="1808" y="847"/>
                          <a:pt x="1809" y="849"/>
                        </a:cubicBezTo>
                        <a:cubicBezTo>
                          <a:pt x="1810" y="852"/>
                          <a:pt x="1810" y="856"/>
                          <a:pt x="1810" y="859"/>
                        </a:cubicBezTo>
                        <a:cubicBezTo>
                          <a:pt x="1810" y="863"/>
                          <a:pt x="1811" y="863"/>
                          <a:pt x="1814" y="866"/>
                        </a:cubicBezTo>
                        <a:cubicBezTo>
                          <a:pt x="1817" y="869"/>
                          <a:pt x="1815" y="873"/>
                          <a:pt x="1815" y="877"/>
                        </a:cubicBezTo>
                        <a:cubicBezTo>
                          <a:pt x="1814" y="881"/>
                          <a:pt x="1815" y="881"/>
                          <a:pt x="1819" y="881"/>
                        </a:cubicBezTo>
                        <a:cubicBezTo>
                          <a:pt x="1823" y="882"/>
                          <a:pt x="1824" y="884"/>
                          <a:pt x="1824" y="888"/>
                        </a:cubicBezTo>
                        <a:cubicBezTo>
                          <a:pt x="1824" y="896"/>
                          <a:pt x="1820" y="898"/>
                          <a:pt x="1815" y="904"/>
                        </a:cubicBezTo>
                        <a:cubicBezTo>
                          <a:pt x="1811" y="908"/>
                          <a:pt x="1809" y="912"/>
                          <a:pt x="1813" y="917"/>
                        </a:cubicBezTo>
                        <a:cubicBezTo>
                          <a:pt x="1814" y="918"/>
                          <a:pt x="1817" y="920"/>
                          <a:pt x="1817" y="922"/>
                        </a:cubicBezTo>
                        <a:cubicBezTo>
                          <a:pt x="1817" y="924"/>
                          <a:pt x="1813" y="925"/>
                          <a:pt x="1812" y="927"/>
                        </a:cubicBezTo>
                        <a:cubicBezTo>
                          <a:pt x="1812" y="929"/>
                          <a:pt x="1813" y="933"/>
                          <a:pt x="1811" y="934"/>
                        </a:cubicBezTo>
                        <a:cubicBezTo>
                          <a:pt x="1809" y="935"/>
                          <a:pt x="1809" y="929"/>
                          <a:pt x="1808" y="928"/>
                        </a:cubicBezTo>
                        <a:cubicBezTo>
                          <a:pt x="1807" y="922"/>
                          <a:pt x="1803" y="916"/>
                          <a:pt x="1797" y="919"/>
                        </a:cubicBezTo>
                        <a:cubicBezTo>
                          <a:pt x="1792" y="921"/>
                          <a:pt x="1784" y="927"/>
                          <a:pt x="1786" y="933"/>
                        </a:cubicBezTo>
                        <a:cubicBezTo>
                          <a:pt x="1787" y="938"/>
                          <a:pt x="1794" y="942"/>
                          <a:pt x="1796" y="946"/>
                        </a:cubicBezTo>
                        <a:cubicBezTo>
                          <a:pt x="1798" y="949"/>
                          <a:pt x="1799" y="951"/>
                          <a:pt x="1795" y="949"/>
                        </a:cubicBezTo>
                        <a:cubicBezTo>
                          <a:pt x="1793" y="947"/>
                          <a:pt x="1791" y="945"/>
                          <a:pt x="1788" y="943"/>
                        </a:cubicBezTo>
                        <a:cubicBezTo>
                          <a:pt x="1784" y="938"/>
                          <a:pt x="1780" y="933"/>
                          <a:pt x="1774" y="930"/>
                        </a:cubicBezTo>
                        <a:cubicBezTo>
                          <a:pt x="1771" y="929"/>
                          <a:pt x="1769" y="929"/>
                          <a:pt x="1766" y="931"/>
                        </a:cubicBezTo>
                        <a:cubicBezTo>
                          <a:pt x="1763" y="932"/>
                          <a:pt x="1760" y="933"/>
                          <a:pt x="1758" y="935"/>
                        </a:cubicBezTo>
                        <a:cubicBezTo>
                          <a:pt x="1757" y="936"/>
                          <a:pt x="1753" y="940"/>
                          <a:pt x="1752" y="937"/>
                        </a:cubicBezTo>
                        <a:cubicBezTo>
                          <a:pt x="1752" y="936"/>
                          <a:pt x="1756" y="933"/>
                          <a:pt x="1757" y="932"/>
                        </a:cubicBezTo>
                        <a:cubicBezTo>
                          <a:pt x="1762" y="928"/>
                          <a:pt x="1768" y="926"/>
                          <a:pt x="1763" y="920"/>
                        </a:cubicBezTo>
                        <a:cubicBezTo>
                          <a:pt x="1760" y="915"/>
                          <a:pt x="1756" y="911"/>
                          <a:pt x="1753" y="907"/>
                        </a:cubicBezTo>
                        <a:cubicBezTo>
                          <a:pt x="1751" y="904"/>
                          <a:pt x="1749" y="902"/>
                          <a:pt x="1747" y="901"/>
                        </a:cubicBezTo>
                        <a:cubicBezTo>
                          <a:pt x="1744" y="899"/>
                          <a:pt x="1742" y="899"/>
                          <a:pt x="1739" y="897"/>
                        </a:cubicBezTo>
                        <a:cubicBezTo>
                          <a:pt x="1736" y="896"/>
                          <a:pt x="1735" y="893"/>
                          <a:pt x="1731" y="894"/>
                        </a:cubicBezTo>
                        <a:cubicBezTo>
                          <a:pt x="1730" y="895"/>
                          <a:pt x="1725" y="897"/>
                          <a:pt x="1724" y="895"/>
                        </a:cubicBezTo>
                        <a:cubicBezTo>
                          <a:pt x="1724" y="894"/>
                          <a:pt x="1731" y="892"/>
                          <a:pt x="1732" y="889"/>
                        </a:cubicBezTo>
                        <a:cubicBezTo>
                          <a:pt x="1733" y="886"/>
                          <a:pt x="1727" y="882"/>
                          <a:pt x="1725" y="879"/>
                        </a:cubicBezTo>
                        <a:cubicBezTo>
                          <a:pt x="1723" y="875"/>
                          <a:pt x="1720" y="872"/>
                          <a:pt x="1716" y="869"/>
                        </a:cubicBezTo>
                        <a:cubicBezTo>
                          <a:pt x="1712" y="865"/>
                          <a:pt x="1711" y="862"/>
                          <a:pt x="1713" y="858"/>
                        </a:cubicBezTo>
                        <a:cubicBezTo>
                          <a:pt x="1714" y="855"/>
                          <a:pt x="1716" y="853"/>
                          <a:pt x="1716" y="849"/>
                        </a:cubicBezTo>
                        <a:cubicBezTo>
                          <a:pt x="1717" y="845"/>
                          <a:pt x="1715" y="840"/>
                          <a:pt x="1714" y="836"/>
                        </a:cubicBezTo>
                        <a:cubicBezTo>
                          <a:pt x="1712" y="831"/>
                          <a:pt x="1713" y="825"/>
                          <a:pt x="1712" y="821"/>
                        </a:cubicBezTo>
                        <a:cubicBezTo>
                          <a:pt x="1710" y="816"/>
                          <a:pt x="1707" y="814"/>
                          <a:pt x="1708" y="809"/>
                        </a:cubicBezTo>
                        <a:cubicBezTo>
                          <a:pt x="1709" y="805"/>
                          <a:pt x="1711" y="802"/>
                          <a:pt x="1712" y="798"/>
                        </a:cubicBezTo>
                        <a:cubicBezTo>
                          <a:pt x="1712" y="796"/>
                          <a:pt x="1712" y="794"/>
                          <a:pt x="1712" y="792"/>
                        </a:cubicBezTo>
                        <a:cubicBezTo>
                          <a:pt x="1712" y="789"/>
                          <a:pt x="1713" y="786"/>
                          <a:pt x="1713" y="783"/>
                        </a:cubicBezTo>
                        <a:cubicBezTo>
                          <a:pt x="1712" y="773"/>
                          <a:pt x="1701" y="781"/>
                          <a:pt x="1695" y="778"/>
                        </a:cubicBezTo>
                        <a:cubicBezTo>
                          <a:pt x="1691" y="777"/>
                          <a:pt x="1692" y="774"/>
                          <a:pt x="1688" y="773"/>
                        </a:cubicBezTo>
                        <a:cubicBezTo>
                          <a:pt x="1685" y="772"/>
                          <a:pt x="1680" y="771"/>
                          <a:pt x="1677" y="772"/>
                        </a:cubicBezTo>
                        <a:cubicBezTo>
                          <a:pt x="1673" y="773"/>
                          <a:pt x="1674" y="778"/>
                          <a:pt x="1669" y="776"/>
                        </a:cubicBezTo>
                        <a:cubicBezTo>
                          <a:pt x="1665" y="775"/>
                          <a:pt x="1662" y="773"/>
                          <a:pt x="1659" y="772"/>
                        </a:cubicBezTo>
                        <a:cubicBezTo>
                          <a:pt x="1656" y="770"/>
                          <a:pt x="1652" y="771"/>
                          <a:pt x="1648" y="772"/>
                        </a:cubicBezTo>
                        <a:cubicBezTo>
                          <a:pt x="1646" y="773"/>
                          <a:pt x="1645" y="773"/>
                          <a:pt x="1642" y="773"/>
                        </a:cubicBezTo>
                        <a:cubicBezTo>
                          <a:pt x="1640" y="773"/>
                          <a:pt x="1639" y="772"/>
                          <a:pt x="1637" y="771"/>
                        </a:cubicBezTo>
                        <a:cubicBezTo>
                          <a:pt x="1633" y="771"/>
                          <a:pt x="1630" y="772"/>
                          <a:pt x="1627" y="774"/>
                        </a:cubicBezTo>
                        <a:cubicBezTo>
                          <a:pt x="1626" y="775"/>
                          <a:pt x="1622" y="783"/>
                          <a:pt x="1621" y="781"/>
                        </a:cubicBezTo>
                        <a:cubicBezTo>
                          <a:pt x="1619" y="780"/>
                          <a:pt x="1626" y="773"/>
                          <a:pt x="1626" y="772"/>
                        </a:cubicBezTo>
                        <a:cubicBezTo>
                          <a:pt x="1628" y="768"/>
                          <a:pt x="1624" y="766"/>
                          <a:pt x="1622" y="765"/>
                        </a:cubicBezTo>
                        <a:cubicBezTo>
                          <a:pt x="1615" y="761"/>
                          <a:pt x="1606" y="759"/>
                          <a:pt x="1599" y="755"/>
                        </a:cubicBezTo>
                        <a:cubicBezTo>
                          <a:pt x="1592" y="752"/>
                          <a:pt x="1584" y="749"/>
                          <a:pt x="1577" y="746"/>
                        </a:cubicBezTo>
                        <a:cubicBezTo>
                          <a:pt x="1570" y="744"/>
                          <a:pt x="1560" y="744"/>
                          <a:pt x="1555" y="738"/>
                        </a:cubicBezTo>
                        <a:cubicBezTo>
                          <a:pt x="1552" y="735"/>
                          <a:pt x="1551" y="730"/>
                          <a:pt x="1548" y="727"/>
                        </a:cubicBezTo>
                        <a:cubicBezTo>
                          <a:pt x="1545" y="724"/>
                          <a:pt x="1541" y="721"/>
                          <a:pt x="1537" y="719"/>
                        </a:cubicBezTo>
                        <a:cubicBezTo>
                          <a:pt x="1529" y="711"/>
                          <a:pt x="1518" y="708"/>
                          <a:pt x="1507" y="705"/>
                        </a:cubicBezTo>
                        <a:cubicBezTo>
                          <a:pt x="1497" y="702"/>
                          <a:pt x="1487" y="700"/>
                          <a:pt x="1477" y="698"/>
                        </a:cubicBezTo>
                        <a:cubicBezTo>
                          <a:pt x="1468" y="695"/>
                          <a:pt x="1461" y="688"/>
                          <a:pt x="1451" y="690"/>
                        </a:cubicBezTo>
                        <a:cubicBezTo>
                          <a:pt x="1449" y="691"/>
                          <a:pt x="1446" y="692"/>
                          <a:pt x="1443" y="693"/>
                        </a:cubicBezTo>
                        <a:cubicBezTo>
                          <a:pt x="1442" y="694"/>
                          <a:pt x="1440" y="695"/>
                          <a:pt x="1438" y="696"/>
                        </a:cubicBezTo>
                        <a:cubicBezTo>
                          <a:pt x="1434" y="698"/>
                          <a:pt x="1429" y="697"/>
                          <a:pt x="1424" y="700"/>
                        </a:cubicBezTo>
                        <a:cubicBezTo>
                          <a:pt x="1422" y="701"/>
                          <a:pt x="1421" y="702"/>
                          <a:pt x="1418" y="702"/>
                        </a:cubicBezTo>
                        <a:cubicBezTo>
                          <a:pt x="1416" y="701"/>
                          <a:pt x="1415" y="700"/>
                          <a:pt x="1413" y="699"/>
                        </a:cubicBezTo>
                        <a:cubicBezTo>
                          <a:pt x="1410" y="699"/>
                          <a:pt x="1410" y="700"/>
                          <a:pt x="1408" y="702"/>
                        </a:cubicBezTo>
                        <a:cubicBezTo>
                          <a:pt x="1407" y="702"/>
                          <a:pt x="1403" y="706"/>
                          <a:pt x="1402" y="704"/>
                        </a:cubicBezTo>
                        <a:cubicBezTo>
                          <a:pt x="1402" y="702"/>
                          <a:pt x="1407" y="699"/>
                          <a:pt x="1408" y="698"/>
                        </a:cubicBezTo>
                        <a:cubicBezTo>
                          <a:pt x="1410" y="695"/>
                          <a:pt x="1413" y="692"/>
                          <a:pt x="1414" y="689"/>
                        </a:cubicBezTo>
                        <a:cubicBezTo>
                          <a:pt x="1416" y="684"/>
                          <a:pt x="1413" y="679"/>
                          <a:pt x="1410" y="675"/>
                        </a:cubicBezTo>
                        <a:cubicBezTo>
                          <a:pt x="1408" y="670"/>
                          <a:pt x="1406" y="667"/>
                          <a:pt x="1405" y="662"/>
                        </a:cubicBezTo>
                        <a:cubicBezTo>
                          <a:pt x="1405" y="659"/>
                          <a:pt x="1405" y="656"/>
                          <a:pt x="1404" y="653"/>
                        </a:cubicBezTo>
                        <a:cubicBezTo>
                          <a:pt x="1403" y="650"/>
                          <a:pt x="1401" y="648"/>
                          <a:pt x="1400" y="645"/>
                        </a:cubicBezTo>
                        <a:cubicBezTo>
                          <a:pt x="1397" y="640"/>
                          <a:pt x="1397" y="633"/>
                          <a:pt x="1393" y="629"/>
                        </a:cubicBezTo>
                        <a:cubicBezTo>
                          <a:pt x="1390" y="627"/>
                          <a:pt x="1383" y="627"/>
                          <a:pt x="1379" y="627"/>
                        </a:cubicBezTo>
                        <a:cubicBezTo>
                          <a:pt x="1375" y="626"/>
                          <a:pt x="1368" y="626"/>
                          <a:pt x="1366" y="631"/>
                        </a:cubicBezTo>
                        <a:cubicBezTo>
                          <a:pt x="1365" y="632"/>
                          <a:pt x="1363" y="647"/>
                          <a:pt x="1361" y="645"/>
                        </a:cubicBezTo>
                        <a:cubicBezTo>
                          <a:pt x="1360" y="645"/>
                          <a:pt x="1361" y="638"/>
                          <a:pt x="1361" y="636"/>
                        </a:cubicBezTo>
                        <a:cubicBezTo>
                          <a:pt x="1361" y="633"/>
                          <a:pt x="1363" y="630"/>
                          <a:pt x="1361" y="627"/>
                        </a:cubicBezTo>
                        <a:cubicBezTo>
                          <a:pt x="1359" y="623"/>
                          <a:pt x="1357" y="623"/>
                          <a:pt x="1354" y="623"/>
                        </a:cubicBezTo>
                        <a:cubicBezTo>
                          <a:pt x="1351" y="623"/>
                          <a:pt x="1344" y="622"/>
                          <a:pt x="1343" y="619"/>
                        </a:cubicBezTo>
                        <a:cubicBezTo>
                          <a:pt x="1342" y="618"/>
                          <a:pt x="1342" y="615"/>
                          <a:pt x="1342" y="614"/>
                        </a:cubicBezTo>
                        <a:cubicBezTo>
                          <a:pt x="1343" y="612"/>
                          <a:pt x="1343" y="612"/>
                          <a:pt x="1344" y="611"/>
                        </a:cubicBezTo>
                        <a:cubicBezTo>
                          <a:pt x="1346" y="608"/>
                          <a:pt x="1348" y="604"/>
                          <a:pt x="1348" y="600"/>
                        </a:cubicBezTo>
                        <a:cubicBezTo>
                          <a:pt x="1348" y="596"/>
                          <a:pt x="1346" y="591"/>
                          <a:pt x="1346" y="586"/>
                        </a:cubicBezTo>
                        <a:cubicBezTo>
                          <a:pt x="1346" y="583"/>
                          <a:pt x="1346" y="579"/>
                          <a:pt x="1346" y="576"/>
                        </a:cubicBezTo>
                        <a:cubicBezTo>
                          <a:pt x="1347" y="572"/>
                          <a:pt x="1347" y="568"/>
                          <a:pt x="1348" y="564"/>
                        </a:cubicBezTo>
                        <a:cubicBezTo>
                          <a:pt x="1349" y="562"/>
                          <a:pt x="1350" y="559"/>
                          <a:pt x="1350" y="557"/>
                        </a:cubicBezTo>
                        <a:cubicBezTo>
                          <a:pt x="1350" y="555"/>
                          <a:pt x="1348" y="553"/>
                          <a:pt x="1348" y="552"/>
                        </a:cubicBezTo>
                        <a:cubicBezTo>
                          <a:pt x="1348" y="548"/>
                          <a:pt x="1352" y="548"/>
                          <a:pt x="1353" y="545"/>
                        </a:cubicBezTo>
                        <a:cubicBezTo>
                          <a:pt x="1356" y="542"/>
                          <a:pt x="1357" y="537"/>
                          <a:pt x="1360" y="533"/>
                        </a:cubicBezTo>
                        <a:cubicBezTo>
                          <a:pt x="1362" y="530"/>
                          <a:pt x="1366" y="527"/>
                          <a:pt x="1368" y="523"/>
                        </a:cubicBezTo>
                        <a:cubicBezTo>
                          <a:pt x="1369" y="521"/>
                          <a:pt x="1367" y="517"/>
                          <a:pt x="1369" y="514"/>
                        </a:cubicBezTo>
                        <a:cubicBezTo>
                          <a:pt x="1370" y="513"/>
                          <a:pt x="1371" y="513"/>
                          <a:pt x="1372" y="512"/>
                        </a:cubicBezTo>
                        <a:cubicBezTo>
                          <a:pt x="1373" y="511"/>
                          <a:pt x="1372" y="510"/>
                          <a:pt x="1372" y="508"/>
                        </a:cubicBezTo>
                        <a:cubicBezTo>
                          <a:pt x="1372" y="504"/>
                          <a:pt x="1376" y="503"/>
                          <a:pt x="1379" y="501"/>
                        </a:cubicBezTo>
                        <a:cubicBezTo>
                          <a:pt x="1382" y="500"/>
                          <a:pt x="1385" y="499"/>
                          <a:pt x="1385" y="496"/>
                        </a:cubicBezTo>
                        <a:cubicBezTo>
                          <a:pt x="1386" y="494"/>
                          <a:pt x="1384" y="493"/>
                          <a:pt x="1384" y="491"/>
                        </a:cubicBezTo>
                        <a:cubicBezTo>
                          <a:pt x="1382" y="488"/>
                          <a:pt x="1383" y="488"/>
                          <a:pt x="1385" y="487"/>
                        </a:cubicBezTo>
                        <a:cubicBezTo>
                          <a:pt x="1386" y="487"/>
                          <a:pt x="1387" y="488"/>
                          <a:pt x="1389" y="487"/>
                        </a:cubicBezTo>
                        <a:cubicBezTo>
                          <a:pt x="1390" y="486"/>
                          <a:pt x="1389" y="485"/>
                          <a:pt x="1391" y="484"/>
                        </a:cubicBezTo>
                        <a:cubicBezTo>
                          <a:pt x="1392" y="483"/>
                          <a:pt x="1393" y="485"/>
                          <a:pt x="1395" y="483"/>
                        </a:cubicBezTo>
                        <a:cubicBezTo>
                          <a:pt x="1396" y="482"/>
                          <a:pt x="1397" y="479"/>
                          <a:pt x="1397" y="478"/>
                        </a:cubicBezTo>
                        <a:cubicBezTo>
                          <a:pt x="1398" y="476"/>
                          <a:pt x="1399" y="475"/>
                          <a:pt x="1398" y="474"/>
                        </a:cubicBezTo>
                        <a:cubicBezTo>
                          <a:pt x="1398" y="471"/>
                          <a:pt x="1396" y="472"/>
                          <a:pt x="1395" y="471"/>
                        </a:cubicBezTo>
                        <a:cubicBezTo>
                          <a:pt x="1394" y="471"/>
                          <a:pt x="1392" y="471"/>
                          <a:pt x="1393" y="469"/>
                        </a:cubicBezTo>
                        <a:cubicBezTo>
                          <a:pt x="1394" y="466"/>
                          <a:pt x="1398" y="468"/>
                          <a:pt x="1399" y="468"/>
                        </a:cubicBezTo>
                        <a:cubicBezTo>
                          <a:pt x="1404" y="469"/>
                          <a:pt x="1406" y="470"/>
                          <a:pt x="1408" y="465"/>
                        </a:cubicBezTo>
                        <a:cubicBezTo>
                          <a:pt x="1409" y="462"/>
                          <a:pt x="1408" y="457"/>
                          <a:pt x="1413" y="457"/>
                        </a:cubicBezTo>
                        <a:cubicBezTo>
                          <a:pt x="1414" y="457"/>
                          <a:pt x="1415" y="458"/>
                          <a:pt x="1416" y="458"/>
                        </a:cubicBezTo>
                        <a:cubicBezTo>
                          <a:pt x="1417" y="459"/>
                          <a:pt x="1419" y="458"/>
                          <a:pt x="1420" y="458"/>
                        </a:cubicBezTo>
                        <a:cubicBezTo>
                          <a:pt x="1423" y="458"/>
                          <a:pt x="1429" y="459"/>
                          <a:pt x="1426" y="455"/>
                        </a:cubicBezTo>
                        <a:cubicBezTo>
                          <a:pt x="1424" y="451"/>
                          <a:pt x="1418" y="453"/>
                          <a:pt x="1417" y="449"/>
                        </a:cubicBezTo>
                        <a:cubicBezTo>
                          <a:pt x="1415" y="444"/>
                          <a:pt x="1420" y="444"/>
                          <a:pt x="1423" y="444"/>
                        </a:cubicBezTo>
                        <a:cubicBezTo>
                          <a:pt x="1426" y="445"/>
                          <a:pt x="1429" y="445"/>
                          <a:pt x="1431" y="445"/>
                        </a:cubicBezTo>
                        <a:cubicBezTo>
                          <a:pt x="1435" y="446"/>
                          <a:pt x="1438" y="448"/>
                          <a:pt x="1442" y="448"/>
                        </a:cubicBezTo>
                        <a:cubicBezTo>
                          <a:pt x="1445" y="448"/>
                          <a:pt x="1446" y="445"/>
                          <a:pt x="1448" y="443"/>
                        </a:cubicBezTo>
                        <a:cubicBezTo>
                          <a:pt x="1451" y="441"/>
                          <a:pt x="1455" y="440"/>
                          <a:pt x="1459" y="439"/>
                        </a:cubicBezTo>
                        <a:cubicBezTo>
                          <a:pt x="1466" y="436"/>
                          <a:pt x="1471" y="428"/>
                          <a:pt x="1464" y="422"/>
                        </a:cubicBezTo>
                        <a:cubicBezTo>
                          <a:pt x="1461" y="419"/>
                          <a:pt x="1458" y="418"/>
                          <a:pt x="1453" y="416"/>
                        </a:cubicBezTo>
                        <a:cubicBezTo>
                          <a:pt x="1450" y="416"/>
                          <a:pt x="1444" y="416"/>
                          <a:pt x="1442" y="414"/>
                        </a:cubicBezTo>
                        <a:cubicBezTo>
                          <a:pt x="1441" y="413"/>
                          <a:pt x="1442" y="412"/>
                          <a:pt x="1441" y="411"/>
                        </a:cubicBezTo>
                        <a:cubicBezTo>
                          <a:pt x="1440" y="410"/>
                          <a:pt x="1438" y="409"/>
                          <a:pt x="1436" y="409"/>
                        </a:cubicBezTo>
                        <a:cubicBezTo>
                          <a:pt x="1431" y="407"/>
                          <a:pt x="1428" y="409"/>
                          <a:pt x="1424" y="411"/>
                        </a:cubicBezTo>
                        <a:cubicBezTo>
                          <a:pt x="1423" y="412"/>
                          <a:pt x="1413" y="415"/>
                          <a:pt x="1414" y="412"/>
                        </a:cubicBezTo>
                        <a:cubicBezTo>
                          <a:pt x="1415" y="409"/>
                          <a:pt x="1421" y="410"/>
                          <a:pt x="1420" y="407"/>
                        </a:cubicBezTo>
                        <a:cubicBezTo>
                          <a:pt x="1419" y="404"/>
                          <a:pt x="1415" y="404"/>
                          <a:pt x="1413" y="405"/>
                        </a:cubicBezTo>
                        <a:cubicBezTo>
                          <a:pt x="1408" y="405"/>
                          <a:pt x="1407" y="404"/>
                          <a:pt x="1403" y="402"/>
                        </a:cubicBezTo>
                        <a:cubicBezTo>
                          <a:pt x="1400" y="400"/>
                          <a:pt x="1396" y="399"/>
                          <a:pt x="1393" y="399"/>
                        </a:cubicBezTo>
                        <a:cubicBezTo>
                          <a:pt x="1389" y="399"/>
                          <a:pt x="1384" y="402"/>
                          <a:pt x="1381" y="400"/>
                        </a:cubicBezTo>
                        <a:cubicBezTo>
                          <a:pt x="1378" y="397"/>
                          <a:pt x="1382" y="393"/>
                          <a:pt x="1380" y="390"/>
                        </a:cubicBezTo>
                        <a:cubicBezTo>
                          <a:pt x="1379" y="389"/>
                          <a:pt x="1376" y="387"/>
                          <a:pt x="1377" y="385"/>
                        </a:cubicBezTo>
                        <a:cubicBezTo>
                          <a:pt x="1377" y="383"/>
                          <a:pt x="1379" y="385"/>
                          <a:pt x="1380" y="385"/>
                        </a:cubicBezTo>
                        <a:cubicBezTo>
                          <a:pt x="1383" y="388"/>
                          <a:pt x="1385" y="391"/>
                          <a:pt x="1389" y="392"/>
                        </a:cubicBezTo>
                        <a:cubicBezTo>
                          <a:pt x="1392" y="394"/>
                          <a:pt x="1396" y="396"/>
                          <a:pt x="1400" y="397"/>
                        </a:cubicBezTo>
                        <a:cubicBezTo>
                          <a:pt x="1407" y="399"/>
                          <a:pt x="1414" y="401"/>
                          <a:pt x="1421" y="402"/>
                        </a:cubicBezTo>
                        <a:cubicBezTo>
                          <a:pt x="1424" y="403"/>
                          <a:pt x="1428" y="401"/>
                          <a:pt x="1431" y="402"/>
                        </a:cubicBezTo>
                        <a:cubicBezTo>
                          <a:pt x="1432" y="402"/>
                          <a:pt x="1433" y="403"/>
                          <a:pt x="1434" y="403"/>
                        </a:cubicBezTo>
                        <a:cubicBezTo>
                          <a:pt x="1436" y="404"/>
                          <a:pt x="1438" y="403"/>
                          <a:pt x="1440" y="404"/>
                        </a:cubicBezTo>
                        <a:cubicBezTo>
                          <a:pt x="1442" y="404"/>
                          <a:pt x="1444" y="406"/>
                          <a:pt x="1446" y="407"/>
                        </a:cubicBezTo>
                        <a:cubicBezTo>
                          <a:pt x="1448" y="408"/>
                          <a:pt x="1450" y="408"/>
                          <a:pt x="1453" y="409"/>
                        </a:cubicBezTo>
                        <a:cubicBezTo>
                          <a:pt x="1456" y="410"/>
                          <a:pt x="1459" y="412"/>
                          <a:pt x="1463" y="412"/>
                        </a:cubicBezTo>
                        <a:cubicBezTo>
                          <a:pt x="1467" y="411"/>
                          <a:pt x="1467" y="408"/>
                          <a:pt x="1470" y="408"/>
                        </a:cubicBezTo>
                        <a:cubicBezTo>
                          <a:pt x="1472" y="407"/>
                          <a:pt x="1473" y="409"/>
                          <a:pt x="1474" y="409"/>
                        </a:cubicBezTo>
                        <a:cubicBezTo>
                          <a:pt x="1477" y="409"/>
                          <a:pt x="1477" y="407"/>
                          <a:pt x="1479" y="406"/>
                        </a:cubicBezTo>
                        <a:cubicBezTo>
                          <a:pt x="1481" y="404"/>
                          <a:pt x="1486" y="405"/>
                          <a:pt x="1484" y="401"/>
                        </a:cubicBezTo>
                        <a:cubicBezTo>
                          <a:pt x="1484" y="398"/>
                          <a:pt x="1477" y="396"/>
                          <a:pt x="1478" y="393"/>
                        </a:cubicBezTo>
                        <a:cubicBezTo>
                          <a:pt x="1482" y="388"/>
                          <a:pt x="1496" y="402"/>
                          <a:pt x="1490" y="388"/>
                        </a:cubicBezTo>
                        <a:cubicBezTo>
                          <a:pt x="1488" y="385"/>
                          <a:pt x="1488" y="381"/>
                          <a:pt x="1493" y="381"/>
                        </a:cubicBezTo>
                        <a:cubicBezTo>
                          <a:pt x="1499" y="381"/>
                          <a:pt x="1497" y="388"/>
                          <a:pt x="1500" y="391"/>
                        </a:cubicBezTo>
                        <a:cubicBezTo>
                          <a:pt x="1503" y="395"/>
                          <a:pt x="1515" y="393"/>
                          <a:pt x="1520" y="392"/>
                        </a:cubicBezTo>
                        <a:cubicBezTo>
                          <a:pt x="1536" y="392"/>
                          <a:pt x="1546" y="381"/>
                          <a:pt x="1555" y="369"/>
                        </a:cubicBezTo>
                        <a:cubicBezTo>
                          <a:pt x="1561" y="360"/>
                          <a:pt x="1567" y="352"/>
                          <a:pt x="1572" y="343"/>
                        </a:cubicBezTo>
                        <a:cubicBezTo>
                          <a:pt x="1577" y="336"/>
                          <a:pt x="1571" y="333"/>
                          <a:pt x="1564" y="333"/>
                        </a:cubicBezTo>
                        <a:cubicBezTo>
                          <a:pt x="1560" y="333"/>
                          <a:pt x="1555" y="333"/>
                          <a:pt x="1551" y="333"/>
                        </a:cubicBezTo>
                        <a:cubicBezTo>
                          <a:pt x="1547" y="333"/>
                          <a:pt x="1543" y="332"/>
                          <a:pt x="1539" y="331"/>
                        </a:cubicBezTo>
                        <a:cubicBezTo>
                          <a:pt x="1532" y="330"/>
                          <a:pt x="1526" y="330"/>
                          <a:pt x="1520" y="329"/>
                        </a:cubicBezTo>
                        <a:cubicBezTo>
                          <a:pt x="1511" y="329"/>
                          <a:pt x="1508" y="323"/>
                          <a:pt x="1503" y="317"/>
                        </a:cubicBezTo>
                        <a:cubicBezTo>
                          <a:pt x="1491" y="304"/>
                          <a:pt x="1474" y="305"/>
                          <a:pt x="1458" y="303"/>
                        </a:cubicBezTo>
                        <a:cubicBezTo>
                          <a:pt x="1455" y="303"/>
                          <a:pt x="1451" y="302"/>
                          <a:pt x="1447" y="302"/>
                        </a:cubicBezTo>
                        <a:cubicBezTo>
                          <a:pt x="1443" y="301"/>
                          <a:pt x="1443" y="299"/>
                          <a:pt x="1447" y="299"/>
                        </a:cubicBezTo>
                        <a:cubicBezTo>
                          <a:pt x="1454" y="299"/>
                          <a:pt x="1461" y="300"/>
                          <a:pt x="1467" y="301"/>
                        </a:cubicBezTo>
                        <a:cubicBezTo>
                          <a:pt x="1473" y="302"/>
                          <a:pt x="1479" y="303"/>
                          <a:pt x="1485" y="302"/>
                        </a:cubicBezTo>
                        <a:cubicBezTo>
                          <a:pt x="1488" y="302"/>
                          <a:pt x="1491" y="300"/>
                          <a:pt x="1494" y="300"/>
                        </a:cubicBezTo>
                        <a:cubicBezTo>
                          <a:pt x="1497" y="301"/>
                          <a:pt x="1500" y="302"/>
                          <a:pt x="1503" y="303"/>
                        </a:cubicBezTo>
                        <a:cubicBezTo>
                          <a:pt x="1510" y="306"/>
                          <a:pt x="1517" y="309"/>
                          <a:pt x="1524" y="311"/>
                        </a:cubicBezTo>
                        <a:cubicBezTo>
                          <a:pt x="1528" y="312"/>
                          <a:pt x="1530" y="314"/>
                          <a:pt x="1531" y="317"/>
                        </a:cubicBezTo>
                        <a:cubicBezTo>
                          <a:pt x="1531" y="318"/>
                          <a:pt x="1531" y="318"/>
                          <a:pt x="1533" y="320"/>
                        </a:cubicBezTo>
                        <a:cubicBezTo>
                          <a:pt x="1534" y="321"/>
                          <a:pt x="1537" y="322"/>
                          <a:pt x="1539" y="323"/>
                        </a:cubicBezTo>
                        <a:cubicBezTo>
                          <a:pt x="1542" y="325"/>
                          <a:pt x="1545" y="327"/>
                          <a:pt x="1548" y="328"/>
                        </a:cubicBezTo>
                        <a:cubicBezTo>
                          <a:pt x="1551" y="329"/>
                          <a:pt x="1555" y="329"/>
                          <a:pt x="1558" y="329"/>
                        </a:cubicBezTo>
                        <a:cubicBezTo>
                          <a:pt x="1564" y="329"/>
                          <a:pt x="1566" y="327"/>
                          <a:pt x="1571" y="324"/>
                        </a:cubicBezTo>
                        <a:cubicBezTo>
                          <a:pt x="1574" y="322"/>
                          <a:pt x="1576" y="320"/>
                          <a:pt x="1578" y="318"/>
                        </a:cubicBezTo>
                        <a:cubicBezTo>
                          <a:pt x="1581" y="316"/>
                          <a:pt x="1585" y="315"/>
                          <a:pt x="1587" y="313"/>
                        </a:cubicBezTo>
                        <a:cubicBezTo>
                          <a:pt x="1590" y="310"/>
                          <a:pt x="1589" y="306"/>
                          <a:pt x="1591" y="303"/>
                        </a:cubicBezTo>
                        <a:cubicBezTo>
                          <a:pt x="1593" y="300"/>
                          <a:pt x="1598" y="298"/>
                          <a:pt x="1601" y="296"/>
                        </a:cubicBezTo>
                        <a:cubicBezTo>
                          <a:pt x="1604" y="294"/>
                          <a:pt x="1605" y="293"/>
                          <a:pt x="1604" y="290"/>
                        </a:cubicBezTo>
                        <a:cubicBezTo>
                          <a:pt x="1603" y="286"/>
                          <a:pt x="1599" y="286"/>
                          <a:pt x="1596" y="286"/>
                        </a:cubicBezTo>
                        <a:cubicBezTo>
                          <a:pt x="1591" y="286"/>
                          <a:pt x="1580" y="282"/>
                          <a:pt x="1582" y="276"/>
                        </a:cubicBezTo>
                        <a:cubicBezTo>
                          <a:pt x="1582" y="273"/>
                          <a:pt x="1586" y="270"/>
                          <a:pt x="1589" y="269"/>
                        </a:cubicBezTo>
                        <a:cubicBezTo>
                          <a:pt x="1591" y="269"/>
                          <a:pt x="1594" y="270"/>
                          <a:pt x="1596" y="270"/>
                        </a:cubicBezTo>
                        <a:cubicBezTo>
                          <a:pt x="1599" y="270"/>
                          <a:pt x="1601" y="269"/>
                          <a:pt x="1604" y="269"/>
                        </a:cubicBezTo>
                        <a:cubicBezTo>
                          <a:pt x="1607" y="269"/>
                          <a:pt x="1611" y="269"/>
                          <a:pt x="1615" y="269"/>
                        </a:cubicBezTo>
                        <a:cubicBezTo>
                          <a:pt x="1620" y="270"/>
                          <a:pt x="1621" y="272"/>
                          <a:pt x="1623" y="276"/>
                        </a:cubicBezTo>
                        <a:cubicBezTo>
                          <a:pt x="1624" y="280"/>
                          <a:pt x="1627" y="282"/>
                          <a:pt x="1631" y="283"/>
                        </a:cubicBezTo>
                        <a:cubicBezTo>
                          <a:pt x="1632" y="283"/>
                          <a:pt x="1634" y="283"/>
                          <a:pt x="1636" y="283"/>
                        </a:cubicBezTo>
                        <a:cubicBezTo>
                          <a:pt x="1638" y="283"/>
                          <a:pt x="1640" y="284"/>
                          <a:pt x="1642" y="285"/>
                        </a:cubicBezTo>
                        <a:cubicBezTo>
                          <a:pt x="1647" y="286"/>
                          <a:pt x="1644" y="281"/>
                          <a:pt x="1646" y="278"/>
                        </a:cubicBezTo>
                        <a:cubicBezTo>
                          <a:pt x="1648" y="275"/>
                          <a:pt x="1651" y="280"/>
                          <a:pt x="1653" y="282"/>
                        </a:cubicBezTo>
                        <a:cubicBezTo>
                          <a:pt x="1656" y="283"/>
                          <a:pt x="1667" y="291"/>
                          <a:pt x="1669" y="288"/>
                        </a:cubicBezTo>
                        <a:cubicBezTo>
                          <a:pt x="1672" y="285"/>
                          <a:pt x="1667" y="280"/>
                          <a:pt x="1665" y="278"/>
                        </a:cubicBezTo>
                        <a:cubicBezTo>
                          <a:pt x="1663" y="275"/>
                          <a:pt x="1660" y="274"/>
                          <a:pt x="1657" y="271"/>
                        </a:cubicBezTo>
                        <a:cubicBezTo>
                          <a:pt x="1655" y="269"/>
                          <a:pt x="1657" y="266"/>
                          <a:pt x="1653" y="265"/>
                        </a:cubicBezTo>
                        <a:cubicBezTo>
                          <a:pt x="1651" y="264"/>
                          <a:pt x="1649" y="265"/>
                          <a:pt x="1648" y="263"/>
                        </a:cubicBezTo>
                        <a:cubicBezTo>
                          <a:pt x="1646" y="262"/>
                          <a:pt x="1646" y="259"/>
                          <a:pt x="1645" y="257"/>
                        </a:cubicBezTo>
                        <a:cubicBezTo>
                          <a:pt x="1643" y="255"/>
                          <a:pt x="1640" y="253"/>
                          <a:pt x="1637" y="254"/>
                        </a:cubicBezTo>
                        <a:cubicBezTo>
                          <a:pt x="1635" y="255"/>
                          <a:pt x="1634" y="257"/>
                          <a:pt x="1632" y="257"/>
                        </a:cubicBezTo>
                        <a:cubicBezTo>
                          <a:pt x="1631" y="258"/>
                          <a:pt x="1627" y="257"/>
                          <a:pt x="1627" y="256"/>
                        </a:cubicBezTo>
                        <a:cubicBezTo>
                          <a:pt x="1626" y="255"/>
                          <a:pt x="1629" y="253"/>
                          <a:pt x="1630" y="253"/>
                        </a:cubicBezTo>
                        <a:cubicBezTo>
                          <a:pt x="1631" y="252"/>
                          <a:pt x="1633" y="253"/>
                          <a:pt x="1635" y="252"/>
                        </a:cubicBezTo>
                        <a:cubicBezTo>
                          <a:pt x="1636" y="251"/>
                          <a:pt x="1636" y="251"/>
                          <a:pt x="1636" y="249"/>
                        </a:cubicBezTo>
                        <a:cubicBezTo>
                          <a:pt x="1637" y="246"/>
                          <a:pt x="1635" y="248"/>
                          <a:pt x="1634" y="247"/>
                        </a:cubicBezTo>
                        <a:cubicBezTo>
                          <a:pt x="1632" y="246"/>
                          <a:pt x="1631" y="246"/>
                          <a:pt x="1632" y="244"/>
                        </a:cubicBezTo>
                        <a:cubicBezTo>
                          <a:pt x="1632" y="243"/>
                          <a:pt x="1633" y="243"/>
                          <a:pt x="1635" y="243"/>
                        </a:cubicBezTo>
                        <a:cubicBezTo>
                          <a:pt x="1636" y="244"/>
                          <a:pt x="1638" y="245"/>
                          <a:pt x="1640" y="246"/>
                        </a:cubicBezTo>
                        <a:cubicBezTo>
                          <a:pt x="1642" y="246"/>
                          <a:pt x="1644" y="247"/>
                          <a:pt x="1646" y="247"/>
                        </a:cubicBezTo>
                        <a:cubicBezTo>
                          <a:pt x="1650" y="249"/>
                          <a:pt x="1653" y="266"/>
                          <a:pt x="1661" y="258"/>
                        </a:cubicBezTo>
                        <a:cubicBezTo>
                          <a:pt x="1662" y="257"/>
                          <a:pt x="1664" y="251"/>
                          <a:pt x="1666" y="254"/>
                        </a:cubicBezTo>
                        <a:cubicBezTo>
                          <a:pt x="1668" y="256"/>
                          <a:pt x="1663" y="263"/>
                          <a:pt x="1664" y="265"/>
                        </a:cubicBezTo>
                        <a:cubicBezTo>
                          <a:pt x="1664" y="271"/>
                          <a:pt x="1676" y="277"/>
                          <a:pt x="1681" y="278"/>
                        </a:cubicBezTo>
                        <a:cubicBezTo>
                          <a:pt x="1690" y="279"/>
                          <a:pt x="1696" y="270"/>
                          <a:pt x="1703" y="266"/>
                        </a:cubicBezTo>
                        <a:cubicBezTo>
                          <a:pt x="1707" y="264"/>
                          <a:pt x="1711" y="263"/>
                          <a:pt x="1714" y="259"/>
                        </a:cubicBezTo>
                        <a:cubicBezTo>
                          <a:pt x="1717" y="257"/>
                          <a:pt x="1718" y="253"/>
                          <a:pt x="1721" y="251"/>
                        </a:cubicBezTo>
                        <a:cubicBezTo>
                          <a:pt x="1724" y="249"/>
                          <a:pt x="1729" y="250"/>
                          <a:pt x="1732" y="247"/>
                        </a:cubicBezTo>
                        <a:cubicBezTo>
                          <a:pt x="1735" y="245"/>
                          <a:pt x="1734" y="242"/>
                          <a:pt x="1735" y="238"/>
                        </a:cubicBezTo>
                        <a:cubicBezTo>
                          <a:pt x="1736" y="235"/>
                          <a:pt x="1740" y="232"/>
                          <a:pt x="1740" y="229"/>
                        </a:cubicBezTo>
                        <a:cubicBezTo>
                          <a:pt x="1740" y="225"/>
                          <a:pt x="1736" y="223"/>
                          <a:pt x="1734" y="220"/>
                        </a:cubicBezTo>
                        <a:cubicBezTo>
                          <a:pt x="1728" y="215"/>
                          <a:pt x="1718" y="210"/>
                          <a:pt x="1715" y="202"/>
                        </a:cubicBezTo>
                        <a:cubicBezTo>
                          <a:pt x="1714" y="200"/>
                          <a:pt x="1715" y="199"/>
                          <a:pt x="1715" y="197"/>
                        </a:cubicBezTo>
                        <a:cubicBezTo>
                          <a:pt x="1715" y="195"/>
                          <a:pt x="1717" y="195"/>
                          <a:pt x="1715" y="194"/>
                        </a:cubicBezTo>
                        <a:cubicBezTo>
                          <a:pt x="1714" y="193"/>
                          <a:pt x="1712" y="194"/>
                          <a:pt x="1711" y="193"/>
                        </a:cubicBezTo>
                        <a:cubicBezTo>
                          <a:pt x="1709" y="192"/>
                          <a:pt x="1710" y="191"/>
                          <a:pt x="1709" y="189"/>
                        </a:cubicBezTo>
                        <a:cubicBezTo>
                          <a:pt x="1709" y="188"/>
                          <a:pt x="1709" y="188"/>
                          <a:pt x="1709" y="187"/>
                        </a:cubicBezTo>
                        <a:cubicBezTo>
                          <a:pt x="1709" y="186"/>
                          <a:pt x="1707" y="187"/>
                          <a:pt x="1707" y="186"/>
                        </a:cubicBezTo>
                        <a:cubicBezTo>
                          <a:pt x="1707" y="185"/>
                          <a:pt x="1707" y="185"/>
                          <a:pt x="1707" y="183"/>
                        </a:cubicBezTo>
                        <a:cubicBezTo>
                          <a:pt x="1707" y="182"/>
                          <a:pt x="1707" y="180"/>
                          <a:pt x="1706" y="179"/>
                        </a:cubicBezTo>
                        <a:cubicBezTo>
                          <a:pt x="1705" y="178"/>
                          <a:pt x="1702" y="179"/>
                          <a:pt x="1701" y="178"/>
                        </a:cubicBezTo>
                        <a:cubicBezTo>
                          <a:pt x="1701" y="176"/>
                          <a:pt x="1701" y="173"/>
                          <a:pt x="1702" y="172"/>
                        </a:cubicBezTo>
                        <a:cubicBezTo>
                          <a:pt x="1703" y="171"/>
                          <a:pt x="1704" y="171"/>
                          <a:pt x="1706" y="171"/>
                        </a:cubicBezTo>
                        <a:cubicBezTo>
                          <a:pt x="1710" y="171"/>
                          <a:pt x="1714" y="173"/>
                          <a:pt x="1718" y="173"/>
                        </a:cubicBezTo>
                        <a:cubicBezTo>
                          <a:pt x="1722" y="173"/>
                          <a:pt x="1725" y="171"/>
                          <a:pt x="1729" y="170"/>
                        </a:cubicBezTo>
                        <a:cubicBezTo>
                          <a:pt x="1732" y="169"/>
                          <a:pt x="1738" y="168"/>
                          <a:pt x="1740" y="166"/>
                        </a:cubicBezTo>
                        <a:cubicBezTo>
                          <a:pt x="1742" y="163"/>
                          <a:pt x="1740" y="157"/>
                          <a:pt x="1736" y="157"/>
                        </a:cubicBezTo>
                        <a:cubicBezTo>
                          <a:pt x="1732" y="156"/>
                          <a:pt x="1730" y="158"/>
                          <a:pt x="1732" y="153"/>
                        </a:cubicBezTo>
                        <a:cubicBezTo>
                          <a:pt x="1733" y="150"/>
                          <a:pt x="1736" y="148"/>
                          <a:pt x="1738" y="145"/>
                        </a:cubicBezTo>
                        <a:cubicBezTo>
                          <a:pt x="1740" y="141"/>
                          <a:pt x="1739" y="140"/>
                          <a:pt x="1735" y="139"/>
                        </a:cubicBezTo>
                        <a:cubicBezTo>
                          <a:pt x="1731" y="137"/>
                          <a:pt x="1728" y="137"/>
                          <a:pt x="1723" y="136"/>
                        </a:cubicBezTo>
                        <a:cubicBezTo>
                          <a:pt x="1718" y="136"/>
                          <a:pt x="1716" y="137"/>
                          <a:pt x="1714" y="132"/>
                        </a:cubicBezTo>
                        <a:cubicBezTo>
                          <a:pt x="1712" y="128"/>
                          <a:pt x="1710" y="127"/>
                          <a:pt x="1706" y="127"/>
                        </a:cubicBezTo>
                        <a:cubicBezTo>
                          <a:pt x="1700" y="126"/>
                          <a:pt x="1696" y="125"/>
                          <a:pt x="1691" y="124"/>
                        </a:cubicBezTo>
                        <a:cubicBezTo>
                          <a:pt x="1690" y="123"/>
                          <a:pt x="1681" y="122"/>
                          <a:pt x="1683" y="119"/>
                        </a:cubicBezTo>
                        <a:cubicBezTo>
                          <a:pt x="1685" y="117"/>
                          <a:pt x="1690" y="120"/>
                          <a:pt x="1692" y="121"/>
                        </a:cubicBezTo>
                        <a:cubicBezTo>
                          <a:pt x="1694" y="121"/>
                          <a:pt x="1701" y="123"/>
                          <a:pt x="1702" y="120"/>
                        </a:cubicBezTo>
                        <a:cubicBezTo>
                          <a:pt x="1703" y="119"/>
                          <a:pt x="1702" y="117"/>
                          <a:pt x="1703" y="116"/>
                        </a:cubicBezTo>
                        <a:cubicBezTo>
                          <a:pt x="1704" y="115"/>
                          <a:pt x="1707" y="116"/>
                          <a:pt x="1708" y="115"/>
                        </a:cubicBezTo>
                        <a:cubicBezTo>
                          <a:pt x="1702" y="113"/>
                          <a:pt x="1702" y="113"/>
                          <a:pt x="1702" y="113"/>
                        </a:cubicBezTo>
                        <a:cubicBezTo>
                          <a:pt x="1699" y="113"/>
                          <a:pt x="1696" y="114"/>
                          <a:pt x="1693" y="114"/>
                        </a:cubicBezTo>
                        <a:cubicBezTo>
                          <a:pt x="1685" y="114"/>
                          <a:pt x="1678" y="114"/>
                          <a:pt x="1671" y="113"/>
                        </a:cubicBezTo>
                        <a:cubicBezTo>
                          <a:pt x="1666" y="113"/>
                          <a:pt x="1661" y="111"/>
                          <a:pt x="1657" y="108"/>
                        </a:cubicBezTo>
                        <a:cubicBezTo>
                          <a:pt x="1652" y="105"/>
                          <a:pt x="1647" y="105"/>
                          <a:pt x="1641" y="107"/>
                        </a:cubicBezTo>
                        <a:cubicBezTo>
                          <a:pt x="1639" y="108"/>
                          <a:pt x="1637" y="110"/>
                          <a:pt x="1634" y="110"/>
                        </a:cubicBezTo>
                        <a:cubicBezTo>
                          <a:pt x="1631" y="110"/>
                          <a:pt x="1629" y="109"/>
                          <a:pt x="1626" y="109"/>
                        </a:cubicBezTo>
                        <a:cubicBezTo>
                          <a:pt x="1619" y="109"/>
                          <a:pt x="1619" y="115"/>
                          <a:pt x="1619" y="121"/>
                        </a:cubicBezTo>
                        <a:cubicBezTo>
                          <a:pt x="1620" y="124"/>
                          <a:pt x="1620" y="125"/>
                          <a:pt x="1620" y="128"/>
                        </a:cubicBezTo>
                        <a:cubicBezTo>
                          <a:pt x="1620" y="130"/>
                          <a:pt x="1620" y="133"/>
                          <a:pt x="1621" y="134"/>
                        </a:cubicBezTo>
                        <a:cubicBezTo>
                          <a:pt x="1623" y="137"/>
                          <a:pt x="1626" y="137"/>
                          <a:pt x="1629" y="138"/>
                        </a:cubicBezTo>
                        <a:cubicBezTo>
                          <a:pt x="1630" y="139"/>
                          <a:pt x="1632" y="139"/>
                          <a:pt x="1633" y="140"/>
                        </a:cubicBezTo>
                        <a:cubicBezTo>
                          <a:pt x="1635" y="141"/>
                          <a:pt x="1635" y="142"/>
                          <a:pt x="1636" y="143"/>
                        </a:cubicBezTo>
                        <a:cubicBezTo>
                          <a:pt x="1637" y="145"/>
                          <a:pt x="1647" y="145"/>
                          <a:pt x="1646" y="148"/>
                        </a:cubicBezTo>
                        <a:cubicBezTo>
                          <a:pt x="1645" y="149"/>
                          <a:pt x="1643" y="149"/>
                          <a:pt x="1642" y="150"/>
                        </a:cubicBezTo>
                        <a:cubicBezTo>
                          <a:pt x="1640" y="150"/>
                          <a:pt x="1640" y="150"/>
                          <a:pt x="1639" y="151"/>
                        </a:cubicBezTo>
                        <a:cubicBezTo>
                          <a:pt x="1637" y="152"/>
                          <a:pt x="1638" y="153"/>
                          <a:pt x="1636" y="153"/>
                        </a:cubicBezTo>
                        <a:cubicBezTo>
                          <a:pt x="1635" y="153"/>
                          <a:pt x="1633" y="153"/>
                          <a:pt x="1632" y="153"/>
                        </a:cubicBezTo>
                        <a:cubicBezTo>
                          <a:pt x="1629" y="154"/>
                          <a:pt x="1630" y="155"/>
                          <a:pt x="1633" y="156"/>
                        </a:cubicBezTo>
                        <a:cubicBezTo>
                          <a:pt x="1635" y="157"/>
                          <a:pt x="1638" y="156"/>
                          <a:pt x="1639" y="160"/>
                        </a:cubicBezTo>
                        <a:cubicBezTo>
                          <a:pt x="1641" y="165"/>
                          <a:pt x="1632" y="162"/>
                          <a:pt x="1629" y="163"/>
                        </a:cubicBezTo>
                        <a:cubicBezTo>
                          <a:pt x="1625" y="163"/>
                          <a:pt x="1624" y="163"/>
                          <a:pt x="1621" y="162"/>
                        </a:cubicBezTo>
                        <a:cubicBezTo>
                          <a:pt x="1618" y="162"/>
                          <a:pt x="1615" y="162"/>
                          <a:pt x="1613" y="164"/>
                        </a:cubicBezTo>
                        <a:cubicBezTo>
                          <a:pt x="1610" y="168"/>
                          <a:pt x="1614" y="175"/>
                          <a:pt x="1613" y="180"/>
                        </a:cubicBezTo>
                        <a:cubicBezTo>
                          <a:pt x="1612" y="182"/>
                          <a:pt x="1611" y="182"/>
                          <a:pt x="1610" y="184"/>
                        </a:cubicBezTo>
                        <a:cubicBezTo>
                          <a:pt x="1609" y="186"/>
                          <a:pt x="1609" y="190"/>
                          <a:pt x="1608" y="192"/>
                        </a:cubicBezTo>
                        <a:cubicBezTo>
                          <a:pt x="1608" y="195"/>
                          <a:pt x="1608" y="196"/>
                          <a:pt x="1606" y="198"/>
                        </a:cubicBezTo>
                        <a:cubicBezTo>
                          <a:pt x="1603" y="200"/>
                          <a:pt x="1600" y="202"/>
                          <a:pt x="1597" y="204"/>
                        </a:cubicBezTo>
                        <a:cubicBezTo>
                          <a:pt x="1596" y="205"/>
                          <a:pt x="1595" y="207"/>
                          <a:pt x="1594" y="208"/>
                        </a:cubicBezTo>
                        <a:cubicBezTo>
                          <a:pt x="1593" y="210"/>
                          <a:pt x="1591" y="212"/>
                          <a:pt x="1590" y="214"/>
                        </a:cubicBezTo>
                        <a:cubicBezTo>
                          <a:pt x="1589" y="216"/>
                          <a:pt x="1588" y="219"/>
                          <a:pt x="1588" y="221"/>
                        </a:cubicBezTo>
                        <a:cubicBezTo>
                          <a:pt x="1588" y="224"/>
                          <a:pt x="1591" y="227"/>
                          <a:pt x="1589" y="230"/>
                        </a:cubicBezTo>
                        <a:cubicBezTo>
                          <a:pt x="1586" y="236"/>
                          <a:pt x="1580" y="226"/>
                          <a:pt x="1576" y="231"/>
                        </a:cubicBezTo>
                        <a:cubicBezTo>
                          <a:pt x="1574" y="233"/>
                          <a:pt x="1576" y="234"/>
                          <a:pt x="1575" y="236"/>
                        </a:cubicBezTo>
                        <a:cubicBezTo>
                          <a:pt x="1574" y="239"/>
                          <a:pt x="1572" y="238"/>
                          <a:pt x="1569" y="240"/>
                        </a:cubicBezTo>
                        <a:cubicBezTo>
                          <a:pt x="1568" y="240"/>
                          <a:pt x="1568" y="242"/>
                          <a:pt x="1566" y="243"/>
                        </a:cubicBezTo>
                        <a:cubicBezTo>
                          <a:pt x="1563" y="245"/>
                          <a:pt x="1562" y="240"/>
                          <a:pt x="1561" y="238"/>
                        </a:cubicBezTo>
                        <a:cubicBezTo>
                          <a:pt x="1560" y="231"/>
                          <a:pt x="1555" y="227"/>
                          <a:pt x="1549" y="223"/>
                        </a:cubicBezTo>
                        <a:cubicBezTo>
                          <a:pt x="1544" y="220"/>
                          <a:pt x="1540" y="217"/>
                          <a:pt x="1537" y="212"/>
                        </a:cubicBezTo>
                        <a:cubicBezTo>
                          <a:pt x="1535" y="207"/>
                          <a:pt x="1532" y="202"/>
                          <a:pt x="1534" y="196"/>
                        </a:cubicBezTo>
                        <a:cubicBezTo>
                          <a:pt x="1535" y="192"/>
                          <a:pt x="1534" y="191"/>
                          <a:pt x="1533" y="187"/>
                        </a:cubicBezTo>
                        <a:cubicBezTo>
                          <a:pt x="1532" y="184"/>
                          <a:pt x="1533" y="182"/>
                          <a:pt x="1536" y="181"/>
                        </a:cubicBezTo>
                        <a:cubicBezTo>
                          <a:pt x="1540" y="179"/>
                          <a:pt x="1540" y="180"/>
                          <a:pt x="1542" y="183"/>
                        </a:cubicBezTo>
                        <a:cubicBezTo>
                          <a:pt x="1543" y="184"/>
                          <a:pt x="1541" y="185"/>
                          <a:pt x="1543" y="186"/>
                        </a:cubicBezTo>
                        <a:cubicBezTo>
                          <a:pt x="1544" y="186"/>
                          <a:pt x="1547" y="184"/>
                          <a:pt x="1548" y="184"/>
                        </a:cubicBezTo>
                        <a:cubicBezTo>
                          <a:pt x="1551" y="180"/>
                          <a:pt x="1548" y="173"/>
                          <a:pt x="1547" y="169"/>
                        </a:cubicBezTo>
                        <a:cubicBezTo>
                          <a:pt x="1545" y="163"/>
                          <a:pt x="1543" y="160"/>
                          <a:pt x="1539" y="156"/>
                        </a:cubicBezTo>
                        <a:cubicBezTo>
                          <a:pt x="1535" y="153"/>
                          <a:pt x="1530" y="150"/>
                          <a:pt x="1526" y="146"/>
                        </a:cubicBezTo>
                        <a:cubicBezTo>
                          <a:pt x="1521" y="143"/>
                          <a:pt x="1518" y="136"/>
                          <a:pt x="1512" y="137"/>
                        </a:cubicBezTo>
                        <a:cubicBezTo>
                          <a:pt x="1506" y="138"/>
                          <a:pt x="1503" y="140"/>
                          <a:pt x="1500" y="145"/>
                        </a:cubicBezTo>
                        <a:cubicBezTo>
                          <a:pt x="1495" y="150"/>
                          <a:pt x="1496" y="155"/>
                          <a:pt x="1496" y="161"/>
                        </a:cubicBezTo>
                        <a:cubicBezTo>
                          <a:pt x="1496" y="164"/>
                          <a:pt x="1496" y="166"/>
                          <a:pt x="1495" y="167"/>
                        </a:cubicBezTo>
                        <a:cubicBezTo>
                          <a:pt x="1492" y="170"/>
                          <a:pt x="1491" y="168"/>
                          <a:pt x="1490" y="172"/>
                        </a:cubicBezTo>
                        <a:cubicBezTo>
                          <a:pt x="1490" y="175"/>
                          <a:pt x="1489" y="176"/>
                          <a:pt x="1487" y="178"/>
                        </a:cubicBezTo>
                        <a:cubicBezTo>
                          <a:pt x="1486" y="180"/>
                          <a:pt x="1485" y="183"/>
                          <a:pt x="1483" y="185"/>
                        </a:cubicBezTo>
                        <a:cubicBezTo>
                          <a:pt x="1478" y="190"/>
                          <a:pt x="1472" y="182"/>
                          <a:pt x="1469" y="178"/>
                        </a:cubicBezTo>
                        <a:cubicBezTo>
                          <a:pt x="1467" y="175"/>
                          <a:pt x="1469" y="176"/>
                          <a:pt x="1470" y="174"/>
                        </a:cubicBezTo>
                        <a:cubicBezTo>
                          <a:pt x="1471" y="171"/>
                          <a:pt x="1471" y="168"/>
                          <a:pt x="1471" y="165"/>
                        </a:cubicBezTo>
                        <a:cubicBezTo>
                          <a:pt x="1471" y="164"/>
                          <a:pt x="1471" y="162"/>
                          <a:pt x="1470" y="160"/>
                        </a:cubicBezTo>
                        <a:cubicBezTo>
                          <a:pt x="1469" y="159"/>
                          <a:pt x="1469" y="159"/>
                          <a:pt x="1469" y="159"/>
                        </a:cubicBezTo>
                        <a:cubicBezTo>
                          <a:pt x="1468" y="156"/>
                          <a:pt x="1469" y="158"/>
                          <a:pt x="1471" y="155"/>
                        </a:cubicBezTo>
                        <a:cubicBezTo>
                          <a:pt x="1474" y="151"/>
                          <a:pt x="1467" y="144"/>
                          <a:pt x="1463" y="143"/>
                        </a:cubicBezTo>
                        <a:cubicBezTo>
                          <a:pt x="1460" y="141"/>
                          <a:pt x="1457" y="140"/>
                          <a:pt x="1453" y="138"/>
                        </a:cubicBezTo>
                        <a:cubicBezTo>
                          <a:pt x="1451" y="136"/>
                          <a:pt x="1445" y="135"/>
                          <a:pt x="1444" y="132"/>
                        </a:cubicBezTo>
                        <a:cubicBezTo>
                          <a:pt x="1443" y="127"/>
                          <a:pt x="1448" y="131"/>
                          <a:pt x="1449" y="131"/>
                        </a:cubicBezTo>
                        <a:cubicBezTo>
                          <a:pt x="1451" y="132"/>
                          <a:pt x="1452" y="132"/>
                          <a:pt x="1454" y="131"/>
                        </a:cubicBezTo>
                        <a:cubicBezTo>
                          <a:pt x="1457" y="130"/>
                          <a:pt x="1457" y="128"/>
                          <a:pt x="1458" y="131"/>
                        </a:cubicBezTo>
                        <a:cubicBezTo>
                          <a:pt x="1459" y="132"/>
                          <a:pt x="1457" y="134"/>
                          <a:pt x="1459" y="134"/>
                        </a:cubicBezTo>
                        <a:cubicBezTo>
                          <a:pt x="1459" y="135"/>
                          <a:pt x="1461" y="133"/>
                          <a:pt x="1462" y="133"/>
                        </a:cubicBezTo>
                        <a:cubicBezTo>
                          <a:pt x="1463" y="131"/>
                          <a:pt x="1465" y="127"/>
                          <a:pt x="1464" y="125"/>
                        </a:cubicBezTo>
                        <a:cubicBezTo>
                          <a:pt x="1462" y="123"/>
                          <a:pt x="1459" y="124"/>
                          <a:pt x="1457" y="123"/>
                        </a:cubicBezTo>
                        <a:cubicBezTo>
                          <a:pt x="1454" y="122"/>
                          <a:pt x="1453" y="121"/>
                          <a:pt x="1450" y="121"/>
                        </a:cubicBezTo>
                        <a:cubicBezTo>
                          <a:pt x="1448" y="121"/>
                          <a:pt x="1444" y="123"/>
                          <a:pt x="1443" y="123"/>
                        </a:cubicBezTo>
                        <a:cubicBezTo>
                          <a:pt x="1439" y="121"/>
                          <a:pt x="1444" y="119"/>
                          <a:pt x="1445" y="118"/>
                        </a:cubicBezTo>
                        <a:cubicBezTo>
                          <a:pt x="1447" y="117"/>
                          <a:pt x="1449" y="116"/>
                          <a:pt x="1446" y="115"/>
                        </a:cubicBezTo>
                        <a:cubicBezTo>
                          <a:pt x="1443" y="114"/>
                          <a:pt x="1440" y="118"/>
                          <a:pt x="1438" y="120"/>
                        </a:cubicBezTo>
                        <a:cubicBezTo>
                          <a:pt x="1433" y="125"/>
                          <a:pt x="1428" y="120"/>
                          <a:pt x="1423" y="117"/>
                        </a:cubicBezTo>
                        <a:cubicBezTo>
                          <a:pt x="1419" y="114"/>
                          <a:pt x="1415" y="113"/>
                          <a:pt x="1410" y="114"/>
                        </a:cubicBezTo>
                        <a:cubicBezTo>
                          <a:pt x="1408" y="115"/>
                          <a:pt x="1396" y="115"/>
                          <a:pt x="1402" y="111"/>
                        </a:cubicBezTo>
                        <a:cubicBezTo>
                          <a:pt x="1406" y="108"/>
                          <a:pt x="1411" y="105"/>
                          <a:pt x="1415" y="102"/>
                        </a:cubicBezTo>
                        <a:cubicBezTo>
                          <a:pt x="1417" y="101"/>
                          <a:pt x="1426" y="98"/>
                          <a:pt x="1425" y="95"/>
                        </a:cubicBezTo>
                        <a:cubicBezTo>
                          <a:pt x="1424" y="90"/>
                          <a:pt x="1414" y="96"/>
                          <a:pt x="1411" y="95"/>
                        </a:cubicBezTo>
                        <a:cubicBezTo>
                          <a:pt x="1406" y="93"/>
                          <a:pt x="1414" y="83"/>
                          <a:pt x="1417" y="83"/>
                        </a:cubicBezTo>
                        <a:cubicBezTo>
                          <a:pt x="1420" y="83"/>
                          <a:pt x="1422" y="85"/>
                          <a:pt x="1423" y="87"/>
                        </a:cubicBezTo>
                        <a:cubicBezTo>
                          <a:pt x="1426" y="88"/>
                          <a:pt x="1428" y="90"/>
                          <a:pt x="1431" y="90"/>
                        </a:cubicBezTo>
                        <a:cubicBezTo>
                          <a:pt x="1436" y="90"/>
                          <a:pt x="1439" y="84"/>
                          <a:pt x="1435" y="80"/>
                        </a:cubicBezTo>
                        <a:cubicBezTo>
                          <a:pt x="1433" y="78"/>
                          <a:pt x="1433" y="80"/>
                          <a:pt x="1431" y="81"/>
                        </a:cubicBezTo>
                        <a:cubicBezTo>
                          <a:pt x="1428" y="82"/>
                          <a:pt x="1427" y="80"/>
                          <a:pt x="1426" y="77"/>
                        </a:cubicBezTo>
                        <a:cubicBezTo>
                          <a:pt x="1423" y="71"/>
                          <a:pt x="1423" y="66"/>
                          <a:pt x="1416" y="64"/>
                        </a:cubicBezTo>
                        <a:cubicBezTo>
                          <a:pt x="1413" y="63"/>
                          <a:pt x="1411" y="62"/>
                          <a:pt x="1409" y="60"/>
                        </a:cubicBezTo>
                        <a:cubicBezTo>
                          <a:pt x="1407" y="58"/>
                          <a:pt x="1407" y="56"/>
                          <a:pt x="1404" y="55"/>
                        </a:cubicBezTo>
                        <a:cubicBezTo>
                          <a:pt x="1402" y="54"/>
                          <a:pt x="1398" y="54"/>
                          <a:pt x="1397" y="52"/>
                        </a:cubicBezTo>
                        <a:cubicBezTo>
                          <a:pt x="1397" y="50"/>
                          <a:pt x="1398" y="48"/>
                          <a:pt x="1399" y="46"/>
                        </a:cubicBezTo>
                        <a:cubicBezTo>
                          <a:pt x="1400" y="41"/>
                          <a:pt x="1400" y="32"/>
                          <a:pt x="1398" y="27"/>
                        </a:cubicBezTo>
                        <a:cubicBezTo>
                          <a:pt x="1396" y="25"/>
                          <a:pt x="1395" y="24"/>
                          <a:pt x="1392" y="23"/>
                        </a:cubicBezTo>
                        <a:cubicBezTo>
                          <a:pt x="1389" y="21"/>
                          <a:pt x="1386" y="18"/>
                          <a:pt x="1384" y="15"/>
                        </a:cubicBezTo>
                        <a:cubicBezTo>
                          <a:pt x="1382" y="13"/>
                          <a:pt x="1380" y="12"/>
                          <a:pt x="1379" y="11"/>
                        </a:cubicBezTo>
                        <a:cubicBezTo>
                          <a:pt x="1378" y="10"/>
                          <a:pt x="1378" y="10"/>
                          <a:pt x="1377" y="9"/>
                        </a:cubicBezTo>
                        <a:cubicBezTo>
                          <a:pt x="1376" y="8"/>
                          <a:pt x="1377" y="6"/>
                          <a:pt x="1376" y="4"/>
                        </a:cubicBezTo>
                        <a:cubicBezTo>
                          <a:pt x="1374" y="3"/>
                          <a:pt x="1371" y="4"/>
                          <a:pt x="1369" y="4"/>
                        </a:cubicBezTo>
                        <a:cubicBezTo>
                          <a:pt x="1367" y="4"/>
                          <a:pt x="1366" y="4"/>
                          <a:pt x="1364" y="5"/>
                        </a:cubicBezTo>
                        <a:cubicBezTo>
                          <a:pt x="1363" y="5"/>
                          <a:pt x="1362" y="7"/>
                          <a:pt x="1361" y="8"/>
                        </a:cubicBezTo>
                        <a:cubicBezTo>
                          <a:pt x="1357" y="9"/>
                          <a:pt x="1357" y="5"/>
                          <a:pt x="1355" y="4"/>
                        </a:cubicBezTo>
                        <a:cubicBezTo>
                          <a:pt x="1354" y="3"/>
                          <a:pt x="1352" y="3"/>
                          <a:pt x="1351" y="2"/>
                        </a:cubicBezTo>
                        <a:cubicBezTo>
                          <a:pt x="1350" y="2"/>
                          <a:pt x="1349" y="1"/>
                          <a:pt x="1348" y="1"/>
                        </a:cubicBezTo>
                        <a:cubicBezTo>
                          <a:pt x="1346" y="0"/>
                          <a:pt x="1340" y="0"/>
                          <a:pt x="1338" y="1"/>
                        </a:cubicBezTo>
                        <a:cubicBezTo>
                          <a:pt x="1335" y="2"/>
                          <a:pt x="1334" y="5"/>
                          <a:pt x="1332" y="6"/>
                        </a:cubicBezTo>
                        <a:cubicBezTo>
                          <a:pt x="1329" y="9"/>
                          <a:pt x="1317" y="9"/>
                          <a:pt x="1316" y="13"/>
                        </a:cubicBezTo>
                        <a:cubicBezTo>
                          <a:pt x="1315" y="20"/>
                          <a:pt x="1329" y="13"/>
                          <a:pt x="1330" y="18"/>
                        </a:cubicBezTo>
                        <a:cubicBezTo>
                          <a:pt x="1330" y="19"/>
                          <a:pt x="1328" y="20"/>
                          <a:pt x="1328" y="21"/>
                        </a:cubicBezTo>
                        <a:cubicBezTo>
                          <a:pt x="1327" y="23"/>
                          <a:pt x="1328" y="24"/>
                          <a:pt x="1328" y="26"/>
                        </a:cubicBezTo>
                        <a:cubicBezTo>
                          <a:pt x="1327" y="28"/>
                          <a:pt x="1326" y="29"/>
                          <a:pt x="1324" y="30"/>
                        </a:cubicBezTo>
                        <a:cubicBezTo>
                          <a:pt x="1317" y="33"/>
                          <a:pt x="1314" y="24"/>
                          <a:pt x="1307" y="24"/>
                        </a:cubicBezTo>
                        <a:cubicBezTo>
                          <a:pt x="1305" y="24"/>
                          <a:pt x="1303" y="26"/>
                          <a:pt x="1301" y="27"/>
                        </a:cubicBezTo>
                        <a:cubicBezTo>
                          <a:pt x="1298" y="29"/>
                          <a:pt x="1299" y="30"/>
                          <a:pt x="1300" y="33"/>
                        </a:cubicBezTo>
                        <a:cubicBezTo>
                          <a:pt x="1300" y="35"/>
                          <a:pt x="1299" y="36"/>
                          <a:pt x="1299" y="37"/>
                        </a:cubicBezTo>
                        <a:cubicBezTo>
                          <a:pt x="1299" y="38"/>
                          <a:pt x="1301" y="39"/>
                          <a:pt x="1302" y="40"/>
                        </a:cubicBezTo>
                        <a:cubicBezTo>
                          <a:pt x="1302" y="42"/>
                          <a:pt x="1301" y="45"/>
                          <a:pt x="1299" y="47"/>
                        </a:cubicBezTo>
                        <a:cubicBezTo>
                          <a:pt x="1296" y="52"/>
                          <a:pt x="1296" y="55"/>
                          <a:pt x="1301" y="60"/>
                        </a:cubicBezTo>
                        <a:cubicBezTo>
                          <a:pt x="1303" y="61"/>
                          <a:pt x="1305" y="63"/>
                          <a:pt x="1308" y="63"/>
                        </a:cubicBezTo>
                        <a:cubicBezTo>
                          <a:pt x="1310" y="62"/>
                          <a:pt x="1312" y="59"/>
                          <a:pt x="1314" y="59"/>
                        </a:cubicBezTo>
                        <a:cubicBezTo>
                          <a:pt x="1319" y="59"/>
                          <a:pt x="1307" y="69"/>
                          <a:pt x="1306" y="70"/>
                        </a:cubicBezTo>
                        <a:cubicBezTo>
                          <a:pt x="1301" y="75"/>
                          <a:pt x="1297" y="79"/>
                          <a:pt x="1298" y="87"/>
                        </a:cubicBezTo>
                        <a:cubicBezTo>
                          <a:pt x="1298" y="92"/>
                          <a:pt x="1302" y="94"/>
                          <a:pt x="1306" y="98"/>
                        </a:cubicBezTo>
                        <a:cubicBezTo>
                          <a:pt x="1307" y="98"/>
                          <a:pt x="1308" y="98"/>
                          <a:pt x="1308" y="100"/>
                        </a:cubicBezTo>
                        <a:cubicBezTo>
                          <a:pt x="1309" y="101"/>
                          <a:pt x="1307" y="102"/>
                          <a:pt x="1308" y="104"/>
                        </a:cubicBezTo>
                        <a:cubicBezTo>
                          <a:pt x="1309" y="106"/>
                          <a:pt x="1313" y="107"/>
                          <a:pt x="1316" y="107"/>
                        </a:cubicBezTo>
                        <a:cubicBezTo>
                          <a:pt x="1321" y="108"/>
                          <a:pt x="1325" y="107"/>
                          <a:pt x="1329" y="110"/>
                        </a:cubicBezTo>
                        <a:cubicBezTo>
                          <a:pt x="1331" y="112"/>
                          <a:pt x="1333" y="114"/>
                          <a:pt x="1336" y="114"/>
                        </a:cubicBezTo>
                        <a:cubicBezTo>
                          <a:pt x="1338" y="115"/>
                          <a:pt x="1342" y="114"/>
                          <a:pt x="1345" y="114"/>
                        </a:cubicBezTo>
                        <a:cubicBezTo>
                          <a:pt x="1350" y="113"/>
                          <a:pt x="1352" y="111"/>
                          <a:pt x="1356" y="116"/>
                        </a:cubicBezTo>
                        <a:cubicBezTo>
                          <a:pt x="1359" y="120"/>
                          <a:pt x="1360" y="125"/>
                          <a:pt x="1366" y="125"/>
                        </a:cubicBezTo>
                        <a:cubicBezTo>
                          <a:pt x="1369" y="124"/>
                          <a:pt x="1372" y="124"/>
                          <a:pt x="1374" y="123"/>
                        </a:cubicBezTo>
                        <a:cubicBezTo>
                          <a:pt x="1377" y="122"/>
                          <a:pt x="1379" y="120"/>
                          <a:pt x="1382" y="121"/>
                        </a:cubicBezTo>
                        <a:cubicBezTo>
                          <a:pt x="1385" y="122"/>
                          <a:pt x="1384" y="124"/>
                          <a:pt x="1385" y="127"/>
                        </a:cubicBezTo>
                        <a:cubicBezTo>
                          <a:pt x="1386" y="130"/>
                          <a:pt x="1389" y="129"/>
                          <a:pt x="1388" y="132"/>
                        </a:cubicBezTo>
                        <a:cubicBezTo>
                          <a:pt x="1387" y="133"/>
                          <a:pt x="1381" y="136"/>
                          <a:pt x="1380" y="137"/>
                        </a:cubicBezTo>
                        <a:cubicBezTo>
                          <a:pt x="1378" y="139"/>
                          <a:pt x="1374" y="141"/>
                          <a:pt x="1371" y="139"/>
                        </a:cubicBezTo>
                        <a:cubicBezTo>
                          <a:pt x="1369" y="138"/>
                          <a:pt x="1369" y="136"/>
                          <a:pt x="1367" y="135"/>
                        </a:cubicBezTo>
                        <a:cubicBezTo>
                          <a:pt x="1364" y="134"/>
                          <a:pt x="1361" y="134"/>
                          <a:pt x="1361" y="137"/>
                        </a:cubicBezTo>
                        <a:cubicBezTo>
                          <a:pt x="1360" y="141"/>
                          <a:pt x="1361" y="142"/>
                          <a:pt x="1358" y="145"/>
                        </a:cubicBezTo>
                        <a:cubicBezTo>
                          <a:pt x="1356" y="148"/>
                          <a:pt x="1354" y="149"/>
                          <a:pt x="1353" y="152"/>
                        </a:cubicBezTo>
                        <a:cubicBezTo>
                          <a:pt x="1352" y="154"/>
                          <a:pt x="1352" y="159"/>
                          <a:pt x="1353" y="160"/>
                        </a:cubicBezTo>
                        <a:cubicBezTo>
                          <a:pt x="1355" y="162"/>
                          <a:pt x="1359" y="161"/>
                          <a:pt x="1361" y="160"/>
                        </a:cubicBezTo>
                        <a:cubicBezTo>
                          <a:pt x="1363" y="160"/>
                          <a:pt x="1366" y="160"/>
                          <a:pt x="1368" y="159"/>
                        </a:cubicBezTo>
                        <a:cubicBezTo>
                          <a:pt x="1370" y="158"/>
                          <a:pt x="1369" y="157"/>
                          <a:pt x="1368" y="155"/>
                        </a:cubicBezTo>
                        <a:cubicBezTo>
                          <a:pt x="1367" y="153"/>
                          <a:pt x="1366" y="151"/>
                          <a:pt x="1369" y="148"/>
                        </a:cubicBezTo>
                        <a:cubicBezTo>
                          <a:pt x="1372" y="146"/>
                          <a:pt x="1374" y="148"/>
                          <a:pt x="1376" y="149"/>
                        </a:cubicBezTo>
                        <a:cubicBezTo>
                          <a:pt x="1378" y="151"/>
                          <a:pt x="1379" y="150"/>
                          <a:pt x="1379" y="154"/>
                        </a:cubicBezTo>
                        <a:cubicBezTo>
                          <a:pt x="1379" y="156"/>
                          <a:pt x="1379" y="158"/>
                          <a:pt x="1379" y="160"/>
                        </a:cubicBezTo>
                        <a:cubicBezTo>
                          <a:pt x="1379" y="163"/>
                          <a:pt x="1381" y="167"/>
                          <a:pt x="1383" y="168"/>
                        </a:cubicBezTo>
                        <a:cubicBezTo>
                          <a:pt x="1385" y="169"/>
                          <a:pt x="1389" y="167"/>
                          <a:pt x="1388" y="169"/>
                        </a:cubicBezTo>
                        <a:cubicBezTo>
                          <a:pt x="1388" y="172"/>
                          <a:pt x="1377" y="176"/>
                          <a:pt x="1375" y="178"/>
                        </a:cubicBezTo>
                        <a:cubicBezTo>
                          <a:pt x="1367" y="182"/>
                          <a:pt x="1362" y="186"/>
                          <a:pt x="1356" y="191"/>
                        </a:cubicBezTo>
                        <a:cubicBezTo>
                          <a:pt x="1351" y="197"/>
                          <a:pt x="1347" y="197"/>
                          <a:pt x="1339" y="197"/>
                        </a:cubicBezTo>
                        <a:cubicBezTo>
                          <a:pt x="1332" y="197"/>
                          <a:pt x="1327" y="199"/>
                          <a:pt x="1324" y="206"/>
                        </a:cubicBezTo>
                        <a:cubicBezTo>
                          <a:pt x="1321" y="212"/>
                          <a:pt x="1325" y="215"/>
                          <a:pt x="1329" y="218"/>
                        </a:cubicBezTo>
                        <a:cubicBezTo>
                          <a:pt x="1333" y="223"/>
                          <a:pt x="1333" y="227"/>
                          <a:pt x="1333" y="233"/>
                        </a:cubicBezTo>
                        <a:cubicBezTo>
                          <a:pt x="1333" y="236"/>
                          <a:pt x="1334" y="245"/>
                          <a:pt x="1330" y="247"/>
                        </a:cubicBezTo>
                        <a:cubicBezTo>
                          <a:pt x="1327" y="248"/>
                          <a:pt x="1327" y="244"/>
                          <a:pt x="1325" y="243"/>
                        </a:cubicBezTo>
                        <a:cubicBezTo>
                          <a:pt x="1323" y="240"/>
                          <a:pt x="1322" y="241"/>
                          <a:pt x="1318" y="240"/>
                        </a:cubicBezTo>
                        <a:cubicBezTo>
                          <a:pt x="1311" y="239"/>
                          <a:pt x="1320" y="236"/>
                          <a:pt x="1320" y="233"/>
                        </a:cubicBezTo>
                        <a:cubicBezTo>
                          <a:pt x="1320" y="229"/>
                          <a:pt x="1311" y="236"/>
                          <a:pt x="1310" y="237"/>
                        </a:cubicBezTo>
                        <a:cubicBezTo>
                          <a:pt x="1309" y="239"/>
                          <a:pt x="1308" y="240"/>
                          <a:pt x="1305" y="239"/>
                        </a:cubicBezTo>
                        <a:cubicBezTo>
                          <a:pt x="1303" y="238"/>
                          <a:pt x="1302" y="236"/>
                          <a:pt x="1303" y="233"/>
                        </a:cubicBezTo>
                        <a:cubicBezTo>
                          <a:pt x="1304" y="232"/>
                          <a:pt x="1306" y="230"/>
                          <a:pt x="1305" y="228"/>
                        </a:cubicBezTo>
                        <a:cubicBezTo>
                          <a:pt x="1303" y="226"/>
                          <a:pt x="1298" y="230"/>
                          <a:pt x="1297" y="226"/>
                        </a:cubicBezTo>
                        <a:cubicBezTo>
                          <a:pt x="1296" y="224"/>
                          <a:pt x="1298" y="219"/>
                          <a:pt x="1299" y="217"/>
                        </a:cubicBezTo>
                        <a:cubicBezTo>
                          <a:pt x="1300" y="214"/>
                          <a:pt x="1302" y="215"/>
                          <a:pt x="1304" y="214"/>
                        </a:cubicBezTo>
                        <a:cubicBezTo>
                          <a:pt x="1306" y="212"/>
                          <a:pt x="1304" y="210"/>
                          <a:pt x="1304" y="207"/>
                        </a:cubicBezTo>
                        <a:cubicBezTo>
                          <a:pt x="1305" y="205"/>
                          <a:pt x="1306" y="202"/>
                          <a:pt x="1307" y="200"/>
                        </a:cubicBezTo>
                        <a:cubicBezTo>
                          <a:pt x="1309" y="197"/>
                          <a:pt x="1315" y="189"/>
                          <a:pt x="1309" y="190"/>
                        </a:cubicBezTo>
                        <a:cubicBezTo>
                          <a:pt x="1303" y="191"/>
                          <a:pt x="1301" y="198"/>
                          <a:pt x="1297" y="199"/>
                        </a:cubicBezTo>
                        <a:cubicBezTo>
                          <a:pt x="1295" y="200"/>
                          <a:pt x="1291" y="200"/>
                          <a:pt x="1290" y="198"/>
                        </a:cubicBezTo>
                        <a:cubicBezTo>
                          <a:pt x="1288" y="196"/>
                          <a:pt x="1290" y="196"/>
                          <a:pt x="1291" y="194"/>
                        </a:cubicBezTo>
                        <a:cubicBezTo>
                          <a:pt x="1293" y="192"/>
                          <a:pt x="1293" y="190"/>
                          <a:pt x="1291" y="188"/>
                        </a:cubicBezTo>
                        <a:cubicBezTo>
                          <a:pt x="1288" y="186"/>
                          <a:pt x="1284" y="189"/>
                          <a:pt x="1281" y="187"/>
                        </a:cubicBezTo>
                        <a:cubicBezTo>
                          <a:pt x="1277" y="185"/>
                          <a:pt x="1282" y="184"/>
                          <a:pt x="1281" y="181"/>
                        </a:cubicBezTo>
                        <a:cubicBezTo>
                          <a:pt x="1281" y="179"/>
                          <a:pt x="1277" y="179"/>
                          <a:pt x="1275" y="179"/>
                        </a:cubicBezTo>
                        <a:cubicBezTo>
                          <a:pt x="1272" y="179"/>
                          <a:pt x="1269" y="179"/>
                          <a:pt x="1266" y="178"/>
                        </a:cubicBezTo>
                        <a:cubicBezTo>
                          <a:pt x="1264" y="178"/>
                          <a:pt x="1259" y="174"/>
                          <a:pt x="1258" y="175"/>
                        </a:cubicBezTo>
                        <a:cubicBezTo>
                          <a:pt x="1256" y="176"/>
                          <a:pt x="1259" y="178"/>
                          <a:pt x="1259" y="179"/>
                        </a:cubicBezTo>
                        <a:cubicBezTo>
                          <a:pt x="1260" y="182"/>
                          <a:pt x="1258" y="182"/>
                          <a:pt x="1256" y="183"/>
                        </a:cubicBezTo>
                        <a:cubicBezTo>
                          <a:pt x="1253" y="185"/>
                          <a:pt x="1250" y="185"/>
                          <a:pt x="1246" y="185"/>
                        </a:cubicBezTo>
                        <a:cubicBezTo>
                          <a:pt x="1245" y="185"/>
                          <a:pt x="1238" y="183"/>
                          <a:pt x="1237" y="185"/>
                        </a:cubicBezTo>
                        <a:cubicBezTo>
                          <a:pt x="1236" y="188"/>
                          <a:pt x="1240" y="188"/>
                          <a:pt x="1242" y="189"/>
                        </a:cubicBezTo>
                        <a:cubicBezTo>
                          <a:pt x="1244" y="190"/>
                          <a:pt x="1245" y="192"/>
                          <a:pt x="1245" y="195"/>
                        </a:cubicBezTo>
                        <a:cubicBezTo>
                          <a:pt x="1245" y="200"/>
                          <a:pt x="1248" y="202"/>
                          <a:pt x="1253" y="202"/>
                        </a:cubicBezTo>
                        <a:cubicBezTo>
                          <a:pt x="1257" y="201"/>
                          <a:pt x="1262" y="197"/>
                          <a:pt x="1266" y="199"/>
                        </a:cubicBezTo>
                        <a:cubicBezTo>
                          <a:pt x="1268" y="200"/>
                          <a:pt x="1269" y="203"/>
                          <a:pt x="1271" y="204"/>
                        </a:cubicBezTo>
                        <a:cubicBezTo>
                          <a:pt x="1273" y="205"/>
                          <a:pt x="1276" y="203"/>
                          <a:pt x="1277" y="205"/>
                        </a:cubicBezTo>
                        <a:cubicBezTo>
                          <a:pt x="1279" y="206"/>
                          <a:pt x="1279" y="211"/>
                          <a:pt x="1279" y="212"/>
                        </a:cubicBezTo>
                        <a:cubicBezTo>
                          <a:pt x="1280" y="215"/>
                          <a:pt x="1280" y="216"/>
                          <a:pt x="1277" y="218"/>
                        </a:cubicBezTo>
                        <a:cubicBezTo>
                          <a:pt x="1271" y="221"/>
                          <a:pt x="1263" y="220"/>
                          <a:pt x="1257" y="217"/>
                        </a:cubicBezTo>
                        <a:cubicBezTo>
                          <a:pt x="1252" y="215"/>
                          <a:pt x="1246" y="210"/>
                          <a:pt x="1243" y="205"/>
                        </a:cubicBezTo>
                        <a:cubicBezTo>
                          <a:pt x="1241" y="203"/>
                          <a:pt x="1240" y="200"/>
                          <a:pt x="1237" y="199"/>
                        </a:cubicBezTo>
                        <a:cubicBezTo>
                          <a:pt x="1233" y="198"/>
                          <a:pt x="1232" y="201"/>
                          <a:pt x="1233" y="204"/>
                        </a:cubicBezTo>
                        <a:cubicBezTo>
                          <a:pt x="1234" y="206"/>
                          <a:pt x="1235" y="204"/>
                          <a:pt x="1234" y="207"/>
                        </a:cubicBezTo>
                        <a:cubicBezTo>
                          <a:pt x="1233" y="209"/>
                          <a:pt x="1230" y="212"/>
                          <a:pt x="1228" y="213"/>
                        </a:cubicBezTo>
                        <a:cubicBezTo>
                          <a:pt x="1223" y="216"/>
                          <a:pt x="1216" y="213"/>
                          <a:pt x="1211" y="212"/>
                        </a:cubicBezTo>
                        <a:cubicBezTo>
                          <a:pt x="1205" y="211"/>
                          <a:pt x="1200" y="209"/>
                          <a:pt x="1194" y="209"/>
                        </a:cubicBezTo>
                        <a:cubicBezTo>
                          <a:pt x="1189" y="208"/>
                          <a:pt x="1183" y="209"/>
                          <a:pt x="1178" y="210"/>
                        </a:cubicBezTo>
                        <a:cubicBezTo>
                          <a:pt x="1166" y="212"/>
                          <a:pt x="1155" y="216"/>
                          <a:pt x="1142" y="216"/>
                        </a:cubicBezTo>
                        <a:cubicBezTo>
                          <a:pt x="1136" y="216"/>
                          <a:pt x="1129" y="218"/>
                          <a:pt x="1124" y="214"/>
                        </a:cubicBezTo>
                        <a:cubicBezTo>
                          <a:pt x="1122" y="212"/>
                          <a:pt x="1121" y="211"/>
                          <a:pt x="1119" y="210"/>
                        </a:cubicBezTo>
                        <a:cubicBezTo>
                          <a:pt x="1116" y="208"/>
                          <a:pt x="1113" y="207"/>
                          <a:pt x="1110" y="205"/>
                        </a:cubicBezTo>
                        <a:cubicBezTo>
                          <a:pt x="1106" y="203"/>
                          <a:pt x="1102" y="199"/>
                          <a:pt x="1097" y="199"/>
                        </a:cubicBezTo>
                        <a:cubicBezTo>
                          <a:pt x="1090" y="198"/>
                          <a:pt x="1083" y="200"/>
                          <a:pt x="1076" y="199"/>
                        </a:cubicBezTo>
                        <a:cubicBezTo>
                          <a:pt x="1072" y="198"/>
                          <a:pt x="1064" y="199"/>
                          <a:pt x="1061" y="196"/>
                        </a:cubicBezTo>
                        <a:cubicBezTo>
                          <a:pt x="1059" y="194"/>
                          <a:pt x="1061" y="191"/>
                          <a:pt x="1059" y="189"/>
                        </a:cubicBezTo>
                        <a:cubicBezTo>
                          <a:pt x="1057" y="186"/>
                          <a:pt x="1053" y="188"/>
                          <a:pt x="1051" y="188"/>
                        </a:cubicBezTo>
                        <a:cubicBezTo>
                          <a:pt x="1047" y="187"/>
                          <a:pt x="1046" y="185"/>
                          <a:pt x="1044" y="183"/>
                        </a:cubicBezTo>
                        <a:cubicBezTo>
                          <a:pt x="1042" y="182"/>
                          <a:pt x="1039" y="181"/>
                          <a:pt x="1037" y="180"/>
                        </a:cubicBezTo>
                        <a:cubicBezTo>
                          <a:pt x="1034" y="179"/>
                          <a:pt x="1033" y="178"/>
                          <a:pt x="1035" y="176"/>
                        </a:cubicBezTo>
                        <a:cubicBezTo>
                          <a:pt x="1037" y="173"/>
                          <a:pt x="1037" y="173"/>
                          <a:pt x="1035" y="171"/>
                        </a:cubicBezTo>
                        <a:cubicBezTo>
                          <a:pt x="1035" y="169"/>
                          <a:pt x="1033" y="169"/>
                          <a:pt x="1033" y="168"/>
                        </a:cubicBezTo>
                        <a:cubicBezTo>
                          <a:pt x="1032" y="166"/>
                          <a:pt x="1033" y="165"/>
                          <a:pt x="1033" y="164"/>
                        </a:cubicBezTo>
                        <a:cubicBezTo>
                          <a:pt x="1033" y="162"/>
                          <a:pt x="1032" y="162"/>
                          <a:pt x="1029" y="161"/>
                        </a:cubicBezTo>
                        <a:cubicBezTo>
                          <a:pt x="1027" y="160"/>
                          <a:pt x="1025" y="159"/>
                          <a:pt x="1024" y="157"/>
                        </a:cubicBezTo>
                        <a:cubicBezTo>
                          <a:pt x="1021" y="155"/>
                          <a:pt x="1020" y="153"/>
                          <a:pt x="1017" y="153"/>
                        </a:cubicBezTo>
                        <a:cubicBezTo>
                          <a:pt x="1012" y="153"/>
                          <a:pt x="1005" y="155"/>
                          <a:pt x="1000" y="156"/>
                        </a:cubicBezTo>
                        <a:cubicBezTo>
                          <a:pt x="994" y="157"/>
                          <a:pt x="988" y="159"/>
                          <a:pt x="982" y="162"/>
                        </a:cubicBezTo>
                        <a:cubicBezTo>
                          <a:pt x="977" y="164"/>
                          <a:pt x="971" y="165"/>
                          <a:pt x="965" y="166"/>
                        </a:cubicBezTo>
                        <a:cubicBezTo>
                          <a:pt x="958" y="166"/>
                          <a:pt x="953" y="167"/>
                          <a:pt x="948" y="173"/>
                        </a:cubicBezTo>
                        <a:cubicBezTo>
                          <a:pt x="947" y="175"/>
                          <a:pt x="936" y="183"/>
                          <a:pt x="942" y="184"/>
                        </a:cubicBezTo>
                        <a:cubicBezTo>
                          <a:pt x="944" y="185"/>
                          <a:pt x="946" y="182"/>
                          <a:pt x="949" y="184"/>
                        </a:cubicBezTo>
                        <a:cubicBezTo>
                          <a:pt x="951" y="185"/>
                          <a:pt x="951" y="187"/>
                          <a:pt x="954" y="188"/>
                        </a:cubicBezTo>
                        <a:cubicBezTo>
                          <a:pt x="956" y="188"/>
                          <a:pt x="963" y="190"/>
                          <a:pt x="964" y="189"/>
                        </a:cubicBezTo>
                        <a:cubicBezTo>
                          <a:pt x="966" y="187"/>
                          <a:pt x="964" y="185"/>
                          <a:pt x="965" y="184"/>
                        </a:cubicBezTo>
                        <a:cubicBezTo>
                          <a:pt x="968" y="178"/>
                          <a:pt x="976" y="183"/>
                          <a:pt x="980" y="184"/>
                        </a:cubicBezTo>
                        <a:cubicBezTo>
                          <a:pt x="982" y="185"/>
                          <a:pt x="985" y="185"/>
                          <a:pt x="987" y="184"/>
                        </a:cubicBezTo>
                        <a:cubicBezTo>
                          <a:pt x="990" y="182"/>
                          <a:pt x="991" y="179"/>
                          <a:pt x="993" y="178"/>
                        </a:cubicBezTo>
                        <a:cubicBezTo>
                          <a:pt x="995" y="177"/>
                          <a:pt x="998" y="177"/>
                          <a:pt x="999" y="178"/>
                        </a:cubicBezTo>
                        <a:cubicBezTo>
                          <a:pt x="1002" y="180"/>
                          <a:pt x="1002" y="182"/>
                          <a:pt x="1003" y="179"/>
                        </a:cubicBezTo>
                        <a:cubicBezTo>
                          <a:pt x="1004" y="176"/>
                          <a:pt x="1002" y="173"/>
                          <a:pt x="1004" y="171"/>
                        </a:cubicBezTo>
                        <a:cubicBezTo>
                          <a:pt x="1006" y="171"/>
                          <a:pt x="1009" y="171"/>
                          <a:pt x="1010" y="171"/>
                        </a:cubicBezTo>
                        <a:cubicBezTo>
                          <a:pt x="1013" y="170"/>
                          <a:pt x="1015" y="170"/>
                          <a:pt x="1017" y="169"/>
                        </a:cubicBezTo>
                        <a:cubicBezTo>
                          <a:pt x="1020" y="168"/>
                          <a:pt x="1023" y="166"/>
                          <a:pt x="1026" y="167"/>
                        </a:cubicBezTo>
                        <a:cubicBezTo>
                          <a:pt x="1030" y="167"/>
                          <a:pt x="1029" y="167"/>
                          <a:pt x="1028" y="170"/>
                        </a:cubicBezTo>
                        <a:cubicBezTo>
                          <a:pt x="1028" y="172"/>
                          <a:pt x="1028" y="175"/>
                          <a:pt x="1027" y="176"/>
                        </a:cubicBezTo>
                        <a:cubicBezTo>
                          <a:pt x="1026" y="180"/>
                          <a:pt x="1021" y="179"/>
                          <a:pt x="1018" y="180"/>
                        </a:cubicBezTo>
                        <a:cubicBezTo>
                          <a:pt x="1015" y="180"/>
                          <a:pt x="1011" y="183"/>
                          <a:pt x="1009" y="185"/>
                        </a:cubicBezTo>
                        <a:cubicBezTo>
                          <a:pt x="1007" y="187"/>
                          <a:pt x="1009" y="189"/>
                          <a:pt x="1008" y="191"/>
                        </a:cubicBezTo>
                        <a:cubicBezTo>
                          <a:pt x="1006" y="193"/>
                          <a:pt x="1002" y="190"/>
                          <a:pt x="1000" y="190"/>
                        </a:cubicBezTo>
                        <a:cubicBezTo>
                          <a:pt x="994" y="188"/>
                          <a:pt x="989" y="193"/>
                          <a:pt x="983" y="195"/>
                        </a:cubicBezTo>
                        <a:cubicBezTo>
                          <a:pt x="980" y="195"/>
                          <a:pt x="977" y="196"/>
                          <a:pt x="974" y="198"/>
                        </a:cubicBezTo>
                        <a:cubicBezTo>
                          <a:pt x="973" y="199"/>
                          <a:pt x="973" y="200"/>
                          <a:pt x="972" y="202"/>
                        </a:cubicBezTo>
                        <a:cubicBezTo>
                          <a:pt x="970" y="207"/>
                          <a:pt x="965" y="207"/>
                          <a:pt x="963" y="211"/>
                        </a:cubicBezTo>
                        <a:cubicBezTo>
                          <a:pt x="961" y="216"/>
                          <a:pt x="970" y="218"/>
                          <a:pt x="973" y="222"/>
                        </a:cubicBezTo>
                        <a:cubicBezTo>
                          <a:pt x="973" y="223"/>
                          <a:pt x="974" y="224"/>
                          <a:pt x="974" y="225"/>
                        </a:cubicBezTo>
                        <a:cubicBezTo>
                          <a:pt x="974" y="226"/>
                          <a:pt x="973" y="226"/>
                          <a:pt x="972" y="227"/>
                        </a:cubicBezTo>
                        <a:cubicBezTo>
                          <a:pt x="971" y="230"/>
                          <a:pt x="972" y="231"/>
                          <a:pt x="974" y="234"/>
                        </a:cubicBezTo>
                        <a:cubicBezTo>
                          <a:pt x="975" y="236"/>
                          <a:pt x="977" y="238"/>
                          <a:pt x="980" y="239"/>
                        </a:cubicBezTo>
                        <a:cubicBezTo>
                          <a:pt x="983" y="241"/>
                          <a:pt x="986" y="241"/>
                          <a:pt x="983" y="244"/>
                        </a:cubicBezTo>
                        <a:cubicBezTo>
                          <a:pt x="981" y="247"/>
                          <a:pt x="981" y="246"/>
                          <a:pt x="983" y="250"/>
                        </a:cubicBezTo>
                        <a:cubicBezTo>
                          <a:pt x="984" y="252"/>
                          <a:pt x="986" y="252"/>
                          <a:pt x="988" y="254"/>
                        </a:cubicBezTo>
                        <a:cubicBezTo>
                          <a:pt x="990" y="257"/>
                          <a:pt x="989" y="258"/>
                          <a:pt x="986" y="258"/>
                        </a:cubicBezTo>
                        <a:cubicBezTo>
                          <a:pt x="983" y="258"/>
                          <a:pt x="982" y="255"/>
                          <a:pt x="979" y="256"/>
                        </a:cubicBezTo>
                        <a:cubicBezTo>
                          <a:pt x="979" y="256"/>
                          <a:pt x="979" y="258"/>
                          <a:pt x="978" y="258"/>
                        </a:cubicBezTo>
                        <a:cubicBezTo>
                          <a:pt x="977" y="259"/>
                          <a:pt x="976" y="258"/>
                          <a:pt x="975" y="257"/>
                        </a:cubicBezTo>
                        <a:cubicBezTo>
                          <a:pt x="972" y="256"/>
                          <a:pt x="973" y="255"/>
                          <a:pt x="974" y="252"/>
                        </a:cubicBezTo>
                        <a:cubicBezTo>
                          <a:pt x="974" y="250"/>
                          <a:pt x="974" y="246"/>
                          <a:pt x="971" y="246"/>
                        </a:cubicBezTo>
                        <a:cubicBezTo>
                          <a:pt x="969" y="246"/>
                          <a:pt x="969" y="250"/>
                          <a:pt x="969" y="252"/>
                        </a:cubicBezTo>
                        <a:cubicBezTo>
                          <a:pt x="969" y="255"/>
                          <a:pt x="969" y="258"/>
                          <a:pt x="969" y="260"/>
                        </a:cubicBezTo>
                        <a:cubicBezTo>
                          <a:pt x="970" y="263"/>
                          <a:pt x="972" y="264"/>
                          <a:pt x="973" y="266"/>
                        </a:cubicBezTo>
                        <a:cubicBezTo>
                          <a:pt x="974" y="266"/>
                          <a:pt x="982" y="278"/>
                          <a:pt x="980" y="278"/>
                        </a:cubicBezTo>
                        <a:cubicBezTo>
                          <a:pt x="977" y="280"/>
                          <a:pt x="970" y="267"/>
                          <a:pt x="968" y="266"/>
                        </a:cubicBezTo>
                        <a:cubicBezTo>
                          <a:pt x="965" y="264"/>
                          <a:pt x="964" y="264"/>
                          <a:pt x="963" y="261"/>
                        </a:cubicBezTo>
                        <a:cubicBezTo>
                          <a:pt x="961" y="259"/>
                          <a:pt x="962" y="259"/>
                          <a:pt x="959" y="258"/>
                        </a:cubicBezTo>
                        <a:cubicBezTo>
                          <a:pt x="957" y="258"/>
                          <a:pt x="956" y="258"/>
                          <a:pt x="956" y="255"/>
                        </a:cubicBezTo>
                        <a:cubicBezTo>
                          <a:pt x="956" y="254"/>
                          <a:pt x="957" y="253"/>
                          <a:pt x="955" y="251"/>
                        </a:cubicBezTo>
                        <a:cubicBezTo>
                          <a:pt x="954" y="250"/>
                          <a:pt x="951" y="250"/>
                          <a:pt x="950" y="249"/>
                        </a:cubicBezTo>
                        <a:cubicBezTo>
                          <a:pt x="948" y="248"/>
                          <a:pt x="942" y="244"/>
                          <a:pt x="943" y="242"/>
                        </a:cubicBezTo>
                        <a:cubicBezTo>
                          <a:pt x="944" y="237"/>
                          <a:pt x="955" y="246"/>
                          <a:pt x="958" y="246"/>
                        </a:cubicBezTo>
                        <a:cubicBezTo>
                          <a:pt x="962" y="246"/>
                          <a:pt x="963" y="244"/>
                          <a:pt x="962" y="240"/>
                        </a:cubicBezTo>
                        <a:cubicBezTo>
                          <a:pt x="961" y="235"/>
                          <a:pt x="957" y="233"/>
                          <a:pt x="952" y="233"/>
                        </a:cubicBezTo>
                        <a:cubicBezTo>
                          <a:pt x="951" y="232"/>
                          <a:pt x="948" y="232"/>
                          <a:pt x="946" y="231"/>
                        </a:cubicBezTo>
                        <a:cubicBezTo>
                          <a:pt x="945" y="229"/>
                          <a:pt x="946" y="228"/>
                          <a:pt x="946" y="227"/>
                        </a:cubicBezTo>
                        <a:cubicBezTo>
                          <a:pt x="945" y="225"/>
                          <a:pt x="943" y="219"/>
                          <a:pt x="940" y="220"/>
                        </a:cubicBezTo>
                        <a:cubicBezTo>
                          <a:pt x="937" y="221"/>
                          <a:pt x="939" y="236"/>
                          <a:pt x="933" y="229"/>
                        </a:cubicBezTo>
                        <a:cubicBezTo>
                          <a:pt x="930" y="225"/>
                          <a:pt x="934" y="222"/>
                          <a:pt x="932" y="218"/>
                        </a:cubicBezTo>
                        <a:cubicBezTo>
                          <a:pt x="930" y="214"/>
                          <a:pt x="926" y="213"/>
                          <a:pt x="922" y="214"/>
                        </a:cubicBezTo>
                        <a:cubicBezTo>
                          <a:pt x="918" y="214"/>
                          <a:pt x="915" y="214"/>
                          <a:pt x="912" y="212"/>
                        </a:cubicBezTo>
                        <a:cubicBezTo>
                          <a:pt x="909" y="209"/>
                          <a:pt x="909" y="208"/>
                          <a:pt x="904" y="208"/>
                        </a:cubicBezTo>
                        <a:cubicBezTo>
                          <a:pt x="897" y="208"/>
                          <a:pt x="890" y="210"/>
                          <a:pt x="883" y="210"/>
                        </a:cubicBezTo>
                        <a:cubicBezTo>
                          <a:pt x="873" y="210"/>
                          <a:pt x="863" y="212"/>
                          <a:pt x="853" y="212"/>
                        </a:cubicBezTo>
                        <a:cubicBezTo>
                          <a:pt x="847" y="213"/>
                          <a:pt x="842" y="213"/>
                          <a:pt x="836" y="214"/>
                        </a:cubicBezTo>
                        <a:cubicBezTo>
                          <a:pt x="828" y="216"/>
                          <a:pt x="820" y="216"/>
                          <a:pt x="812" y="215"/>
                        </a:cubicBezTo>
                        <a:cubicBezTo>
                          <a:pt x="802" y="215"/>
                          <a:pt x="793" y="213"/>
                          <a:pt x="783" y="211"/>
                        </a:cubicBezTo>
                        <a:cubicBezTo>
                          <a:pt x="774" y="210"/>
                          <a:pt x="765" y="212"/>
                          <a:pt x="756" y="210"/>
                        </a:cubicBezTo>
                        <a:cubicBezTo>
                          <a:pt x="753" y="210"/>
                          <a:pt x="750" y="209"/>
                          <a:pt x="748" y="207"/>
                        </a:cubicBezTo>
                        <a:cubicBezTo>
                          <a:pt x="746" y="206"/>
                          <a:pt x="745" y="204"/>
                          <a:pt x="745" y="202"/>
                        </a:cubicBezTo>
                        <a:cubicBezTo>
                          <a:pt x="746" y="200"/>
                          <a:pt x="749" y="201"/>
                          <a:pt x="751" y="200"/>
                        </a:cubicBezTo>
                        <a:cubicBezTo>
                          <a:pt x="753" y="197"/>
                          <a:pt x="749" y="194"/>
                          <a:pt x="753" y="192"/>
                        </a:cubicBezTo>
                        <a:cubicBezTo>
                          <a:pt x="757" y="190"/>
                          <a:pt x="760" y="192"/>
                          <a:pt x="763" y="189"/>
                        </a:cubicBezTo>
                        <a:cubicBezTo>
                          <a:pt x="765" y="188"/>
                          <a:pt x="765" y="186"/>
                          <a:pt x="768" y="186"/>
                        </a:cubicBezTo>
                        <a:cubicBezTo>
                          <a:pt x="769" y="186"/>
                          <a:pt x="772" y="186"/>
                          <a:pt x="773" y="186"/>
                        </a:cubicBezTo>
                        <a:cubicBezTo>
                          <a:pt x="776" y="186"/>
                          <a:pt x="781" y="187"/>
                          <a:pt x="784" y="186"/>
                        </a:cubicBezTo>
                        <a:cubicBezTo>
                          <a:pt x="787" y="185"/>
                          <a:pt x="787" y="183"/>
                          <a:pt x="786" y="180"/>
                        </a:cubicBezTo>
                        <a:cubicBezTo>
                          <a:pt x="784" y="177"/>
                          <a:pt x="783" y="173"/>
                          <a:pt x="781" y="172"/>
                        </a:cubicBezTo>
                        <a:cubicBezTo>
                          <a:pt x="776" y="167"/>
                          <a:pt x="770" y="162"/>
                          <a:pt x="764" y="160"/>
                        </a:cubicBezTo>
                        <a:cubicBezTo>
                          <a:pt x="756" y="157"/>
                          <a:pt x="748" y="155"/>
                          <a:pt x="741" y="152"/>
                        </a:cubicBezTo>
                        <a:cubicBezTo>
                          <a:pt x="737" y="151"/>
                          <a:pt x="733" y="150"/>
                          <a:pt x="729" y="150"/>
                        </a:cubicBezTo>
                        <a:cubicBezTo>
                          <a:pt x="727" y="150"/>
                          <a:pt x="719" y="150"/>
                          <a:pt x="721" y="154"/>
                        </a:cubicBezTo>
                        <a:cubicBezTo>
                          <a:pt x="722" y="156"/>
                          <a:pt x="726" y="156"/>
                          <a:pt x="726" y="157"/>
                        </a:cubicBezTo>
                        <a:cubicBezTo>
                          <a:pt x="726" y="159"/>
                          <a:pt x="719" y="158"/>
                          <a:pt x="718" y="158"/>
                        </a:cubicBezTo>
                        <a:cubicBezTo>
                          <a:pt x="714" y="158"/>
                          <a:pt x="710" y="158"/>
                          <a:pt x="705" y="157"/>
                        </a:cubicBezTo>
                        <a:cubicBezTo>
                          <a:pt x="700" y="156"/>
                          <a:pt x="695" y="154"/>
                          <a:pt x="690" y="153"/>
                        </a:cubicBezTo>
                        <a:cubicBezTo>
                          <a:pt x="683" y="151"/>
                          <a:pt x="676" y="150"/>
                          <a:pt x="669" y="147"/>
                        </a:cubicBezTo>
                        <a:cubicBezTo>
                          <a:pt x="661" y="144"/>
                          <a:pt x="654" y="138"/>
                          <a:pt x="646" y="135"/>
                        </a:cubicBezTo>
                        <a:cubicBezTo>
                          <a:pt x="638" y="133"/>
                          <a:pt x="630" y="132"/>
                          <a:pt x="622" y="131"/>
                        </a:cubicBezTo>
                        <a:cubicBezTo>
                          <a:pt x="611" y="129"/>
                          <a:pt x="602" y="125"/>
                          <a:pt x="592" y="120"/>
                        </a:cubicBezTo>
                        <a:cubicBezTo>
                          <a:pt x="583" y="116"/>
                          <a:pt x="574" y="110"/>
                          <a:pt x="564" y="109"/>
                        </a:cubicBezTo>
                        <a:cubicBezTo>
                          <a:pt x="559" y="108"/>
                          <a:pt x="553" y="108"/>
                          <a:pt x="548" y="108"/>
                        </a:cubicBezTo>
                        <a:cubicBezTo>
                          <a:pt x="542" y="108"/>
                          <a:pt x="536" y="108"/>
                          <a:pt x="530" y="107"/>
                        </a:cubicBezTo>
                        <a:cubicBezTo>
                          <a:pt x="522" y="105"/>
                          <a:pt x="520" y="111"/>
                          <a:pt x="519" y="118"/>
                        </a:cubicBezTo>
                        <a:cubicBezTo>
                          <a:pt x="518" y="121"/>
                          <a:pt x="518" y="122"/>
                          <a:pt x="514" y="123"/>
                        </a:cubicBezTo>
                        <a:cubicBezTo>
                          <a:pt x="509" y="124"/>
                          <a:pt x="505" y="125"/>
                          <a:pt x="501" y="127"/>
                        </a:cubicBezTo>
                        <a:cubicBezTo>
                          <a:pt x="496" y="129"/>
                          <a:pt x="485" y="133"/>
                          <a:pt x="480" y="130"/>
                        </a:cubicBezTo>
                        <a:cubicBezTo>
                          <a:pt x="474" y="125"/>
                          <a:pt x="486" y="120"/>
                          <a:pt x="488" y="118"/>
                        </a:cubicBezTo>
                        <a:cubicBezTo>
                          <a:pt x="489" y="114"/>
                          <a:pt x="487" y="113"/>
                          <a:pt x="484" y="112"/>
                        </a:cubicBezTo>
                        <a:cubicBezTo>
                          <a:pt x="479" y="111"/>
                          <a:pt x="478" y="111"/>
                          <a:pt x="479" y="106"/>
                        </a:cubicBezTo>
                        <a:cubicBezTo>
                          <a:pt x="479" y="104"/>
                          <a:pt x="479" y="102"/>
                          <a:pt x="479" y="100"/>
                        </a:cubicBezTo>
                        <a:cubicBezTo>
                          <a:pt x="479" y="98"/>
                          <a:pt x="481" y="96"/>
                          <a:pt x="481" y="94"/>
                        </a:cubicBezTo>
                        <a:cubicBezTo>
                          <a:pt x="483" y="90"/>
                          <a:pt x="479" y="91"/>
                          <a:pt x="476" y="92"/>
                        </a:cubicBezTo>
                        <a:cubicBezTo>
                          <a:pt x="474" y="93"/>
                          <a:pt x="473" y="95"/>
                          <a:pt x="471" y="96"/>
                        </a:cubicBezTo>
                        <a:cubicBezTo>
                          <a:pt x="470" y="96"/>
                          <a:pt x="468" y="96"/>
                          <a:pt x="467" y="98"/>
                        </a:cubicBezTo>
                        <a:cubicBezTo>
                          <a:pt x="466" y="99"/>
                          <a:pt x="467" y="100"/>
                          <a:pt x="467" y="101"/>
                        </a:cubicBezTo>
                        <a:cubicBezTo>
                          <a:pt x="466" y="103"/>
                          <a:pt x="465" y="103"/>
                          <a:pt x="463" y="104"/>
                        </a:cubicBezTo>
                        <a:cubicBezTo>
                          <a:pt x="455" y="108"/>
                          <a:pt x="473" y="110"/>
                          <a:pt x="468" y="115"/>
                        </a:cubicBezTo>
                        <a:cubicBezTo>
                          <a:pt x="466" y="117"/>
                          <a:pt x="461" y="113"/>
                          <a:pt x="459" y="113"/>
                        </a:cubicBezTo>
                        <a:cubicBezTo>
                          <a:pt x="456" y="113"/>
                          <a:pt x="453" y="115"/>
                          <a:pt x="455" y="118"/>
                        </a:cubicBezTo>
                        <a:cubicBezTo>
                          <a:pt x="457" y="119"/>
                          <a:pt x="464" y="120"/>
                          <a:pt x="460" y="123"/>
                        </a:cubicBezTo>
                        <a:cubicBezTo>
                          <a:pt x="459" y="124"/>
                          <a:pt x="456" y="123"/>
                          <a:pt x="455" y="124"/>
                        </a:cubicBezTo>
                        <a:cubicBezTo>
                          <a:pt x="453" y="127"/>
                          <a:pt x="456" y="126"/>
                          <a:pt x="457" y="126"/>
                        </a:cubicBezTo>
                        <a:cubicBezTo>
                          <a:pt x="459" y="127"/>
                          <a:pt x="459" y="126"/>
                          <a:pt x="458" y="128"/>
                        </a:cubicBezTo>
                        <a:cubicBezTo>
                          <a:pt x="457" y="129"/>
                          <a:pt x="455" y="131"/>
                          <a:pt x="454" y="131"/>
                        </a:cubicBezTo>
                        <a:cubicBezTo>
                          <a:pt x="450" y="132"/>
                          <a:pt x="445" y="131"/>
                          <a:pt x="442" y="129"/>
                        </a:cubicBezTo>
                        <a:cubicBezTo>
                          <a:pt x="433" y="126"/>
                          <a:pt x="424" y="120"/>
                          <a:pt x="417" y="114"/>
                        </a:cubicBezTo>
                        <a:cubicBezTo>
                          <a:pt x="414" y="111"/>
                          <a:pt x="414" y="108"/>
                          <a:pt x="413" y="104"/>
                        </a:cubicBezTo>
                        <a:cubicBezTo>
                          <a:pt x="412" y="100"/>
                          <a:pt x="410" y="96"/>
                          <a:pt x="408" y="93"/>
                        </a:cubicBezTo>
                        <a:cubicBezTo>
                          <a:pt x="403" y="86"/>
                          <a:pt x="397" y="77"/>
                          <a:pt x="389" y="72"/>
                        </a:cubicBezTo>
                        <a:cubicBezTo>
                          <a:pt x="386" y="71"/>
                          <a:pt x="383" y="70"/>
                          <a:pt x="380" y="69"/>
                        </a:cubicBezTo>
                        <a:cubicBezTo>
                          <a:pt x="379" y="68"/>
                          <a:pt x="380" y="67"/>
                          <a:pt x="378" y="68"/>
                        </a:cubicBezTo>
                        <a:cubicBezTo>
                          <a:pt x="376" y="69"/>
                          <a:pt x="375" y="72"/>
                          <a:pt x="375" y="74"/>
                        </a:cubicBezTo>
                        <a:cubicBezTo>
                          <a:pt x="375" y="77"/>
                          <a:pt x="376" y="76"/>
                          <a:pt x="378" y="77"/>
                        </a:cubicBezTo>
                        <a:cubicBezTo>
                          <a:pt x="379" y="78"/>
                          <a:pt x="379" y="77"/>
                          <a:pt x="380" y="78"/>
                        </a:cubicBezTo>
                        <a:cubicBezTo>
                          <a:pt x="380" y="79"/>
                          <a:pt x="379" y="81"/>
                          <a:pt x="380" y="82"/>
                        </a:cubicBezTo>
                        <a:cubicBezTo>
                          <a:pt x="382" y="85"/>
                          <a:pt x="387" y="82"/>
                          <a:pt x="390" y="84"/>
                        </a:cubicBezTo>
                        <a:cubicBezTo>
                          <a:pt x="395" y="86"/>
                          <a:pt x="390" y="87"/>
                          <a:pt x="387" y="87"/>
                        </a:cubicBezTo>
                        <a:cubicBezTo>
                          <a:pt x="384" y="88"/>
                          <a:pt x="380" y="89"/>
                          <a:pt x="377" y="90"/>
                        </a:cubicBezTo>
                        <a:cubicBezTo>
                          <a:pt x="373" y="91"/>
                          <a:pt x="370" y="91"/>
                          <a:pt x="368" y="94"/>
                        </a:cubicBezTo>
                        <a:cubicBezTo>
                          <a:pt x="367" y="98"/>
                          <a:pt x="369" y="101"/>
                          <a:pt x="365" y="103"/>
                        </a:cubicBezTo>
                        <a:cubicBezTo>
                          <a:pt x="362" y="105"/>
                          <a:pt x="346" y="119"/>
                          <a:pt x="343" y="112"/>
                        </a:cubicBezTo>
                        <a:cubicBezTo>
                          <a:pt x="342" y="108"/>
                          <a:pt x="347" y="107"/>
                          <a:pt x="349" y="105"/>
                        </a:cubicBezTo>
                        <a:cubicBezTo>
                          <a:pt x="352" y="102"/>
                          <a:pt x="347" y="103"/>
                          <a:pt x="345" y="103"/>
                        </a:cubicBezTo>
                        <a:cubicBezTo>
                          <a:pt x="338" y="106"/>
                          <a:pt x="331" y="108"/>
                          <a:pt x="323" y="110"/>
                        </a:cubicBezTo>
                        <a:cubicBezTo>
                          <a:pt x="316" y="112"/>
                          <a:pt x="308" y="117"/>
                          <a:pt x="302" y="122"/>
                        </a:cubicBezTo>
                        <a:cubicBezTo>
                          <a:pt x="299" y="125"/>
                          <a:pt x="298" y="128"/>
                          <a:pt x="296" y="131"/>
                        </a:cubicBezTo>
                        <a:cubicBezTo>
                          <a:pt x="296" y="133"/>
                          <a:pt x="294" y="140"/>
                          <a:pt x="292" y="141"/>
                        </a:cubicBezTo>
                        <a:cubicBezTo>
                          <a:pt x="289" y="142"/>
                          <a:pt x="292" y="135"/>
                          <a:pt x="292" y="134"/>
                        </a:cubicBezTo>
                        <a:cubicBezTo>
                          <a:pt x="292" y="132"/>
                          <a:pt x="291" y="133"/>
                          <a:pt x="290" y="132"/>
                        </a:cubicBezTo>
                        <a:cubicBezTo>
                          <a:pt x="289" y="131"/>
                          <a:pt x="288" y="132"/>
                          <a:pt x="287" y="131"/>
                        </a:cubicBezTo>
                        <a:cubicBezTo>
                          <a:pt x="286" y="131"/>
                          <a:pt x="287" y="129"/>
                          <a:pt x="285" y="129"/>
                        </a:cubicBezTo>
                        <a:cubicBezTo>
                          <a:pt x="282" y="128"/>
                          <a:pt x="281" y="132"/>
                          <a:pt x="277" y="132"/>
                        </a:cubicBezTo>
                        <a:cubicBezTo>
                          <a:pt x="275" y="131"/>
                          <a:pt x="276" y="129"/>
                          <a:pt x="274" y="128"/>
                        </a:cubicBezTo>
                        <a:cubicBezTo>
                          <a:pt x="273" y="127"/>
                          <a:pt x="271" y="127"/>
                          <a:pt x="269" y="128"/>
                        </a:cubicBezTo>
                        <a:cubicBezTo>
                          <a:pt x="260" y="130"/>
                          <a:pt x="260" y="140"/>
                          <a:pt x="252" y="144"/>
                        </a:cubicBezTo>
                        <a:cubicBezTo>
                          <a:pt x="250" y="145"/>
                          <a:pt x="249" y="146"/>
                          <a:pt x="247" y="146"/>
                        </a:cubicBezTo>
                        <a:cubicBezTo>
                          <a:pt x="245" y="146"/>
                          <a:pt x="243" y="145"/>
                          <a:pt x="241" y="145"/>
                        </a:cubicBezTo>
                        <a:cubicBezTo>
                          <a:pt x="237" y="146"/>
                          <a:pt x="236" y="149"/>
                          <a:pt x="238" y="152"/>
                        </a:cubicBezTo>
                        <a:cubicBezTo>
                          <a:pt x="240" y="157"/>
                          <a:pt x="242" y="152"/>
                          <a:pt x="246" y="153"/>
                        </a:cubicBezTo>
                        <a:cubicBezTo>
                          <a:pt x="248" y="154"/>
                          <a:pt x="248" y="159"/>
                          <a:pt x="246" y="160"/>
                        </a:cubicBezTo>
                        <a:cubicBezTo>
                          <a:pt x="243" y="161"/>
                          <a:pt x="239" y="159"/>
                          <a:pt x="237" y="159"/>
                        </a:cubicBezTo>
                        <a:cubicBezTo>
                          <a:pt x="234" y="158"/>
                          <a:pt x="229" y="158"/>
                          <a:pt x="231" y="161"/>
                        </a:cubicBezTo>
                        <a:cubicBezTo>
                          <a:pt x="232" y="164"/>
                          <a:pt x="234" y="165"/>
                          <a:pt x="230" y="165"/>
                        </a:cubicBezTo>
                        <a:cubicBezTo>
                          <a:pt x="227" y="165"/>
                          <a:pt x="223" y="164"/>
                          <a:pt x="221" y="161"/>
                        </a:cubicBezTo>
                        <a:cubicBezTo>
                          <a:pt x="218" y="159"/>
                          <a:pt x="218" y="156"/>
                          <a:pt x="220" y="154"/>
                        </a:cubicBezTo>
                        <a:cubicBezTo>
                          <a:pt x="221" y="152"/>
                          <a:pt x="223" y="152"/>
                          <a:pt x="224" y="150"/>
                        </a:cubicBezTo>
                        <a:cubicBezTo>
                          <a:pt x="226" y="149"/>
                          <a:pt x="226" y="146"/>
                          <a:pt x="227" y="144"/>
                        </a:cubicBezTo>
                        <a:cubicBezTo>
                          <a:pt x="230" y="142"/>
                          <a:pt x="233" y="146"/>
                          <a:pt x="236" y="144"/>
                        </a:cubicBezTo>
                        <a:cubicBezTo>
                          <a:pt x="238" y="142"/>
                          <a:pt x="237" y="138"/>
                          <a:pt x="239" y="136"/>
                        </a:cubicBezTo>
                        <a:cubicBezTo>
                          <a:pt x="242" y="133"/>
                          <a:pt x="243" y="134"/>
                          <a:pt x="246" y="134"/>
                        </a:cubicBezTo>
                        <a:cubicBezTo>
                          <a:pt x="249" y="135"/>
                          <a:pt x="253" y="133"/>
                          <a:pt x="255" y="131"/>
                        </a:cubicBezTo>
                        <a:cubicBezTo>
                          <a:pt x="257" y="129"/>
                          <a:pt x="257" y="125"/>
                          <a:pt x="258" y="123"/>
                        </a:cubicBezTo>
                        <a:cubicBezTo>
                          <a:pt x="261" y="119"/>
                          <a:pt x="264" y="118"/>
                          <a:pt x="268" y="118"/>
                        </a:cubicBezTo>
                        <a:cubicBezTo>
                          <a:pt x="272" y="118"/>
                          <a:pt x="275" y="118"/>
                          <a:pt x="278" y="116"/>
                        </a:cubicBezTo>
                        <a:cubicBezTo>
                          <a:pt x="281" y="114"/>
                          <a:pt x="286" y="113"/>
                          <a:pt x="289" y="115"/>
                        </a:cubicBezTo>
                        <a:cubicBezTo>
                          <a:pt x="292" y="116"/>
                          <a:pt x="291" y="117"/>
                          <a:pt x="294" y="116"/>
                        </a:cubicBezTo>
                        <a:cubicBezTo>
                          <a:pt x="297" y="114"/>
                          <a:pt x="300" y="111"/>
                          <a:pt x="303" y="110"/>
                        </a:cubicBezTo>
                        <a:cubicBezTo>
                          <a:pt x="309" y="106"/>
                          <a:pt x="314" y="102"/>
                          <a:pt x="321" y="100"/>
                        </a:cubicBezTo>
                        <a:cubicBezTo>
                          <a:pt x="327" y="98"/>
                          <a:pt x="339" y="97"/>
                          <a:pt x="334" y="89"/>
                        </a:cubicBezTo>
                        <a:cubicBezTo>
                          <a:pt x="333" y="88"/>
                          <a:pt x="328" y="82"/>
                          <a:pt x="326" y="84"/>
                        </a:cubicBezTo>
                        <a:cubicBezTo>
                          <a:pt x="325" y="85"/>
                          <a:pt x="325" y="86"/>
                          <a:pt x="325" y="87"/>
                        </a:cubicBezTo>
                        <a:cubicBezTo>
                          <a:pt x="324" y="89"/>
                          <a:pt x="324" y="90"/>
                          <a:pt x="322" y="92"/>
                        </a:cubicBezTo>
                        <a:cubicBezTo>
                          <a:pt x="318" y="96"/>
                          <a:pt x="306" y="95"/>
                          <a:pt x="301" y="93"/>
                        </a:cubicBezTo>
                        <a:cubicBezTo>
                          <a:pt x="297" y="92"/>
                          <a:pt x="294" y="92"/>
                          <a:pt x="291" y="95"/>
                        </a:cubicBezTo>
                        <a:cubicBezTo>
                          <a:pt x="288" y="97"/>
                          <a:pt x="289" y="103"/>
                          <a:pt x="286" y="105"/>
                        </a:cubicBezTo>
                        <a:cubicBezTo>
                          <a:pt x="281" y="107"/>
                          <a:pt x="283" y="103"/>
                          <a:pt x="281" y="101"/>
                        </a:cubicBezTo>
                        <a:cubicBezTo>
                          <a:pt x="278" y="99"/>
                          <a:pt x="272" y="103"/>
                          <a:pt x="270" y="104"/>
                        </a:cubicBezTo>
                        <a:cubicBezTo>
                          <a:pt x="266" y="107"/>
                          <a:pt x="264" y="110"/>
                          <a:pt x="260" y="112"/>
                        </a:cubicBezTo>
                        <a:cubicBezTo>
                          <a:pt x="257" y="113"/>
                          <a:pt x="255" y="113"/>
                          <a:pt x="252" y="113"/>
                        </a:cubicBezTo>
                        <a:cubicBezTo>
                          <a:pt x="250" y="113"/>
                          <a:pt x="249" y="113"/>
                          <a:pt x="247" y="114"/>
                        </a:cubicBezTo>
                        <a:cubicBezTo>
                          <a:pt x="247" y="114"/>
                          <a:pt x="247" y="115"/>
                          <a:pt x="246" y="116"/>
                        </a:cubicBezTo>
                        <a:cubicBezTo>
                          <a:pt x="242" y="117"/>
                          <a:pt x="238" y="115"/>
                          <a:pt x="234" y="116"/>
                        </a:cubicBezTo>
                        <a:cubicBezTo>
                          <a:pt x="232" y="117"/>
                          <a:pt x="230" y="118"/>
                          <a:pt x="227" y="119"/>
                        </a:cubicBezTo>
                        <a:cubicBezTo>
                          <a:pt x="224" y="121"/>
                          <a:pt x="220" y="123"/>
                          <a:pt x="217" y="125"/>
                        </a:cubicBezTo>
                        <a:cubicBezTo>
                          <a:pt x="214" y="126"/>
                          <a:pt x="209" y="128"/>
                          <a:pt x="207" y="131"/>
                        </a:cubicBezTo>
                        <a:cubicBezTo>
                          <a:pt x="206" y="132"/>
                          <a:pt x="206" y="134"/>
                          <a:pt x="204" y="136"/>
                        </a:cubicBezTo>
                        <a:cubicBezTo>
                          <a:pt x="200" y="140"/>
                          <a:pt x="193" y="140"/>
                          <a:pt x="189" y="145"/>
                        </a:cubicBezTo>
                        <a:cubicBezTo>
                          <a:pt x="187" y="148"/>
                          <a:pt x="187" y="148"/>
                          <a:pt x="187" y="148"/>
                        </a:cubicBezTo>
                        <a:cubicBezTo>
                          <a:pt x="187" y="150"/>
                          <a:pt x="187" y="149"/>
                          <a:pt x="188" y="150"/>
                        </a:cubicBezTo>
                        <a:cubicBezTo>
                          <a:pt x="189" y="154"/>
                          <a:pt x="191" y="157"/>
                          <a:pt x="193" y="161"/>
                        </a:cubicBezTo>
                        <a:cubicBezTo>
                          <a:pt x="194" y="162"/>
                          <a:pt x="196" y="165"/>
                          <a:pt x="193" y="165"/>
                        </a:cubicBezTo>
                        <a:cubicBezTo>
                          <a:pt x="191" y="166"/>
                          <a:pt x="188" y="162"/>
                          <a:pt x="187" y="161"/>
                        </a:cubicBezTo>
                        <a:cubicBezTo>
                          <a:pt x="182" y="156"/>
                          <a:pt x="177" y="152"/>
                          <a:pt x="169" y="155"/>
                        </a:cubicBezTo>
                        <a:cubicBezTo>
                          <a:pt x="168" y="155"/>
                          <a:pt x="163" y="156"/>
                          <a:pt x="163" y="158"/>
                        </a:cubicBezTo>
                        <a:cubicBezTo>
                          <a:pt x="161" y="161"/>
                          <a:pt x="166" y="162"/>
                          <a:pt x="165" y="165"/>
                        </a:cubicBezTo>
                        <a:cubicBezTo>
                          <a:pt x="164" y="164"/>
                          <a:pt x="162" y="164"/>
                          <a:pt x="160" y="164"/>
                        </a:cubicBezTo>
                        <a:cubicBezTo>
                          <a:pt x="156" y="162"/>
                          <a:pt x="153" y="160"/>
                          <a:pt x="149" y="159"/>
                        </a:cubicBezTo>
                        <a:cubicBezTo>
                          <a:pt x="142" y="157"/>
                          <a:pt x="135" y="155"/>
                          <a:pt x="128" y="153"/>
                        </a:cubicBezTo>
                        <a:cubicBezTo>
                          <a:pt x="119" y="150"/>
                          <a:pt x="111" y="146"/>
                          <a:pt x="102" y="143"/>
                        </a:cubicBezTo>
                        <a:cubicBezTo>
                          <a:pt x="94" y="140"/>
                          <a:pt x="86" y="137"/>
                          <a:pt x="78" y="134"/>
                        </a:cubicBezTo>
                        <a:cubicBezTo>
                          <a:pt x="75" y="133"/>
                          <a:pt x="72" y="131"/>
                          <a:pt x="69" y="130"/>
                        </a:cubicBezTo>
                        <a:cubicBezTo>
                          <a:pt x="66" y="129"/>
                          <a:pt x="61" y="127"/>
                          <a:pt x="59" y="125"/>
                        </a:cubicBezTo>
                        <a:cubicBezTo>
                          <a:pt x="56" y="122"/>
                          <a:pt x="60" y="121"/>
                          <a:pt x="59" y="118"/>
                        </a:cubicBezTo>
                        <a:cubicBezTo>
                          <a:pt x="58" y="115"/>
                          <a:pt x="52" y="118"/>
                          <a:pt x="50" y="118"/>
                        </a:cubicBezTo>
                        <a:cubicBezTo>
                          <a:pt x="42" y="121"/>
                          <a:pt x="34" y="120"/>
                          <a:pt x="26" y="119"/>
                        </a:cubicBezTo>
                        <a:cubicBezTo>
                          <a:pt x="17" y="118"/>
                          <a:pt x="9" y="118"/>
                          <a:pt x="0" y="116"/>
                        </a:cubicBezTo>
                        <a:cubicBezTo>
                          <a:pt x="0" y="149"/>
                          <a:pt x="0" y="182"/>
                          <a:pt x="0" y="215"/>
                        </a:cubicBezTo>
                        <a:cubicBezTo>
                          <a:pt x="0" y="279"/>
                          <a:pt x="0" y="344"/>
                          <a:pt x="0" y="409"/>
                        </a:cubicBezTo>
                        <a:cubicBezTo>
                          <a:pt x="0" y="455"/>
                          <a:pt x="0" y="501"/>
                          <a:pt x="1" y="548"/>
                        </a:cubicBezTo>
                        <a:cubicBezTo>
                          <a:pt x="1" y="549"/>
                          <a:pt x="0" y="555"/>
                          <a:pt x="1" y="556"/>
                        </a:cubicBezTo>
                        <a:cubicBezTo>
                          <a:pt x="3" y="557"/>
                          <a:pt x="3" y="557"/>
                          <a:pt x="3" y="557"/>
                        </a:cubicBezTo>
                        <a:cubicBezTo>
                          <a:pt x="7" y="558"/>
                          <a:pt x="11" y="558"/>
                          <a:pt x="15" y="559"/>
                        </a:cubicBezTo>
                        <a:cubicBezTo>
                          <a:pt x="18" y="560"/>
                          <a:pt x="21" y="561"/>
                          <a:pt x="24" y="561"/>
                        </a:cubicBezTo>
                        <a:cubicBezTo>
                          <a:pt x="27" y="561"/>
                          <a:pt x="29" y="559"/>
                          <a:pt x="32" y="558"/>
                        </a:cubicBezTo>
                        <a:cubicBezTo>
                          <a:pt x="37" y="555"/>
                          <a:pt x="42" y="555"/>
                          <a:pt x="48" y="555"/>
                        </a:cubicBezTo>
                        <a:cubicBezTo>
                          <a:pt x="50" y="555"/>
                          <a:pt x="53" y="555"/>
                          <a:pt x="54" y="558"/>
                        </a:cubicBezTo>
                        <a:cubicBezTo>
                          <a:pt x="55" y="560"/>
                          <a:pt x="54" y="563"/>
                          <a:pt x="54" y="565"/>
                        </a:cubicBezTo>
                        <a:cubicBezTo>
                          <a:pt x="56" y="570"/>
                          <a:pt x="63" y="573"/>
                          <a:pt x="66" y="576"/>
                        </a:cubicBezTo>
                        <a:cubicBezTo>
                          <a:pt x="72" y="581"/>
                          <a:pt x="78" y="585"/>
                          <a:pt x="84" y="590"/>
                        </a:cubicBezTo>
                        <a:cubicBezTo>
                          <a:pt x="88" y="593"/>
                          <a:pt x="93" y="597"/>
                          <a:pt x="96" y="601"/>
                        </a:cubicBezTo>
                        <a:cubicBezTo>
                          <a:pt x="98" y="603"/>
                          <a:pt x="99" y="606"/>
                          <a:pt x="99" y="609"/>
                        </a:cubicBezTo>
                        <a:cubicBezTo>
                          <a:pt x="99" y="611"/>
                          <a:pt x="98" y="616"/>
                          <a:pt x="101" y="616"/>
                        </a:cubicBezTo>
                        <a:cubicBezTo>
                          <a:pt x="105" y="618"/>
                          <a:pt x="110" y="608"/>
                          <a:pt x="113" y="607"/>
                        </a:cubicBezTo>
                        <a:cubicBezTo>
                          <a:pt x="116" y="606"/>
                          <a:pt x="118" y="607"/>
                          <a:pt x="121" y="607"/>
                        </a:cubicBezTo>
                        <a:cubicBezTo>
                          <a:pt x="125" y="607"/>
                          <a:pt x="126" y="603"/>
                          <a:pt x="128" y="600"/>
                        </a:cubicBezTo>
                        <a:cubicBezTo>
                          <a:pt x="128" y="599"/>
                          <a:pt x="129" y="598"/>
                          <a:pt x="129" y="598"/>
                        </a:cubicBezTo>
                        <a:cubicBezTo>
                          <a:pt x="130" y="597"/>
                          <a:pt x="131" y="596"/>
                          <a:pt x="131" y="595"/>
                        </a:cubicBezTo>
                        <a:cubicBezTo>
                          <a:pt x="132" y="594"/>
                          <a:pt x="131" y="593"/>
                          <a:pt x="132" y="593"/>
                        </a:cubicBezTo>
                        <a:cubicBezTo>
                          <a:pt x="134" y="587"/>
                          <a:pt x="140" y="585"/>
                          <a:pt x="145" y="584"/>
                        </a:cubicBezTo>
                        <a:cubicBezTo>
                          <a:pt x="152" y="582"/>
                          <a:pt x="156" y="580"/>
                          <a:pt x="162" y="585"/>
                        </a:cubicBezTo>
                        <a:cubicBezTo>
                          <a:pt x="168" y="590"/>
                          <a:pt x="172" y="597"/>
                          <a:pt x="178" y="601"/>
                        </a:cubicBezTo>
                        <a:cubicBezTo>
                          <a:pt x="182" y="604"/>
                          <a:pt x="187" y="606"/>
                          <a:pt x="190" y="610"/>
                        </a:cubicBezTo>
                        <a:cubicBezTo>
                          <a:pt x="194" y="616"/>
                          <a:pt x="196" y="620"/>
                          <a:pt x="202" y="624"/>
                        </a:cubicBezTo>
                        <a:cubicBezTo>
                          <a:pt x="207" y="628"/>
                          <a:pt x="212" y="631"/>
                          <a:pt x="217" y="635"/>
                        </a:cubicBezTo>
                        <a:cubicBezTo>
                          <a:pt x="222" y="640"/>
                          <a:pt x="227" y="645"/>
                          <a:pt x="231" y="651"/>
                        </a:cubicBezTo>
                        <a:cubicBezTo>
                          <a:pt x="237" y="660"/>
                          <a:pt x="243" y="670"/>
                          <a:pt x="249" y="680"/>
                        </a:cubicBezTo>
                        <a:cubicBezTo>
                          <a:pt x="253" y="684"/>
                          <a:pt x="254" y="688"/>
                          <a:pt x="255" y="694"/>
                        </a:cubicBezTo>
                        <a:cubicBezTo>
                          <a:pt x="255" y="700"/>
                          <a:pt x="260" y="705"/>
                          <a:pt x="263" y="710"/>
                        </a:cubicBezTo>
                        <a:cubicBezTo>
                          <a:pt x="266" y="713"/>
                          <a:pt x="268" y="714"/>
                          <a:pt x="272" y="716"/>
                        </a:cubicBezTo>
                        <a:cubicBezTo>
                          <a:pt x="279" y="719"/>
                          <a:pt x="286" y="721"/>
                          <a:pt x="292" y="724"/>
                        </a:cubicBezTo>
                        <a:cubicBezTo>
                          <a:pt x="300" y="726"/>
                          <a:pt x="318" y="731"/>
                          <a:pt x="319" y="740"/>
                        </a:cubicBezTo>
                        <a:cubicBezTo>
                          <a:pt x="319" y="743"/>
                          <a:pt x="318" y="746"/>
                          <a:pt x="318" y="749"/>
                        </a:cubicBezTo>
                        <a:cubicBezTo>
                          <a:pt x="317" y="752"/>
                          <a:pt x="318" y="754"/>
                          <a:pt x="319" y="757"/>
                        </a:cubicBezTo>
                        <a:cubicBezTo>
                          <a:pt x="320" y="762"/>
                          <a:pt x="322" y="768"/>
                          <a:pt x="319" y="772"/>
                        </a:cubicBezTo>
                        <a:cubicBezTo>
                          <a:pt x="321" y="770"/>
                          <a:pt x="322" y="768"/>
                          <a:pt x="323" y="765"/>
                        </a:cubicBezTo>
                        <a:cubicBezTo>
                          <a:pt x="323" y="763"/>
                          <a:pt x="323" y="759"/>
                          <a:pt x="324" y="758"/>
                        </a:cubicBezTo>
                        <a:cubicBezTo>
                          <a:pt x="326" y="757"/>
                          <a:pt x="333" y="762"/>
                          <a:pt x="333" y="763"/>
                        </a:cubicBezTo>
                        <a:cubicBezTo>
                          <a:pt x="334" y="765"/>
                          <a:pt x="332" y="765"/>
                          <a:pt x="331" y="767"/>
                        </a:cubicBezTo>
                        <a:cubicBezTo>
                          <a:pt x="330" y="768"/>
                          <a:pt x="329" y="770"/>
                          <a:pt x="328" y="772"/>
                        </a:cubicBezTo>
                        <a:cubicBezTo>
                          <a:pt x="327" y="773"/>
                          <a:pt x="323" y="775"/>
                          <a:pt x="323" y="777"/>
                        </a:cubicBezTo>
                        <a:cubicBezTo>
                          <a:pt x="322" y="782"/>
                          <a:pt x="329" y="779"/>
                          <a:pt x="330" y="782"/>
                        </a:cubicBezTo>
                        <a:cubicBezTo>
                          <a:pt x="332" y="785"/>
                          <a:pt x="323" y="784"/>
                          <a:pt x="321" y="785"/>
                        </a:cubicBezTo>
                        <a:cubicBezTo>
                          <a:pt x="321" y="786"/>
                          <a:pt x="318" y="788"/>
                          <a:pt x="318" y="789"/>
                        </a:cubicBezTo>
                        <a:cubicBezTo>
                          <a:pt x="317" y="792"/>
                          <a:pt x="319" y="792"/>
                          <a:pt x="321" y="794"/>
                        </a:cubicBezTo>
                        <a:cubicBezTo>
                          <a:pt x="327" y="800"/>
                          <a:pt x="315" y="795"/>
                          <a:pt x="314" y="797"/>
                        </a:cubicBezTo>
                        <a:cubicBezTo>
                          <a:pt x="314" y="799"/>
                          <a:pt x="318" y="800"/>
                          <a:pt x="319" y="801"/>
                        </a:cubicBezTo>
                        <a:cubicBezTo>
                          <a:pt x="322" y="803"/>
                          <a:pt x="319" y="803"/>
                          <a:pt x="319" y="806"/>
                        </a:cubicBezTo>
                        <a:cubicBezTo>
                          <a:pt x="318" y="807"/>
                          <a:pt x="321" y="809"/>
                          <a:pt x="318" y="810"/>
                        </a:cubicBezTo>
                        <a:cubicBezTo>
                          <a:pt x="315" y="810"/>
                          <a:pt x="315" y="806"/>
                          <a:pt x="313" y="809"/>
                        </a:cubicBezTo>
                        <a:cubicBezTo>
                          <a:pt x="311" y="810"/>
                          <a:pt x="314" y="813"/>
                          <a:pt x="315" y="814"/>
                        </a:cubicBezTo>
                        <a:cubicBezTo>
                          <a:pt x="317" y="815"/>
                          <a:pt x="320" y="815"/>
                          <a:pt x="323" y="814"/>
                        </a:cubicBezTo>
                        <a:cubicBezTo>
                          <a:pt x="324" y="814"/>
                          <a:pt x="335" y="809"/>
                          <a:pt x="333" y="814"/>
                        </a:cubicBezTo>
                        <a:cubicBezTo>
                          <a:pt x="333" y="815"/>
                          <a:pt x="329" y="816"/>
                          <a:pt x="328" y="816"/>
                        </a:cubicBezTo>
                        <a:cubicBezTo>
                          <a:pt x="326" y="818"/>
                          <a:pt x="327" y="819"/>
                          <a:pt x="327" y="821"/>
                        </a:cubicBezTo>
                        <a:cubicBezTo>
                          <a:pt x="328" y="822"/>
                          <a:pt x="329" y="825"/>
                          <a:pt x="327" y="825"/>
                        </a:cubicBezTo>
                        <a:cubicBezTo>
                          <a:pt x="324" y="826"/>
                          <a:pt x="323" y="821"/>
                          <a:pt x="321" y="821"/>
                        </a:cubicBezTo>
                        <a:cubicBezTo>
                          <a:pt x="316" y="822"/>
                          <a:pt x="322" y="828"/>
                          <a:pt x="323" y="830"/>
                        </a:cubicBezTo>
                        <a:cubicBezTo>
                          <a:pt x="325" y="832"/>
                          <a:pt x="328" y="832"/>
                          <a:pt x="330" y="834"/>
                        </a:cubicBezTo>
                        <a:cubicBezTo>
                          <a:pt x="333" y="835"/>
                          <a:pt x="334" y="838"/>
                          <a:pt x="336" y="840"/>
                        </a:cubicBezTo>
                        <a:cubicBezTo>
                          <a:pt x="340" y="843"/>
                          <a:pt x="341" y="837"/>
                          <a:pt x="343" y="835"/>
                        </a:cubicBezTo>
                        <a:cubicBezTo>
                          <a:pt x="344" y="834"/>
                          <a:pt x="346" y="834"/>
                          <a:pt x="346" y="832"/>
                        </a:cubicBezTo>
                        <a:cubicBezTo>
                          <a:pt x="348" y="830"/>
                          <a:pt x="346" y="827"/>
                          <a:pt x="349" y="826"/>
                        </a:cubicBezTo>
                        <a:cubicBezTo>
                          <a:pt x="352" y="825"/>
                          <a:pt x="354" y="828"/>
                          <a:pt x="356" y="824"/>
                        </a:cubicBezTo>
                        <a:cubicBezTo>
                          <a:pt x="357" y="823"/>
                          <a:pt x="356" y="820"/>
                          <a:pt x="359" y="820"/>
                        </a:cubicBezTo>
                        <a:cubicBezTo>
                          <a:pt x="361" y="820"/>
                          <a:pt x="360" y="821"/>
                          <a:pt x="360" y="822"/>
                        </a:cubicBezTo>
                        <a:cubicBezTo>
                          <a:pt x="361" y="823"/>
                          <a:pt x="360" y="824"/>
                          <a:pt x="361" y="825"/>
                        </a:cubicBezTo>
                        <a:cubicBezTo>
                          <a:pt x="361" y="826"/>
                          <a:pt x="362" y="827"/>
                          <a:pt x="362" y="827"/>
                        </a:cubicBezTo>
                        <a:cubicBezTo>
                          <a:pt x="362" y="830"/>
                          <a:pt x="361" y="830"/>
                          <a:pt x="359" y="831"/>
                        </a:cubicBezTo>
                        <a:cubicBezTo>
                          <a:pt x="353" y="835"/>
                          <a:pt x="357" y="839"/>
                          <a:pt x="361" y="841"/>
                        </a:cubicBezTo>
                        <a:cubicBezTo>
                          <a:pt x="363" y="842"/>
                          <a:pt x="365" y="844"/>
                          <a:pt x="368" y="844"/>
                        </a:cubicBezTo>
                        <a:cubicBezTo>
                          <a:pt x="370" y="844"/>
                          <a:pt x="370" y="842"/>
                          <a:pt x="373" y="842"/>
                        </a:cubicBezTo>
                        <a:cubicBezTo>
                          <a:pt x="376" y="842"/>
                          <a:pt x="376" y="844"/>
                          <a:pt x="375" y="846"/>
                        </a:cubicBezTo>
                        <a:cubicBezTo>
                          <a:pt x="374" y="850"/>
                          <a:pt x="373" y="847"/>
                          <a:pt x="370" y="847"/>
                        </a:cubicBezTo>
                        <a:cubicBezTo>
                          <a:pt x="366" y="847"/>
                          <a:pt x="366" y="851"/>
                          <a:pt x="362" y="850"/>
                        </a:cubicBezTo>
                        <a:cubicBezTo>
                          <a:pt x="359" y="850"/>
                          <a:pt x="359" y="848"/>
                          <a:pt x="357" y="846"/>
                        </a:cubicBezTo>
                        <a:cubicBezTo>
                          <a:pt x="352" y="841"/>
                          <a:pt x="350" y="848"/>
                          <a:pt x="354" y="852"/>
                        </a:cubicBezTo>
                        <a:cubicBezTo>
                          <a:pt x="358" y="856"/>
                          <a:pt x="364" y="853"/>
                          <a:pt x="365" y="859"/>
                        </a:cubicBezTo>
                        <a:cubicBezTo>
                          <a:pt x="366" y="865"/>
                          <a:pt x="363" y="868"/>
                          <a:pt x="370" y="86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4" name="Freeform 240">
                    <a:extLst>
                      <a:ext uri="{FF2B5EF4-FFF2-40B4-BE49-F238E27FC236}">
                        <a16:creationId xmlns:a16="http://schemas.microsoft.com/office/drawing/2014/main" id="{A5EBD0A0-A434-4AF0-A44B-DAC50F4BEB6D}"/>
                      </a:ext>
                    </a:extLst>
                  </p:cNvPr>
                  <p:cNvSpPr>
                    <a:spLocks/>
                  </p:cNvSpPr>
                  <p:nvPr/>
                </p:nvSpPr>
                <p:spPr bwMode="auto">
                  <a:xfrm>
                    <a:off x="3846517" y="2987714"/>
                    <a:ext cx="0"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0"/>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5" name="Freeform 241">
                    <a:extLst>
                      <a:ext uri="{FF2B5EF4-FFF2-40B4-BE49-F238E27FC236}">
                        <a16:creationId xmlns:a16="http://schemas.microsoft.com/office/drawing/2014/main" id="{9BA2CBEE-9E07-4C45-A68F-5FEEDF97268B}"/>
                      </a:ext>
                    </a:extLst>
                  </p:cNvPr>
                  <p:cNvSpPr>
                    <a:spLocks/>
                  </p:cNvSpPr>
                  <p:nvPr/>
                </p:nvSpPr>
                <p:spPr bwMode="auto">
                  <a:xfrm>
                    <a:off x="3760792" y="2954376"/>
                    <a:ext cx="92075" cy="36513"/>
                  </a:xfrm>
                  <a:custGeom>
                    <a:avLst/>
                    <a:gdLst>
                      <a:gd name="T0" fmla="*/ 80 w 86"/>
                      <a:gd name="T1" fmla="*/ 32 h 34"/>
                      <a:gd name="T2" fmla="*/ 80 w 86"/>
                      <a:gd name="T3" fmla="*/ 32 h 34"/>
                      <a:gd name="T4" fmla="*/ 83 w 86"/>
                      <a:gd name="T5" fmla="*/ 26 h 34"/>
                      <a:gd name="T6" fmla="*/ 75 w 86"/>
                      <a:gd name="T7" fmla="*/ 21 h 34"/>
                      <a:gd name="T8" fmla="*/ 68 w 86"/>
                      <a:gd name="T9" fmla="*/ 21 h 34"/>
                      <a:gd name="T10" fmla="*/ 63 w 86"/>
                      <a:gd name="T11" fmla="*/ 15 h 34"/>
                      <a:gd name="T12" fmla="*/ 47 w 86"/>
                      <a:gd name="T13" fmla="*/ 9 h 34"/>
                      <a:gd name="T14" fmla="*/ 34 w 86"/>
                      <a:gd name="T15" fmla="*/ 2 h 34"/>
                      <a:gd name="T16" fmla="*/ 15 w 86"/>
                      <a:gd name="T17" fmla="*/ 3 h 34"/>
                      <a:gd name="T18" fmla="*/ 7 w 86"/>
                      <a:gd name="T19" fmla="*/ 6 h 34"/>
                      <a:gd name="T20" fmla="*/ 25 w 86"/>
                      <a:gd name="T21" fmla="*/ 16 h 34"/>
                      <a:gd name="T22" fmla="*/ 38 w 86"/>
                      <a:gd name="T23" fmla="*/ 24 h 34"/>
                      <a:gd name="T24" fmla="*/ 48 w 86"/>
                      <a:gd name="T25" fmla="*/ 26 h 34"/>
                      <a:gd name="T26" fmla="*/ 57 w 86"/>
                      <a:gd name="T27" fmla="*/ 31 h 34"/>
                      <a:gd name="T28" fmla="*/ 67 w 86"/>
                      <a:gd name="T29" fmla="*/ 33 h 34"/>
                      <a:gd name="T30" fmla="*/ 80 w 86"/>
                      <a:gd name="T3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34">
                        <a:moveTo>
                          <a:pt x="80" y="32"/>
                        </a:moveTo>
                        <a:cubicBezTo>
                          <a:pt x="81" y="31"/>
                          <a:pt x="82" y="31"/>
                          <a:pt x="80" y="32"/>
                        </a:cubicBezTo>
                        <a:cubicBezTo>
                          <a:pt x="83" y="30"/>
                          <a:pt x="86" y="30"/>
                          <a:pt x="83" y="26"/>
                        </a:cubicBezTo>
                        <a:cubicBezTo>
                          <a:pt x="81" y="24"/>
                          <a:pt x="78" y="22"/>
                          <a:pt x="75" y="21"/>
                        </a:cubicBezTo>
                        <a:cubicBezTo>
                          <a:pt x="73" y="20"/>
                          <a:pt x="70" y="22"/>
                          <a:pt x="68" y="21"/>
                        </a:cubicBezTo>
                        <a:cubicBezTo>
                          <a:pt x="65" y="20"/>
                          <a:pt x="65" y="16"/>
                          <a:pt x="63" y="15"/>
                        </a:cubicBezTo>
                        <a:cubicBezTo>
                          <a:pt x="60" y="10"/>
                          <a:pt x="53" y="10"/>
                          <a:pt x="47" y="9"/>
                        </a:cubicBezTo>
                        <a:cubicBezTo>
                          <a:pt x="42" y="7"/>
                          <a:pt x="39" y="3"/>
                          <a:pt x="34" y="2"/>
                        </a:cubicBezTo>
                        <a:cubicBezTo>
                          <a:pt x="27" y="2"/>
                          <a:pt x="21" y="4"/>
                          <a:pt x="15" y="3"/>
                        </a:cubicBezTo>
                        <a:cubicBezTo>
                          <a:pt x="13" y="2"/>
                          <a:pt x="0" y="0"/>
                          <a:pt x="7" y="6"/>
                        </a:cubicBezTo>
                        <a:cubicBezTo>
                          <a:pt x="12" y="11"/>
                          <a:pt x="21" y="8"/>
                          <a:pt x="25" y="16"/>
                        </a:cubicBezTo>
                        <a:cubicBezTo>
                          <a:pt x="28" y="22"/>
                          <a:pt x="32" y="23"/>
                          <a:pt x="38" y="24"/>
                        </a:cubicBezTo>
                        <a:cubicBezTo>
                          <a:pt x="42" y="24"/>
                          <a:pt x="45" y="25"/>
                          <a:pt x="48" y="26"/>
                        </a:cubicBezTo>
                        <a:cubicBezTo>
                          <a:pt x="51" y="27"/>
                          <a:pt x="54" y="29"/>
                          <a:pt x="57" y="31"/>
                        </a:cubicBezTo>
                        <a:cubicBezTo>
                          <a:pt x="60" y="33"/>
                          <a:pt x="64" y="32"/>
                          <a:pt x="67" y="33"/>
                        </a:cubicBezTo>
                        <a:cubicBezTo>
                          <a:pt x="71" y="33"/>
                          <a:pt x="77" y="34"/>
                          <a:pt x="80" y="3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6" name="Freeform 242">
                    <a:extLst>
                      <a:ext uri="{FF2B5EF4-FFF2-40B4-BE49-F238E27FC236}">
                        <a16:creationId xmlns:a16="http://schemas.microsoft.com/office/drawing/2014/main" id="{12F64233-A4AB-4047-86B8-AD863AC4762E}"/>
                      </a:ext>
                    </a:extLst>
                  </p:cNvPr>
                  <p:cNvSpPr>
                    <a:spLocks/>
                  </p:cNvSpPr>
                  <p:nvPr/>
                </p:nvSpPr>
                <p:spPr bwMode="auto">
                  <a:xfrm>
                    <a:off x="1751014" y="2913101"/>
                    <a:ext cx="165100" cy="104776"/>
                  </a:xfrm>
                  <a:custGeom>
                    <a:avLst/>
                    <a:gdLst>
                      <a:gd name="T0" fmla="*/ 131 w 153"/>
                      <a:gd name="T1" fmla="*/ 94 h 98"/>
                      <a:gd name="T2" fmla="*/ 131 w 153"/>
                      <a:gd name="T3" fmla="*/ 94 h 98"/>
                      <a:gd name="T4" fmla="*/ 144 w 153"/>
                      <a:gd name="T5" fmla="*/ 97 h 98"/>
                      <a:gd name="T6" fmla="*/ 147 w 153"/>
                      <a:gd name="T7" fmla="*/ 87 h 98"/>
                      <a:gd name="T8" fmla="*/ 140 w 153"/>
                      <a:gd name="T9" fmla="*/ 80 h 98"/>
                      <a:gd name="T10" fmla="*/ 136 w 153"/>
                      <a:gd name="T11" fmla="*/ 68 h 98"/>
                      <a:gd name="T12" fmla="*/ 113 w 153"/>
                      <a:gd name="T13" fmla="*/ 59 h 98"/>
                      <a:gd name="T14" fmla="*/ 104 w 153"/>
                      <a:gd name="T15" fmla="*/ 52 h 98"/>
                      <a:gd name="T16" fmla="*/ 101 w 153"/>
                      <a:gd name="T17" fmla="*/ 46 h 98"/>
                      <a:gd name="T18" fmla="*/ 97 w 153"/>
                      <a:gd name="T19" fmla="*/ 40 h 98"/>
                      <a:gd name="T20" fmla="*/ 90 w 153"/>
                      <a:gd name="T21" fmla="*/ 27 h 98"/>
                      <a:gd name="T22" fmla="*/ 77 w 153"/>
                      <a:gd name="T23" fmla="*/ 20 h 98"/>
                      <a:gd name="T24" fmla="*/ 50 w 153"/>
                      <a:gd name="T25" fmla="*/ 16 h 98"/>
                      <a:gd name="T26" fmla="*/ 34 w 153"/>
                      <a:gd name="T27" fmla="*/ 10 h 98"/>
                      <a:gd name="T28" fmla="*/ 21 w 153"/>
                      <a:gd name="T29" fmla="*/ 3 h 98"/>
                      <a:gd name="T30" fmla="*/ 3 w 153"/>
                      <a:gd name="T31" fmla="*/ 8 h 98"/>
                      <a:gd name="T32" fmla="*/ 7 w 153"/>
                      <a:gd name="T33" fmla="*/ 12 h 98"/>
                      <a:gd name="T34" fmla="*/ 9 w 153"/>
                      <a:gd name="T35" fmla="*/ 16 h 98"/>
                      <a:gd name="T36" fmla="*/ 14 w 153"/>
                      <a:gd name="T37" fmla="*/ 15 h 98"/>
                      <a:gd name="T38" fmla="*/ 23 w 153"/>
                      <a:gd name="T39" fmla="*/ 12 h 98"/>
                      <a:gd name="T40" fmla="*/ 28 w 153"/>
                      <a:gd name="T41" fmla="*/ 12 h 98"/>
                      <a:gd name="T42" fmla="*/ 29 w 153"/>
                      <a:gd name="T43" fmla="*/ 17 h 98"/>
                      <a:gd name="T44" fmla="*/ 30 w 153"/>
                      <a:gd name="T45" fmla="*/ 22 h 98"/>
                      <a:gd name="T46" fmla="*/ 24 w 153"/>
                      <a:gd name="T47" fmla="*/ 21 h 98"/>
                      <a:gd name="T48" fmla="*/ 16 w 153"/>
                      <a:gd name="T49" fmla="*/ 22 h 98"/>
                      <a:gd name="T50" fmla="*/ 19 w 153"/>
                      <a:gd name="T51" fmla="*/ 24 h 98"/>
                      <a:gd name="T52" fmla="*/ 19 w 153"/>
                      <a:gd name="T53" fmla="*/ 27 h 98"/>
                      <a:gd name="T54" fmla="*/ 20 w 153"/>
                      <a:gd name="T55" fmla="*/ 29 h 98"/>
                      <a:gd name="T56" fmla="*/ 25 w 153"/>
                      <a:gd name="T57" fmla="*/ 28 h 98"/>
                      <a:gd name="T58" fmla="*/ 29 w 153"/>
                      <a:gd name="T59" fmla="*/ 28 h 98"/>
                      <a:gd name="T60" fmla="*/ 32 w 153"/>
                      <a:gd name="T61" fmla="*/ 31 h 98"/>
                      <a:gd name="T62" fmla="*/ 34 w 153"/>
                      <a:gd name="T63" fmla="*/ 30 h 98"/>
                      <a:gd name="T64" fmla="*/ 40 w 153"/>
                      <a:gd name="T65" fmla="*/ 32 h 98"/>
                      <a:gd name="T66" fmla="*/ 38 w 153"/>
                      <a:gd name="T67" fmla="*/ 38 h 98"/>
                      <a:gd name="T68" fmla="*/ 44 w 153"/>
                      <a:gd name="T69" fmla="*/ 36 h 98"/>
                      <a:gd name="T70" fmla="*/ 51 w 153"/>
                      <a:gd name="T71" fmla="*/ 37 h 98"/>
                      <a:gd name="T72" fmla="*/ 54 w 153"/>
                      <a:gd name="T73" fmla="*/ 42 h 98"/>
                      <a:gd name="T74" fmla="*/ 59 w 153"/>
                      <a:gd name="T75" fmla="*/ 43 h 98"/>
                      <a:gd name="T76" fmla="*/ 62 w 153"/>
                      <a:gd name="T77" fmla="*/ 46 h 98"/>
                      <a:gd name="T78" fmla="*/ 68 w 153"/>
                      <a:gd name="T79" fmla="*/ 47 h 98"/>
                      <a:gd name="T80" fmla="*/ 64 w 153"/>
                      <a:gd name="T81" fmla="*/ 50 h 98"/>
                      <a:gd name="T82" fmla="*/ 59 w 153"/>
                      <a:gd name="T83" fmla="*/ 51 h 98"/>
                      <a:gd name="T84" fmla="*/ 59 w 153"/>
                      <a:gd name="T85" fmla="*/ 56 h 98"/>
                      <a:gd name="T86" fmla="*/ 67 w 153"/>
                      <a:gd name="T87" fmla="*/ 56 h 98"/>
                      <a:gd name="T88" fmla="*/ 79 w 153"/>
                      <a:gd name="T89" fmla="*/ 60 h 98"/>
                      <a:gd name="T90" fmla="*/ 82 w 153"/>
                      <a:gd name="T91" fmla="*/ 66 h 98"/>
                      <a:gd name="T92" fmla="*/ 79 w 153"/>
                      <a:gd name="T93" fmla="*/ 69 h 98"/>
                      <a:gd name="T94" fmla="*/ 81 w 153"/>
                      <a:gd name="T95" fmla="*/ 71 h 98"/>
                      <a:gd name="T96" fmla="*/ 90 w 153"/>
                      <a:gd name="T97" fmla="*/ 70 h 98"/>
                      <a:gd name="T98" fmla="*/ 103 w 153"/>
                      <a:gd name="T99" fmla="*/ 71 h 98"/>
                      <a:gd name="T100" fmla="*/ 105 w 153"/>
                      <a:gd name="T101" fmla="*/ 66 h 98"/>
                      <a:gd name="T102" fmla="*/ 107 w 153"/>
                      <a:gd name="T103" fmla="*/ 68 h 98"/>
                      <a:gd name="T104" fmla="*/ 105 w 153"/>
                      <a:gd name="T105" fmla="*/ 75 h 98"/>
                      <a:gd name="T106" fmla="*/ 99 w 153"/>
                      <a:gd name="T107" fmla="*/ 77 h 98"/>
                      <a:gd name="T108" fmla="*/ 104 w 153"/>
                      <a:gd name="T109" fmla="*/ 84 h 98"/>
                      <a:gd name="T110" fmla="*/ 131 w 153"/>
                      <a:gd name="T111" fmla="*/ 94 h 98"/>
                      <a:gd name="T112" fmla="*/ 131 w 153"/>
                      <a:gd name="T11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3" h="98">
                        <a:moveTo>
                          <a:pt x="131" y="94"/>
                        </a:moveTo>
                        <a:cubicBezTo>
                          <a:pt x="132" y="94"/>
                          <a:pt x="132" y="94"/>
                          <a:pt x="131" y="94"/>
                        </a:cubicBezTo>
                        <a:cubicBezTo>
                          <a:pt x="135" y="95"/>
                          <a:pt x="139" y="98"/>
                          <a:pt x="144" y="97"/>
                        </a:cubicBezTo>
                        <a:cubicBezTo>
                          <a:pt x="149" y="95"/>
                          <a:pt x="153" y="91"/>
                          <a:pt x="147" y="87"/>
                        </a:cubicBezTo>
                        <a:cubicBezTo>
                          <a:pt x="144" y="85"/>
                          <a:pt x="142" y="84"/>
                          <a:pt x="140" y="80"/>
                        </a:cubicBezTo>
                        <a:cubicBezTo>
                          <a:pt x="138" y="76"/>
                          <a:pt x="138" y="72"/>
                          <a:pt x="136" y="68"/>
                        </a:cubicBezTo>
                        <a:cubicBezTo>
                          <a:pt x="132" y="60"/>
                          <a:pt x="120" y="62"/>
                          <a:pt x="113" y="59"/>
                        </a:cubicBezTo>
                        <a:cubicBezTo>
                          <a:pt x="110" y="57"/>
                          <a:pt x="106" y="55"/>
                          <a:pt x="104" y="52"/>
                        </a:cubicBezTo>
                        <a:cubicBezTo>
                          <a:pt x="103" y="50"/>
                          <a:pt x="103" y="48"/>
                          <a:pt x="101" y="46"/>
                        </a:cubicBezTo>
                        <a:cubicBezTo>
                          <a:pt x="100" y="44"/>
                          <a:pt x="98" y="42"/>
                          <a:pt x="97" y="40"/>
                        </a:cubicBezTo>
                        <a:cubicBezTo>
                          <a:pt x="94" y="35"/>
                          <a:pt x="94" y="31"/>
                          <a:pt x="90" y="27"/>
                        </a:cubicBezTo>
                        <a:cubicBezTo>
                          <a:pt x="87" y="23"/>
                          <a:pt x="82" y="21"/>
                          <a:pt x="77" y="20"/>
                        </a:cubicBezTo>
                        <a:cubicBezTo>
                          <a:pt x="68" y="18"/>
                          <a:pt x="58" y="19"/>
                          <a:pt x="50" y="16"/>
                        </a:cubicBezTo>
                        <a:cubicBezTo>
                          <a:pt x="44" y="14"/>
                          <a:pt x="39" y="13"/>
                          <a:pt x="34" y="10"/>
                        </a:cubicBezTo>
                        <a:cubicBezTo>
                          <a:pt x="30" y="8"/>
                          <a:pt x="26" y="5"/>
                          <a:pt x="21" y="3"/>
                        </a:cubicBezTo>
                        <a:cubicBezTo>
                          <a:pt x="18" y="1"/>
                          <a:pt x="0" y="0"/>
                          <a:pt x="3" y="8"/>
                        </a:cubicBezTo>
                        <a:cubicBezTo>
                          <a:pt x="4" y="10"/>
                          <a:pt x="6" y="11"/>
                          <a:pt x="7" y="12"/>
                        </a:cubicBezTo>
                        <a:cubicBezTo>
                          <a:pt x="8" y="13"/>
                          <a:pt x="7" y="15"/>
                          <a:pt x="9" y="16"/>
                        </a:cubicBezTo>
                        <a:cubicBezTo>
                          <a:pt x="11" y="16"/>
                          <a:pt x="12" y="15"/>
                          <a:pt x="14" y="15"/>
                        </a:cubicBezTo>
                        <a:cubicBezTo>
                          <a:pt x="17" y="14"/>
                          <a:pt x="20" y="13"/>
                          <a:pt x="23" y="12"/>
                        </a:cubicBezTo>
                        <a:cubicBezTo>
                          <a:pt x="25" y="12"/>
                          <a:pt x="27" y="11"/>
                          <a:pt x="28" y="12"/>
                        </a:cubicBezTo>
                        <a:cubicBezTo>
                          <a:pt x="32" y="15"/>
                          <a:pt x="29" y="15"/>
                          <a:pt x="29" y="17"/>
                        </a:cubicBezTo>
                        <a:cubicBezTo>
                          <a:pt x="29" y="18"/>
                          <a:pt x="31" y="20"/>
                          <a:pt x="30" y="22"/>
                        </a:cubicBezTo>
                        <a:cubicBezTo>
                          <a:pt x="29" y="25"/>
                          <a:pt x="25" y="21"/>
                          <a:pt x="24" y="21"/>
                        </a:cubicBezTo>
                        <a:cubicBezTo>
                          <a:pt x="22" y="19"/>
                          <a:pt x="14" y="17"/>
                          <a:pt x="16" y="22"/>
                        </a:cubicBezTo>
                        <a:cubicBezTo>
                          <a:pt x="16" y="23"/>
                          <a:pt x="18" y="23"/>
                          <a:pt x="19" y="24"/>
                        </a:cubicBezTo>
                        <a:cubicBezTo>
                          <a:pt x="19" y="25"/>
                          <a:pt x="19" y="26"/>
                          <a:pt x="19" y="27"/>
                        </a:cubicBezTo>
                        <a:cubicBezTo>
                          <a:pt x="20" y="27"/>
                          <a:pt x="19" y="28"/>
                          <a:pt x="20" y="29"/>
                        </a:cubicBezTo>
                        <a:cubicBezTo>
                          <a:pt x="22" y="30"/>
                          <a:pt x="23" y="28"/>
                          <a:pt x="25" y="28"/>
                        </a:cubicBezTo>
                        <a:cubicBezTo>
                          <a:pt x="26" y="27"/>
                          <a:pt x="28" y="27"/>
                          <a:pt x="29" y="28"/>
                        </a:cubicBezTo>
                        <a:cubicBezTo>
                          <a:pt x="30" y="29"/>
                          <a:pt x="31" y="31"/>
                          <a:pt x="32" y="31"/>
                        </a:cubicBezTo>
                        <a:cubicBezTo>
                          <a:pt x="33" y="32"/>
                          <a:pt x="34" y="30"/>
                          <a:pt x="34" y="30"/>
                        </a:cubicBezTo>
                        <a:cubicBezTo>
                          <a:pt x="36" y="29"/>
                          <a:pt x="42" y="27"/>
                          <a:pt x="40" y="32"/>
                        </a:cubicBezTo>
                        <a:cubicBezTo>
                          <a:pt x="40" y="35"/>
                          <a:pt x="33" y="36"/>
                          <a:pt x="38" y="38"/>
                        </a:cubicBezTo>
                        <a:cubicBezTo>
                          <a:pt x="41" y="40"/>
                          <a:pt x="42" y="37"/>
                          <a:pt x="44" y="36"/>
                        </a:cubicBezTo>
                        <a:cubicBezTo>
                          <a:pt x="46" y="35"/>
                          <a:pt x="49" y="36"/>
                          <a:pt x="51" y="37"/>
                        </a:cubicBezTo>
                        <a:cubicBezTo>
                          <a:pt x="55" y="38"/>
                          <a:pt x="51" y="40"/>
                          <a:pt x="54" y="42"/>
                        </a:cubicBezTo>
                        <a:cubicBezTo>
                          <a:pt x="55" y="43"/>
                          <a:pt x="58" y="42"/>
                          <a:pt x="59" y="43"/>
                        </a:cubicBezTo>
                        <a:cubicBezTo>
                          <a:pt x="60" y="44"/>
                          <a:pt x="61" y="46"/>
                          <a:pt x="62" y="46"/>
                        </a:cubicBezTo>
                        <a:cubicBezTo>
                          <a:pt x="64" y="47"/>
                          <a:pt x="67" y="45"/>
                          <a:pt x="68" y="47"/>
                        </a:cubicBezTo>
                        <a:cubicBezTo>
                          <a:pt x="68" y="49"/>
                          <a:pt x="65" y="50"/>
                          <a:pt x="64" y="50"/>
                        </a:cubicBezTo>
                        <a:cubicBezTo>
                          <a:pt x="63" y="51"/>
                          <a:pt x="60" y="49"/>
                          <a:pt x="59" y="51"/>
                        </a:cubicBezTo>
                        <a:cubicBezTo>
                          <a:pt x="57" y="52"/>
                          <a:pt x="57" y="55"/>
                          <a:pt x="59" y="56"/>
                        </a:cubicBezTo>
                        <a:cubicBezTo>
                          <a:pt x="61" y="57"/>
                          <a:pt x="65" y="56"/>
                          <a:pt x="67" y="56"/>
                        </a:cubicBezTo>
                        <a:cubicBezTo>
                          <a:pt x="72" y="57"/>
                          <a:pt x="76" y="56"/>
                          <a:pt x="79" y="60"/>
                        </a:cubicBezTo>
                        <a:cubicBezTo>
                          <a:pt x="79" y="61"/>
                          <a:pt x="82" y="65"/>
                          <a:pt x="82" y="66"/>
                        </a:cubicBezTo>
                        <a:cubicBezTo>
                          <a:pt x="82" y="68"/>
                          <a:pt x="80" y="68"/>
                          <a:pt x="79" y="69"/>
                        </a:cubicBezTo>
                        <a:cubicBezTo>
                          <a:pt x="78" y="71"/>
                          <a:pt x="78" y="71"/>
                          <a:pt x="81" y="71"/>
                        </a:cubicBezTo>
                        <a:cubicBezTo>
                          <a:pt x="84" y="71"/>
                          <a:pt x="87" y="70"/>
                          <a:pt x="90" y="70"/>
                        </a:cubicBezTo>
                        <a:cubicBezTo>
                          <a:pt x="93" y="71"/>
                          <a:pt x="100" y="75"/>
                          <a:pt x="103" y="71"/>
                        </a:cubicBezTo>
                        <a:cubicBezTo>
                          <a:pt x="104" y="69"/>
                          <a:pt x="103" y="67"/>
                          <a:pt x="105" y="66"/>
                        </a:cubicBezTo>
                        <a:cubicBezTo>
                          <a:pt x="107" y="63"/>
                          <a:pt x="107" y="66"/>
                          <a:pt x="107" y="68"/>
                        </a:cubicBezTo>
                        <a:cubicBezTo>
                          <a:pt x="107" y="71"/>
                          <a:pt x="107" y="73"/>
                          <a:pt x="105" y="75"/>
                        </a:cubicBezTo>
                        <a:cubicBezTo>
                          <a:pt x="103" y="77"/>
                          <a:pt x="100" y="75"/>
                          <a:pt x="99" y="77"/>
                        </a:cubicBezTo>
                        <a:cubicBezTo>
                          <a:pt x="95" y="80"/>
                          <a:pt x="101" y="83"/>
                          <a:pt x="104" y="84"/>
                        </a:cubicBezTo>
                        <a:cubicBezTo>
                          <a:pt x="113" y="87"/>
                          <a:pt x="122" y="90"/>
                          <a:pt x="131" y="94"/>
                        </a:cubicBezTo>
                        <a:cubicBezTo>
                          <a:pt x="131" y="93"/>
                          <a:pt x="130" y="93"/>
                          <a:pt x="131" y="9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7" name="Rectangle 243">
                    <a:extLst>
                      <a:ext uri="{FF2B5EF4-FFF2-40B4-BE49-F238E27FC236}">
                        <a16:creationId xmlns:a16="http://schemas.microsoft.com/office/drawing/2014/main" id="{7EF7D141-E025-4A6C-B590-DCAE28AD804A}"/>
                      </a:ext>
                    </a:extLst>
                  </p:cNvPr>
                  <p:cNvSpPr>
                    <a:spLocks noChangeArrowheads="1"/>
                  </p:cNvSpPr>
                  <p:nvPr/>
                </p:nvSpPr>
                <p:spPr bwMode="auto">
                  <a:xfrm>
                    <a:off x="1892302" y="3013114"/>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8" name="Freeform 244">
                    <a:extLst>
                      <a:ext uri="{FF2B5EF4-FFF2-40B4-BE49-F238E27FC236}">
                        <a16:creationId xmlns:a16="http://schemas.microsoft.com/office/drawing/2014/main" id="{552CB139-68A0-4B7B-9323-C8474E8C92CB}"/>
                      </a:ext>
                    </a:extLst>
                  </p:cNvPr>
                  <p:cNvSpPr>
                    <a:spLocks/>
                  </p:cNvSpPr>
                  <p:nvPr/>
                </p:nvSpPr>
                <p:spPr bwMode="auto">
                  <a:xfrm>
                    <a:off x="3876680" y="3100428"/>
                    <a:ext cx="36513" cy="26988"/>
                  </a:xfrm>
                  <a:custGeom>
                    <a:avLst/>
                    <a:gdLst>
                      <a:gd name="T0" fmla="*/ 8 w 33"/>
                      <a:gd name="T1" fmla="*/ 15 h 26"/>
                      <a:gd name="T2" fmla="*/ 2 w 33"/>
                      <a:gd name="T3" fmla="*/ 22 h 26"/>
                      <a:gd name="T4" fmla="*/ 11 w 33"/>
                      <a:gd name="T5" fmla="*/ 21 h 26"/>
                      <a:gd name="T6" fmla="*/ 16 w 33"/>
                      <a:gd name="T7" fmla="*/ 19 h 26"/>
                      <a:gd name="T8" fmla="*/ 23 w 33"/>
                      <a:gd name="T9" fmla="*/ 13 h 26"/>
                      <a:gd name="T10" fmla="*/ 23 w 33"/>
                      <a:gd name="T11" fmla="*/ 13 h 26"/>
                      <a:gd name="T12" fmla="*/ 23 w 33"/>
                      <a:gd name="T13" fmla="*/ 13 h 26"/>
                      <a:gd name="T14" fmla="*/ 30 w 33"/>
                      <a:gd name="T15" fmla="*/ 6 h 26"/>
                      <a:gd name="T16" fmla="*/ 21 w 33"/>
                      <a:gd name="T17" fmla="*/ 0 h 26"/>
                      <a:gd name="T18" fmla="*/ 14 w 33"/>
                      <a:gd name="T19" fmla="*/ 5 h 26"/>
                      <a:gd name="T20" fmla="*/ 8 w 33"/>
                      <a:gd name="T21" fmla="*/ 12 h 26"/>
                      <a:gd name="T22" fmla="*/ 11 w 33"/>
                      <a:gd name="T23" fmla="*/ 12 h 26"/>
                      <a:gd name="T24" fmla="*/ 8 w 33"/>
                      <a:gd name="T25"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6">
                        <a:moveTo>
                          <a:pt x="8" y="15"/>
                        </a:moveTo>
                        <a:cubicBezTo>
                          <a:pt x="5" y="16"/>
                          <a:pt x="0" y="18"/>
                          <a:pt x="2" y="22"/>
                        </a:cubicBezTo>
                        <a:cubicBezTo>
                          <a:pt x="4" y="26"/>
                          <a:pt x="8" y="22"/>
                          <a:pt x="11" y="21"/>
                        </a:cubicBezTo>
                        <a:cubicBezTo>
                          <a:pt x="13" y="20"/>
                          <a:pt x="15" y="20"/>
                          <a:pt x="16" y="19"/>
                        </a:cubicBezTo>
                        <a:cubicBezTo>
                          <a:pt x="19" y="18"/>
                          <a:pt x="20" y="15"/>
                          <a:pt x="23" y="13"/>
                        </a:cubicBezTo>
                        <a:cubicBezTo>
                          <a:pt x="22" y="14"/>
                          <a:pt x="22" y="14"/>
                          <a:pt x="23" y="13"/>
                        </a:cubicBezTo>
                        <a:cubicBezTo>
                          <a:pt x="24" y="13"/>
                          <a:pt x="23" y="13"/>
                          <a:pt x="23" y="13"/>
                        </a:cubicBezTo>
                        <a:cubicBezTo>
                          <a:pt x="26" y="11"/>
                          <a:pt x="33" y="11"/>
                          <a:pt x="30" y="6"/>
                        </a:cubicBezTo>
                        <a:cubicBezTo>
                          <a:pt x="29" y="3"/>
                          <a:pt x="24" y="0"/>
                          <a:pt x="21" y="0"/>
                        </a:cubicBezTo>
                        <a:cubicBezTo>
                          <a:pt x="17" y="0"/>
                          <a:pt x="16" y="4"/>
                          <a:pt x="14" y="5"/>
                        </a:cubicBezTo>
                        <a:cubicBezTo>
                          <a:pt x="12" y="6"/>
                          <a:pt x="3" y="8"/>
                          <a:pt x="8" y="12"/>
                        </a:cubicBezTo>
                        <a:cubicBezTo>
                          <a:pt x="8" y="12"/>
                          <a:pt x="10" y="11"/>
                          <a:pt x="11" y="12"/>
                        </a:cubicBezTo>
                        <a:cubicBezTo>
                          <a:pt x="11" y="14"/>
                          <a:pt x="9" y="15"/>
                          <a:pt x="8" y="1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9" name="Rectangle 245">
                    <a:extLst>
                      <a:ext uri="{FF2B5EF4-FFF2-40B4-BE49-F238E27FC236}">
                        <a16:creationId xmlns:a16="http://schemas.microsoft.com/office/drawing/2014/main" id="{D1E99104-C64A-43DA-AFB7-D0D8D9DE27A5}"/>
                      </a:ext>
                    </a:extLst>
                  </p:cNvPr>
                  <p:cNvSpPr>
                    <a:spLocks noChangeArrowheads="1"/>
                  </p:cNvSpPr>
                  <p:nvPr/>
                </p:nvSpPr>
                <p:spPr bwMode="auto">
                  <a:xfrm>
                    <a:off x="3902080" y="3114715"/>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0" name="Freeform 246">
                    <a:extLst>
                      <a:ext uri="{FF2B5EF4-FFF2-40B4-BE49-F238E27FC236}">
                        <a16:creationId xmlns:a16="http://schemas.microsoft.com/office/drawing/2014/main" id="{1DCEC80F-4C61-440D-8F0E-5081E1202E6E}"/>
                      </a:ext>
                    </a:extLst>
                  </p:cNvPr>
                  <p:cNvSpPr>
                    <a:spLocks/>
                  </p:cNvSpPr>
                  <p:nvPr/>
                </p:nvSpPr>
                <p:spPr bwMode="auto">
                  <a:xfrm>
                    <a:off x="3765555" y="3068677"/>
                    <a:ext cx="17463" cy="23813"/>
                  </a:xfrm>
                  <a:custGeom>
                    <a:avLst/>
                    <a:gdLst>
                      <a:gd name="T0" fmla="*/ 15 w 16"/>
                      <a:gd name="T1" fmla="*/ 18 h 22"/>
                      <a:gd name="T2" fmla="*/ 12 w 16"/>
                      <a:gd name="T3" fmla="*/ 11 h 22"/>
                      <a:gd name="T4" fmla="*/ 10 w 16"/>
                      <a:gd name="T5" fmla="*/ 2 h 22"/>
                      <a:gd name="T6" fmla="*/ 5 w 16"/>
                      <a:gd name="T7" fmla="*/ 9 h 22"/>
                      <a:gd name="T8" fmla="*/ 0 w 16"/>
                      <a:gd name="T9" fmla="*/ 13 h 22"/>
                      <a:gd name="T10" fmla="*/ 7 w 16"/>
                      <a:gd name="T11" fmla="*/ 15 h 22"/>
                      <a:gd name="T12" fmla="*/ 9 w 16"/>
                      <a:gd name="T13" fmla="*/ 20 h 22"/>
                      <a:gd name="T14" fmla="*/ 15 w 16"/>
                      <a:gd name="T15" fmla="*/ 1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15" y="18"/>
                        </a:moveTo>
                        <a:cubicBezTo>
                          <a:pt x="16" y="15"/>
                          <a:pt x="13" y="14"/>
                          <a:pt x="12" y="11"/>
                        </a:cubicBezTo>
                        <a:cubicBezTo>
                          <a:pt x="11" y="9"/>
                          <a:pt x="16" y="0"/>
                          <a:pt x="10" y="2"/>
                        </a:cubicBezTo>
                        <a:cubicBezTo>
                          <a:pt x="7" y="3"/>
                          <a:pt x="7" y="7"/>
                          <a:pt x="5" y="9"/>
                        </a:cubicBezTo>
                        <a:cubicBezTo>
                          <a:pt x="4" y="10"/>
                          <a:pt x="0" y="11"/>
                          <a:pt x="0" y="13"/>
                        </a:cubicBezTo>
                        <a:cubicBezTo>
                          <a:pt x="1" y="16"/>
                          <a:pt x="5" y="14"/>
                          <a:pt x="7" y="15"/>
                        </a:cubicBezTo>
                        <a:cubicBezTo>
                          <a:pt x="9" y="17"/>
                          <a:pt x="6" y="19"/>
                          <a:pt x="9" y="20"/>
                        </a:cubicBezTo>
                        <a:cubicBezTo>
                          <a:pt x="11" y="21"/>
                          <a:pt x="14" y="22"/>
                          <a:pt x="15" y="1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1" name="Freeform 247">
                    <a:extLst>
                      <a:ext uri="{FF2B5EF4-FFF2-40B4-BE49-F238E27FC236}">
                        <a16:creationId xmlns:a16="http://schemas.microsoft.com/office/drawing/2014/main" id="{75C18CB6-5811-4A5F-9C1C-F13264AAA88B}"/>
                      </a:ext>
                    </a:extLst>
                  </p:cNvPr>
                  <p:cNvSpPr>
                    <a:spLocks/>
                  </p:cNvSpPr>
                  <p:nvPr/>
                </p:nvSpPr>
                <p:spPr bwMode="auto">
                  <a:xfrm>
                    <a:off x="3771905" y="3089315"/>
                    <a:ext cx="4763" cy="1588"/>
                  </a:xfrm>
                  <a:custGeom>
                    <a:avLst/>
                    <a:gdLst>
                      <a:gd name="T0" fmla="*/ 3 w 5"/>
                      <a:gd name="T1" fmla="*/ 1 h 2"/>
                      <a:gd name="T2" fmla="*/ 3 w 5"/>
                      <a:gd name="T3" fmla="*/ 1 h 2"/>
                    </a:gdLst>
                    <a:ahLst/>
                    <a:cxnLst>
                      <a:cxn ang="0">
                        <a:pos x="T0" y="T1"/>
                      </a:cxn>
                      <a:cxn ang="0">
                        <a:pos x="T2" y="T3"/>
                      </a:cxn>
                    </a:cxnLst>
                    <a:rect l="0" t="0" r="r" b="b"/>
                    <a:pathLst>
                      <a:path w="5" h="2">
                        <a:moveTo>
                          <a:pt x="3" y="1"/>
                        </a:moveTo>
                        <a:cubicBezTo>
                          <a:pt x="0" y="0"/>
                          <a:pt x="5" y="2"/>
                          <a:pt x="3"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2" name="Freeform 248">
                    <a:extLst>
                      <a:ext uri="{FF2B5EF4-FFF2-40B4-BE49-F238E27FC236}">
                        <a16:creationId xmlns:a16="http://schemas.microsoft.com/office/drawing/2014/main" id="{54827894-0D3D-41F3-A2F3-757270CB18FE}"/>
                      </a:ext>
                    </a:extLst>
                  </p:cNvPr>
                  <p:cNvSpPr>
                    <a:spLocks/>
                  </p:cNvSpPr>
                  <p:nvPr/>
                </p:nvSpPr>
                <p:spPr bwMode="auto">
                  <a:xfrm>
                    <a:off x="3852867" y="3068677"/>
                    <a:ext cx="41275" cy="55563"/>
                  </a:xfrm>
                  <a:custGeom>
                    <a:avLst/>
                    <a:gdLst>
                      <a:gd name="T0" fmla="*/ 14 w 37"/>
                      <a:gd name="T1" fmla="*/ 53 h 53"/>
                      <a:gd name="T2" fmla="*/ 15 w 37"/>
                      <a:gd name="T3" fmla="*/ 46 h 53"/>
                      <a:gd name="T4" fmla="*/ 14 w 37"/>
                      <a:gd name="T5" fmla="*/ 40 h 53"/>
                      <a:gd name="T6" fmla="*/ 21 w 37"/>
                      <a:gd name="T7" fmla="*/ 38 h 53"/>
                      <a:gd name="T8" fmla="*/ 29 w 37"/>
                      <a:gd name="T9" fmla="*/ 23 h 53"/>
                      <a:gd name="T10" fmla="*/ 34 w 37"/>
                      <a:gd name="T11" fmla="*/ 15 h 53"/>
                      <a:gd name="T12" fmla="*/ 36 w 37"/>
                      <a:gd name="T13" fmla="*/ 8 h 53"/>
                      <a:gd name="T14" fmla="*/ 34 w 37"/>
                      <a:gd name="T15" fmla="*/ 8 h 53"/>
                      <a:gd name="T16" fmla="*/ 34 w 37"/>
                      <a:gd name="T17" fmla="*/ 3 h 53"/>
                      <a:gd name="T18" fmla="*/ 29 w 37"/>
                      <a:gd name="T19" fmla="*/ 2 h 53"/>
                      <a:gd name="T20" fmla="*/ 25 w 37"/>
                      <a:gd name="T21" fmla="*/ 9 h 53"/>
                      <a:gd name="T22" fmla="*/ 18 w 37"/>
                      <a:gd name="T23" fmla="*/ 15 h 53"/>
                      <a:gd name="T24" fmla="*/ 13 w 37"/>
                      <a:gd name="T25" fmla="*/ 23 h 53"/>
                      <a:gd name="T26" fmla="*/ 7 w 37"/>
                      <a:gd name="T27" fmla="*/ 30 h 53"/>
                      <a:gd name="T28" fmla="*/ 4 w 37"/>
                      <a:gd name="T29" fmla="*/ 47 h 53"/>
                      <a:gd name="T30" fmla="*/ 4 w 37"/>
                      <a:gd name="T31" fmla="*/ 47 h 53"/>
                      <a:gd name="T32" fmla="*/ 10 w 37"/>
                      <a:gd name="T33" fmla="*/ 49 h 53"/>
                      <a:gd name="T34" fmla="*/ 14 w 37"/>
                      <a:gd name="T3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53">
                        <a:moveTo>
                          <a:pt x="14" y="53"/>
                        </a:moveTo>
                        <a:cubicBezTo>
                          <a:pt x="18" y="52"/>
                          <a:pt x="16" y="48"/>
                          <a:pt x="15" y="46"/>
                        </a:cubicBezTo>
                        <a:cubicBezTo>
                          <a:pt x="15" y="45"/>
                          <a:pt x="14" y="41"/>
                          <a:pt x="14" y="40"/>
                        </a:cubicBezTo>
                        <a:cubicBezTo>
                          <a:pt x="15" y="37"/>
                          <a:pt x="19" y="38"/>
                          <a:pt x="21" y="38"/>
                        </a:cubicBezTo>
                        <a:cubicBezTo>
                          <a:pt x="27" y="36"/>
                          <a:pt x="26" y="28"/>
                          <a:pt x="29" y="23"/>
                        </a:cubicBezTo>
                        <a:cubicBezTo>
                          <a:pt x="32" y="21"/>
                          <a:pt x="33" y="19"/>
                          <a:pt x="34" y="15"/>
                        </a:cubicBezTo>
                        <a:cubicBezTo>
                          <a:pt x="35" y="14"/>
                          <a:pt x="37" y="10"/>
                          <a:pt x="36" y="8"/>
                        </a:cubicBezTo>
                        <a:cubicBezTo>
                          <a:pt x="36" y="7"/>
                          <a:pt x="34" y="8"/>
                          <a:pt x="34" y="8"/>
                        </a:cubicBezTo>
                        <a:cubicBezTo>
                          <a:pt x="33" y="6"/>
                          <a:pt x="35" y="5"/>
                          <a:pt x="34" y="3"/>
                        </a:cubicBezTo>
                        <a:cubicBezTo>
                          <a:pt x="33" y="1"/>
                          <a:pt x="30" y="0"/>
                          <a:pt x="29" y="2"/>
                        </a:cubicBezTo>
                        <a:cubicBezTo>
                          <a:pt x="27" y="4"/>
                          <a:pt x="28" y="7"/>
                          <a:pt x="25" y="9"/>
                        </a:cubicBezTo>
                        <a:cubicBezTo>
                          <a:pt x="23" y="11"/>
                          <a:pt x="20" y="12"/>
                          <a:pt x="18" y="15"/>
                        </a:cubicBezTo>
                        <a:cubicBezTo>
                          <a:pt x="17" y="18"/>
                          <a:pt x="16" y="21"/>
                          <a:pt x="13" y="23"/>
                        </a:cubicBezTo>
                        <a:cubicBezTo>
                          <a:pt x="11" y="26"/>
                          <a:pt x="9" y="28"/>
                          <a:pt x="7" y="30"/>
                        </a:cubicBezTo>
                        <a:cubicBezTo>
                          <a:pt x="4" y="34"/>
                          <a:pt x="0" y="43"/>
                          <a:pt x="4" y="47"/>
                        </a:cubicBezTo>
                        <a:cubicBezTo>
                          <a:pt x="4" y="47"/>
                          <a:pt x="4" y="47"/>
                          <a:pt x="4" y="47"/>
                        </a:cubicBezTo>
                        <a:cubicBezTo>
                          <a:pt x="6" y="48"/>
                          <a:pt x="8" y="48"/>
                          <a:pt x="10" y="49"/>
                        </a:cubicBezTo>
                        <a:cubicBezTo>
                          <a:pt x="11" y="50"/>
                          <a:pt x="12" y="53"/>
                          <a:pt x="14" y="5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3" name="Freeform 249">
                    <a:extLst>
                      <a:ext uri="{FF2B5EF4-FFF2-40B4-BE49-F238E27FC236}">
                        <a16:creationId xmlns:a16="http://schemas.microsoft.com/office/drawing/2014/main" id="{A6BD91ED-615F-40F9-9F15-27EFD4C76871}"/>
                      </a:ext>
                    </a:extLst>
                  </p:cNvPr>
                  <p:cNvSpPr>
                    <a:spLocks/>
                  </p:cNvSpPr>
                  <p:nvPr/>
                </p:nvSpPr>
                <p:spPr bwMode="auto">
                  <a:xfrm>
                    <a:off x="3857630" y="3117890"/>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4" name="Freeform 250">
                    <a:extLst>
                      <a:ext uri="{FF2B5EF4-FFF2-40B4-BE49-F238E27FC236}">
                        <a16:creationId xmlns:a16="http://schemas.microsoft.com/office/drawing/2014/main" id="{ECF2450B-895F-417C-947E-CEE2FE5BBF78}"/>
                      </a:ext>
                    </a:extLst>
                  </p:cNvPr>
                  <p:cNvSpPr>
                    <a:spLocks/>
                  </p:cNvSpPr>
                  <p:nvPr/>
                </p:nvSpPr>
                <p:spPr bwMode="auto">
                  <a:xfrm>
                    <a:off x="3857630" y="3117890"/>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5" name="Freeform 251">
                    <a:extLst>
                      <a:ext uri="{FF2B5EF4-FFF2-40B4-BE49-F238E27FC236}">
                        <a16:creationId xmlns:a16="http://schemas.microsoft.com/office/drawing/2014/main" id="{BB5AD14A-5FC6-428E-AE10-3970780F7F86}"/>
                      </a:ext>
                    </a:extLst>
                  </p:cNvPr>
                  <p:cNvSpPr>
                    <a:spLocks/>
                  </p:cNvSpPr>
                  <p:nvPr/>
                </p:nvSpPr>
                <p:spPr bwMode="auto">
                  <a:xfrm>
                    <a:off x="4025905" y="3046452"/>
                    <a:ext cx="7938" cy="6350"/>
                  </a:xfrm>
                  <a:custGeom>
                    <a:avLst/>
                    <a:gdLst>
                      <a:gd name="T0" fmla="*/ 5 w 8"/>
                      <a:gd name="T1" fmla="*/ 6 h 6"/>
                      <a:gd name="T2" fmla="*/ 7 w 8"/>
                      <a:gd name="T3" fmla="*/ 2 h 6"/>
                      <a:gd name="T4" fmla="*/ 5 w 8"/>
                      <a:gd name="T5" fmla="*/ 1 h 6"/>
                      <a:gd name="T6" fmla="*/ 0 w 8"/>
                      <a:gd name="T7" fmla="*/ 4 h 6"/>
                      <a:gd name="T8" fmla="*/ 5 w 8"/>
                      <a:gd name="T9" fmla="*/ 6 h 6"/>
                    </a:gdLst>
                    <a:ahLst/>
                    <a:cxnLst>
                      <a:cxn ang="0">
                        <a:pos x="T0" y="T1"/>
                      </a:cxn>
                      <a:cxn ang="0">
                        <a:pos x="T2" y="T3"/>
                      </a:cxn>
                      <a:cxn ang="0">
                        <a:pos x="T4" y="T5"/>
                      </a:cxn>
                      <a:cxn ang="0">
                        <a:pos x="T6" y="T7"/>
                      </a:cxn>
                      <a:cxn ang="0">
                        <a:pos x="T8" y="T9"/>
                      </a:cxn>
                    </a:cxnLst>
                    <a:rect l="0" t="0" r="r" b="b"/>
                    <a:pathLst>
                      <a:path w="8" h="6">
                        <a:moveTo>
                          <a:pt x="5" y="6"/>
                        </a:moveTo>
                        <a:cubicBezTo>
                          <a:pt x="6" y="6"/>
                          <a:pt x="7" y="2"/>
                          <a:pt x="7" y="2"/>
                        </a:cubicBezTo>
                        <a:cubicBezTo>
                          <a:pt x="7" y="0"/>
                          <a:pt x="8" y="0"/>
                          <a:pt x="5" y="1"/>
                        </a:cubicBezTo>
                        <a:cubicBezTo>
                          <a:pt x="4" y="1"/>
                          <a:pt x="1" y="2"/>
                          <a:pt x="0" y="4"/>
                        </a:cubicBezTo>
                        <a:cubicBezTo>
                          <a:pt x="0" y="6"/>
                          <a:pt x="4" y="6"/>
                          <a:pt x="5" y="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6" name="Freeform 252">
                    <a:extLst>
                      <a:ext uri="{FF2B5EF4-FFF2-40B4-BE49-F238E27FC236}">
                        <a16:creationId xmlns:a16="http://schemas.microsoft.com/office/drawing/2014/main" id="{016D07DC-1B72-44E1-AEA9-A169BAAFBFA0}"/>
                      </a:ext>
                    </a:extLst>
                  </p:cNvPr>
                  <p:cNvSpPr>
                    <a:spLocks/>
                  </p:cNvSpPr>
                  <p:nvPr/>
                </p:nvSpPr>
                <p:spPr bwMode="auto">
                  <a:xfrm>
                    <a:off x="4017968" y="3078203"/>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7" name="Freeform 253">
                    <a:extLst>
                      <a:ext uri="{FF2B5EF4-FFF2-40B4-BE49-F238E27FC236}">
                        <a16:creationId xmlns:a16="http://schemas.microsoft.com/office/drawing/2014/main" id="{38AF0706-22EB-48B2-A21C-E29E01B5F2A1}"/>
                      </a:ext>
                    </a:extLst>
                  </p:cNvPr>
                  <p:cNvSpPr>
                    <a:spLocks/>
                  </p:cNvSpPr>
                  <p:nvPr/>
                </p:nvSpPr>
                <p:spPr bwMode="auto">
                  <a:xfrm>
                    <a:off x="4017968" y="3078203"/>
                    <a:ext cx="0"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1"/>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8" name="Freeform 254">
                    <a:extLst>
                      <a:ext uri="{FF2B5EF4-FFF2-40B4-BE49-F238E27FC236}">
                        <a16:creationId xmlns:a16="http://schemas.microsoft.com/office/drawing/2014/main" id="{E4816F22-BFD9-4F3B-80C9-16EFC95AA45A}"/>
                      </a:ext>
                    </a:extLst>
                  </p:cNvPr>
                  <p:cNvSpPr>
                    <a:spLocks/>
                  </p:cNvSpPr>
                  <p:nvPr/>
                </p:nvSpPr>
                <p:spPr bwMode="auto">
                  <a:xfrm>
                    <a:off x="4014793" y="3063915"/>
                    <a:ext cx="7938" cy="17463"/>
                  </a:xfrm>
                  <a:custGeom>
                    <a:avLst/>
                    <a:gdLst>
                      <a:gd name="T0" fmla="*/ 3 w 8"/>
                      <a:gd name="T1" fmla="*/ 2 h 16"/>
                      <a:gd name="T2" fmla="*/ 2 w 8"/>
                      <a:gd name="T3" fmla="*/ 8 h 16"/>
                      <a:gd name="T4" fmla="*/ 4 w 8"/>
                      <a:gd name="T5" fmla="*/ 14 h 16"/>
                      <a:gd name="T6" fmla="*/ 4 w 8"/>
                      <a:gd name="T7" fmla="*/ 14 h 16"/>
                      <a:gd name="T8" fmla="*/ 7 w 8"/>
                      <a:gd name="T9" fmla="*/ 5 h 16"/>
                      <a:gd name="T10" fmla="*/ 3 w 8"/>
                      <a:gd name="T11" fmla="*/ 2 h 16"/>
                    </a:gdLst>
                    <a:ahLst/>
                    <a:cxnLst>
                      <a:cxn ang="0">
                        <a:pos x="T0" y="T1"/>
                      </a:cxn>
                      <a:cxn ang="0">
                        <a:pos x="T2" y="T3"/>
                      </a:cxn>
                      <a:cxn ang="0">
                        <a:pos x="T4" y="T5"/>
                      </a:cxn>
                      <a:cxn ang="0">
                        <a:pos x="T6" y="T7"/>
                      </a:cxn>
                      <a:cxn ang="0">
                        <a:pos x="T8" y="T9"/>
                      </a:cxn>
                      <a:cxn ang="0">
                        <a:pos x="T10" y="T11"/>
                      </a:cxn>
                    </a:cxnLst>
                    <a:rect l="0" t="0" r="r" b="b"/>
                    <a:pathLst>
                      <a:path w="8" h="16">
                        <a:moveTo>
                          <a:pt x="3" y="2"/>
                        </a:moveTo>
                        <a:cubicBezTo>
                          <a:pt x="0" y="3"/>
                          <a:pt x="1" y="6"/>
                          <a:pt x="2" y="8"/>
                        </a:cubicBezTo>
                        <a:cubicBezTo>
                          <a:pt x="2" y="9"/>
                          <a:pt x="2" y="16"/>
                          <a:pt x="4" y="14"/>
                        </a:cubicBezTo>
                        <a:cubicBezTo>
                          <a:pt x="4" y="14"/>
                          <a:pt x="4" y="14"/>
                          <a:pt x="4" y="14"/>
                        </a:cubicBezTo>
                        <a:cubicBezTo>
                          <a:pt x="6" y="13"/>
                          <a:pt x="7" y="7"/>
                          <a:pt x="7" y="5"/>
                        </a:cubicBezTo>
                        <a:cubicBezTo>
                          <a:pt x="8" y="2"/>
                          <a:pt x="6" y="0"/>
                          <a:pt x="3"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454" name="Rectangle 980">
                  <a:extLst>
                    <a:ext uri="{FF2B5EF4-FFF2-40B4-BE49-F238E27FC236}">
                      <a16:creationId xmlns:a16="http://schemas.microsoft.com/office/drawing/2014/main" id="{BE411897-89DB-45CC-B829-080DD734DA40}"/>
                    </a:ext>
                  </a:extLst>
                </p:cNvPr>
                <p:cNvSpPr>
                  <a:spLocks noChangeArrowheads="1"/>
                </p:cNvSpPr>
                <p:nvPr/>
              </p:nvSpPr>
              <p:spPr bwMode="auto">
                <a:xfrm>
                  <a:off x="5200496" y="2129512"/>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5" name="Freeform 981">
                  <a:extLst>
                    <a:ext uri="{FF2B5EF4-FFF2-40B4-BE49-F238E27FC236}">
                      <a16:creationId xmlns:a16="http://schemas.microsoft.com/office/drawing/2014/main" id="{CEFB5ACB-4948-4B99-89DC-2B6572F3A588}"/>
                    </a:ext>
                  </a:extLst>
                </p:cNvPr>
                <p:cNvSpPr>
                  <a:spLocks/>
                </p:cNvSpPr>
                <p:nvPr/>
              </p:nvSpPr>
              <p:spPr bwMode="auto">
                <a:xfrm>
                  <a:off x="5014758" y="2023148"/>
                  <a:ext cx="1588" cy="0"/>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0" y="1"/>
                        <a:pt x="0" y="1"/>
                      </a:cubicBezTo>
                      <a:cubicBezTo>
                        <a:pt x="1" y="1"/>
                        <a:pt x="1"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6" name="Freeform 982">
                  <a:extLst>
                    <a:ext uri="{FF2B5EF4-FFF2-40B4-BE49-F238E27FC236}">
                      <a16:creationId xmlns:a16="http://schemas.microsoft.com/office/drawing/2014/main" id="{D22108EF-2CBC-44DE-A261-2EDEBA1C5FE0}"/>
                    </a:ext>
                  </a:extLst>
                </p:cNvPr>
                <p:cNvSpPr>
                  <a:spLocks/>
                </p:cNvSpPr>
                <p:nvPr/>
              </p:nvSpPr>
              <p:spPr bwMode="auto">
                <a:xfrm>
                  <a:off x="5016346" y="2012035"/>
                  <a:ext cx="1588" cy="158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0" y="1"/>
                        <a:pt x="1" y="1"/>
                        <a:pt x="2"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7" name="Freeform 983">
                  <a:extLst>
                    <a:ext uri="{FF2B5EF4-FFF2-40B4-BE49-F238E27FC236}">
                      <a16:creationId xmlns:a16="http://schemas.microsoft.com/office/drawing/2014/main" id="{99B32141-E7EA-445C-AB42-AA3F18003B4C}"/>
                    </a:ext>
                  </a:extLst>
                </p:cNvPr>
                <p:cNvSpPr>
                  <a:spLocks/>
                </p:cNvSpPr>
                <p:nvPr/>
              </p:nvSpPr>
              <p:spPr bwMode="auto">
                <a:xfrm>
                  <a:off x="5202084" y="2131099"/>
                  <a:ext cx="0"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8" name="Freeform 984">
                  <a:extLst>
                    <a:ext uri="{FF2B5EF4-FFF2-40B4-BE49-F238E27FC236}">
                      <a16:creationId xmlns:a16="http://schemas.microsoft.com/office/drawing/2014/main" id="{9094CCE0-26DD-4ACA-9874-15D402DF0762}"/>
                    </a:ext>
                  </a:extLst>
                </p:cNvPr>
                <p:cNvSpPr>
                  <a:spLocks/>
                </p:cNvSpPr>
                <p:nvPr/>
              </p:nvSpPr>
              <p:spPr bwMode="auto">
                <a:xfrm>
                  <a:off x="5287809" y="2072361"/>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87" name="Group 86">
                <a:extLst>
                  <a:ext uri="{FF2B5EF4-FFF2-40B4-BE49-F238E27FC236}">
                    <a16:creationId xmlns:a16="http://schemas.microsoft.com/office/drawing/2014/main" id="{8E3B11FA-1EFB-4175-A8A9-D5A441725AE3}"/>
                  </a:ext>
                </a:extLst>
              </p:cNvPr>
              <p:cNvGrpSpPr/>
              <p:nvPr/>
            </p:nvGrpSpPr>
            <p:grpSpPr>
              <a:xfrm>
                <a:off x="5175096" y="3231250"/>
                <a:ext cx="2165353" cy="2349528"/>
                <a:chOff x="5175096" y="3231250"/>
                <a:chExt cx="2165353" cy="2349528"/>
              </a:xfrm>
              <a:grpFill/>
            </p:grpSpPr>
            <p:sp>
              <p:nvSpPr>
                <p:cNvPr id="360" name="Freeform 539">
                  <a:extLst>
                    <a:ext uri="{FF2B5EF4-FFF2-40B4-BE49-F238E27FC236}">
                      <a16:creationId xmlns:a16="http://schemas.microsoft.com/office/drawing/2014/main" id="{16FC5767-0FB8-4274-94A2-4E514A1022F3}"/>
                    </a:ext>
                  </a:extLst>
                </p:cNvPr>
                <p:cNvSpPr>
                  <a:spLocks/>
                </p:cNvSpPr>
                <p:nvPr/>
              </p:nvSpPr>
              <p:spPr bwMode="auto">
                <a:xfrm>
                  <a:off x="6507011" y="3429690"/>
                  <a:ext cx="347663" cy="331791"/>
                </a:xfrm>
                <a:custGeom>
                  <a:avLst/>
                  <a:gdLst>
                    <a:gd name="T0" fmla="*/ 12 w 322"/>
                    <a:gd name="T1" fmla="*/ 4 h 311"/>
                    <a:gd name="T2" fmla="*/ 8 w 322"/>
                    <a:gd name="T3" fmla="*/ 4 h 311"/>
                    <a:gd name="T4" fmla="*/ 5 w 322"/>
                    <a:gd name="T5" fmla="*/ 13 h 311"/>
                    <a:gd name="T6" fmla="*/ 0 w 322"/>
                    <a:gd name="T7" fmla="*/ 48 h 311"/>
                    <a:gd name="T8" fmla="*/ 6 w 322"/>
                    <a:gd name="T9" fmla="*/ 99 h 311"/>
                    <a:gd name="T10" fmla="*/ 6 w 322"/>
                    <a:gd name="T11" fmla="*/ 237 h 311"/>
                    <a:gd name="T12" fmla="*/ 129 w 322"/>
                    <a:gd name="T13" fmla="*/ 299 h 311"/>
                    <a:gd name="T14" fmla="*/ 187 w 322"/>
                    <a:gd name="T15" fmla="*/ 295 h 311"/>
                    <a:gd name="T16" fmla="*/ 204 w 322"/>
                    <a:gd name="T17" fmla="*/ 301 h 311"/>
                    <a:gd name="T18" fmla="*/ 246 w 322"/>
                    <a:gd name="T19" fmla="*/ 301 h 311"/>
                    <a:gd name="T20" fmla="*/ 264 w 322"/>
                    <a:gd name="T21" fmla="*/ 310 h 311"/>
                    <a:gd name="T22" fmla="*/ 292 w 322"/>
                    <a:gd name="T23" fmla="*/ 289 h 311"/>
                    <a:gd name="T24" fmla="*/ 305 w 322"/>
                    <a:gd name="T25" fmla="*/ 271 h 311"/>
                    <a:gd name="T26" fmla="*/ 314 w 322"/>
                    <a:gd name="T27" fmla="*/ 258 h 311"/>
                    <a:gd name="T28" fmla="*/ 314 w 322"/>
                    <a:gd name="T29" fmla="*/ 244 h 311"/>
                    <a:gd name="T30" fmla="*/ 314 w 322"/>
                    <a:gd name="T31" fmla="*/ 237 h 311"/>
                    <a:gd name="T32" fmla="*/ 282 w 322"/>
                    <a:gd name="T33" fmla="*/ 186 h 311"/>
                    <a:gd name="T34" fmla="*/ 267 w 322"/>
                    <a:gd name="T35" fmla="*/ 158 h 311"/>
                    <a:gd name="T36" fmla="*/ 245 w 322"/>
                    <a:gd name="T37" fmla="*/ 109 h 311"/>
                    <a:gd name="T38" fmla="*/ 233 w 322"/>
                    <a:gd name="T39" fmla="*/ 89 h 311"/>
                    <a:gd name="T40" fmla="*/ 221 w 322"/>
                    <a:gd name="T41" fmla="*/ 61 h 311"/>
                    <a:gd name="T42" fmla="*/ 228 w 322"/>
                    <a:gd name="T43" fmla="*/ 58 h 311"/>
                    <a:gd name="T44" fmla="*/ 246 w 322"/>
                    <a:gd name="T45" fmla="*/ 86 h 311"/>
                    <a:gd name="T46" fmla="*/ 245 w 322"/>
                    <a:gd name="T47" fmla="*/ 97 h 311"/>
                    <a:gd name="T48" fmla="*/ 266 w 322"/>
                    <a:gd name="T49" fmla="*/ 118 h 311"/>
                    <a:gd name="T50" fmla="*/ 280 w 322"/>
                    <a:gd name="T51" fmla="*/ 110 h 311"/>
                    <a:gd name="T52" fmla="*/ 291 w 322"/>
                    <a:gd name="T53" fmla="*/ 77 h 311"/>
                    <a:gd name="T54" fmla="*/ 279 w 322"/>
                    <a:gd name="T55" fmla="*/ 29 h 311"/>
                    <a:gd name="T56" fmla="*/ 259 w 322"/>
                    <a:gd name="T57" fmla="*/ 16 h 311"/>
                    <a:gd name="T58" fmla="*/ 248 w 322"/>
                    <a:gd name="T59" fmla="*/ 19 h 311"/>
                    <a:gd name="T60" fmla="*/ 245 w 322"/>
                    <a:gd name="T61" fmla="*/ 15 h 311"/>
                    <a:gd name="T62" fmla="*/ 218 w 322"/>
                    <a:gd name="T63" fmla="*/ 12 h 311"/>
                    <a:gd name="T64" fmla="*/ 217 w 322"/>
                    <a:gd name="T65" fmla="*/ 14 h 311"/>
                    <a:gd name="T66" fmla="*/ 208 w 322"/>
                    <a:gd name="T67" fmla="*/ 15 h 311"/>
                    <a:gd name="T68" fmla="*/ 205 w 322"/>
                    <a:gd name="T69" fmla="*/ 9 h 311"/>
                    <a:gd name="T70" fmla="*/ 186 w 322"/>
                    <a:gd name="T71" fmla="*/ 2 h 311"/>
                    <a:gd name="T72" fmla="*/ 161 w 322"/>
                    <a:gd name="T73" fmla="*/ 10 h 311"/>
                    <a:gd name="T74" fmla="*/ 152 w 322"/>
                    <a:gd name="T75" fmla="*/ 13 h 311"/>
                    <a:gd name="T76" fmla="*/ 124 w 322"/>
                    <a:gd name="T77" fmla="*/ 26 h 311"/>
                    <a:gd name="T78" fmla="*/ 94 w 322"/>
                    <a:gd name="T79" fmla="*/ 18 h 311"/>
                    <a:gd name="T80" fmla="*/ 32 w 322"/>
                    <a:gd name="T81" fmla="*/ 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2" h="311">
                      <a:moveTo>
                        <a:pt x="32" y="1"/>
                      </a:moveTo>
                      <a:cubicBezTo>
                        <a:pt x="26" y="2"/>
                        <a:pt x="18" y="5"/>
                        <a:pt x="12" y="4"/>
                      </a:cubicBezTo>
                      <a:cubicBezTo>
                        <a:pt x="19" y="5"/>
                        <a:pt x="11" y="4"/>
                        <a:pt x="12" y="4"/>
                      </a:cubicBezTo>
                      <a:cubicBezTo>
                        <a:pt x="9" y="3"/>
                        <a:pt x="10" y="2"/>
                        <a:pt x="8" y="4"/>
                      </a:cubicBezTo>
                      <a:cubicBezTo>
                        <a:pt x="7" y="4"/>
                        <a:pt x="6" y="6"/>
                        <a:pt x="6" y="6"/>
                      </a:cubicBezTo>
                      <a:cubicBezTo>
                        <a:pt x="5" y="8"/>
                        <a:pt x="5" y="11"/>
                        <a:pt x="5" y="13"/>
                      </a:cubicBezTo>
                      <a:cubicBezTo>
                        <a:pt x="4" y="20"/>
                        <a:pt x="5" y="26"/>
                        <a:pt x="5" y="33"/>
                      </a:cubicBezTo>
                      <a:cubicBezTo>
                        <a:pt x="4" y="38"/>
                        <a:pt x="0" y="43"/>
                        <a:pt x="0" y="48"/>
                      </a:cubicBezTo>
                      <a:cubicBezTo>
                        <a:pt x="0" y="55"/>
                        <a:pt x="3" y="61"/>
                        <a:pt x="4" y="67"/>
                      </a:cubicBezTo>
                      <a:cubicBezTo>
                        <a:pt x="6" y="77"/>
                        <a:pt x="5" y="89"/>
                        <a:pt x="6" y="99"/>
                      </a:cubicBezTo>
                      <a:cubicBezTo>
                        <a:pt x="6" y="111"/>
                        <a:pt x="6" y="122"/>
                        <a:pt x="6" y="133"/>
                      </a:cubicBezTo>
                      <a:cubicBezTo>
                        <a:pt x="6" y="168"/>
                        <a:pt x="6" y="203"/>
                        <a:pt x="6" y="237"/>
                      </a:cubicBezTo>
                      <a:cubicBezTo>
                        <a:pt x="6" y="258"/>
                        <a:pt x="7" y="279"/>
                        <a:pt x="7" y="300"/>
                      </a:cubicBezTo>
                      <a:cubicBezTo>
                        <a:pt x="48" y="299"/>
                        <a:pt x="88" y="299"/>
                        <a:pt x="129" y="299"/>
                      </a:cubicBezTo>
                      <a:cubicBezTo>
                        <a:pt x="146" y="298"/>
                        <a:pt x="162" y="299"/>
                        <a:pt x="179" y="298"/>
                      </a:cubicBezTo>
                      <a:cubicBezTo>
                        <a:pt x="182" y="298"/>
                        <a:pt x="184" y="296"/>
                        <a:pt x="187" y="295"/>
                      </a:cubicBezTo>
                      <a:cubicBezTo>
                        <a:pt x="192" y="294"/>
                        <a:pt x="193" y="296"/>
                        <a:pt x="196" y="299"/>
                      </a:cubicBezTo>
                      <a:cubicBezTo>
                        <a:pt x="198" y="302"/>
                        <a:pt x="200" y="301"/>
                        <a:pt x="204" y="301"/>
                      </a:cubicBezTo>
                      <a:cubicBezTo>
                        <a:pt x="214" y="301"/>
                        <a:pt x="225" y="301"/>
                        <a:pt x="235" y="301"/>
                      </a:cubicBezTo>
                      <a:cubicBezTo>
                        <a:pt x="238" y="301"/>
                        <a:pt x="242" y="300"/>
                        <a:pt x="246" y="301"/>
                      </a:cubicBezTo>
                      <a:cubicBezTo>
                        <a:pt x="249" y="302"/>
                        <a:pt x="250" y="306"/>
                        <a:pt x="253" y="308"/>
                      </a:cubicBezTo>
                      <a:cubicBezTo>
                        <a:pt x="256" y="310"/>
                        <a:pt x="260" y="311"/>
                        <a:pt x="264" y="310"/>
                      </a:cubicBezTo>
                      <a:cubicBezTo>
                        <a:pt x="268" y="308"/>
                        <a:pt x="269" y="305"/>
                        <a:pt x="270" y="300"/>
                      </a:cubicBezTo>
                      <a:cubicBezTo>
                        <a:pt x="273" y="290"/>
                        <a:pt x="287" y="297"/>
                        <a:pt x="292" y="289"/>
                      </a:cubicBezTo>
                      <a:cubicBezTo>
                        <a:pt x="294" y="286"/>
                        <a:pt x="294" y="281"/>
                        <a:pt x="296" y="277"/>
                      </a:cubicBezTo>
                      <a:cubicBezTo>
                        <a:pt x="298" y="274"/>
                        <a:pt x="302" y="273"/>
                        <a:pt x="305" y="271"/>
                      </a:cubicBezTo>
                      <a:cubicBezTo>
                        <a:pt x="307" y="271"/>
                        <a:pt x="315" y="269"/>
                        <a:pt x="316" y="267"/>
                      </a:cubicBezTo>
                      <a:cubicBezTo>
                        <a:pt x="316" y="266"/>
                        <a:pt x="315" y="260"/>
                        <a:pt x="314" y="258"/>
                      </a:cubicBezTo>
                      <a:cubicBezTo>
                        <a:pt x="314" y="255"/>
                        <a:pt x="313" y="251"/>
                        <a:pt x="313" y="248"/>
                      </a:cubicBezTo>
                      <a:cubicBezTo>
                        <a:pt x="313" y="247"/>
                        <a:pt x="313" y="245"/>
                        <a:pt x="314" y="244"/>
                      </a:cubicBezTo>
                      <a:cubicBezTo>
                        <a:pt x="315" y="243"/>
                        <a:pt x="317" y="244"/>
                        <a:pt x="318" y="244"/>
                      </a:cubicBezTo>
                      <a:cubicBezTo>
                        <a:pt x="322" y="242"/>
                        <a:pt x="316" y="239"/>
                        <a:pt x="314" y="237"/>
                      </a:cubicBezTo>
                      <a:cubicBezTo>
                        <a:pt x="311" y="235"/>
                        <a:pt x="308" y="232"/>
                        <a:pt x="305" y="229"/>
                      </a:cubicBezTo>
                      <a:cubicBezTo>
                        <a:pt x="294" y="217"/>
                        <a:pt x="290" y="201"/>
                        <a:pt x="282" y="186"/>
                      </a:cubicBezTo>
                      <a:cubicBezTo>
                        <a:pt x="278" y="180"/>
                        <a:pt x="275" y="174"/>
                        <a:pt x="272" y="168"/>
                      </a:cubicBezTo>
                      <a:cubicBezTo>
                        <a:pt x="270" y="165"/>
                        <a:pt x="268" y="161"/>
                        <a:pt x="267" y="158"/>
                      </a:cubicBezTo>
                      <a:cubicBezTo>
                        <a:pt x="267" y="154"/>
                        <a:pt x="268" y="151"/>
                        <a:pt x="267" y="147"/>
                      </a:cubicBezTo>
                      <a:cubicBezTo>
                        <a:pt x="264" y="134"/>
                        <a:pt x="256" y="118"/>
                        <a:pt x="245" y="109"/>
                      </a:cubicBezTo>
                      <a:cubicBezTo>
                        <a:pt x="242" y="106"/>
                        <a:pt x="237" y="105"/>
                        <a:pt x="235" y="101"/>
                      </a:cubicBezTo>
                      <a:cubicBezTo>
                        <a:pt x="233" y="98"/>
                        <a:pt x="235" y="93"/>
                        <a:pt x="233" y="89"/>
                      </a:cubicBezTo>
                      <a:cubicBezTo>
                        <a:pt x="229" y="81"/>
                        <a:pt x="221" y="76"/>
                        <a:pt x="220" y="67"/>
                      </a:cubicBezTo>
                      <a:cubicBezTo>
                        <a:pt x="220" y="65"/>
                        <a:pt x="220" y="63"/>
                        <a:pt x="221" y="61"/>
                      </a:cubicBezTo>
                      <a:cubicBezTo>
                        <a:pt x="221" y="60"/>
                        <a:pt x="223" y="57"/>
                        <a:pt x="223" y="57"/>
                      </a:cubicBezTo>
                      <a:cubicBezTo>
                        <a:pt x="225" y="55"/>
                        <a:pt x="227" y="56"/>
                        <a:pt x="228" y="58"/>
                      </a:cubicBezTo>
                      <a:cubicBezTo>
                        <a:pt x="232" y="65"/>
                        <a:pt x="231" y="75"/>
                        <a:pt x="238" y="80"/>
                      </a:cubicBezTo>
                      <a:cubicBezTo>
                        <a:pt x="241" y="82"/>
                        <a:pt x="246" y="83"/>
                        <a:pt x="246" y="86"/>
                      </a:cubicBezTo>
                      <a:cubicBezTo>
                        <a:pt x="247" y="88"/>
                        <a:pt x="246" y="89"/>
                        <a:pt x="245" y="90"/>
                      </a:cubicBezTo>
                      <a:cubicBezTo>
                        <a:pt x="245" y="93"/>
                        <a:pt x="245" y="95"/>
                        <a:pt x="245" y="97"/>
                      </a:cubicBezTo>
                      <a:cubicBezTo>
                        <a:pt x="247" y="104"/>
                        <a:pt x="253" y="109"/>
                        <a:pt x="259" y="113"/>
                      </a:cubicBezTo>
                      <a:cubicBezTo>
                        <a:pt x="261" y="115"/>
                        <a:pt x="263" y="117"/>
                        <a:pt x="266" y="118"/>
                      </a:cubicBezTo>
                      <a:cubicBezTo>
                        <a:pt x="268" y="120"/>
                        <a:pt x="273" y="126"/>
                        <a:pt x="275" y="125"/>
                      </a:cubicBezTo>
                      <a:cubicBezTo>
                        <a:pt x="279" y="124"/>
                        <a:pt x="279" y="113"/>
                        <a:pt x="280" y="110"/>
                      </a:cubicBezTo>
                      <a:cubicBezTo>
                        <a:pt x="281" y="102"/>
                        <a:pt x="284" y="95"/>
                        <a:pt x="287" y="88"/>
                      </a:cubicBezTo>
                      <a:cubicBezTo>
                        <a:pt x="289" y="84"/>
                        <a:pt x="290" y="80"/>
                        <a:pt x="291" y="77"/>
                      </a:cubicBezTo>
                      <a:cubicBezTo>
                        <a:pt x="291" y="75"/>
                        <a:pt x="291" y="73"/>
                        <a:pt x="290" y="71"/>
                      </a:cubicBezTo>
                      <a:cubicBezTo>
                        <a:pt x="286" y="57"/>
                        <a:pt x="283" y="43"/>
                        <a:pt x="279" y="29"/>
                      </a:cubicBezTo>
                      <a:cubicBezTo>
                        <a:pt x="277" y="22"/>
                        <a:pt x="276" y="16"/>
                        <a:pt x="274" y="10"/>
                      </a:cubicBezTo>
                      <a:cubicBezTo>
                        <a:pt x="270" y="13"/>
                        <a:pt x="264" y="17"/>
                        <a:pt x="259" y="16"/>
                      </a:cubicBezTo>
                      <a:cubicBezTo>
                        <a:pt x="256" y="16"/>
                        <a:pt x="253" y="15"/>
                        <a:pt x="251" y="15"/>
                      </a:cubicBezTo>
                      <a:cubicBezTo>
                        <a:pt x="246" y="16"/>
                        <a:pt x="250" y="18"/>
                        <a:pt x="248" y="19"/>
                      </a:cubicBezTo>
                      <a:cubicBezTo>
                        <a:pt x="247" y="19"/>
                        <a:pt x="243" y="18"/>
                        <a:pt x="243" y="18"/>
                      </a:cubicBezTo>
                      <a:cubicBezTo>
                        <a:pt x="243" y="17"/>
                        <a:pt x="246" y="16"/>
                        <a:pt x="245" y="15"/>
                      </a:cubicBezTo>
                      <a:cubicBezTo>
                        <a:pt x="243" y="11"/>
                        <a:pt x="233" y="19"/>
                        <a:pt x="232" y="19"/>
                      </a:cubicBezTo>
                      <a:cubicBezTo>
                        <a:pt x="226" y="20"/>
                        <a:pt x="222" y="14"/>
                        <a:pt x="218" y="12"/>
                      </a:cubicBezTo>
                      <a:cubicBezTo>
                        <a:pt x="217" y="11"/>
                        <a:pt x="212" y="8"/>
                        <a:pt x="211" y="10"/>
                      </a:cubicBezTo>
                      <a:cubicBezTo>
                        <a:pt x="211" y="12"/>
                        <a:pt x="216" y="13"/>
                        <a:pt x="217" y="14"/>
                      </a:cubicBezTo>
                      <a:cubicBezTo>
                        <a:pt x="218" y="15"/>
                        <a:pt x="216" y="18"/>
                        <a:pt x="214" y="18"/>
                      </a:cubicBezTo>
                      <a:cubicBezTo>
                        <a:pt x="212" y="19"/>
                        <a:pt x="209" y="16"/>
                        <a:pt x="208" y="15"/>
                      </a:cubicBezTo>
                      <a:cubicBezTo>
                        <a:pt x="207" y="15"/>
                        <a:pt x="206" y="14"/>
                        <a:pt x="205" y="13"/>
                      </a:cubicBezTo>
                      <a:cubicBezTo>
                        <a:pt x="204" y="11"/>
                        <a:pt x="205" y="10"/>
                        <a:pt x="205" y="9"/>
                      </a:cubicBezTo>
                      <a:cubicBezTo>
                        <a:pt x="204" y="6"/>
                        <a:pt x="202" y="7"/>
                        <a:pt x="200" y="7"/>
                      </a:cubicBezTo>
                      <a:cubicBezTo>
                        <a:pt x="195" y="8"/>
                        <a:pt x="191" y="4"/>
                        <a:pt x="186" y="2"/>
                      </a:cubicBezTo>
                      <a:cubicBezTo>
                        <a:pt x="179" y="1"/>
                        <a:pt x="177" y="2"/>
                        <a:pt x="171" y="5"/>
                      </a:cubicBezTo>
                      <a:cubicBezTo>
                        <a:pt x="169" y="7"/>
                        <a:pt x="163" y="7"/>
                        <a:pt x="161" y="10"/>
                      </a:cubicBezTo>
                      <a:cubicBezTo>
                        <a:pt x="160" y="11"/>
                        <a:pt x="162" y="13"/>
                        <a:pt x="160" y="15"/>
                      </a:cubicBezTo>
                      <a:cubicBezTo>
                        <a:pt x="158" y="15"/>
                        <a:pt x="154" y="13"/>
                        <a:pt x="152" y="13"/>
                      </a:cubicBezTo>
                      <a:cubicBezTo>
                        <a:pt x="148" y="14"/>
                        <a:pt x="145" y="17"/>
                        <a:pt x="142" y="19"/>
                      </a:cubicBezTo>
                      <a:cubicBezTo>
                        <a:pt x="137" y="23"/>
                        <a:pt x="130" y="26"/>
                        <a:pt x="124" y="26"/>
                      </a:cubicBezTo>
                      <a:cubicBezTo>
                        <a:pt x="119" y="26"/>
                        <a:pt x="117" y="23"/>
                        <a:pt x="113" y="21"/>
                      </a:cubicBezTo>
                      <a:cubicBezTo>
                        <a:pt x="107" y="18"/>
                        <a:pt x="100" y="19"/>
                        <a:pt x="94" y="18"/>
                      </a:cubicBezTo>
                      <a:cubicBezTo>
                        <a:pt x="80" y="15"/>
                        <a:pt x="67" y="10"/>
                        <a:pt x="54" y="5"/>
                      </a:cubicBezTo>
                      <a:cubicBezTo>
                        <a:pt x="47" y="2"/>
                        <a:pt x="40" y="0"/>
                        <a:pt x="32"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1" name="Freeform 585">
                  <a:extLst>
                    <a:ext uri="{FF2B5EF4-FFF2-40B4-BE49-F238E27FC236}">
                      <a16:creationId xmlns:a16="http://schemas.microsoft.com/office/drawing/2014/main" id="{E8F5F87E-7869-4364-9F93-D06CA2DBC194}"/>
                    </a:ext>
                  </a:extLst>
                </p:cNvPr>
                <p:cNvSpPr>
                  <a:spLocks/>
                </p:cNvSpPr>
                <p:nvPr/>
              </p:nvSpPr>
              <p:spPr bwMode="auto">
                <a:xfrm>
                  <a:off x="7038824" y="4051997"/>
                  <a:ext cx="53975" cy="53976"/>
                </a:xfrm>
                <a:custGeom>
                  <a:avLst/>
                  <a:gdLst>
                    <a:gd name="T0" fmla="*/ 27 w 50"/>
                    <a:gd name="T1" fmla="*/ 32 h 51"/>
                    <a:gd name="T2" fmla="*/ 27 w 50"/>
                    <a:gd name="T3" fmla="*/ 32 h 51"/>
                    <a:gd name="T4" fmla="*/ 27 w 50"/>
                    <a:gd name="T5" fmla="*/ 32 h 51"/>
                    <a:gd name="T6" fmla="*/ 47 w 50"/>
                    <a:gd name="T7" fmla="*/ 21 h 51"/>
                    <a:gd name="T8" fmla="*/ 47 w 50"/>
                    <a:gd name="T9" fmla="*/ 11 h 51"/>
                    <a:gd name="T10" fmla="*/ 44 w 50"/>
                    <a:gd name="T11" fmla="*/ 5 h 51"/>
                    <a:gd name="T12" fmla="*/ 43 w 50"/>
                    <a:gd name="T13" fmla="*/ 0 h 51"/>
                    <a:gd name="T14" fmla="*/ 24 w 50"/>
                    <a:gd name="T15" fmla="*/ 11 h 51"/>
                    <a:gd name="T16" fmla="*/ 19 w 50"/>
                    <a:gd name="T17" fmla="*/ 13 h 51"/>
                    <a:gd name="T18" fmla="*/ 16 w 50"/>
                    <a:gd name="T19" fmla="*/ 17 h 51"/>
                    <a:gd name="T20" fmla="*/ 7 w 50"/>
                    <a:gd name="T21" fmla="*/ 29 h 51"/>
                    <a:gd name="T22" fmla="*/ 9 w 50"/>
                    <a:gd name="T23" fmla="*/ 51 h 51"/>
                    <a:gd name="T24" fmla="*/ 35 w 50"/>
                    <a:gd name="T25" fmla="*/ 48 h 51"/>
                    <a:gd name="T26" fmla="*/ 44 w 50"/>
                    <a:gd name="T27" fmla="*/ 36 h 51"/>
                    <a:gd name="T28" fmla="*/ 33 w 50"/>
                    <a:gd name="T29" fmla="*/ 36 h 51"/>
                    <a:gd name="T30" fmla="*/ 27 w 50"/>
                    <a:gd name="T31"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51">
                      <a:moveTo>
                        <a:pt x="27" y="32"/>
                      </a:moveTo>
                      <a:cubicBezTo>
                        <a:pt x="26" y="33"/>
                        <a:pt x="26" y="33"/>
                        <a:pt x="27" y="32"/>
                      </a:cubicBezTo>
                      <a:cubicBezTo>
                        <a:pt x="28" y="32"/>
                        <a:pt x="27" y="32"/>
                        <a:pt x="27" y="32"/>
                      </a:cubicBezTo>
                      <a:cubicBezTo>
                        <a:pt x="33" y="28"/>
                        <a:pt x="43" y="27"/>
                        <a:pt x="47" y="21"/>
                      </a:cubicBezTo>
                      <a:cubicBezTo>
                        <a:pt x="50" y="18"/>
                        <a:pt x="49" y="14"/>
                        <a:pt x="47" y="11"/>
                      </a:cubicBezTo>
                      <a:cubicBezTo>
                        <a:pt x="47" y="8"/>
                        <a:pt x="45" y="7"/>
                        <a:pt x="44" y="5"/>
                      </a:cubicBezTo>
                      <a:cubicBezTo>
                        <a:pt x="43" y="3"/>
                        <a:pt x="43" y="1"/>
                        <a:pt x="43" y="0"/>
                      </a:cubicBezTo>
                      <a:cubicBezTo>
                        <a:pt x="38" y="5"/>
                        <a:pt x="31" y="14"/>
                        <a:pt x="24" y="11"/>
                      </a:cubicBezTo>
                      <a:cubicBezTo>
                        <a:pt x="21" y="10"/>
                        <a:pt x="21" y="10"/>
                        <a:pt x="19" y="13"/>
                      </a:cubicBezTo>
                      <a:cubicBezTo>
                        <a:pt x="18" y="14"/>
                        <a:pt x="17" y="16"/>
                        <a:pt x="16" y="17"/>
                      </a:cubicBezTo>
                      <a:cubicBezTo>
                        <a:pt x="13" y="21"/>
                        <a:pt x="9" y="25"/>
                        <a:pt x="7" y="29"/>
                      </a:cubicBezTo>
                      <a:cubicBezTo>
                        <a:pt x="4" y="34"/>
                        <a:pt x="0" y="50"/>
                        <a:pt x="9" y="51"/>
                      </a:cubicBezTo>
                      <a:cubicBezTo>
                        <a:pt x="18" y="51"/>
                        <a:pt x="27" y="42"/>
                        <a:pt x="35" y="48"/>
                      </a:cubicBezTo>
                      <a:cubicBezTo>
                        <a:pt x="38" y="44"/>
                        <a:pt x="41" y="40"/>
                        <a:pt x="44" y="36"/>
                      </a:cubicBezTo>
                      <a:cubicBezTo>
                        <a:pt x="40" y="36"/>
                        <a:pt x="36" y="36"/>
                        <a:pt x="33" y="36"/>
                      </a:cubicBezTo>
                      <a:cubicBezTo>
                        <a:pt x="31" y="36"/>
                        <a:pt x="23" y="35"/>
                        <a:pt x="27" y="3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2" name="Freeform 591">
                  <a:extLst>
                    <a:ext uri="{FF2B5EF4-FFF2-40B4-BE49-F238E27FC236}">
                      <a16:creationId xmlns:a16="http://schemas.microsoft.com/office/drawing/2014/main" id="{9D4AB933-1A5F-4B07-8281-6725604E0BAA}"/>
                    </a:ext>
                  </a:extLst>
                </p:cNvPr>
                <p:cNvSpPr>
                  <a:spLocks/>
                </p:cNvSpPr>
                <p:nvPr/>
              </p:nvSpPr>
              <p:spPr bwMode="auto">
                <a:xfrm>
                  <a:off x="6767361" y="3986909"/>
                  <a:ext cx="461963" cy="354017"/>
                </a:xfrm>
                <a:custGeom>
                  <a:avLst/>
                  <a:gdLst>
                    <a:gd name="T0" fmla="*/ 283 w 428"/>
                    <a:gd name="T1" fmla="*/ 111 h 332"/>
                    <a:gd name="T2" fmla="*/ 279 w 428"/>
                    <a:gd name="T3" fmla="*/ 110 h 332"/>
                    <a:gd name="T4" fmla="*/ 263 w 428"/>
                    <a:gd name="T5" fmla="*/ 76 h 332"/>
                    <a:gd name="T6" fmla="*/ 268 w 428"/>
                    <a:gd name="T7" fmla="*/ 69 h 332"/>
                    <a:gd name="T8" fmla="*/ 254 w 428"/>
                    <a:gd name="T9" fmla="*/ 52 h 332"/>
                    <a:gd name="T10" fmla="*/ 224 w 428"/>
                    <a:gd name="T11" fmla="*/ 19 h 332"/>
                    <a:gd name="T12" fmla="*/ 196 w 428"/>
                    <a:gd name="T13" fmla="*/ 10 h 332"/>
                    <a:gd name="T14" fmla="*/ 183 w 428"/>
                    <a:gd name="T15" fmla="*/ 10 h 332"/>
                    <a:gd name="T16" fmla="*/ 169 w 428"/>
                    <a:gd name="T17" fmla="*/ 8 h 332"/>
                    <a:gd name="T18" fmla="*/ 148 w 428"/>
                    <a:gd name="T19" fmla="*/ 6 h 332"/>
                    <a:gd name="T20" fmla="*/ 138 w 428"/>
                    <a:gd name="T21" fmla="*/ 4 h 332"/>
                    <a:gd name="T22" fmla="*/ 125 w 428"/>
                    <a:gd name="T23" fmla="*/ 13 h 332"/>
                    <a:gd name="T24" fmla="*/ 107 w 428"/>
                    <a:gd name="T25" fmla="*/ 17 h 332"/>
                    <a:gd name="T26" fmla="*/ 101 w 428"/>
                    <a:gd name="T27" fmla="*/ 24 h 332"/>
                    <a:gd name="T28" fmla="*/ 91 w 428"/>
                    <a:gd name="T29" fmla="*/ 59 h 332"/>
                    <a:gd name="T30" fmla="*/ 70 w 428"/>
                    <a:gd name="T31" fmla="*/ 76 h 332"/>
                    <a:gd name="T32" fmla="*/ 58 w 428"/>
                    <a:gd name="T33" fmla="*/ 102 h 332"/>
                    <a:gd name="T34" fmla="*/ 43 w 428"/>
                    <a:gd name="T35" fmla="*/ 120 h 332"/>
                    <a:gd name="T36" fmla="*/ 34 w 428"/>
                    <a:gd name="T37" fmla="*/ 144 h 332"/>
                    <a:gd name="T38" fmla="*/ 30 w 428"/>
                    <a:gd name="T39" fmla="*/ 172 h 332"/>
                    <a:gd name="T40" fmla="*/ 11 w 428"/>
                    <a:gd name="T41" fmla="*/ 188 h 332"/>
                    <a:gd name="T42" fmla="*/ 12 w 428"/>
                    <a:gd name="T43" fmla="*/ 205 h 332"/>
                    <a:gd name="T44" fmla="*/ 48 w 428"/>
                    <a:gd name="T45" fmla="*/ 239 h 332"/>
                    <a:gd name="T46" fmla="*/ 61 w 428"/>
                    <a:gd name="T47" fmla="*/ 268 h 332"/>
                    <a:gd name="T48" fmla="*/ 80 w 428"/>
                    <a:gd name="T49" fmla="*/ 286 h 332"/>
                    <a:gd name="T50" fmla="*/ 80 w 428"/>
                    <a:gd name="T51" fmla="*/ 295 h 332"/>
                    <a:gd name="T52" fmla="*/ 91 w 428"/>
                    <a:gd name="T53" fmla="*/ 301 h 332"/>
                    <a:gd name="T54" fmla="*/ 117 w 428"/>
                    <a:gd name="T55" fmla="*/ 307 h 332"/>
                    <a:gd name="T56" fmla="*/ 141 w 428"/>
                    <a:gd name="T57" fmla="*/ 323 h 332"/>
                    <a:gd name="T58" fmla="*/ 189 w 428"/>
                    <a:gd name="T59" fmla="*/ 328 h 332"/>
                    <a:gd name="T60" fmla="*/ 221 w 428"/>
                    <a:gd name="T61" fmla="*/ 309 h 332"/>
                    <a:gd name="T62" fmla="*/ 249 w 428"/>
                    <a:gd name="T63" fmla="*/ 316 h 332"/>
                    <a:gd name="T64" fmla="*/ 260 w 428"/>
                    <a:gd name="T65" fmla="*/ 311 h 332"/>
                    <a:gd name="T66" fmla="*/ 293 w 428"/>
                    <a:gd name="T67" fmla="*/ 299 h 332"/>
                    <a:gd name="T68" fmla="*/ 345 w 428"/>
                    <a:gd name="T69" fmla="*/ 286 h 332"/>
                    <a:gd name="T70" fmla="*/ 379 w 428"/>
                    <a:gd name="T71" fmla="*/ 253 h 332"/>
                    <a:gd name="T72" fmla="*/ 427 w 428"/>
                    <a:gd name="T73" fmla="*/ 203 h 332"/>
                    <a:gd name="T74" fmla="*/ 398 w 428"/>
                    <a:gd name="T75" fmla="*/ 200 h 332"/>
                    <a:gd name="T76" fmla="*/ 328 w 428"/>
                    <a:gd name="T77" fmla="*/ 177 h 332"/>
                    <a:gd name="T78" fmla="*/ 280 w 428"/>
                    <a:gd name="T79" fmla="*/ 130 h 332"/>
                    <a:gd name="T80" fmla="*/ 282 w 428"/>
                    <a:gd name="T81" fmla="*/ 11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8" h="332">
                      <a:moveTo>
                        <a:pt x="282" y="114"/>
                      </a:moveTo>
                      <a:cubicBezTo>
                        <a:pt x="283" y="113"/>
                        <a:pt x="284" y="112"/>
                        <a:pt x="283" y="111"/>
                      </a:cubicBezTo>
                      <a:cubicBezTo>
                        <a:pt x="282" y="110"/>
                        <a:pt x="280" y="110"/>
                        <a:pt x="279" y="110"/>
                      </a:cubicBezTo>
                      <a:cubicBezTo>
                        <a:pt x="279" y="110"/>
                        <a:pt x="279" y="110"/>
                        <a:pt x="279" y="110"/>
                      </a:cubicBezTo>
                      <a:cubicBezTo>
                        <a:pt x="270" y="110"/>
                        <a:pt x="256" y="121"/>
                        <a:pt x="251" y="107"/>
                      </a:cubicBezTo>
                      <a:cubicBezTo>
                        <a:pt x="248" y="95"/>
                        <a:pt x="256" y="85"/>
                        <a:pt x="263" y="76"/>
                      </a:cubicBezTo>
                      <a:cubicBezTo>
                        <a:pt x="264" y="75"/>
                        <a:pt x="265" y="73"/>
                        <a:pt x="266" y="72"/>
                      </a:cubicBezTo>
                      <a:cubicBezTo>
                        <a:pt x="267" y="71"/>
                        <a:pt x="268" y="70"/>
                        <a:pt x="268" y="69"/>
                      </a:cubicBezTo>
                      <a:cubicBezTo>
                        <a:pt x="269" y="67"/>
                        <a:pt x="268" y="68"/>
                        <a:pt x="267" y="66"/>
                      </a:cubicBezTo>
                      <a:cubicBezTo>
                        <a:pt x="264" y="61"/>
                        <a:pt x="258" y="57"/>
                        <a:pt x="254" y="52"/>
                      </a:cubicBezTo>
                      <a:cubicBezTo>
                        <a:pt x="248" y="45"/>
                        <a:pt x="242" y="37"/>
                        <a:pt x="235" y="31"/>
                      </a:cubicBezTo>
                      <a:cubicBezTo>
                        <a:pt x="232" y="27"/>
                        <a:pt x="228" y="22"/>
                        <a:pt x="224" y="19"/>
                      </a:cubicBezTo>
                      <a:cubicBezTo>
                        <a:pt x="220" y="16"/>
                        <a:pt x="215" y="14"/>
                        <a:pt x="211" y="12"/>
                      </a:cubicBezTo>
                      <a:cubicBezTo>
                        <a:pt x="206" y="8"/>
                        <a:pt x="202" y="11"/>
                        <a:pt x="196" y="10"/>
                      </a:cubicBezTo>
                      <a:cubicBezTo>
                        <a:pt x="193" y="9"/>
                        <a:pt x="192" y="7"/>
                        <a:pt x="188" y="8"/>
                      </a:cubicBezTo>
                      <a:cubicBezTo>
                        <a:pt x="186" y="9"/>
                        <a:pt x="185" y="10"/>
                        <a:pt x="183" y="10"/>
                      </a:cubicBezTo>
                      <a:cubicBezTo>
                        <a:pt x="178" y="11"/>
                        <a:pt x="178" y="6"/>
                        <a:pt x="174" y="6"/>
                      </a:cubicBezTo>
                      <a:cubicBezTo>
                        <a:pt x="173" y="6"/>
                        <a:pt x="170" y="7"/>
                        <a:pt x="169" y="8"/>
                      </a:cubicBezTo>
                      <a:cubicBezTo>
                        <a:pt x="166" y="9"/>
                        <a:pt x="163" y="10"/>
                        <a:pt x="160" y="10"/>
                      </a:cubicBezTo>
                      <a:cubicBezTo>
                        <a:pt x="155" y="11"/>
                        <a:pt x="152" y="11"/>
                        <a:pt x="148" y="6"/>
                      </a:cubicBezTo>
                      <a:cubicBezTo>
                        <a:pt x="147" y="4"/>
                        <a:pt x="147" y="2"/>
                        <a:pt x="145" y="2"/>
                      </a:cubicBezTo>
                      <a:cubicBezTo>
                        <a:pt x="142" y="0"/>
                        <a:pt x="140" y="2"/>
                        <a:pt x="138" y="4"/>
                      </a:cubicBezTo>
                      <a:cubicBezTo>
                        <a:pt x="135" y="7"/>
                        <a:pt x="135" y="14"/>
                        <a:pt x="130" y="14"/>
                      </a:cubicBezTo>
                      <a:cubicBezTo>
                        <a:pt x="128" y="15"/>
                        <a:pt x="127" y="13"/>
                        <a:pt x="125" y="13"/>
                      </a:cubicBezTo>
                      <a:cubicBezTo>
                        <a:pt x="122" y="13"/>
                        <a:pt x="122" y="14"/>
                        <a:pt x="120" y="16"/>
                      </a:cubicBezTo>
                      <a:cubicBezTo>
                        <a:pt x="116" y="18"/>
                        <a:pt x="111" y="17"/>
                        <a:pt x="107" y="17"/>
                      </a:cubicBezTo>
                      <a:cubicBezTo>
                        <a:pt x="106" y="17"/>
                        <a:pt x="103" y="17"/>
                        <a:pt x="102" y="17"/>
                      </a:cubicBezTo>
                      <a:cubicBezTo>
                        <a:pt x="102" y="18"/>
                        <a:pt x="101" y="23"/>
                        <a:pt x="101" y="24"/>
                      </a:cubicBezTo>
                      <a:cubicBezTo>
                        <a:pt x="100" y="30"/>
                        <a:pt x="98" y="36"/>
                        <a:pt x="96" y="42"/>
                      </a:cubicBezTo>
                      <a:cubicBezTo>
                        <a:pt x="95" y="47"/>
                        <a:pt x="93" y="54"/>
                        <a:pt x="91" y="59"/>
                      </a:cubicBezTo>
                      <a:cubicBezTo>
                        <a:pt x="88" y="64"/>
                        <a:pt x="84" y="64"/>
                        <a:pt x="79" y="65"/>
                      </a:cubicBezTo>
                      <a:cubicBezTo>
                        <a:pt x="72" y="65"/>
                        <a:pt x="72" y="71"/>
                        <a:pt x="70" y="76"/>
                      </a:cubicBezTo>
                      <a:cubicBezTo>
                        <a:pt x="67" y="81"/>
                        <a:pt x="63" y="85"/>
                        <a:pt x="61" y="90"/>
                      </a:cubicBezTo>
                      <a:cubicBezTo>
                        <a:pt x="59" y="94"/>
                        <a:pt x="59" y="98"/>
                        <a:pt x="58" y="102"/>
                      </a:cubicBezTo>
                      <a:cubicBezTo>
                        <a:pt x="58" y="106"/>
                        <a:pt x="59" y="112"/>
                        <a:pt x="57" y="116"/>
                      </a:cubicBezTo>
                      <a:cubicBezTo>
                        <a:pt x="54" y="123"/>
                        <a:pt x="48" y="120"/>
                        <a:pt x="43" y="120"/>
                      </a:cubicBezTo>
                      <a:cubicBezTo>
                        <a:pt x="39" y="120"/>
                        <a:pt x="37" y="124"/>
                        <a:pt x="36" y="127"/>
                      </a:cubicBezTo>
                      <a:cubicBezTo>
                        <a:pt x="35" y="133"/>
                        <a:pt x="37" y="138"/>
                        <a:pt x="34" y="144"/>
                      </a:cubicBezTo>
                      <a:cubicBezTo>
                        <a:pt x="33" y="148"/>
                        <a:pt x="31" y="151"/>
                        <a:pt x="30" y="156"/>
                      </a:cubicBezTo>
                      <a:cubicBezTo>
                        <a:pt x="30" y="162"/>
                        <a:pt x="30" y="167"/>
                        <a:pt x="30" y="172"/>
                      </a:cubicBezTo>
                      <a:cubicBezTo>
                        <a:pt x="30" y="176"/>
                        <a:pt x="31" y="182"/>
                        <a:pt x="28" y="185"/>
                      </a:cubicBezTo>
                      <a:cubicBezTo>
                        <a:pt x="25" y="189"/>
                        <a:pt x="15" y="188"/>
                        <a:pt x="11" y="188"/>
                      </a:cubicBezTo>
                      <a:cubicBezTo>
                        <a:pt x="5" y="189"/>
                        <a:pt x="0" y="192"/>
                        <a:pt x="1" y="198"/>
                      </a:cubicBezTo>
                      <a:cubicBezTo>
                        <a:pt x="1" y="203"/>
                        <a:pt x="8" y="204"/>
                        <a:pt x="12" y="205"/>
                      </a:cubicBezTo>
                      <a:cubicBezTo>
                        <a:pt x="23" y="208"/>
                        <a:pt x="29" y="220"/>
                        <a:pt x="37" y="228"/>
                      </a:cubicBezTo>
                      <a:cubicBezTo>
                        <a:pt x="40" y="231"/>
                        <a:pt x="45" y="235"/>
                        <a:pt x="48" y="239"/>
                      </a:cubicBezTo>
                      <a:cubicBezTo>
                        <a:pt x="52" y="243"/>
                        <a:pt x="53" y="249"/>
                        <a:pt x="55" y="255"/>
                      </a:cubicBezTo>
                      <a:cubicBezTo>
                        <a:pt x="56" y="259"/>
                        <a:pt x="58" y="265"/>
                        <a:pt x="61" y="268"/>
                      </a:cubicBezTo>
                      <a:cubicBezTo>
                        <a:pt x="66" y="271"/>
                        <a:pt x="70" y="272"/>
                        <a:pt x="75" y="274"/>
                      </a:cubicBezTo>
                      <a:cubicBezTo>
                        <a:pt x="79" y="276"/>
                        <a:pt x="80" y="281"/>
                        <a:pt x="80" y="286"/>
                      </a:cubicBezTo>
                      <a:cubicBezTo>
                        <a:pt x="80" y="288"/>
                        <a:pt x="80" y="290"/>
                        <a:pt x="80" y="292"/>
                      </a:cubicBezTo>
                      <a:cubicBezTo>
                        <a:pt x="80" y="293"/>
                        <a:pt x="79" y="295"/>
                        <a:pt x="80" y="295"/>
                      </a:cubicBezTo>
                      <a:cubicBezTo>
                        <a:pt x="80" y="296"/>
                        <a:pt x="83" y="296"/>
                        <a:pt x="84" y="297"/>
                      </a:cubicBezTo>
                      <a:cubicBezTo>
                        <a:pt x="86" y="298"/>
                        <a:pt x="87" y="300"/>
                        <a:pt x="91" y="301"/>
                      </a:cubicBezTo>
                      <a:cubicBezTo>
                        <a:pt x="94" y="301"/>
                        <a:pt x="97" y="301"/>
                        <a:pt x="100" y="301"/>
                      </a:cubicBezTo>
                      <a:cubicBezTo>
                        <a:pt x="106" y="301"/>
                        <a:pt x="111" y="304"/>
                        <a:pt x="117" y="307"/>
                      </a:cubicBezTo>
                      <a:cubicBezTo>
                        <a:pt x="122" y="310"/>
                        <a:pt x="128" y="313"/>
                        <a:pt x="133" y="317"/>
                      </a:cubicBezTo>
                      <a:cubicBezTo>
                        <a:pt x="135" y="319"/>
                        <a:pt x="138" y="322"/>
                        <a:pt x="141" y="323"/>
                      </a:cubicBezTo>
                      <a:cubicBezTo>
                        <a:pt x="151" y="328"/>
                        <a:pt x="164" y="329"/>
                        <a:pt x="175" y="330"/>
                      </a:cubicBezTo>
                      <a:cubicBezTo>
                        <a:pt x="181" y="330"/>
                        <a:pt x="185" y="332"/>
                        <a:pt x="189" y="328"/>
                      </a:cubicBezTo>
                      <a:cubicBezTo>
                        <a:pt x="194" y="323"/>
                        <a:pt x="198" y="319"/>
                        <a:pt x="205" y="316"/>
                      </a:cubicBezTo>
                      <a:cubicBezTo>
                        <a:pt x="210" y="314"/>
                        <a:pt x="215" y="310"/>
                        <a:pt x="221" y="309"/>
                      </a:cubicBezTo>
                      <a:cubicBezTo>
                        <a:pt x="226" y="309"/>
                        <a:pt x="228" y="312"/>
                        <a:pt x="233" y="314"/>
                      </a:cubicBezTo>
                      <a:cubicBezTo>
                        <a:pt x="238" y="316"/>
                        <a:pt x="244" y="315"/>
                        <a:pt x="249" y="316"/>
                      </a:cubicBezTo>
                      <a:cubicBezTo>
                        <a:pt x="250" y="317"/>
                        <a:pt x="253" y="318"/>
                        <a:pt x="254" y="317"/>
                      </a:cubicBezTo>
                      <a:cubicBezTo>
                        <a:pt x="256" y="317"/>
                        <a:pt x="258" y="312"/>
                        <a:pt x="260" y="311"/>
                      </a:cubicBezTo>
                      <a:cubicBezTo>
                        <a:pt x="265" y="307"/>
                        <a:pt x="270" y="308"/>
                        <a:pt x="276" y="308"/>
                      </a:cubicBezTo>
                      <a:cubicBezTo>
                        <a:pt x="283" y="308"/>
                        <a:pt x="287" y="303"/>
                        <a:pt x="293" y="299"/>
                      </a:cubicBezTo>
                      <a:cubicBezTo>
                        <a:pt x="304" y="291"/>
                        <a:pt x="315" y="289"/>
                        <a:pt x="329" y="288"/>
                      </a:cubicBezTo>
                      <a:cubicBezTo>
                        <a:pt x="334" y="288"/>
                        <a:pt x="340" y="288"/>
                        <a:pt x="345" y="286"/>
                      </a:cubicBezTo>
                      <a:cubicBezTo>
                        <a:pt x="348" y="284"/>
                        <a:pt x="351" y="281"/>
                        <a:pt x="354" y="278"/>
                      </a:cubicBezTo>
                      <a:cubicBezTo>
                        <a:pt x="363" y="270"/>
                        <a:pt x="371" y="261"/>
                        <a:pt x="379" y="253"/>
                      </a:cubicBezTo>
                      <a:cubicBezTo>
                        <a:pt x="391" y="240"/>
                        <a:pt x="403" y="227"/>
                        <a:pt x="416" y="215"/>
                      </a:cubicBezTo>
                      <a:cubicBezTo>
                        <a:pt x="417" y="214"/>
                        <a:pt x="428" y="205"/>
                        <a:pt x="427" y="203"/>
                      </a:cubicBezTo>
                      <a:cubicBezTo>
                        <a:pt x="427" y="201"/>
                        <a:pt x="412" y="202"/>
                        <a:pt x="410" y="202"/>
                      </a:cubicBezTo>
                      <a:cubicBezTo>
                        <a:pt x="406" y="202"/>
                        <a:pt x="402" y="201"/>
                        <a:pt x="398" y="200"/>
                      </a:cubicBezTo>
                      <a:cubicBezTo>
                        <a:pt x="386" y="196"/>
                        <a:pt x="375" y="191"/>
                        <a:pt x="363" y="187"/>
                      </a:cubicBezTo>
                      <a:cubicBezTo>
                        <a:pt x="352" y="183"/>
                        <a:pt x="340" y="181"/>
                        <a:pt x="328" y="177"/>
                      </a:cubicBezTo>
                      <a:cubicBezTo>
                        <a:pt x="317" y="173"/>
                        <a:pt x="309" y="166"/>
                        <a:pt x="301" y="159"/>
                      </a:cubicBezTo>
                      <a:cubicBezTo>
                        <a:pt x="292" y="151"/>
                        <a:pt x="286" y="140"/>
                        <a:pt x="280" y="130"/>
                      </a:cubicBezTo>
                      <a:cubicBezTo>
                        <a:pt x="278" y="127"/>
                        <a:pt x="277" y="124"/>
                        <a:pt x="279" y="121"/>
                      </a:cubicBezTo>
                      <a:cubicBezTo>
                        <a:pt x="280" y="118"/>
                        <a:pt x="281" y="116"/>
                        <a:pt x="282" y="11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3" name="Freeform 860">
                  <a:extLst>
                    <a:ext uri="{FF2B5EF4-FFF2-40B4-BE49-F238E27FC236}">
                      <a16:creationId xmlns:a16="http://schemas.microsoft.com/office/drawing/2014/main" id="{44A6935E-7E7D-4FBB-881A-9A269071603A}"/>
                    </a:ext>
                  </a:extLst>
                </p:cNvPr>
                <p:cNvSpPr>
                  <a:spLocks/>
                </p:cNvSpPr>
                <p:nvPr/>
              </p:nvSpPr>
              <p:spPr bwMode="auto">
                <a:xfrm>
                  <a:off x="7068987" y="4042472"/>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4" name="Freeform 861">
                  <a:extLst>
                    <a:ext uri="{FF2B5EF4-FFF2-40B4-BE49-F238E27FC236}">
                      <a16:creationId xmlns:a16="http://schemas.microsoft.com/office/drawing/2014/main" id="{9AE083A0-7003-4BC1-9B0F-53D2913EE67E}"/>
                    </a:ext>
                  </a:extLst>
                </p:cNvPr>
                <p:cNvSpPr>
                  <a:spLocks/>
                </p:cNvSpPr>
                <p:nvPr/>
              </p:nvSpPr>
              <p:spPr bwMode="auto">
                <a:xfrm>
                  <a:off x="6875311" y="3885307"/>
                  <a:ext cx="206375" cy="176215"/>
                </a:xfrm>
                <a:custGeom>
                  <a:avLst/>
                  <a:gdLst>
                    <a:gd name="T0" fmla="*/ 180 w 191"/>
                    <a:gd name="T1" fmla="*/ 148 h 165"/>
                    <a:gd name="T2" fmla="*/ 180 w 191"/>
                    <a:gd name="T3" fmla="*/ 148 h 165"/>
                    <a:gd name="T4" fmla="*/ 172 w 191"/>
                    <a:gd name="T5" fmla="*/ 141 h 165"/>
                    <a:gd name="T6" fmla="*/ 167 w 191"/>
                    <a:gd name="T7" fmla="*/ 133 h 165"/>
                    <a:gd name="T8" fmla="*/ 149 w 191"/>
                    <a:gd name="T9" fmla="*/ 118 h 165"/>
                    <a:gd name="T10" fmla="*/ 143 w 191"/>
                    <a:gd name="T11" fmla="*/ 110 h 165"/>
                    <a:gd name="T12" fmla="*/ 138 w 191"/>
                    <a:gd name="T13" fmla="*/ 102 h 165"/>
                    <a:gd name="T14" fmla="*/ 119 w 191"/>
                    <a:gd name="T15" fmla="*/ 90 h 165"/>
                    <a:gd name="T16" fmla="*/ 108 w 191"/>
                    <a:gd name="T17" fmla="*/ 89 h 165"/>
                    <a:gd name="T18" fmla="*/ 102 w 191"/>
                    <a:gd name="T19" fmla="*/ 80 h 165"/>
                    <a:gd name="T20" fmla="*/ 95 w 191"/>
                    <a:gd name="T21" fmla="*/ 74 h 165"/>
                    <a:gd name="T22" fmla="*/ 95 w 191"/>
                    <a:gd name="T23" fmla="*/ 82 h 165"/>
                    <a:gd name="T24" fmla="*/ 89 w 191"/>
                    <a:gd name="T25" fmla="*/ 77 h 165"/>
                    <a:gd name="T26" fmla="*/ 84 w 191"/>
                    <a:gd name="T27" fmla="*/ 70 h 165"/>
                    <a:gd name="T28" fmla="*/ 82 w 191"/>
                    <a:gd name="T29" fmla="*/ 63 h 165"/>
                    <a:gd name="T30" fmla="*/ 77 w 191"/>
                    <a:gd name="T31" fmla="*/ 51 h 165"/>
                    <a:gd name="T32" fmla="*/ 75 w 191"/>
                    <a:gd name="T33" fmla="*/ 35 h 165"/>
                    <a:gd name="T34" fmla="*/ 72 w 191"/>
                    <a:gd name="T35" fmla="*/ 23 h 165"/>
                    <a:gd name="T36" fmla="*/ 60 w 191"/>
                    <a:gd name="T37" fmla="*/ 0 h 165"/>
                    <a:gd name="T38" fmla="*/ 47 w 191"/>
                    <a:gd name="T39" fmla="*/ 13 h 165"/>
                    <a:gd name="T40" fmla="*/ 39 w 191"/>
                    <a:gd name="T41" fmla="*/ 17 h 165"/>
                    <a:gd name="T42" fmla="*/ 30 w 191"/>
                    <a:gd name="T43" fmla="*/ 26 h 165"/>
                    <a:gd name="T44" fmla="*/ 14 w 191"/>
                    <a:gd name="T45" fmla="*/ 32 h 165"/>
                    <a:gd name="T46" fmla="*/ 11 w 191"/>
                    <a:gd name="T47" fmla="*/ 52 h 165"/>
                    <a:gd name="T48" fmla="*/ 4 w 191"/>
                    <a:gd name="T49" fmla="*/ 73 h 165"/>
                    <a:gd name="T50" fmla="*/ 0 w 191"/>
                    <a:gd name="T51" fmla="*/ 91 h 165"/>
                    <a:gd name="T52" fmla="*/ 1 w 191"/>
                    <a:gd name="T53" fmla="*/ 98 h 165"/>
                    <a:gd name="T54" fmla="*/ 2 w 191"/>
                    <a:gd name="T55" fmla="*/ 107 h 165"/>
                    <a:gd name="T56" fmla="*/ 3 w 191"/>
                    <a:gd name="T57" fmla="*/ 108 h 165"/>
                    <a:gd name="T58" fmla="*/ 3 w 191"/>
                    <a:gd name="T59" fmla="*/ 108 h 165"/>
                    <a:gd name="T60" fmla="*/ 7 w 191"/>
                    <a:gd name="T61" fmla="*/ 108 h 165"/>
                    <a:gd name="T62" fmla="*/ 16 w 191"/>
                    <a:gd name="T63" fmla="*/ 108 h 165"/>
                    <a:gd name="T64" fmla="*/ 23 w 191"/>
                    <a:gd name="T65" fmla="*/ 104 h 165"/>
                    <a:gd name="T66" fmla="*/ 28 w 191"/>
                    <a:gd name="T67" fmla="*/ 105 h 165"/>
                    <a:gd name="T68" fmla="*/ 40 w 191"/>
                    <a:gd name="T69" fmla="*/ 93 h 165"/>
                    <a:gd name="T70" fmla="*/ 48 w 191"/>
                    <a:gd name="T71" fmla="*/ 94 h 165"/>
                    <a:gd name="T72" fmla="*/ 54 w 191"/>
                    <a:gd name="T73" fmla="*/ 102 h 165"/>
                    <a:gd name="T74" fmla="*/ 70 w 191"/>
                    <a:gd name="T75" fmla="*/ 98 h 165"/>
                    <a:gd name="T76" fmla="*/ 78 w 191"/>
                    <a:gd name="T77" fmla="*/ 98 h 165"/>
                    <a:gd name="T78" fmla="*/ 82 w 191"/>
                    <a:gd name="T79" fmla="*/ 101 h 165"/>
                    <a:gd name="T80" fmla="*/ 88 w 191"/>
                    <a:gd name="T81" fmla="*/ 99 h 165"/>
                    <a:gd name="T82" fmla="*/ 99 w 191"/>
                    <a:gd name="T83" fmla="*/ 101 h 165"/>
                    <a:gd name="T84" fmla="*/ 109 w 191"/>
                    <a:gd name="T85" fmla="*/ 101 h 165"/>
                    <a:gd name="T86" fmla="*/ 116 w 191"/>
                    <a:gd name="T87" fmla="*/ 106 h 165"/>
                    <a:gd name="T88" fmla="*/ 124 w 191"/>
                    <a:gd name="T89" fmla="*/ 110 h 165"/>
                    <a:gd name="T90" fmla="*/ 134 w 191"/>
                    <a:gd name="T91" fmla="*/ 118 h 165"/>
                    <a:gd name="T92" fmla="*/ 158 w 191"/>
                    <a:gd name="T93" fmla="*/ 146 h 165"/>
                    <a:gd name="T94" fmla="*/ 175 w 191"/>
                    <a:gd name="T95" fmla="*/ 163 h 165"/>
                    <a:gd name="T96" fmla="*/ 191 w 191"/>
                    <a:gd name="T97" fmla="*/ 152 h 165"/>
                    <a:gd name="T98" fmla="*/ 180 w 191"/>
                    <a:gd name="T99" fmla="*/ 14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65">
                      <a:moveTo>
                        <a:pt x="180" y="148"/>
                      </a:moveTo>
                      <a:cubicBezTo>
                        <a:pt x="181" y="149"/>
                        <a:pt x="181" y="149"/>
                        <a:pt x="180" y="148"/>
                      </a:cubicBezTo>
                      <a:cubicBezTo>
                        <a:pt x="178" y="144"/>
                        <a:pt x="176" y="143"/>
                        <a:pt x="172" y="141"/>
                      </a:cubicBezTo>
                      <a:cubicBezTo>
                        <a:pt x="169" y="139"/>
                        <a:pt x="169" y="136"/>
                        <a:pt x="167" y="133"/>
                      </a:cubicBezTo>
                      <a:cubicBezTo>
                        <a:pt x="164" y="125"/>
                        <a:pt x="155" y="124"/>
                        <a:pt x="149" y="118"/>
                      </a:cubicBezTo>
                      <a:cubicBezTo>
                        <a:pt x="147" y="115"/>
                        <a:pt x="145" y="113"/>
                        <a:pt x="143" y="110"/>
                      </a:cubicBezTo>
                      <a:cubicBezTo>
                        <a:pt x="141" y="108"/>
                        <a:pt x="140" y="105"/>
                        <a:pt x="138" y="102"/>
                      </a:cubicBezTo>
                      <a:cubicBezTo>
                        <a:pt x="133" y="97"/>
                        <a:pt x="126" y="92"/>
                        <a:pt x="119" y="90"/>
                      </a:cubicBezTo>
                      <a:cubicBezTo>
                        <a:pt x="116" y="88"/>
                        <a:pt x="112" y="90"/>
                        <a:pt x="108" y="89"/>
                      </a:cubicBezTo>
                      <a:cubicBezTo>
                        <a:pt x="105" y="88"/>
                        <a:pt x="104" y="83"/>
                        <a:pt x="102" y="80"/>
                      </a:cubicBezTo>
                      <a:cubicBezTo>
                        <a:pt x="101" y="78"/>
                        <a:pt x="98" y="71"/>
                        <a:pt x="95" y="74"/>
                      </a:cubicBezTo>
                      <a:cubicBezTo>
                        <a:pt x="93" y="76"/>
                        <a:pt x="97" y="80"/>
                        <a:pt x="95" y="82"/>
                      </a:cubicBezTo>
                      <a:cubicBezTo>
                        <a:pt x="92" y="86"/>
                        <a:pt x="90" y="79"/>
                        <a:pt x="89" y="77"/>
                      </a:cubicBezTo>
                      <a:cubicBezTo>
                        <a:pt x="88" y="74"/>
                        <a:pt x="86" y="73"/>
                        <a:pt x="84" y="70"/>
                      </a:cubicBezTo>
                      <a:cubicBezTo>
                        <a:pt x="83" y="68"/>
                        <a:pt x="83" y="66"/>
                        <a:pt x="82" y="63"/>
                      </a:cubicBezTo>
                      <a:cubicBezTo>
                        <a:pt x="81" y="59"/>
                        <a:pt x="77" y="55"/>
                        <a:pt x="77" y="51"/>
                      </a:cubicBezTo>
                      <a:cubicBezTo>
                        <a:pt x="76" y="46"/>
                        <a:pt x="76" y="40"/>
                        <a:pt x="75" y="35"/>
                      </a:cubicBezTo>
                      <a:cubicBezTo>
                        <a:pt x="75" y="31"/>
                        <a:pt x="73" y="27"/>
                        <a:pt x="72" y="23"/>
                      </a:cubicBezTo>
                      <a:cubicBezTo>
                        <a:pt x="71" y="15"/>
                        <a:pt x="64" y="7"/>
                        <a:pt x="60" y="0"/>
                      </a:cubicBezTo>
                      <a:cubicBezTo>
                        <a:pt x="56" y="6"/>
                        <a:pt x="54" y="11"/>
                        <a:pt x="47" y="13"/>
                      </a:cubicBezTo>
                      <a:cubicBezTo>
                        <a:pt x="43" y="14"/>
                        <a:pt x="42" y="15"/>
                        <a:pt x="39" y="17"/>
                      </a:cubicBezTo>
                      <a:cubicBezTo>
                        <a:pt x="37" y="20"/>
                        <a:pt x="34" y="24"/>
                        <a:pt x="30" y="26"/>
                      </a:cubicBezTo>
                      <a:cubicBezTo>
                        <a:pt x="25" y="30"/>
                        <a:pt x="17" y="25"/>
                        <a:pt x="14" y="32"/>
                      </a:cubicBezTo>
                      <a:cubicBezTo>
                        <a:pt x="11" y="38"/>
                        <a:pt x="13" y="45"/>
                        <a:pt x="11" y="52"/>
                      </a:cubicBezTo>
                      <a:cubicBezTo>
                        <a:pt x="9" y="59"/>
                        <a:pt x="6" y="66"/>
                        <a:pt x="4" y="73"/>
                      </a:cubicBezTo>
                      <a:cubicBezTo>
                        <a:pt x="2" y="78"/>
                        <a:pt x="0" y="85"/>
                        <a:pt x="0" y="91"/>
                      </a:cubicBezTo>
                      <a:cubicBezTo>
                        <a:pt x="0" y="93"/>
                        <a:pt x="0" y="96"/>
                        <a:pt x="1" y="98"/>
                      </a:cubicBezTo>
                      <a:cubicBezTo>
                        <a:pt x="1" y="100"/>
                        <a:pt x="1" y="105"/>
                        <a:pt x="2" y="107"/>
                      </a:cubicBezTo>
                      <a:cubicBezTo>
                        <a:pt x="3" y="108"/>
                        <a:pt x="3" y="108"/>
                        <a:pt x="3" y="108"/>
                      </a:cubicBezTo>
                      <a:cubicBezTo>
                        <a:pt x="3" y="108"/>
                        <a:pt x="3" y="108"/>
                        <a:pt x="3" y="108"/>
                      </a:cubicBezTo>
                      <a:cubicBezTo>
                        <a:pt x="4" y="109"/>
                        <a:pt x="6" y="108"/>
                        <a:pt x="7" y="108"/>
                      </a:cubicBezTo>
                      <a:cubicBezTo>
                        <a:pt x="9" y="108"/>
                        <a:pt x="13" y="109"/>
                        <a:pt x="16" y="108"/>
                      </a:cubicBezTo>
                      <a:cubicBezTo>
                        <a:pt x="19" y="107"/>
                        <a:pt x="20" y="104"/>
                        <a:pt x="23" y="104"/>
                      </a:cubicBezTo>
                      <a:cubicBezTo>
                        <a:pt x="25" y="103"/>
                        <a:pt x="26" y="105"/>
                        <a:pt x="28" y="105"/>
                      </a:cubicBezTo>
                      <a:cubicBezTo>
                        <a:pt x="33" y="106"/>
                        <a:pt x="34" y="95"/>
                        <a:pt x="40" y="93"/>
                      </a:cubicBezTo>
                      <a:cubicBezTo>
                        <a:pt x="43" y="92"/>
                        <a:pt x="46" y="92"/>
                        <a:pt x="48" y="94"/>
                      </a:cubicBezTo>
                      <a:cubicBezTo>
                        <a:pt x="51" y="96"/>
                        <a:pt x="51" y="100"/>
                        <a:pt x="54" y="102"/>
                      </a:cubicBezTo>
                      <a:cubicBezTo>
                        <a:pt x="58" y="104"/>
                        <a:pt x="66" y="100"/>
                        <a:pt x="70" y="98"/>
                      </a:cubicBezTo>
                      <a:cubicBezTo>
                        <a:pt x="73" y="97"/>
                        <a:pt x="75" y="96"/>
                        <a:pt x="78" y="98"/>
                      </a:cubicBezTo>
                      <a:cubicBezTo>
                        <a:pt x="79" y="99"/>
                        <a:pt x="80" y="101"/>
                        <a:pt x="82" y="101"/>
                      </a:cubicBezTo>
                      <a:cubicBezTo>
                        <a:pt x="84" y="102"/>
                        <a:pt x="86" y="100"/>
                        <a:pt x="88" y="99"/>
                      </a:cubicBezTo>
                      <a:cubicBezTo>
                        <a:pt x="92" y="98"/>
                        <a:pt x="95" y="102"/>
                        <a:pt x="99" y="101"/>
                      </a:cubicBezTo>
                      <a:cubicBezTo>
                        <a:pt x="103" y="101"/>
                        <a:pt x="105" y="100"/>
                        <a:pt x="109" y="101"/>
                      </a:cubicBezTo>
                      <a:cubicBezTo>
                        <a:pt x="112" y="102"/>
                        <a:pt x="114" y="104"/>
                        <a:pt x="116" y="106"/>
                      </a:cubicBezTo>
                      <a:cubicBezTo>
                        <a:pt x="119" y="108"/>
                        <a:pt x="122" y="109"/>
                        <a:pt x="124" y="110"/>
                      </a:cubicBezTo>
                      <a:cubicBezTo>
                        <a:pt x="128" y="112"/>
                        <a:pt x="131" y="115"/>
                        <a:pt x="134" y="118"/>
                      </a:cubicBezTo>
                      <a:cubicBezTo>
                        <a:pt x="142" y="127"/>
                        <a:pt x="150" y="136"/>
                        <a:pt x="158" y="146"/>
                      </a:cubicBezTo>
                      <a:cubicBezTo>
                        <a:pt x="163" y="151"/>
                        <a:pt x="169" y="160"/>
                        <a:pt x="175" y="163"/>
                      </a:cubicBezTo>
                      <a:cubicBezTo>
                        <a:pt x="181" y="165"/>
                        <a:pt x="187" y="156"/>
                        <a:pt x="191" y="152"/>
                      </a:cubicBezTo>
                      <a:cubicBezTo>
                        <a:pt x="187" y="151"/>
                        <a:pt x="182" y="152"/>
                        <a:pt x="180" y="14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5" name="Freeform 862">
                  <a:extLst>
                    <a:ext uri="{FF2B5EF4-FFF2-40B4-BE49-F238E27FC236}">
                      <a16:creationId xmlns:a16="http://schemas.microsoft.com/office/drawing/2014/main" id="{4D168B55-67EF-40B5-8213-7E393A6A552F}"/>
                    </a:ext>
                  </a:extLst>
                </p:cNvPr>
                <p:cNvSpPr>
                  <a:spLocks/>
                </p:cNvSpPr>
                <p:nvPr/>
              </p:nvSpPr>
              <p:spPr bwMode="auto">
                <a:xfrm>
                  <a:off x="6878486" y="4001196"/>
                  <a:ext cx="0"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0" y="0"/>
                        <a:pt x="1"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6" name="Freeform 911">
                  <a:extLst>
                    <a:ext uri="{FF2B5EF4-FFF2-40B4-BE49-F238E27FC236}">
                      <a16:creationId xmlns:a16="http://schemas.microsoft.com/office/drawing/2014/main" id="{D4EF81C1-B74B-4FCB-A14F-FAE7E44F2D91}"/>
                    </a:ext>
                  </a:extLst>
                </p:cNvPr>
                <p:cNvSpPr>
                  <a:spLocks/>
                </p:cNvSpPr>
                <p:nvPr/>
              </p:nvSpPr>
              <p:spPr bwMode="auto">
                <a:xfrm>
                  <a:off x="6886424" y="3753543"/>
                  <a:ext cx="1588" cy="4763"/>
                </a:xfrm>
                <a:custGeom>
                  <a:avLst/>
                  <a:gdLst>
                    <a:gd name="T0" fmla="*/ 1 w 2"/>
                    <a:gd name="T1" fmla="*/ 2 h 4"/>
                    <a:gd name="T2" fmla="*/ 1 w 2"/>
                    <a:gd name="T3" fmla="*/ 2 h 4"/>
                  </a:gdLst>
                  <a:ahLst/>
                  <a:cxnLst>
                    <a:cxn ang="0">
                      <a:pos x="T0" y="T1"/>
                    </a:cxn>
                    <a:cxn ang="0">
                      <a:pos x="T2" y="T3"/>
                    </a:cxn>
                  </a:cxnLst>
                  <a:rect l="0" t="0" r="r" b="b"/>
                  <a:pathLst>
                    <a:path w="2" h="4">
                      <a:moveTo>
                        <a:pt x="1" y="2"/>
                      </a:moveTo>
                      <a:cubicBezTo>
                        <a:pt x="2" y="4"/>
                        <a:pt x="0"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7" name="Freeform 912">
                  <a:extLst>
                    <a:ext uri="{FF2B5EF4-FFF2-40B4-BE49-F238E27FC236}">
                      <a16:creationId xmlns:a16="http://schemas.microsoft.com/office/drawing/2014/main" id="{000563F0-D91C-4832-8DB0-66874FE111D8}"/>
                    </a:ext>
                  </a:extLst>
                </p:cNvPr>
                <p:cNvSpPr>
                  <a:spLocks/>
                </p:cNvSpPr>
                <p:nvPr/>
              </p:nvSpPr>
              <p:spPr bwMode="auto">
                <a:xfrm>
                  <a:off x="6411761" y="3718618"/>
                  <a:ext cx="527051" cy="439743"/>
                </a:xfrm>
                <a:custGeom>
                  <a:avLst/>
                  <a:gdLst>
                    <a:gd name="T0" fmla="*/ 415 w 489"/>
                    <a:gd name="T1" fmla="*/ 12 h 413"/>
                    <a:gd name="T2" fmla="*/ 406 w 489"/>
                    <a:gd name="T3" fmla="*/ 1 h 413"/>
                    <a:gd name="T4" fmla="*/ 389 w 489"/>
                    <a:gd name="T5" fmla="*/ 8 h 413"/>
                    <a:gd name="T6" fmla="*/ 363 w 489"/>
                    <a:gd name="T7" fmla="*/ 31 h 413"/>
                    <a:gd name="T8" fmla="*/ 353 w 489"/>
                    <a:gd name="T9" fmla="*/ 44 h 413"/>
                    <a:gd name="T10" fmla="*/ 318 w 489"/>
                    <a:gd name="T11" fmla="*/ 35 h 413"/>
                    <a:gd name="T12" fmla="*/ 282 w 489"/>
                    <a:gd name="T13" fmla="*/ 31 h 413"/>
                    <a:gd name="T14" fmla="*/ 270 w 489"/>
                    <a:gd name="T15" fmla="*/ 31 h 413"/>
                    <a:gd name="T16" fmla="*/ 125 w 489"/>
                    <a:gd name="T17" fmla="*/ 33 h 413"/>
                    <a:gd name="T18" fmla="*/ 96 w 489"/>
                    <a:gd name="T19" fmla="*/ 34 h 413"/>
                    <a:gd name="T20" fmla="*/ 96 w 489"/>
                    <a:gd name="T21" fmla="*/ 55 h 413"/>
                    <a:gd name="T22" fmla="*/ 92 w 489"/>
                    <a:gd name="T23" fmla="*/ 97 h 413"/>
                    <a:gd name="T24" fmla="*/ 66 w 489"/>
                    <a:gd name="T25" fmla="*/ 117 h 413"/>
                    <a:gd name="T26" fmla="*/ 66 w 489"/>
                    <a:gd name="T27" fmla="*/ 187 h 413"/>
                    <a:gd name="T28" fmla="*/ 64 w 489"/>
                    <a:gd name="T29" fmla="*/ 225 h 413"/>
                    <a:gd name="T30" fmla="*/ 32 w 489"/>
                    <a:gd name="T31" fmla="*/ 242 h 413"/>
                    <a:gd name="T32" fmla="*/ 22 w 489"/>
                    <a:gd name="T33" fmla="*/ 257 h 413"/>
                    <a:gd name="T34" fmla="*/ 22 w 489"/>
                    <a:gd name="T35" fmla="*/ 273 h 413"/>
                    <a:gd name="T36" fmla="*/ 16 w 489"/>
                    <a:gd name="T37" fmla="*/ 290 h 413"/>
                    <a:gd name="T38" fmla="*/ 5 w 489"/>
                    <a:gd name="T39" fmla="*/ 313 h 413"/>
                    <a:gd name="T40" fmla="*/ 19 w 489"/>
                    <a:gd name="T41" fmla="*/ 319 h 413"/>
                    <a:gd name="T42" fmla="*/ 26 w 489"/>
                    <a:gd name="T43" fmla="*/ 333 h 413"/>
                    <a:gd name="T44" fmla="*/ 32 w 489"/>
                    <a:gd name="T45" fmla="*/ 349 h 413"/>
                    <a:gd name="T46" fmla="*/ 36 w 489"/>
                    <a:gd name="T47" fmla="*/ 367 h 413"/>
                    <a:gd name="T48" fmla="*/ 55 w 489"/>
                    <a:gd name="T49" fmla="*/ 393 h 413"/>
                    <a:gd name="T50" fmla="*/ 59 w 489"/>
                    <a:gd name="T51" fmla="*/ 401 h 413"/>
                    <a:gd name="T52" fmla="*/ 92 w 489"/>
                    <a:gd name="T53" fmla="*/ 391 h 413"/>
                    <a:gd name="T54" fmla="*/ 121 w 489"/>
                    <a:gd name="T55" fmla="*/ 380 h 413"/>
                    <a:gd name="T56" fmla="*/ 127 w 489"/>
                    <a:gd name="T57" fmla="*/ 389 h 413"/>
                    <a:gd name="T58" fmla="*/ 132 w 489"/>
                    <a:gd name="T59" fmla="*/ 403 h 413"/>
                    <a:gd name="T60" fmla="*/ 183 w 489"/>
                    <a:gd name="T61" fmla="*/ 406 h 413"/>
                    <a:gd name="T62" fmla="*/ 205 w 489"/>
                    <a:gd name="T63" fmla="*/ 402 h 413"/>
                    <a:gd name="T64" fmla="*/ 223 w 489"/>
                    <a:gd name="T65" fmla="*/ 397 h 413"/>
                    <a:gd name="T66" fmla="*/ 242 w 489"/>
                    <a:gd name="T67" fmla="*/ 386 h 413"/>
                    <a:gd name="T68" fmla="*/ 272 w 489"/>
                    <a:gd name="T69" fmla="*/ 399 h 413"/>
                    <a:gd name="T70" fmla="*/ 295 w 489"/>
                    <a:gd name="T71" fmla="*/ 377 h 413"/>
                    <a:gd name="T72" fmla="*/ 309 w 489"/>
                    <a:gd name="T73" fmla="*/ 361 h 413"/>
                    <a:gd name="T74" fmla="*/ 305 w 489"/>
                    <a:gd name="T75" fmla="*/ 343 h 413"/>
                    <a:gd name="T76" fmla="*/ 324 w 489"/>
                    <a:gd name="T77" fmla="*/ 325 h 413"/>
                    <a:gd name="T78" fmla="*/ 334 w 489"/>
                    <a:gd name="T79" fmla="*/ 340 h 413"/>
                    <a:gd name="T80" fmla="*/ 339 w 489"/>
                    <a:gd name="T81" fmla="*/ 370 h 413"/>
                    <a:gd name="T82" fmla="*/ 357 w 489"/>
                    <a:gd name="T83" fmla="*/ 392 h 413"/>
                    <a:gd name="T84" fmla="*/ 363 w 489"/>
                    <a:gd name="T85" fmla="*/ 390 h 413"/>
                    <a:gd name="T86" fmla="*/ 367 w 489"/>
                    <a:gd name="T87" fmla="*/ 371 h 413"/>
                    <a:gd name="T88" fmla="*/ 386 w 489"/>
                    <a:gd name="T89" fmla="*/ 347 h 413"/>
                    <a:gd name="T90" fmla="*/ 408 w 489"/>
                    <a:gd name="T91" fmla="*/ 313 h 413"/>
                    <a:gd name="T92" fmla="*/ 421 w 489"/>
                    <a:gd name="T93" fmla="*/ 301 h 413"/>
                    <a:gd name="T94" fmla="*/ 428 w 489"/>
                    <a:gd name="T95" fmla="*/ 254 h 413"/>
                    <a:gd name="T96" fmla="*/ 442 w 489"/>
                    <a:gd name="T97" fmla="*/ 185 h 413"/>
                    <a:gd name="T98" fmla="*/ 463 w 489"/>
                    <a:gd name="T99" fmla="*/ 177 h 413"/>
                    <a:gd name="T100" fmla="*/ 482 w 489"/>
                    <a:gd name="T101" fmla="*/ 163 h 413"/>
                    <a:gd name="T102" fmla="*/ 488 w 489"/>
                    <a:gd name="T103" fmla="*/ 156 h 413"/>
                    <a:gd name="T104" fmla="*/ 481 w 489"/>
                    <a:gd name="T105" fmla="*/ 147 h 413"/>
                    <a:gd name="T106" fmla="*/ 450 w 489"/>
                    <a:gd name="T107" fmla="*/ 73 h 413"/>
                    <a:gd name="T108" fmla="*/ 453 w 489"/>
                    <a:gd name="T109" fmla="*/ 60 h 413"/>
                    <a:gd name="T110" fmla="*/ 443 w 489"/>
                    <a:gd name="T111" fmla="*/ 48 h 413"/>
                    <a:gd name="T112" fmla="*/ 429 w 489"/>
                    <a:gd name="T113" fmla="*/ 2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9" h="413">
                      <a:moveTo>
                        <a:pt x="429" y="24"/>
                      </a:moveTo>
                      <a:cubicBezTo>
                        <a:pt x="423" y="21"/>
                        <a:pt x="420" y="17"/>
                        <a:pt x="415" y="12"/>
                      </a:cubicBezTo>
                      <a:cubicBezTo>
                        <a:pt x="413" y="10"/>
                        <a:pt x="411" y="10"/>
                        <a:pt x="410" y="7"/>
                      </a:cubicBezTo>
                      <a:cubicBezTo>
                        <a:pt x="409" y="5"/>
                        <a:pt x="409" y="1"/>
                        <a:pt x="406" y="1"/>
                      </a:cubicBezTo>
                      <a:cubicBezTo>
                        <a:pt x="404" y="0"/>
                        <a:pt x="399" y="3"/>
                        <a:pt x="397" y="4"/>
                      </a:cubicBezTo>
                      <a:cubicBezTo>
                        <a:pt x="395" y="5"/>
                        <a:pt x="391" y="6"/>
                        <a:pt x="389" y="8"/>
                      </a:cubicBezTo>
                      <a:cubicBezTo>
                        <a:pt x="385" y="13"/>
                        <a:pt x="387" y="20"/>
                        <a:pt x="381" y="24"/>
                      </a:cubicBezTo>
                      <a:cubicBezTo>
                        <a:pt x="376" y="28"/>
                        <a:pt x="365" y="26"/>
                        <a:pt x="363" y="31"/>
                      </a:cubicBezTo>
                      <a:cubicBezTo>
                        <a:pt x="362" y="34"/>
                        <a:pt x="362" y="37"/>
                        <a:pt x="360" y="39"/>
                      </a:cubicBezTo>
                      <a:cubicBezTo>
                        <a:pt x="358" y="41"/>
                        <a:pt x="355" y="43"/>
                        <a:pt x="353" y="44"/>
                      </a:cubicBezTo>
                      <a:cubicBezTo>
                        <a:pt x="345" y="46"/>
                        <a:pt x="341" y="42"/>
                        <a:pt x="336" y="37"/>
                      </a:cubicBezTo>
                      <a:cubicBezTo>
                        <a:pt x="332" y="33"/>
                        <a:pt x="323" y="35"/>
                        <a:pt x="318" y="35"/>
                      </a:cubicBezTo>
                      <a:cubicBezTo>
                        <a:pt x="310" y="35"/>
                        <a:pt x="302" y="35"/>
                        <a:pt x="294" y="35"/>
                      </a:cubicBezTo>
                      <a:cubicBezTo>
                        <a:pt x="289" y="35"/>
                        <a:pt x="286" y="35"/>
                        <a:pt x="282" y="31"/>
                      </a:cubicBezTo>
                      <a:cubicBezTo>
                        <a:pt x="279" y="27"/>
                        <a:pt x="277" y="29"/>
                        <a:pt x="274" y="31"/>
                      </a:cubicBezTo>
                      <a:cubicBezTo>
                        <a:pt x="272" y="31"/>
                        <a:pt x="271" y="31"/>
                        <a:pt x="270" y="31"/>
                      </a:cubicBezTo>
                      <a:cubicBezTo>
                        <a:pt x="260" y="33"/>
                        <a:pt x="249" y="32"/>
                        <a:pt x="239" y="32"/>
                      </a:cubicBezTo>
                      <a:cubicBezTo>
                        <a:pt x="201" y="33"/>
                        <a:pt x="163" y="33"/>
                        <a:pt x="125" y="33"/>
                      </a:cubicBezTo>
                      <a:cubicBezTo>
                        <a:pt x="118" y="33"/>
                        <a:pt x="112" y="33"/>
                        <a:pt x="105" y="33"/>
                      </a:cubicBezTo>
                      <a:cubicBezTo>
                        <a:pt x="103" y="33"/>
                        <a:pt x="97" y="33"/>
                        <a:pt x="96" y="34"/>
                      </a:cubicBezTo>
                      <a:cubicBezTo>
                        <a:pt x="95" y="36"/>
                        <a:pt x="96" y="40"/>
                        <a:pt x="96" y="42"/>
                      </a:cubicBezTo>
                      <a:cubicBezTo>
                        <a:pt x="96" y="46"/>
                        <a:pt x="96" y="50"/>
                        <a:pt x="96" y="55"/>
                      </a:cubicBezTo>
                      <a:cubicBezTo>
                        <a:pt x="96" y="63"/>
                        <a:pt x="96" y="72"/>
                        <a:pt x="96" y="80"/>
                      </a:cubicBezTo>
                      <a:cubicBezTo>
                        <a:pt x="96" y="85"/>
                        <a:pt x="98" y="95"/>
                        <a:pt x="92" y="97"/>
                      </a:cubicBezTo>
                      <a:cubicBezTo>
                        <a:pt x="85" y="99"/>
                        <a:pt x="69" y="92"/>
                        <a:pt x="66" y="103"/>
                      </a:cubicBezTo>
                      <a:cubicBezTo>
                        <a:pt x="66" y="107"/>
                        <a:pt x="66" y="112"/>
                        <a:pt x="66" y="117"/>
                      </a:cubicBezTo>
                      <a:cubicBezTo>
                        <a:pt x="66" y="125"/>
                        <a:pt x="66" y="134"/>
                        <a:pt x="66" y="142"/>
                      </a:cubicBezTo>
                      <a:cubicBezTo>
                        <a:pt x="66" y="157"/>
                        <a:pt x="66" y="172"/>
                        <a:pt x="66" y="187"/>
                      </a:cubicBezTo>
                      <a:cubicBezTo>
                        <a:pt x="66" y="197"/>
                        <a:pt x="66" y="207"/>
                        <a:pt x="66" y="216"/>
                      </a:cubicBezTo>
                      <a:cubicBezTo>
                        <a:pt x="66" y="220"/>
                        <a:pt x="67" y="224"/>
                        <a:pt x="64" y="225"/>
                      </a:cubicBezTo>
                      <a:cubicBezTo>
                        <a:pt x="57" y="228"/>
                        <a:pt x="49" y="224"/>
                        <a:pt x="42" y="225"/>
                      </a:cubicBezTo>
                      <a:cubicBezTo>
                        <a:pt x="34" y="227"/>
                        <a:pt x="33" y="236"/>
                        <a:pt x="32" y="242"/>
                      </a:cubicBezTo>
                      <a:cubicBezTo>
                        <a:pt x="32" y="245"/>
                        <a:pt x="32" y="249"/>
                        <a:pt x="30" y="252"/>
                      </a:cubicBezTo>
                      <a:cubicBezTo>
                        <a:pt x="28" y="255"/>
                        <a:pt x="25" y="256"/>
                        <a:pt x="22" y="257"/>
                      </a:cubicBezTo>
                      <a:cubicBezTo>
                        <a:pt x="18" y="258"/>
                        <a:pt x="20" y="259"/>
                        <a:pt x="21" y="262"/>
                      </a:cubicBezTo>
                      <a:cubicBezTo>
                        <a:pt x="22" y="265"/>
                        <a:pt x="24" y="269"/>
                        <a:pt x="22" y="273"/>
                      </a:cubicBezTo>
                      <a:cubicBezTo>
                        <a:pt x="20" y="276"/>
                        <a:pt x="12" y="275"/>
                        <a:pt x="11" y="281"/>
                      </a:cubicBezTo>
                      <a:cubicBezTo>
                        <a:pt x="11" y="284"/>
                        <a:pt x="15" y="287"/>
                        <a:pt x="16" y="290"/>
                      </a:cubicBezTo>
                      <a:cubicBezTo>
                        <a:pt x="18" y="294"/>
                        <a:pt x="16" y="296"/>
                        <a:pt x="13" y="299"/>
                      </a:cubicBezTo>
                      <a:cubicBezTo>
                        <a:pt x="11" y="301"/>
                        <a:pt x="0" y="310"/>
                        <a:pt x="5" y="313"/>
                      </a:cubicBezTo>
                      <a:cubicBezTo>
                        <a:pt x="6" y="313"/>
                        <a:pt x="10" y="312"/>
                        <a:pt x="12" y="312"/>
                      </a:cubicBezTo>
                      <a:cubicBezTo>
                        <a:pt x="16" y="312"/>
                        <a:pt x="18" y="315"/>
                        <a:pt x="19" y="319"/>
                      </a:cubicBezTo>
                      <a:cubicBezTo>
                        <a:pt x="19" y="322"/>
                        <a:pt x="18" y="325"/>
                        <a:pt x="20" y="327"/>
                      </a:cubicBezTo>
                      <a:cubicBezTo>
                        <a:pt x="22" y="330"/>
                        <a:pt x="25" y="330"/>
                        <a:pt x="26" y="333"/>
                      </a:cubicBezTo>
                      <a:cubicBezTo>
                        <a:pt x="27" y="337"/>
                        <a:pt x="25" y="341"/>
                        <a:pt x="26" y="344"/>
                      </a:cubicBezTo>
                      <a:cubicBezTo>
                        <a:pt x="26" y="347"/>
                        <a:pt x="29" y="347"/>
                        <a:pt x="32" y="349"/>
                      </a:cubicBezTo>
                      <a:cubicBezTo>
                        <a:pt x="34" y="351"/>
                        <a:pt x="36" y="354"/>
                        <a:pt x="36" y="357"/>
                      </a:cubicBezTo>
                      <a:cubicBezTo>
                        <a:pt x="36" y="360"/>
                        <a:pt x="34" y="363"/>
                        <a:pt x="36" y="367"/>
                      </a:cubicBezTo>
                      <a:cubicBezTo>
                        <a:pt x="40" y="374"/>
                        <a:pt x="46" y="380"/>
                        <a:pt x="51" y="387"/>
                      </a:cubicBezTo>
                      <a:cubicBezTo>
                        <a:pt x="52" y="389"/>
                        <a:pt x="54" y="391"/>
                        <a:pt x="55" y="393"/>
                      </a:cubicBezTo>
                      <a:cubicBezTo>
                        <a:pt x="56" y="394"/>
                        <a:pt x="56" y="395"/>
                        <a:pt x="57" y="397"/>
                      </a:cubicBezTo>
                      <a:cubicBezTo>
                        <a:pt x="57" y="399"/>
                        <a:pt x="57" y="400"/>
                        <a:pt x="59" y="401"/>
                      </a:cubicBezTo>
                      <a:cubicBezTo>
                        <a:pt x="64" y="403"/>
                        <a:pt x="71" y="397"/>
                        <a:pt x="76" y="396"/>
                      </a:cubicBezTo>
                      <a:cubicBezTo>
                        <a:pt x="82" y="395"/>
                        <a:pt x="90" y="399"/>
                        <a:pt x="92" y="391"/>
                      </a:cubicBezTo>
                      <a:cubicBezTo>
                        <a:pt x="94" y="385"/>
                        <a:pt x="99" y="382"/>
                        <a:pt x="105" y="380"/>
                      </a:cubicBezTo>
                      <a:cubicBezTo>
                        <a:pt x="109" y="379"/>
                        <a:pt x="118" y="377"/>
                        <a:pt x="121" y="380"/>
                      </a:cubicBezTo>
                      <a:cubicBezTo>
                        <a:pt x="123" y="382"/>
                        <a:pt x="123" y="384"/>
                        <a:pt x="124" y="386"/>
                      </a:cubicBezTo>
                      <a:cubicBezTo>
                        <a:pt x="125" y="388"/>
                        <a:pt x="125" y="388"/>
                        <a:pt x="127" y="389"/>
                      </a:cubicBezTo>
                      <a:cubicBezTo>
                        <a:pt x="129" y="391"/>
                        <a:pt x="130" y="394"/>
                        <a:pt x="131" y="397"/>
                      </a:cubicBezTo>
                      <a:cubicBezTo>
                        <a:pt x="131" y="398"/>
                        <a:pt x="131" y="402"/>
                        <a:pt x="132" y="403"/>
                      </a:cubicBezTo>
                      <a:cubicBezTo>
                        <a:pt x="135" y="407"/>
                        <a:pt x="141" y="406"/>
                        <a:pt x="145" y="405"/>
                      </a:cubicBezTo>
                      <a:cubicBezTo>
                        <a:pt x="156" y="403"/>
                        <a:pt x="174" y="395"/>
                        <a:pt x="183" y="406"/>
                      </a:cubicBezTo>
                      <a:cubicBezTo>
                        <a:pt x="186" y="410"/>
                        <a:pt x="194" y="413"/>
                        <a:pt x="200" y="409"/>
                      </a:cubicBezTo>
                      <a:cubicBezTo>
                        <a:pt x="202" y="408"/>
                        <a:pt x="203" y="404"/>
                        <a:pt x="205" y="402"/>
                      </a:cubicBezTo>
                      <a:cubicBezTo>
                        <a:pt x="208" y="400"/>
                        <a:pt x="211" y="399"/>
                        <a:pt x="215" y="399"/>
                      </a:cubicBezTo>
                      <a:cubicBezTo>
                        <a:pt x="218" y="399"/>
                        <a:pt x="221" y="400"/>
                        <a:pt x="223" y="397"/>
                      </a:cubicBezTo>
                      <a:cubicBezTo>
                        <a:pt x="224" y="394"/>
                        <a:pt x="224" y="393"/>
                        <a:pt x="226" y="391"/>
                      </a:cubicBezTo>
                      <a:cubicBezTo>
                        <a:pt x="231" y="387"/>
                        <a:pt x="236" y="384"/>
                        <a:pt x="242" y="386"/>
                      </a:cubicBezTo>
                      <a:cubicBezTo>
                        <a:pt x="250" y="388"/>
                        <a:pt x="254" y="395"/>
                        <a:pt x="261" y="398"/>
                      </a:cubicBezTo>
                      <a:cubicBezTo>
                        <a:pt x="264" y="399"/>
                        <a:pt x="269" y="400"/>
                        <a:pt x="272" y="399"/>
                      </a:cubicBezTo>
                      <a:cubicBezTo>
                        <a:pt x="275" y="398"/>
                        <a:pt x="277" y="395"/>
                        <a:pt x="279" y="393"/>
                      </a:cubicBezTo>
                      <a:cubicBezTo>
                        <a:pt x="285" y="388"/>
                        <a:pt x="290" y="383"/>
                        <a:pt x="295" y="377"/>
                      </a:cubicBezTo>
                      <a:cubicBezTo>
                        <a:pt x="297" y="374"/>
                        <a:pt x="300" y="371"/>
                        <a:pt x="302" y="368"/>
                      </a:cubicBezTo>
                      <a:cubicBezTo>
                        <a:pt x="304" y="366"/>
                        <a:pt x="308" y="363"/>
                        <a:pt x="309" y="361"/>
                      </a:cubicBezTo>
                      <a:cubicBezTo>
                        <a:pt x="309" y="358"/>
                        <a:pt x="308" y="354"/>
                        <a:pt x="308" y="351"/>
                      </a:cubicBezTo>
                      <a:cubicBezTo>
                        <a:pt x="308" y="347"/>
                        <a:pt x="307" y="346"/>
                        <a:pt x="305" y="343"/>
                      </a:cubicBezTo>
                      <a:cubicBezTo>
                        <a:pt x="302" y="334"/>
                        <a:pt x="310" y="335"/>
                        <a:pt x="316" y="334"/>
                      </a:cubicBezTo>
                      <a:cubicBezTo>
                        <a:pt x="321" y="333"/>
                        <a:pt x="318" y="326"/>
                        <a:pt x="324" y="325"/>
                      </a:cubicBezTo>
                      <a:cubicBezTo>
                        <a:pt x="329" y="323"/>
                        <a:pt x="338" y="324"/>
                        <a:pt x="338" y="331"/>
                      </a:cubicBezTo>
                      <a:cubicBezTo>
                        <a:pt x="337" y="334"/>
                        <a:pt x="335" y="337"/>
                        <a:pt x="334" y="340"/>
                      </a:cubicBezTo>
                      <a:cubicBezTo>
                        <a:pt x="333" y="343"/>
                        <a:pt x="333" y="347"/>
                        <a:pt x="334" y="350"/>
                      </a:cubicBezTo>
                      <a:cubicBezTo>
                        <a:pt x="335" y="356"/>
                        <a:pt x="334" y="366"/>
                        <a:pt x="339" y="370"/>
                      </a:cubicBezTo>
                      <a:cubicBezTo>
                        <a:pt x="343" y="375"/>
                        <a:pt x="350" y="377"/>
                        <a:pt x="354" y="382"/>
                      </a:cubicBezTo>
                      <a:cubicBezTo>
                        <a:pt x="356" y="384"/>
                        <a:pt x="357" y="388"/>
                        <a:pt x="357" y="392"/>
                      </a:cubicBezTo>
                      <a:cubicBezTo>
                        <a:pt x="357" y="395"/>
                        <a:pt x="357" y="399"/>
                        <a:pt x="358" y="402"/>
                      </a:cubicBezTo>
                      <a:cubicBezTo>
                        <a:pt x="360" y="398"/>
                        <a:pt x="362" y="394"/>
                        <a:pt x="363" y="390"/>
                      </a:cubicBezTo>
                      <a:cubicBezTo>
                        <a:pt x="364" y="386"/>
                        <a:pt x="362" y="381"/>
                        <a:pt x="364" y="377"/>
                      </a:cubicBezTo>
                      <a:cubicBezTo>
                        <a:pt x="364" y="375"/>
                        <a:pt x="366" y="372"/>
                        <a:pt x="367" y="371"/>
                      </a:cubicBezTo>
                      <a:cubicBezTo>
                        <a:pt x="371" y="367"/>
                        <a:pt x="375" y="369"/>
                        <a:pt x="380" y="369"/>
                      </a:cubicBezTo>
                      <a:cubicBezTo>
                        <a:pt x="388" y="369"/>
                        <a:pt x="385" y="352"/>
                        <a:pt x="386" y="347"/>
                      </a:cubicBezTo>
                      <a:cubicBezTo>
                        <a:pt x="387" y="341"/>
                        <a:pt x="391" y="336"/>
                        <a:pt x="395" y="331"/>
                      </a:cubicBezTo>
                      <a:cubicBezTo>
                        <a:pt x="400" y="325"/>
                        <a:pt x="399" y="314"/>
                        <a:pt x="408" y="313"/>
                      </a:cubicBezTo>
                      <a:cubicBezTo>
                        <a:pt x="411" y="313"/>
                        <a:pt x="416" y="313"/>
                        <a:pt x="418" y="311"/>
                      </a:cubicBezTo>
                      <a:cubicBezTo>
                        <a:pt x="420" y="308"/>
                        <a:pt x="420" y="303"/>
                        <a:pt x="421" y="301"/>
                      </a:cubicBezTo>
                      <a:cubicBezTo>
                        <a:pt x="424" y="292"/>
                        <a:pt x="427" y="282"/>
                        <a:pt x="429" y="273"/>
                      </a:cubicBezTo>
                      <a:cubicBezTo>
                        <a:pt x="430" y="267"/>
                        <a:pt x="429" y="261"/>
                        <a:pt x="428" y="254"/>
                      </a:cubicBezTo>
                      <a:cubicBezTo>
                        <a:pt x="425" y="239"/>
                        <a:pt x="433" y="223"/>
                        <a:pt x="438" y="208"/>
                      </a:cubicBezTo>
                      <a:cubicBezTo>
                        <a:pt x="441" y="201"/>
                        <a:pt x="438" y="192"/>
                        <a:pt x="442" y="185"/>
                      </a:cubicBezTo>
                      <a:cubicBezTo>
                        <a:pt x="445" y="181"/>
                        <a:pt x="447" y="181"/>
                        <a:pt x="452" y="181"/>
                      </a:cubicBezTo>
                      <a:cubicBezTo>
                        <a:pt x="457" y="182"/>
                        <a:pt x="459" y="180"/>
                        <a:pt x="463" y="177"/>
                      </a:cubicBezTo>
                      <a:cubicBezTo>
                        <a:pt x="465" y="174"/>
                        <a:pt x="467" y="171"/>
                        <a:pt x="470" y="169"/>
                      </a:cubicBezTo>
                      <a:cubicBezTo>
                        <a:pt x="474" y="166"/>
                        <a:pt x="479" y="167"/>
                        <a:pt x="482" y="163"/>
                      </a:cubicBezTo>
                      <a:cubicBezTo>
                        <a:pt x="484" y="162"/>
                        <a:pt x="485" y="160"/>
                        <a:pt x="485" y="159"/>
                      </a:cubicBezTo>
                      <a:cubicBezTo>
                        <a:pt x="486" y="158"/>
                        <a:pt x="487" y="157"/>
                        <a:pt x="488" y="156"/>
                      </a:cubicBezTo>
                      <a:cubicBezTo>
                        <a:pt x="488" y="153"/>
                        <a:pt x="489" y="155"/>
                        <a:pt x="488" y="153"/>
                      </a:cubicBezTo>
                      <a:cubicBezTo>
                        <a:pt x="487" y="150"/>
                        <a:pt x="483" y="148"/>
                        <a:pt x="481" y="147"/>
                      </a:cubicBezTo>
                      <a:cubicBezTo>
                        <a:pt x="472" y="141"/>
                        <a:pt x="460" y="135"/>
                        <a:pt x="456" y="124"/>
                      </a:cubicBezTo>
                      <a:cubicBezTo>
                        <a:pt x="450" y="108"/>
                        <a:pt x="453" y="90"/>
                        <a:pt x="450" y="73"/>
                      </a:cubicBezTo>
                      <a:cubicBezTo>
                        <a:pt x="449" y="71"/>
                        <a:pt x="447" y="64"/>
                        <a:pt x="450" y="62"/>
                      </a:cubicBezTo>
                      <a:cubicBezTo>
                        <a:pt x="451" y="61"/>
                        <a:pt x="453" y="63"/>
                        <a:pt x="453" y="60"/>
                      </a:cubicBezTo>
                      <a:cubicBezTo>
                        <a:pt x="454" y="59"/>
                        <a:pt x="451" y="57"/>
                        <a:pt x="451" y="56"/>
                      </a:cubicBezTo>
                      <a:cubicBezTo>
                        <a:pt x="447" y="53"/>
                        <a:pt x="445" y="52"/>
                        <a:pt x="443" y="48"/>
                      </a:cubicBezTo>
                      <a:cubicBezTo>
                        <a:pt x="442" y="44"/>
                        <a:pt x="444" y="38"/>
                        <a:pt x="442" y="35"/>
                      </a:cubicBezTo>
                      <a:cubicBezTo>
                        <a:pt x="439" y="30"/>
                        <a:pt x="433" y="27"/>
                        <a:pt x="429" y="2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368" name="Group 367">
                  <a:extLst>
                    <a:ext uri="{FF2B5EF4-FFF2-40B4-BE49-F238E27FC236}">
                      <a16:creationId xmlns:a16="http://schemas.microsoft.com/office/drawing/2014/main" id="{6ABAFEA5-86FF-4F50-A176-E28E562FFE8E}"/>
                    </a:ext>
                  </a:extLst>
                </p:cNvPr>
                <p:cNvGrpSpPr/>
                <p:nvPr/>
              </p:nvGrpSpPr>
              <p:grpSpPr>
                <a:xfrm>
                  <a:off x="5175096" y="3231250"/>
                  <a:ext cx="2165353" cy="2349528"/>
                  <a:chOff x="5175096" y="3231250"/>
                  <a:chExt cx="2165353" cy="2349528"/>
                </a:xfrm>
                <a:grpFill/>
              </p:grpSpPr>
              <p:grpSp>
                <p:nvGrpSpPr>
                  <p:cNvPr id="369" name="Group 368">
                    <a:extLst>
                      <a:ext uri="{FF2B5EF4-FFF2-40B4-BE49-F238E27FC236}">
                        <a16:creationId xmlns:a16="http://schemas.microsoft.com/office/drawing/2014/main" id="{F81A36EF-FD1F-4998-AB40-FF677AE256F5}"/>
                      </a:ext>
                    </a:extLst>
                  </p:cNvPr>
                  <p:cNvGrpSpPr/>
                  <p:nvPr/>
                </p:nvGrpSpPr>
                <p:grpSpPr>
                  <a:xfrm>
                    <a:off x="5459259" y="4067872"/>
                    <a:ext cx="1881190" cy="1512906"/>
                    <a:chOff x="5459259" y="4067872"/>
                    <a:chExt cx="1881190" cy="1512906"/>
                  </a:xfrm>
                  <a:grpFill/>
                </p:grpSpPr>
                <p:sp>
                  <p:nvSpPr>
                    <p:cNvPr id="402" name="Freeform 517">
                      <a:extLst>
                        <a:ext uri="{FF2B5EF4-FFF2-40B4-BE49-F238E27FC236}">
                          <a16:creationId xmlns:a16="http://schemas.microsoft.com/office/drawing/2014/main" id="{1401FD14-B373-4DA8-8083-6E498E5B484A}"/>
                        </a:ext>
                      </a:extLst>
                    </p:cNvPr>
                    <p:cNvSpPr>
                      <a:spLocks/>
                    </p:cNvSpPr>
                    <p:nvPr/>
                  </p:nvSpPr>
                  <p:spPr bwMode="auto">
                    <a:xfrm>
                      <a:off x="6184748" y="4109148"/>
                      <a:ext cx="396876" cy="263528"/>
                    </a:xfrm>
                    <a:custGeom>
                      <a:avLst/>
                      <a:gdLst>
                        <a:gd name="T0" fmla="*/ 127 w 369"/>
                        <a:gd name="T1" fmla="*/ 179 h 248"/>
                        <a:gd name="T2" fmla="*/ 157 w 369"/>
                        <a:gd name="T3" fmla="*/ 172 h 248"/>
                        <a:gd name="T4" fmla="*/ 204 w 369"/>
                        <a:gd name="T5" fmla="*/ 194 h 248"/>
                        <a:gd name="T6" fmla="*/ 242 w 369"/>
                        <a:gd name="T7" fmla="*/ 179 h 248"/>
                        <a:gd name="T8" fmla="*/ 262 w 369"/>
                        <a:gd name="T9" fmla="*/ 182 h 248"/>
                        <a:gd name="T10" fmla="*/ 295 w 369"/>
                        <a:gd name="T11" fmla="*/ 174 h 248"/>
                        <a:gd name="T12" fmla="*/ 315 w 369"/>
                        <a:gd name="T13" fmla="*/ 163 h 248"/>
                        <a:gd name="T14" fmla="*/ 339 w 369"/>
                        <a:gd name="T15" fmla="*/ 166 h 248"/>
                        <a:gd name="T16" fmla="*/ 360 w 369"/>
                        <a:gd name="T17" fmla="*/ 167 h 248"/>
                        <a:gd name="T18" fmla="*/ 368 w 369"/>
                        <a:gd name="T19" fmla="*/ 162 h 248"/>
                        <a:gd name="T20" fmla="*/ 362 w 369"/>
                        <a:gd name="T21" fmla="*/ 150 h 248"/>
                        <a:gd name="T22" fmla="*/ 344 w 369"/>
                        <a:gd name="T23" fmla="*/ 134 h 248"/>
                        <a:gd name="T24" fmla="*/ 330 w 369"/>
                        <a:gd name="T25" fmla="*/ 114 h 248"/>
                        <a:gd name="T26" fmla="*/ 310 w 369"/>
                        <a:gd name="T27" fmla="*/ 96 h 248"/>
                        <a:gd name="T28" fmla="*/ 297 w 369"/>
                        <a:gd name="T29" fmla="*/ 82 h 248"/>
                        <a:gd name="T30" fmla="*/ 280 w 369"/>
                        <a:gd name="T31" fmla="*/ 73 h 248"/>
                        <a:gd name="T32" fmla="*/ 259 w 369"/>
                        <a:gd name="T33" fmla="*/ 57 h 248"/>
                        <a:gd name="T34" fmla="*/ 264 w 369"/>
                        <a:gd name="T35" fmla="*/ 35 h 248"/>
                        <a:gd name="T36" fmla="*/ 248 w 369"/>
                        <a:gd name="T37" fmla="*/ 8 h 248"/>
                        <a:gd name="T38" fmla="*/ 243 w 369"/>
                        <a:gd name="T39" fmla="*/ 1 h 248"/>
                        <a:gd name="T40" fmla="*/ 219 w 369"/>
                        <a:gd name="T41" fmla="*/ 5 h 248"/>
                        <a:gd name="T42" fmla="*/ 206 w 369"/>
                        <a:gd name="T43" fmla="*/ 20 h 248"/>
                        <a:gd name="T44" fmla="*/ 171 w 369"/>
                        <a:gd name="T45" fmla="*/ 54 h 248"/>
                        <a:gd name="T46" fmla="*/ 132 w 369"/>
                        <a:gd name="T47" fmla="*/ 59 h 248"/>
                        <a:gd name="T48" fmla="*/ 126 w 369"/>
                        <a:gd name="T49" fmla="*/ 77 h 248"/>
                        <a:gd name="T50" fmla="*/ 104 w 369"/>
                        <a:gd name="T51" fmla="*/ 87 h 248"/>
                        <a:gd name="T52" fmla="*/ 77 w 369"/>
                        <a:gd name="T53" fmla="*/ 95 h 248"/>
                        <a:gd name="T54" fmla="*/ 56 w 369"/>
                        <a:gd name="T55" fmla="*/ 95 h 248"/>
                        <a:gd name="T56" fmla="*/ 23 w 369"/>
                        <a:gd name="T57" fmla="*/ 105 h 248"/>
                        <a:gd name="T58" fmla="*/ 5 w 369"/>
                        <a:gd name="T59" fmla="*/ 139 h 248"/>
                        <a:gd name="T60" fmla="*/ 4 w 369"/>
                        <a:gd name="T61" fmla="*/ 168 h 248"/>
                        <a:gd name="T62" fmla="*/ 14 w 369"/>
                        <a:gd name="T63" fmla="*/ 189 h 248"/>
                        <a:gd name="T64" fmla="*/ 24 w 369"/>
                        <a:gd name="T65" fmla="*/ 211 h 248"/>
                        <a:gd name="T66" fmla="*/ 48 w 369"/>
                        <a:gd name="T67" fmla="*/ 239 h 248"/>
                        <a:gd name="T68" fmla="*/ 55 w 369"/>
                        <a:gd name="T69" fmla="*/ 226 h 248"/>
                        <a:gd name="T70" fmla="*/ 117 w 369"/>
                        <a:gd name="T71" fmla="*/ 2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9" h="248">
                          <a:moveTo>
                            <a:pt x="121" y="189"/>
                          </a:moveTo>
                          <a:cubicBezTo>
                            <a:pt x="124" y="188"/>
                            <a:pt x="125" y="182"/>
                            <a:pt x="127" y="179"/>
                          </a:cubicBezTo>
                          <a:cubicBezTo>
                            <a:pt x="129" y="177"/>
                            <a:pt x="132" y="175"/>
                            <a:pt x="134" y="174"/>
                          </a:cubicBezTo>
                          <a:cubicBezTo>
                            <a:pt x="142" y="169"/>
                            <a:pt x="148" y="168"/>
                            <a:pt x="157" y="172"/>
                          </a:cubicBezTo>
                          <a:cubicBezTo>
                            <a:pt x="164" y="176"/>
                            <a:pt x="169" y="183"/>
                            <a:pt x="176" y="186"/>
                          </a:cubicBezTo>
                          <a:cubicBezTo>
                            <a:pt x="185" y="190"/>
                            <a:pt x="194" y="192"/>
                            <a:pt x="204" y="194"/>
                          </a:cubicBezTo>
                          <a:cubicBezTo>
                            <a:pt x="211" y="195"/>
                            <a:pt x="219" y="197"/>
                            <a:pt x="227" y="196"/>
                          </a:cubicBezTo>
                          <a:cubicBezTo>
                            <a:pt x="234" y="195"/>
                            <a:pt x="235" y="182"/>
                            <a:pt x="242" y="179"/>
                          </a:cubicBezTo>
                          <a:cubicBezTo>
                            <a:pt x="246" y="177"/>
                            <a:pt x="249" y="180"/>
                            <a:pt x="252" y="182"/>
                          </a:cubicBezTo>
                          <a:cubicBezTo>
                            <a:pt x="256" y="184"/>
                            <a:pt x="259" y="184"/>
                            <a:pt x="262" y="182"/>
                          </a:cubicBezTo>
                          <a:cubicBezTo>
                            <a:pt x="270" y="179"/>
                            <a:pt x="277" y="172"/>
                            <a:pt x="285" y="171"/>
                          </a:cubicBezTo>
                          <a:cubicBezTo>
                            <a:pt x="289" y="170"/>
                            <a:pt x="291" y="173"/>
                            <a:pt x="295" y="174"/>
                          </a:cubicBezTo>
                          <a:cubicBezTo>
                            <a:pt x="299" y="175"/>
                            <a:pt x="305" y="175"/>
                            <a:pt x="308" y="172"/>
                          </a:cubicBezTo>
                          <a:cubicBezTo>
                            <a:pt x="311" y="170"/>
                            <a:pt x="311" y="165"/>
                            <a:pt x="315" y="163"/>
                          </a:cubicBezTo>
                          <a:cubicBezTo>
                            <a:pt x="320" y="161"/>
                            <a:pt x="324" y="165"/>
                            <a:pt x="328" y="166"/>
                          </a:cubicBezTo>
                          <a:cubicBezTo>
                            <a:pt x="332" y="167"/>
                            <a:pt x="335" y="165"/>
                            <a:pt x="339" y="166"/>
                          </a:cubicBezTo>
                          <a:cubicBezTo>
                            <a:pt x="343" y="167"/>
                            <a:pt x="345" y="170"/>
                            <a:pt x="349" y="170"/>
                          </a:cubicBezTo>
                          <a:cubicBezTo>
                            <a:pt x="353" y="170"/>
                            <a:pt x="356" y="167"/>
                            <a:pt x="360" y="167"/>
                          </a:cubicBezTo>
                          <a:cubicBezTo>
                            <a:pt x="362" y="167"/>
                            <a:pt x="366" y="167"/>
                            <a:pt x="367" y="166"/>
                          </a:cubicBezTo>
                          <a:cubicBezTo>
                            <a:pt x="369" y="165"/>
                            <a:pt x="368" y="164"/>
                            <a:pt x="368" y="162"/>
                          </a:cubicBezTo>
                          <a:cubicBezTo>
                            <a:pt x="368" y="160"/>
                            <a:pt x="368" y="159"/>
                            <a:pt x="368" y="158"/>
                          </a:cubicBezTo>
                          <a:cubicBezTo>
                            <a:pt x="368" y="154"/>
                            <a:pt x="365" y="152"/>
                            <a:pt x="362" y="150"/>
                          </a:cubicBezTo>
                          <a:cubicBezTo>
                            <a:pt x="358" y="148"/>
                            <a:pt x="354" y="145"/>
                            <a:pt x="350" y="143"/>
                          </a:cubicBezTo>
                          <a:cubicBezTo>
                            <a:pt x="346" y="141"/>
                            <a:pt x="344" y="139"/>
                            <a:pt x="344" y="134"/>
                          </a:cubicBezTo>
                          <a:cubicBezTo>
                            <a:pt x="344" y="130"/>
                            <a:pt x="344" y="127"/>
                            <a:pt x="341" y="124"/>
                          </a:cubicBezTo>
                          <a:cubicBezTo>
                            <a:pt x="337" y="120"/>
                            <a:pt x="334" y="117"/>
                            <a:pt x="330" y="114"/>
                          </a:cubicBezTo>
                          <a:cubicBezTo>
                            <a:pt x="326" y="110"/>
                            <a:pt x="322" y="107"/>
                            <a:pt x="318" y="104"/>
                          </a:cubicBezTo>
                          <a:cubicBezTo>
                            <a:pt x="315" y="102"/>
                            <a:pt x="311" y="99"/>
                            <a:pt x="310" y="96"/>
                          </a:cubicBezTo>
                          <a:cubicBezTo>
                            <a:pt x="309" y="93"/>
                            <a:pt x="310" y="92"/>
                            <a:pt x="307" y="89"/>
                          </a:cubicBezTo>
                          <a:cubicBezTo>
                            <a:pt x="304" y="86"/>
                            <a:pt x="302" y="83"/>
                            <a:pt x="297" y="82"/>
                          </a:cubicBezTo>
                          <a:cubicBezTo>
                            <a:pt x="293" y="81"/>
                            <a:pt x="288" y="81"/>
                            <a:pt x="284" y="79"/>
                          </a:cubicBezTo>
                          <a:cubicBezTo>
                            <a:pt x="281" y="78"/>
                            <a:pt x="281" y="77"/>
                            <a:pt x="280" y="73"/>
                          </a:cubicBezTo>
                          <a:cubicBezTo>
                            <a:pt x="279" y="62"/>
                            <a:pt x="267" y="72"/>
                            <a:pt x="261" y="66"/>
                          </a:cubicBezTo>
                          <a:cubicBezTo>
                            <a:pt x="259" y="64"/>
                            <a:pt x="259" y="60"/>
                            <a:pt x="259" y="57"/>
                          </a:cubicBezTo>
                          <a:cubicBezTo>
                            <a:pt x="259" y="53"/>
                            <a:pt x="259" y="52"/>
                            <a:pt x="262" y="48"/>
                          </a:cubicBezTo>
                          <a:cubicBezTo>
                            <a:pt x="265" y="45"/>
                            <a:pt x="265" y="39"/>
                            <a:pt x="264" y="35"/>
                          </a:cubicBezTo>
                          <a:cubicBezTo>
                            <a:pt x="264" y="31"/>
                            <a:pt x="262" y="28"/>
                            <a:pt x="259" y="24"/>
                          </a:cubicBezTo>
                          <a:cubicBezTo>
                            <a:pt x="256" y="19"/>
                            <a:pt x="252" y="14"/>
                            <a:pt x="248" y="8"/>
                          </a:cubicBezTo>
                          <a:cubicBezTo>
                            <a:pt x="247" y="7"/>
                            <a:pt x="246" y="6"/>
                            <a:pt x="245" y="5"/>
                          </a:cubicBezTo>
                          <a:cubicBezTo>
                            <a:pt x="245" y="4"/>
                            <a:pt x="244" y="2"/>
                            <a:pt x="243" y="1"/>
                          </a:cubicBezTo>
                          <a:cubicBezTo>
                            <a:pt x="242" y="0"/>
                            <a:pt x="239" y="1"/>
                            <a:pt x="238" y="1"/>
                          </a:cubicBezTo>
                          <a:cubicBezTo>
                            <a:pt x="230" y="1"/>
                            <a:pt x="226" y="1"/>
                            <a:pt x="219" y="5"/>
                          </a:cubicBezTo>
                          <a:cubicBezTo>
                            <a:pt x="215" y="7"/>
                            <a:pt x="211" y="8"/>
                            <a:pt x="210" y="13"/>
                          </a:cubicBezTo>
                          <a:cubicBezTo>
                            <a:pt x="209" y="16"/>
                            <a:pt x="208" y="18"/>
                            <a:pt x="206" y="20"/>
                          </a:cubicBezTo>
                          <a:cubicBezTo>
                            <a:pt x="199" y="28"/>
                            <a:pt x="192" y="35"/>
                            <a:pt x="185" y="42"/>
                          </a:cubicBezTo>
                          <a:cubicBezTo>
                            <a:pt x="181" y="47"/>
                            <a:pt x="176" y="51"/>
                            <a:pt x="171" y="54"/>
                          </a:cubicBezTo>
                          <a:cubicBezTo>
                            <a:pt x="162" y="58"/>
                            <a:pt x="151" y="57"/>
                            <a:pt x="141" y="58"/>
                          </a:cubicBezTo>
                          <a:cubicBezTo>
                            <a:pt x="139" y="58"/>
                            <a:pt x="133" y="57"/>
                            <a:pt x="132" y="59"/>
                          </a:cubicBezTo>
                          <a:cubicBezTo>
                            <a:pt x="129" y="61"/>
                            <a:pt x="132" y="64"/>
                            <a:pt x="132" y="67"/>
                          </a:cubicBezTo>
                          <a:cubicBezTo>
                            <a:pt x="132" y="71"/>
                            <a:pt x="128" y="74"/>
                            <a:pt x="126" y="77"/>
                          </a:cubicBezTo>
                          <a:cubicBezTo>
                            <a:pt x="123" y="80"/>
                            <a:pt x="121" y="84"/>
                            <a:pt x="117" y="85"/>
                          </a:cubicBezTo>
                          <a:cubicBezTo>
                            <a:pt x="113" y="87"/>
                            <a:pt x="108" y="87"/>
                            <a:pt x="104" y="87"/>
                          </a:cubicBezTo>
                          <a:cubicBezTo>
                            <a:pt x="98" y="87"/>
                            <a:pt x="93" y="87"/>
                            <a:pt x="88" y="89"/>
                          </a:cubicBezTo>
                          <a:cubicBezTo>
                            <a:pt x="84" y="91"/>
                            <a:pt x="80" y="93"/>
                            <a:pt x="77" y="95"/>
                          </a:cubicBezTo>
                          <a:cubicBezTo>
                            <a:pt x="73" y="97"/>
                            <a:pt x="69" y="100"/>
                            <a:pt x="65" y="99"/>
                          </a:cubicBezTo>
                          <a:cubicBezTo>
                            <a:pt x="61" y="98"/>
                            <a:pt x="60" y="94"/>
                            <a:pt x="56" y="95"/>
                          </a:cubicBezTo>
                          <a:cubicBezTo>
                            <a:pt x="52" y="95"/>
                            <a:pt x="49" y="97"/>
                            <a:pt x="44" y="98"/>
                          </a:cubicBezTo>
                          <a:cubicBezTo>
                            <a:pt x="36" y="99"/>
                            <a:pt x="29" y="98"/>
                            <a:pt x="23" y="105"/>
                          </a:cubicBezTo>
                          <a:cubicBezTo>
                            <a:pt x="17" y="112"/>
                            <a:pt x="15" y="123"/>
                            <a:pt x="11" y="131"/>
                          </a:cubicBezTo>
                          <a:cubicBezTo>
                            <a:pt x="10" y="134"/>
                            <a:pt x="8" y="136"/>
                            <a:pt x="5" y="139"/>
                          </a:cubicBezTo>
                          <a:cubicBezTo>
                            <a:pt x="1" y="141"/>
                            <a:pt x="1" y="143"/>
                            <a:pt x="3" y="147"/>
                          </a:cubicBezTo>
                          <a:cubicBezTo>
                            <a:pt x="6" y="154"/>
                            <a:pt x="0" y="161"/>
                            <a:pt x="4" y="168"/>
                          </a:cubicBezTo>
                          <a:cubicBezTo>
                            <a:pt x="6" y="172"/>
                            <a:pt x="8" y="174"/>
                            <a:pt x="9" y="179"/>
                          </a:cubicBezTo>
                          <a:cubicBezTo>
                            <a:pt x="9" y="183"/>
                            <a:pt x="11" y="185"/>
                            <a:pt x="14" y="189"/>
                          </a:cubicBezTo>
                          <a:cubicBezTo>
                            <a:pt x="17" y="193"/>
                            <a:pt x="19" y="196"/>
                            <a:pt x="20" y="201"/>
                          </a:cubicBezTo>
                          <a:cubicBezTo>
                            <a:pt x="21" y="204"/>
                            <a:pt x="21" y="207"/>
                            <a:pt x="24" y="211"/>
                          </a:cubicBezTo>
                          <a:cubicBezTo>
                            <a:pt x="29" y="218"/>
                            <a:pt x="36" y="223"/>
                            <a:pt x="42" y="229"/>
                          </a:cubicBezTo>
                          <a:cubicBezTo>
                            <a:pt x="46" y="232"/>
                            <a:pt x="47" y="234"/>
                            <a:pt x="48" y="239"/>
                          </a:cubicBezTo>
                          <a:cubicBezTo>
                            <a:pt x="48" y="242"/>
                            <a:pt x="48" y="245"/>
                            <a:pt x="50" y="248"/>
                          </a:cubicBezTo>
                          <a:cubicBezTo>
                            <a:pt x="55" y="241"/>
                            <a:pt x="54" y="234"/>
                            <a:pt x="55" y="226"/>
                          </a:cubicBezTo>
                          <a:cubicBezTo>
                            <a:pt x="56" y="218"/>
                            <a:pt x="63" y="215"/>
                            <a:pt x="71" y="212"/>
                          </a:cubicBezTo>
                          <a:cubicBezTo>
                            <a:pt x="85" y="208"/>
                            <a:pt x="102" y="211"/>
                            <a:pt x="117" y="212"/>
                          </a:cubicBezTo>
                          <a:cubicBezTo>
                            <a:pt x="116" y="204"/>
                            <a:pt x="112" y="194"/>
                            <a:pt x="121" y="18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3" name="Freeform 520">
                      <a:extLst>
                        <a:ext uri="{FF2B5EF4-FFF2-40B4-BE49-F238E27FC236}">
                          <a16:creationId xmlns:a16="http://schemas.microsoft.com/office/drawing/2014/main" id="{83488A11-7496-4865-9136-F9AEB12B907D}"/>
                        </a:ext>
                      </a:extLst>
                    </p:cNvPr>
                    <p:cNvSpPr>
                      <a:spLocks/>
                    </p:cNvSpPr>
                    <p:nvPr/>
                  </p:nvSpPr>
                  <p:spPr bwMode="auto">
                    <a:xfrm>
                      <a:off x="6106960" y="4588579"/>
                      <a:ext cx="26988" cy="38100"/>
                    </a:xfrm>
                    <a:custGeom>
                      <a:avLst/>
                      <a:gdLst>
                        <a:gd name="T0" fmla="*/ 9 w 25"/>
                        <a:gd name="T1" fmla="*/ 28 h 36"/>
                        <a:gd name="T2" fmla="*/ 9 w 25"/>
                        <a:gd name="T3" fmla="*/ 28 h 36"/>
                        <a:gd name="T4" fmla="*/ 9 w 25"/>
                        <a:gd name="T5" fmla="*/ 28 h 36"/>
                        <a:gd name="T6" fmla="*/ 13 w 25"/>
                        <a:gd name="T7" fmla="*/ 13 h 36"/>
                        <a:gd name="T8" fmla="*/ 25 w 25"/>
                        <a:gd name="T9" fmla="*/ 4 h 36"/>
                        <a:gd name="T10" fmla="*/ 17 w 25"/>
                        <a:gd name="T11" fmla="*/ 2 h 36"/>
                        <a:gd name="T12" fmla="*/ 7 w 25"/>
                        <a:gd name="T13" fmla="*/ 10 h 36"/>
                        <a:gd name="T14" fmla="*/ 1 w 25"/>
                        <a:gd name="T15" fmla="*/ 14 h 36"/>
                        <a:gd name="T16" fmla="*/ 0 w 25"/>
                        <a:gd name="T17" fmla="*/ 17 h 36"/>
                        <a:gd name="T18" fmla="*/ 1 w 25"/>
                        <a:gd name="T19" fmla="*/ 20 h 36"/>
                        <a:gd name="T20" fmla="*/ 4 w 25"/>
                        <a:gd name="T21" fmla="*/ 36 h 36"/>
                        <a:gd name="T22" fmla="*/ 9 w 25"/>
                        <a:gd name="T2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6">
                          <a:moveTo>
                            <a:pt x="9" y="28"/>
                          </a:moveTo>
                          <a:cubicBezTo>
                            <a:pt x="9" y="28"/>
                            <a:pt x="9" y="29"/>
                            <a:pt x="9" y="28"/>
                          </a:cubicBezTo>
                          <a:cubicBezTo>
                            <a:pt x="9" y="26"/>
                            <a:pt x="9" y="27"/>
                            <a:pt x="9" y="28"/>
                          </a:cubicBezTo>
                          <a:cubicBezTo>
                            <a:pt x="9" y="23"/>
                            <a:pt x="10" y="17"/>
                            <a:pt x="13" y="13"/>
                          </a:cubicBezTo>
                          <a:cubicBezTo>
                            <a:pt x="16" y="9"/>
                            <a:pt x="22" y="7"/>
                            <a:pt x="25" y="4"/>
                          </a:cubicBezTo>
                          <a:cubicBezTo>
                            <a:pt x="22" y="2"/>
                            <a:pt x="21" y="0"/>
                            <a:pt x="17" y="2"/>
                          </a:cubicBezTo>
                          <a:cubicBezTo>
                            <a:pt x="14" y="4"/>
                            <a:pt x="10" y="7"/>
                            <a:pt x="7" y="10"/>
                          </a:cubicBezTo>
                          <a:cubicBezTo>
                            <a:pt x="5" y="11"/>
                            <a:pt x="2" y="13"/>
                            <a:pt x="1" y="14"/>
                          </a:cubicBezTo>
                          <a:cubicBezTo>
                            <a:pt x="0" y="16"/>
                            <a:pt x="0" y="15"/>
                            <a:pt x="0" y="17"/>
                          </a:cubicBezTo>
                          <a:cubicBezTo>
                            <a:pt x="0" y="18"/>
                            <a:pt x="1" y="19"/>
                            <a:pt x="1" y="20"/>
                          </a:cubicBezTo>
                          <a:cubicBezTo>
                            <a:pt x="2" y="25"/>
                            <a:pt x="3" y="31"/>
                            <a:pt x="4" y="36"/>
                          </a:cubicBezTo>
                          <a:cubicBezTo>
                            <a:pt x="9" y="35"/>
                            <a:pt x="9" y="32"/>
                            <a:pt x="9" y="2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4" name="Rectangle 521">
                      <a:extLst>
                        <a:ext uri="{FF2B5EF4-FFF2-40B4-BE49-F238E27FC236}">
                          <a16:creationId xmlns:a16="http://schemas.microsoft.com/office/drawing/2014/main" id="{56CC0118-65EA-42A2-AEF3-4D249FA0DE50}"/>
                        </a:ext>
                      </a:extLst>
                    </p:cNvPr>
                    <p:cNvSpPr>
                      <a:spLocks noChangeArrowheads="1"/>
                    </p:cNvSpPr>
                    <p:nvPr/>
                  </p:nvSpPr>
                  <p:spPr bwMode="auto">
                    <a:xfrm>
                      <a:off x="6116485" y="4618741"/>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5" name="Freeform 522">
                      <a:extLst>
                        <a:ext uri="{FF2B5EF4-FFF2-40B4-BE49-F238E27FC236}">
                          <a16:creationId xmlns:a16="http://schemas.microsoft.com/office/drawing/2014/main" id="{429C6137-A5A2-4955-83A8-885D82222D21}"/>
                        </a:ext>
                      </a:extLst>
                    </p:cNvPr>
                    <p:cNvSpPr>
                      <a:spLocks/>
                    </p:cNvSpPr>
                    <p:nvPr/>
                  </p:nvSpPr>
                  <p:spPr bwMode="auto">
                    <a:xfrm>
                      <a:off x="6356198" y="5010859"/>
                      <a:ext cx="287338" cy="295278"/>
                    </a:xfrm>
                    <a:custGeom>
                      <a:avLst/>
                      <a:gdLst>
                        <a:gd name="T0" fmla="*/ 21 w 266"/>
                        <a:gd name="T1" fmla="*/ 269 h 276"/>
                        <a:gd name="T2" fmla="*/ 28 w 266"/>
                        <a:gd name="T3" fmla="*/ 274 h 276"/>
                        <a:gd name="T4" fmla="*/ 49 w 266"/>
                        <a:gd name="T5" fmla="*/ 273 h 276"/>
                        <a:gd name="T6" fmla="*/ 58 w 266"/>
                        <a:gd name="T7" fmla="*/ 264 h 276"/>
                        <a:gd name="T8" fmla="*/ 68 w 266"/>
                        <a:gd name="T9" fmla="*/ 256 h 276"/>
                        <a:gd name="T10" fmla="*/ 78 w 266"/>
                        <a:gd name="T11" fmla="*/ 237 h 276"/>
                        <a:gd name="T12" fmla="*/ 96 w 266"/>
                        <a:gd name="T13" fmla="*/ 226 h 276"/>
                        <a:gd name="T14" fmla="*/ 120 w 266"/>
                        <a:gd name="T15" fmla="*/ 237 h 276"/>
                        <a:gd name="T16" fmla="*/ 143 w 266"/>
                        <a:gd name="T17" fmla="*/ 241 h 276"/>
                        <a:gd name="T18" fmla="*/ 163 w 266"/>
                        <a:gd name="T19" fmla="*/ 230 h 276"/>
                        <a:gd name="T20" fmla="*/ 171 w 266"/>
                        <a:gd name="T21" fmla="*/ 209 h 276"/>
                        <a:gd name="T22" fmla="*/ 181 w 266"/>
                        <a:gd name="T23" fmla="*/ 206 h 276"/>
                        <a:gd name="T24" fmla="*/ 192 w 266"/>
                        <a:gd name="T25" fmla="*/ 199 h 276"/>
                        <a:gd name="T26" fmla="*/ 198 w 266"/>
                        <a:gd name="T27" fmla="*/ 190 h 276"/>
                        <a:gd name="T28" fmla="*/ 202 w 266"/>
                        <a:gd name="T29" fmla="*/ 178 h 276"/>
                        <a:gd name="T30" fmla="*/ 222 w 266"/>
                        <a:gd name="T31" fmla="*/ 162 h 276"/>
                        <a:gd name="T32" fmla="*/ 240 w 266"/>
                        <a:gd name="T33" fmla="*/ 144 h 276"/>
                        <a:gd name="T34" fmla="*/ 240 w 266"/>
                        <a:gd name="T35" fmla="*/ 144 h 276"/>
                        <a:gd name="T36" fmla="*/ 253 w 266"/>
                        <a:gd name="T37" fmla="*/ 141 h 276"/>
                        <a:gd name="T38" fmla="*/ 262 w 266"/>
                        <a:gd name="T39" fmla="*/ 133 h 276"/>
                        <a:gd name="T40" fmla="*/ 265 w 266"/>
                        <a:gd name="T41" fmla="*/ 129 h 276"/>
                        <a:gd name="T42" fmla="*/ 265 w 266"/>
                        <a:gd name="T43" fmla="*/ 126 h 276"/>
                        <a:gd name="T44" fmla="*/ 256 w 266"/>
                        <a:gd name="T45" fmla="*/ 118 h 276"/>
                        <a:gd name="T46" fmla="*/ 230 w 266"/>
                        <a:gd name="T47" fmla="*/ 112 h 276"/>
                        <a:gd name="T48" fmla="*/ 222 w 266"/>
                        <a:gd name="T49" fmla="*/ 90 h 276"/>
                        <a:gd name="T50" fmla="*/ 218 w 266"/>
                        <a:gd name="T51" fmla="*/ 82 h 276"/>
                        <a:gd name="T52" fmla="*/ 208 w 266"/>
                        <a:gd name="T53" fmla="*/ 78 h 276"/>
                        <a:gd name="T54" fmla="*/ 207 w 266"/>
                        <a:gd name="T55" fmla="*/ 69 h 276"/>
                        <a:gd name="T56" fmla="*/ 199 w 266"/>
                        <a:gd name="T57" fmla="*/ 64 h 276"/>
                        <a:gd name="T58" fmla="*/ 179 w 266"/>
                        <a:gd name="T59" fmla="*/ 52 h 276"/>
                        <a:gd name="T60" fmla="*/ 172 w 266"/>
                        <a:gd name="T61" fmla="*/ 34 h 276"/>
                        <a:gd name="T62" fmla="*/ 160 w 266"/>
                        <a:gd name="T63" fmla="*/ 12 h 276"/>
                        <a:gd name="T64" fmla="*/ 153 w 266"/>
                        <a:gd name="T65" fmla="*/ 2 h 276"/>
                        <a:gd name="T66" fmla="*/ 141 w 266"/>
                        <a:gd name="T67" fmla="*/ 2 h 276"/>
                        <a:gd name="T68" fmla="*/ 129 w 266"/>
                        <a:gd name="T69" fmla="*/ 4 h 276"/>
                        <a:gd name="T70" fmla="*/ 119 w 266"/>
                        <a:gd name="T71" fmla="*/ 9 h 276"/>
                        <a:gd name="T72" fmla="*/ 100 w 266"/>
                        <a:gd name="T73" fmla="*/ 18 h 276"/>
                        <a:gd name="T74" fmla="*/ 95 w 266"/>
                        <a:gd name="T75" fmla="*/ 10 h 276"/>
                        <a:gd name="T76" fmla="*/ 89 w 266"/>
                        <a:gd name="T77" fmla="*/ 8 h 276"/>
                        <a:gd name="T78" fmla="*/ 63 w 266"/>
                        <a:gd name="T79" fmla="*/ 11 h 276"/>
                        <a:gd name="T80" fmla="*/ 36 w 266"/>
                        <a:gd name="T81" fmla="*/ 15 h 276"/>
                        <a:gd name="T82" fmla="*/ 30 w 266"/>
                        <a:gd name="T83" fmla="*/ 23 h 276"/>
                        <a:gd name="T84" fmla="*/ 30 w 266"/>
                        <a:gd name="T85" fmla="*/ 118 h 276"/>
                        <a:gd name="T86" fmla="*/ 23 w 266"/>
                        <a:gd name="T87" fmla="*/ 126 h 276"/>
                        <a:gd name="T88" fmla="*/ 14 w 266"/>
                        <a:gd name="T89" fmla="*/ 127 h 276"/>
                        <a:gd name="T90" fmla="*/ 2 w 266"/>
                        <a:gd name="T91" fmla="*/ 128 h 276"/>
                        <a:gd name="T92" fmla="*/ 1 w 266"/>
                        <a:gd name="T93" fmla="*/ 140 h 276"/>
                        <a:gd name="T94" fmla="*/ 1 w 266"/>
                        <a:gd name="T95" fmla="*/ 168 h 276"/>
                        <a:gd name="T96" fmla="*/ 1 w 266"/>
                        <a:gd name="T97" fmla="*/ 196 h 276"/>
                        <a:gd name="T98" fmla="*/ 1 w 266"/>
                        <a:gd name="T99" fmla="*/ 210 h 276"/>
                        <a:gd name="T100" fmla="*/ 3 w 266"/>
                        <a:gd name="T101" fmla="*/ 212 h 276"/>
                        <a:gd name="T102" fmla="*/ 5 w 266"/>
                        <a:gd name="T103" fmla="*/ 213 h 276"/>
                        <a:gd name="T104" fmla="*/ 19 w 266"/>
                        <a:gd name="T105" fmla="*/ 236 h 276"/>
                        <a:gd name="T106" fmla="*/ 23 w 266"/>
                        <a:gd name="T107" fmla="*/ 258 h 276"/>
                        <a:gd name="T108" fmla="*/ 21 w 266"/>
                        <a:gd name="T109" fmla="*/ 26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276">
                          <a:moveTo>
                            <a:pt x="21" y="269"/>
                          </a:moveTo>
                          <a:cubicBezTo>
                            <a:pt x="22" y="272"/>
                            <a:pt x="24" y="274"/>
                            <a:pt x="28" y="274"/>
                          </a:cubicBezTo>
                          <a:cubicBezTo>
                            <a:pt x="34" y="274"/>
                            <a:pt x="43" y="276"/>
                            <a:pt x="49" y="273"/>
                          </a:cubicBezTo>
                          <a:cubicBezTo>
                            <a:pt x="52" y="271"/>
                            <a:pt x="55" y="267"/>
                            <a:pt x="58" y="264"/>
                          </a:cubicBezTo>
                          <a:cubicBezTo>
                            <a:pt x="61" y="261"/>
                            <a:pt x="65" y="258"/>
                            <a:pt x="68" y="256"/>
                          </a:cubicBezTo>
                          <a:cubicBezTo>
                            <a:pt x="75" y="251"/>
                            <a:pt x="76" y="245"/>
                            <a:pt x="78" y="237"/>
                          </a:cubicBezTo>
                          <a:cubicBezTo>
                            <a:pt x="80" y="230"/>
                            <a:pt x="87" y="224"/>
                            <a:pt x="96" y="226"/>
                          </a:cubicBezTo>
                          <a:cubicBezTo>
                            <a:pt x="104" y="228"/>
                            <a:pt x="112" y="234"/>
                            <a:pt x="120" y="237"/>
                          </a:cubicBezTo>
                          <a:cubicBezTo>
                            <a:pt x="128" y="241"/>
                            <a:pt x="135" y="242"/>
                            <a:pt x="143" y="241"/>
                          </a:cubicBezTo>
                          <a:cubicBezTo>
                            <a:pt x="150" y="240"/>
                            <a:pt x="161" y="238"/>
                            <a:pt x="163" y="230"/>
                          </a:cubicBezTo>
                          <a:cubicBezTo>
                            <a:pt x="165" y="223"/>
                            <a:pt x="163" y="213"/>
                            <a:pt x="171" y="209"/>
                          </a:cubicBezTo>
                          <a:cubicBezTo>
                            <a:pt x="174" y="207"/>
                            <a:pt x="178" y="207"/>
                            <a:pt x="181" y="206"/>
                          </a:cubicBezTo>
                          <a:cubicBezTo>
                            <a:pt x="185" y="204"/>
                            <a:pt x="189" y="201"/>
                            <a:pt x="192" y="199"/>
                          </a:cubicBezTo>
                          <a:cubicBezTo>
                            <a:pt x="195" y="196"/>
                            <a:pt x="197" y="194"/>
                            <a:pt x="198" y="190"/>
                          </a:cubicBezTo>
                          <a:cubicBezTo>
                            <a:pt x="199" y="186"/>
                            <a:pt x="200" y="182"/>
                            <a:pt x="202" y="178"/>
                          </a:cubicBezTo>
                          <a:cubicBezTo>
                            <a:pt x="208" y="172"/>
                            <a:pt x="215" y="167"/>
                            <a:pt x="222" y="162"/>
                          </a:cubicBezTo>
                          <a:cubicBezTo>
                            <a:pt x="228" y="156"/>
                            <a:pt x="233" y="148"/>
                            <a:pt x="240" y="144"/>
                          </a:cubicBezTo>
                          <a:cubicBezTo>
                            <a:pt x="237" y="145"/>
                            <a:pt x="243" y="142"/>
                            <a:pt x="240" y="144"/>
                          </a:cubicBezTo>
                          <a:cubicBezTo>
                            <a:pt x="244" y="141"/>
                            <a:pt x="249" y="142"/>
                            <a:pt x="253" y="141"/>
                          </a:cubicBezTo>
                          <a:cubicBezTo>
                            <a:pt x="257" y="140"/>
                            <a:pt x="259" y="137"/>
                            <a:pt x="262" y="133"/>
                          </a:cubicBezTo>
                          <a:cubicBezTo>
                            <a:pt x="263" y="132"/>
                            <a:pt x="264" y="131"/>
                            <a:pt x="265" y="129"/>
                          </a:cubicBezTo>
                          <a:cubicBezTo>
                            <a:pt x="266" y="127"/>
                            <a:pt x="266" y="128"/>
                            <a:pt x="265" y="126"/>
                          </a:cubicBezTo>
                          <a:cubicBezTo>
                            <a:pt x="263" y="123"/>
                            <a:pt x="259" y="119"/>
                            <a:pt x="256" y="118"/>
                          </a:cubicBezTo>
                          <a:cubicBezTo>
                            <a:pt x="248" y="115"/>
                            <a:pt x="237" y="117"/>
                            <a:pt x="230" y="112"/>
                          </a:cubicBezTo>
                          <a:cubicBezTo>
                            <a:pt x="224" y="107"/>
                            <a:pt x="222" y="97"/>
                            <a:pt x="222" y="90"/>
                          </a:cubicBezTo>
                          <a:cubicBezTo>
                            <a:pt x="221" y="86"/>
                            <a:pt x="222" y="83"/>
                            <a:pt x="218" y="82"/>
                          </a:cubicBezTo>
                          <a:cubicBezTo>
                            <a:pt x="214" y="81"/>
                            <a:pt x="210" y="82"/>
                            <a:pt x="208" y="78"/>
                          </a:cubicBezTo>
                          <a:cubicBezTo>
                            <a:pt x="207" y="75"/>
                            <a:pt x="209" y="71"/>
                            <a:pt x="207" y="69"/>
                          </a:cubicBezTo>
                          <a:cubicBezTo>
                            <a:pt x="206" y="67"/>
                            <a:pt x="201" y="65"/>
                            <a:pt x="199" y="64"/>
                          </a:cubicBezTo>
                          <a:cubicBezTo>
                            <a:pt x="192" y="60"/>
                            <a:pt x="184" y="57"/>
                            <a:pt x="179" y="52"/>
                          </a:cubicBezTo>
                          <a:cubicBezTo>
                            <a:pt x="174" y="48"/>
                            <a:pt x="174" y="40"/>
                            <a:pt x="172" y="34"/>
                          </a:cubicBezTo>
                          <a:cubicBezTo>
                            <a:pt x="168" y="27"/>
                            <a:pt x="164" y="20"/>
                            <a:pt x="160" y="12"/>
                          </a:cubicBezTo>
                          <a:cubicBezTo>
                            <a:pt x="158" y="9"/>
                            <a:pt x="156" y="4"/>
                            <a:pt x="153" y="2"/>
                          </a:cubicBezTo>
                          <a:cubicBezTo>
                            <a:pt x="151" y="0"/>
                            <a:pt x="144" y="2"/>
                            <a:pt x="141" y="2"/>
                          </a:cubicBezTo>
                          <a:cubicBezTo>
                            <a:pt x="137" y="3"/>
                            <a:pt x="133" y="3"/>
                            <a:pt x="129" y="4"/>
                          </a:cubicBezTo>
                          <a:cubicBezTo>
                            <a:pt x="125" y="4"/>
                            <a:pt x="123" y="7"/>
                            <a:pt x="119" y="9"/>
                          </a:cubicBezTo>
                          <a:cubicBezTo>
                            <a:pt x="114" y="13"/>
                            <a:pt x="107" y="22"/>
                            <a:pt x="100" y="18"/>
                          </a:cubicBezTo>
                          <a:cubicBezTo>
                            <a:pt x="97" y="16"/>
                            <a:pt x="97" y="13"/>
                            <a:pt x="95" y="10"/>
                          </a:cubicBezTo>
                          <a:cubicBezTo>
                            <a:pt x="93" y="8"/>
                            <a:pt x="91" y="8"/>
                            <a:pt x="89" y="8"/>
                          </a:cubicBezTo>
                          <a:cubicBezTo>
                            <a:pt x="80" y="9"/>
                            <a:pt x="71" y="10"/>
                            <a:pt x="63" y="11"/>
                          </a:cubicBezTo>
                          <a:cubicBezTo>
                            <a:pt x="54" y="13"/>
                            <a:pt x="45" y="14"/>
                            <a:pt x="36" y="15"/>
                          </a:cubicBezTo>
                          <a:cubicBezTo>
                            <a:pt x="31" y="16"/>
                            <a:pt x="30" y="18"/>
                            <a:pt x="30" y="23"/>
                          </a:cubicBezTo>
                          <a:cubicBezTo>
                            <a:pt x="30" y="54"/>
                            <a:pt x="31" y="86"/>
                            <a:pt x="30" y="118"/>
                          </a:cubicBezTo>
                          <a:cubicBezTo>
                            <a:pt x="30" y="123"/>
                            <a:pt x="28" y="126"/>
                            <a:pt x="23" y="126"/>
                          </a:cubicBezTo>
                          <a:cubicBezTo>
                            <a:pt x="20" y="127"/>
                            <a:pt x="17" y="127"/>
                            <a:pt x="14" y="127"/>
                          </a:cubicBezTo>
                          <a:cubicBezTo>
                            <a:pt x="12" y="127"/>
                            <a:pt x="4" y="126"/>
                            <a:pt x="2" y="128"/>
                          </a:cubicBezTo>
                          <a:cubicBezTo>
                            <a:pt x="0" y="130"/>
                            <a:pt x="1" y="138"/>
                            <a:pt x="1" y="140"/>
                          </a:cubicBezTo>
                          <a:cubicBezTo>
                            <a:pt x="1" y="149"/>
                            <a:pt x="1" y="158"/>
                            <a:pt x="1" y="168"/>
                          </a:cubicBezTo>
                          <a:cubicBezTo>
                            <a:pt x="1" y="177"/>
                            <a:pt x="1" y="186"/>
                            <a:pt x="1" y="196"/>
                          </a:cubicBezTo>
                          <a:cubicBezTo>
                            <a:pt x="1" y="200"/>
                            <a:pt x="0" y="206"/>
                            <a:pt x="1" y="210"/>
                          </a:cubicBezTo>
                          <a:cubicBezTo>
                            <a:pt x="2" y="213"/>
                            <a:pt x="1" y="211"/>
                            <a:pt x="3" y="212"/>
                          </a:cubicBezTo>
                          <a:cubicBezTo>
                            <a:pt x="4" y="212"/>
                            <a:pt x="4" y="213"/>
                            <a:pt x="5" y="213"/>
                          </a:cubicBezTo>
                          <a:cubicBezTo>
                            <a:pt x="12" y="219"/>
                            <a:pt x="16" y="228"/>
                            <a:pt x="19" y="236"/>
                          </a:cubicBezTo>
                          <a:cubicBezTo>
                            <a:pt x="23" y="243"/>
                            <a:pt x="26" y="250"/>
                            <a:pt x="23" y="258"/>
                          </a:cubicBezTo>
                          <a:cubicBezTo>
                            <a:pt x="21" y="262"/>
                            <a:pt x="19" y="265"/>
                            <a:pt x="21" y="26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6" name="Freeform 523">
                      <a:extLst>
                        <a:ext uri="{FF2B5EF4-FFF2-40B4-BE49-F238E27FC236}">
                          <a16:creationId xmlns:a16="http://schemas.microsoft.com/office/drawing/2014/main" id="{33C20D3F-36D6-46C7-95A1-F955A6B0608C}"/>
                        </a:ext>
                      </a:extLst>
                    </p:cNvPr>
                    <p:cNvSpPr>
                      <a:spLocks/>
                    </p:cNvSpPr>
                    <p:nvPr/>
                  </p:nvSpPr>
                  <p:spPr bwMode="auto">
                    <a:xfrm>
                      <a:off x="6113310" y="4285362"/>
                      <a:ext cx="593726" cy="585794"/>
                    </a:xfrm>
                    <a:custGeom>
                      <a:avLst/>
                      <a:gdLst>
                        <a:gd name="T0" fmla="*/ 330 w 551"/>
                        <a:gd name="T1" fmla="*/ 477 h 549"/>
                        <a:gd name="T2" fmla="*/ 351 w 551"/>
                        <a:gd name="T3" fmla="*/ 477 h 549"/>
                        <a:gd name="T4" fmla="*/ 361 w 551"/>
                        <a:gd name="T5" fmla="*/ 486 h 549"/>
                        <a:gd name="T6" fmla="*/ 382 w 551"/>
                        <a:gd name="T7" fmla="*/ 490 h 549"/>
                        <a:gd name="T8" fmla="*/ 426 w 551"/>
                        <a:gd name="T9" fmla="*/ 500 h 549"/>
                        <a:gd name="T10" fmla="*/ 474 w 551"/>
                        <a:gd name="T11" fmla="*/ 523 h 549"/>
                        <a:gd name="T12" fmla="*/ 507 w 551"/>
                        <a:gd name="T13" fmla="*/ 543 h 549"/>
                        <a:gd name="T14" fmla="*/ 506 w 551"/>
                        <a:gd name="T15" fmla="*/ 512 h 549"/>
                        <a:gd name="T16" fmla="*/ 482 w 551"/>
                        <a:gd name="T17" fmla="*/ 513 h 549"/>
                        <a:gd name="T18" fmla="*/ 473 w 551"/>
                        <a:gd name="T19" fmla="*/ 468 h 549"/>
                        <a:gd name="T20" fmla="*/ 474 w 551"/>
                        <a:gd name="T21" fmla="*/ 434 h 549"/>
                        <a:gd name="T22" fmla="*/ 484 w 551"/>
                        <a:gd name="T23" fmla="*/ 408 h 549"/>
                        <a:gd name="T24" fmla="*/ 516 w 551"/>
                        <a:gd name="T25" fmla="*/ 395 h 549"/>
                        <a:gd name="T26" fmla="*/ 526 w 551"/>
                        <a:gd name="T27" fmla="*/ 387 h 549"/>
                        <a:gd name="T28" fmla="*/ 511 w 551"/>
                        <a:gd name="T29" fmla="*/ 362 h 549"/>
                        <a:gd name="T30" fmla="*/ 492 w 551"/>
                        <a:gd name="T31" fmla="*/ 333 h 549"/>
                        <a:gd name="T32" fmla="*/ 489 w 551"/>
                        <a:gd name="T33" fmla="*/ 297 h 549"/>
                        <a:gd name="T34" fmla="*/ 490 w 551"/>
                        <a:gd name="T35" fmla="*/ 269 h 549"/>
                        <a:gd name="T36" fmla="*/ 489 w 551"/>
                        <a:gd name="T37" fmla="*/ 241 h 549"/>
                        <a:gd name="T38" fmla="*/ 493 w 551"/>
                        <a:gd name="T39" fmla="*/ 203 h 549"/>
                        <a:gd name="T40" fmla="*/ 506 w 551"/>
                        <a:gd name="T41" fmla="*/ 154 h 549"/>
                        <a:gd name="T42" fmla="*/ 542 w 551"/>
                        <a:gd name="T43" fmla="*/ 102 h 549"/>
                        <a:gd name="T44" fmla="*/ 536 w 551"/>
                        <a:gd name="T45" fmla="*/ 68 h 549"/>
                        <a:gd name="T46" fmla="*/ 537 w 551"/>
                        <a:gd name="T47" fmla="*/ 53 h 549"/>
                        <a:gd name="T48" fmla="*/ 531 w 551"/>
                        <a:gd name="T49" fmla="*/ 42 h 549"/>
                        <a:gd name="T50" fmla="*/ 510 w 551"/>
                        <a:gd name="T51" fmla="*/ 31 h 549"/>
                        <a:gd name="T52" fmla="*/ 472 w 551"/>
                        <a:gd name="T53" fmla="*/ 28 h 549"/>
                        <a:gd name="T54" fmla="*/ 447 w 551"/>
                        <a:gd name="T55" fmla="*/ 19 h 549"/>
                        <a:gd name="T56" fmla="*/ 429 w 551"/>
                        <a:gd name="T57" fmla="*/ 6 h 549"/>
                        <a:gd name="T58" fmla="*/ 398 w 551"/>
                        <a:gd name="T59" fmla="*/ 5 h 549"/>
                        <a:gd name="T60" fmla="*/ 374 w 551"/>
                        <a:gd name="T61" fmla="*/ 11 h 549"/>
                        <a:gd name="T62" fmla="*/ 348 w 551"/>
                        <a:gd name="T63" fmla="*/ 11 h 549"/>
                        <a:gd name="T64" fmla="*/ 305 w 551"/>
                        <a:gd name="T65" fmla="*/ 21 h 549"/>
                        <a:gd name="T66" fmla="*/ 243 w 551"/>
                        <a:gd name="T67" fmla="*/ 26 h 549"/>
                        <a:gd name="T68" fmla="*/ 187 w 551"/>
                        <a:gd name="T69" fmla="*/ 28 h 549"/>
                        <a:gd name="T70" fmla="*/ 184 w 551"/>
                        <a:gd name="T71" fmla="*/ 65 h 549"/>
                        <a:gd name="T72" fmla="*/ 147 w 551"/>
                        <a:gd name="T73" fmla="*/ 149 h 549"/>
                        <a:gd name="T74" fmla="*/ 115 w 551"/>
                        <a:gd name="T75" fmla="*/ 252 h 549"/>
                        <a:gd name="T76" fmla="*/ 63 w 551"/>
                        <a:gd name="T77" fmla="*/ 299 h 549"/>
                        <a:gd name="T78" fmla="*/ 46 w 551"/>
                        <a:gd name="T79" fmla="*/ 287 h 549"/>
                        <a:gd name="T80" fmla="*/ 30 w 551"/>
                        <a:gd name="T81" fmla="*/ 297 h 549"/>
                        <a:gd name="T82" fmla="*/ 7 w 551"/>
                        <a:gd name="T83" fmla="*/ 306 h 549"/>
                        <a:gd name="T84" fmla="*/ 0 w 551"/>
                        <a:gd name="T85" fmla="*/ 333 h 549"/>
                        <a:gd name="T86" fmla="*/ 98 w 551"/>
                        <a:gd name="T87" fmla="*/ 324 h 549"/>
                        <a:gd name="T88" fmla="*/ 149 w 551"/>
                        <a:gd name="T89" fmla="*/ 381 h 549"/>
                        <a:gd name="T90" fmla="*/ 177 w 551"/>
                        <a:gd name="T91" fmla="*/ 388 h 549"/>
                        <a:gd name="T92" fmla="*/ 206 w 551"/>
                        <a:gd name="T93" fmla="*/ 377 h 549"/>
                        <a:gd name="T94" fmla="*/ 242 w 551"/>
                        <a:gd name="T95" fmla="*/ 359 h 549"/>
                        <a:gd name="T96" fmla="*/ 270 w 551"/>
                        <a:gd name="T97" fmla="*/ 365 h 549"/>
                        <a:gd name="T98" fmla="*/ 282 w 551"/>
                        <a:gd name="T99" fmla="*/ 401 h 549"/>
                        <a:gd name="T100" fmla="*/ 288 w 551"/>
                        <a:gd name="T101" fmla="*/ 444 h 549"/>
                        <a:gd name="T102" fmla="*/ 291 w 551"/>
                        <a:gd name="T103" fmla="*/ 48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 h="549">
                          <a:moveTo>
                            <a:pt x="291" y="480"/>
                          </a:moveTo>
                          <a:cubicBezTo>
                            <a:pt x="293" y="481"/>
                            <a:pt x="299" y="479"/>
                            <a:pt x="302" y="479"/>
                          </a:cubicBezTo>
                          <a:cubicBezTo>
                            <a:pt x="311" y="477"/>
                            <a:pt x="321" y="477"/>
                            <a:pt x="330" y="477"/>
                          </a:cubicBezTo>
                          <a:cubicBezTo>
                            <a:pt x="332" y="477"/>
                            <a:pt x="334" y="477"/>
                            <a:pt x="336" y="476"/>
                          </a:cubicBezTo>
                          <a:cubicBezTo>
                            <a:pt x="337" y="476"/>
                            <a:pt x="338" y="474"/>
                            <a:pt x="339" y="473"/>
                          </a:cubicBezTo>
                          <a:cubicBezTo>
                            <a:pt x="343" y="472"/>
                            <a:pt x="348" y="475"/>
                            <a:pt x="351" y="477"/>
                          </a:cubicBezTo>
                          <a:cubicBezTo>
                            <a:pt x="354" y="479"/>
                            <a:pt x="356" y="481"/>
                            <a:pt x="356" y="485"/>
                          </a:cubicBezTo>
                          <a:cubicBezTo>
                            <a:pt x="356" y="486"/>
                            <a:pt x="355" y="486"/>
                            <a:pt x="356" y="487"/>
                          </a:cubicBezTo>
                          <a:cubicBezTo>
                            <a:pt x="356" y="488"/>
                            <a:pt x="360" y="486"/>
                            <a:pt x="361" y="486"/>
                          </a:cubicBezTo>
                          <a:cubicBezTo>
                            <a:pt x="364" y="485"/>
                            <a:pt x="368" y="484"/>
                            <a:pt x="372" y="483"/>
                          </a:cubicBezTo>
                          <a:cubicBezTo>
                            <a:pt x="375" y="482"/>
                            <a:pt x="379" y="480"/>
                            <a:pt x="381" y="483"/>
                          </a:cubicBezTo>
                          <a:cubicBezTo>
                            <a:pt x="382" y="485"/>
                            <a:pt x="382" y="488"/>
                            <a:pt x="382" y="490"/>
                          </a:cubicBezTo>
                          <a:cubicBezTo>
                            <a:pt x="383" y="494"/>
                            <a:pt x="386" y="497"/>
                            <a:pt x="389" y="498"/>
                          </a:cubicBezTo>
                          <a:cubicBezTo>
                            <a:pt x="397" y="500"/>
                            <a:pt x="406" y="501"/>
                            <a:pt x="414" y="503"/>
                          </a:cubicBezTo>
                          <a:cubicBezTo>
                            <a:pt x="418" y="503"/>
                            <a:pt x="423" y="504"/>
                            <a:pt x="426" y="500"/>
                          </a:cubicBezTo>
                          <a:cubicBezTo>
                            <a:pt x="428" y="497"/>
                            <a:pt x="428" y="492"/>
                            <a:pt x="433" y="493"/>
                          </a:cubicBezTo>
                          <a:cubicBezTo>
                            <a:pt x="442" y="494"/>
                            <a:pt x="444" y="508"/>
                            <a:pt x="451" y="513"/>
                          </a:cubicBezTo>
                          <a:cubicBezTo>
                            <a:pt x="458" y="518"/>
                            <a:pt x="468" y="516"/>
                            <a:pt x="474" y="523"/>
                          </a:cubicBezTo>
                          <a:cubicBezTo>
                            <a:pt x="479" y="529"/>
                            <a:pt x="485" y="536"/>
                            <a:pt x="490" y="543"/>
                          </a:cubicBezTo>
                          <a:cubicBezTo>
                            <a:pt x="492" y="546"/>
                            <a:pt x="493" y="549"/>
                            <a:pt x="497" y="548"/>
                          </a:cubicBezTo>
                          <a:cubicBezTo>
                            <a:pt x="500" y="547"/>
                            <a:pt x="505" y="545"/>
                            <a:pt x="507" y="543"/>
                          </a:cubicBezTo>
                          <a:cubicBezTo>
                            <a:pt x="509" y="541"/>
                            <a:pt x="509" y="539"/>
                            <a:pt x="509" y="536"/>
                          </a:cubicBezTo>
                          <a:cubicBezTo>
                            <a:pt x="509" y="531"/>
                            <a:pt x="509" y="526"/>
                            <a:pt x="509" y="521"/>
                          </a:cubicBezTo>
                          <a:cubicBezTo>
                            <a:pt x="509" y="519"/>
                            <a:pt x="510" y="513"/>
                            <a:pt x="506" y="512"/>
                          </a:cubicBezTo>
                          <a:cubicBezTo>
                            <a:pt x="503" y="511"/>
                            <a:pt x="501" y="519"/>
                            <a:pt x="499" y="521"/>
                          </a:cubicBezTo>
                          <a:cubicBezTo>
                            <a:pt x="496" y="523"/>
                            <a:pt x="493" y="522"/>
                            <a:pt x="490" y="521"/>
                          </a:cubicBezTo>
                          <a:cubicBezTo>
                            <a:pt x="485" y="519"/>
                            <a:pt x="484" y="517"/>
                            <a:pt x="482" y="513"/>
                          </a:cubicBezTo>
                          <a:cubicBezTo>
                            <a:pt x="480" y="509"/>
                            <a:pt x="477" y="507"/>
                            <a:pt x="474" y="505"/>
                          </a:cubicBezTo>
                          <a:cubicBezTo>
                            <a:pt x="470" y="502"/>
                            <a:pt x="467" y="497"/>
                            <a:pt x="467" y="493"/>
                          </a:cubicBezTo>
                          <a:cubicBezTo>
                            <a:pt x="465" y="484"/>
                            <a:pt x="471" y="476"/>
                            <a:pt x="473" y="468"/>
                          </a:cubicBezTo>
                          <a:cubicBezTo>
                            <a:pt x="474" y="464"/>
                            <a:pt x="475" y="460"/>
                            <a:pt x="474" y="457"/>
                          </a:cubicBezTo>
                          <a:cubicBezTo>
                            <a:pt x="472" y="452"/>
                            <a:pt x="471" y="450"/>
                            <a:pt x="473" y="445"/>
                          </a:cubicBezTo>
                          <a:cubicBezTo>
                            <a:pt x="475" y="441"/>
                            <a:pt x="475" y="438"/>
                            <a:pt x="474" y="434"/>
                          </a:cubicBezTo>
                          <a:cubicBezTo>
                            <a:pt x="472" y="430"/>
                            <a:pt x="468" y="426"/>
                            <a:pt x="471" y="422"/>
                          </a:cubicBezTo>
                          <a:cubicBezTo>
                            <a:pt x="473" y="418"/>
                            <a:pt x="478" y="415"/>
                            <a:pt x="481" y="412"/>
                          </a:cubicBezTo>
                          <a:cubicBezTo>
                            <a:pt x="482" y="411"/>
                            <a:pt x="483" y="410"/>
                            <a:pt x="484" y="408"/>
                          </a:cubicBezTo>
                          <a:cubicBezTo>
                            <a:pt x="484" y="406"/>
                            <a:pt x="484" y="404"/>
                            <a:pt x="485" y="402"/>
                          </a:cubicBezTo>
                          <a:cubicBezTo>
                            <a:pt x="487" y="398"/>
                            <a:pt x="498" y="398"/>
                            <a:pt x="502" y="397"/>
                          </a:cubicBezTo>
                          <a:cubicBezTo>
                            <a:pt x="507" y="396"/>
                            <a:pt x="511" y="396"/>
                            <a:pt x="516" y="395"/>
                          </a:cubicBezTo>
                          <a:cubicBezTo>
                            <a:pt x="518" y="395"/>
                            <a:pt x="521" y="394"/>
                            <a:pt x="523" y="394"/>
                          </a:cubicBezTo>
                          <a:cubicBezTo>
                            <a:pt x="525" y="394"/>
                            <a:pt x="525" y="394"/>
                            <a:pt x="526" y="392"/>
                          </a:cubicBezTo>
                          <a:cubicBezTo>
                            <a:pt x="526" y="391"/>
                            <a:pt x="526" y="388"/>
                            <a:pt x="526" y="387"/>
                          </a:cubicBezTo>
                          <a:cubicBezTo>
                            <a:pt x="525" y="382"/>
                            <a:pt x="522" y="377"/>
                            <a:pt x="520" y="373"/>
                          </a:cubicBezTo>
                          <a:cubicBezTo>
                            <a:pt x="519" y="370"/>
                            <a:pt x="518" y="366"/>
                            <a:pt x="516" y="364"/>
                          </a:cubicBezTo>
                          <a:cubicBezTo>
                            <a:pt x="514" y="363"/>
                            <a:pt x="513" y="362"/>
                            <a:pt x="511" y="362"/>
                          </a:cubicBezTo>
                          <a:cubicBezTo>
                            <a:pt x="505" y="359"/>
                            <a:pt x="501" y="353"/>
                            <a:pt x="499" y="347"/>
                          </a:cubicBezTo>
                          <a:cubicBezTo>
                            <a:pt x="499" y="344"/>
                            <a:pt x="498" y="342"/>
                            <a:pt x="497" y="340"/>
                          </a:cubicBezTo>
                          <a:cubicBezTo>
                            <a:pt x="495" y="338"/>
                            <a:pt x="493" y="336"/>
                            <a:pt x="492" y="333"/>
                          </a:cubicBezTo>
                          <a:cubicBezTo>
                            <a:pt x="491" y="330"/>
                            <a:pt x="490" y="326"/>
                            <a:pt x="491" y="322"/>
                          </a:cubicBezTo>
                          <a:cubicBezTo>
                            <a:pt x="492" y="319"/>
                            <a:pt x="493" y="316"/>
                            <a:pt x="492" y="313"/>
                          </a:cubicBezTo>
                          <a:cubicBezTo>
                            <a:pt x="489" y="307"/>
                            <a:pt x="485" y="304"/>
                            <a:pt x="489" y="297"/>
                          </a:cubicBezTo>
                          <a:cubicBezTo>
                            <a:pt x="490" y="293"/>
                            <a:pt x="492" y="289"/>
                            <a:pt x="492" y="286"/>
                          </a:cubicBezTo>
                          <a:cubicBezTo>
                            <a:pt x="491" y="283"/>
                            <a:pt x="490" y="280"/>
                            <a:pt x="489" y="277"/>
                          </a:cubicBezTo>
                          <a:cubicBezTo>
                            <a:pt x="488" y="274"/>
                            <a:pt x="488" y="272"/>
                            <a:pt x="490" y="269"/>
                          </a:cubicBezTo>
                          <a:cubicBezTo>
                            <a:pt x="490" y="269"/>
                            <a:pt x="493" y="267"/>
                            <a:pt x="493" y="266"/>
                          </a:cubicBezTo>
                          <a:cubicBezTo>
                            <a:pt x="494" y="265"/>
                            <a:pt x="492" y="261"/>
                            <a:pt x="492" y="260"/>
                          </a:cubicBezTo>
                          <a:cubicBezTo>
                            <a:pt x="491" y="254"/>
                            <a:pt x="492" y="246"/>
                            <a:pt x="489" y="241"/>
                          </a:cubicBezTo>
                          <a:cubicBezTo>
                            <a:pt x="487" y="238"/>
                            <a:pt x="485" y="234"/>
                            <a:pt x="484" y="230"/>
                          </a:cubicBezTo>
                          <a:cubicBezTo>
                            <a:pt x="483" y="225"/>
                            <a:pt x="485" y="223"/>
                            <a:pt x="489" y="219"/>
                          </a:cubicBezTo>
                          <a:cubicBezTo>
                            <a:pt x="492" y="215"/>
                            <a:pt x="490" y="209"/>
                            <a:pt x="493" y="203"/>
                          </a:cubicBezTo>
                          <a:cubicBezTo>
                            <a:pt x="494" y="200"/>
                            <a:pt x="497" y="198"/>
                            <a:pt x="499" y="196"/>
                          </a:cubicBezTo>
                          <a:cubicBezTo>
                            <a:pt x="502" y="191"/>
                            <a:pt x="501" y="186"/>
                            <a:pt x="501" y="182"/>
                          </a:cubicBezTo>
                          <a:cubicBezTo>
                            <a:pt x="502" y="172"/>
                            <a:pt x="505" y="163"/>
                            <a:pt x="506" y="154"/>
                          </a:cubicBezTo>
                          <a:cubicBezTo>
                            <a:pt x="508" y="146"/>
                            <a:pt x="510" y="137"/>
                            <a:pt x="514" y="130"/>
                          </a:cubicBezTo>
                          <a:cubicBezTo>
                            <a:pt x="519" y="122"/>
                            <a:pt x="527" y="116"/>
                            <a:pt x="534" y="110"/>
                          </a:cubicBezTo>
                          <a:cubicBezTo>
                            <a:pt x="536" y="107"/>
                            <a:pt x="539" y="105"/>
                            <a:pt x="542" y="102"/>
                          </a:cubicBezTo>
                          <a:cubicBezTo>
                            <a:pt x="544" y="100"/>
                            <a:pt x="550" y="95"/>
                            <a:pt x="551" y="92"/>
                          </a:cubicBezTo>
                          <a:cubicBezTo>
                            <a:pt x="551" y="87"/>
                            <a:pt x="537" y="84"/>
                            <a:pt x="536" y="79"/>
                          </a:cubicBezTo>
                          <a:cubicBezTo>
                            <a:pt x="535" y="76"/>
                            <a:pt x="536" y="72"/>
                            <a:pt x="536" y="68"/>
                          </a:cubicBezTo>
                          <a:cubicBezTo>
                            <a:pt x="536" y="66"/>
                            <a:pt x="536" y="64"/>
                            <a:pt x="536" y="62"/>
                          </a:cubicBezTo>
                          <a:cubicBezTo>
                            <a:pt x="537" y="60"/>
                            <a:pt x="538" y="58"/>
                            <a:pt x="539" y="55"/>
                          </a:cubicBezTo>
                          <a:cubicBezTo>
                            <a:pt x="539" y="53"/>
                            <a:pt x="539" y="54"/>
                            <a:pt x="537" y="53"/>
                          </a:cubicBezTo>
                          <a:cubicBezTo>
                            <a:pt x="536" y="52"/>
                            <a:pt x="535" y="52"/>
                            <a:pt x="534" y="51"/>
                          </a:cubicBezTo>
                          <a:cubicBezTo>
                            <a:pt x="532" y="50"/>
                            <a:pt x="530" y="48"/>
                            <a:pt x="530" y="46"/>
                          </a:cubicBezTo>
                          <a:cubicBezTo>
                            <a:pt x="530" y="45"/>
                            <a:pt x="531" y="43"/>
                            <a:pt x="531" y="42"/>
                          </a:cubicBezTo>
                          <a:cubicBezTo>
                            <a:pt x="531" y="42"/>
                            <a:pt x="526" y="41"/>
                            <a:pt x="525" y="41"/>
                          </a:cubicBezTo>
                          <a:cubicBezTo>
                            <a:pt x="521" y="39"/>
                            <a:pt x="517" y="37"/>
                            <a:pt x="513" y="35"/>
                          </a:cubicBezTo>
                          <a:cubicBezTo>
                            <a:pt x="511" y="34"/>
                            <a:pt x="511" y="33"/>
                            <a:pt x="510" y="31"/>
                          </a:cubicBezTo>
                          <a:cubicBezTo>
                            <a:pt x="510" y="30"/>
                            <a:pt x="508" y="23"/>
                            <a:pt x="509" y="24"/>
                          </a:cubicBezTo>
                          <a:cubicBezTo>
                            <a:pt x="503" y="22"/>
                            <a:pt x="498" y="26"/>
                            <a:pt x="493" y="28"/>
                          </a:cubicBezTo>
                          <a:cubicBezTo>
                            <a:pt x="486" y="31"/>
                            <a:pt x="479" y="26"/>
                            <a:pt x="472" y="28"/>
                          </a:cubicBezTo>
                          <a:cubicBezTo>
                            <a:pt x="470" y="29"/>
                            <a:pt x="468" y="31"/>
                            <a:pt x="465" y="30"/>
                          </a:cubicBezTo>
                          <a:cubicBezTo>
                            <a:pt x="461" y="30"/>
                            <a:pt x="457" y="27"/>
                            <a:pt x="454" y="25"/>
                          </a:cubicBezTo>
                          <a:cubicBezTo>
                            <a:pt x="452" y="23"/>
                            <a:pt x="449" y="21"/>
                            <a:pt x="447" y="19"/>
                          </a:cubicBezTo>
                          <a:cubicBezTo>
                            <a:pt x="446" y="16"/>
                            <a:pt x="446" y="13"/>
                            <a:pt x="443" y="11"/>
                          </a:cubicBezTo>
                          <a:cubicBezTo>
                            <a:pt x="441" y="9"/>
                            <a:pt x="438" y="6"/>
                            <a:pt x="436" y="5"/>
                          </a:cubicBezTo>
                          <a:cubicBezTo>
                            <a:pt x="434" y="4"/>
                            <a:pt x="432" y="5"/>
                            <a:pt x="429" y="6"/>
                          </a:cubicBezTo>
                          <a:cubicBezTo>
                            <a:pt x="427" y="6"/>
                            <a:pt x="424" y="6"/>
                            <a:pt x="421" y="7"/>
                          </a:cubicBezTo>
                          <a:cubicBezTo>
                            <a:pt x="419" y="7"/>
                            <a:pt x="417" y="8"/>
                            <a:pt x="415" y="9"/>
                          </a:cubicBezTo>
                          <a:cubicBezTo>
                            <a:pt x="409" y="9"/>
                            <a:pt x="405" y="4"/>
                            <a:pt x="398" y="5"/>
                          </a:cubicBezTo>
                          <a:cubicBezTo>
                            <a:pt x="395" y="5"/>
                            <a:pt x="392" y="5"/>
                            <a:pt x="389" y="3"/>
                          </a:cubicBezTo>
                          <a:cubicBezTo>
                            <a:pt x="386" y="2"/>
                            <a:pt x="383" y="0"/>
                            <a:pt x="380" y="3"/>
                          </a:cubicBezTo>
                          <a:cubicBezTo>
                            <a:pt x="378" y="6"/>
                            <a:pt x="378" y="9"/>
                            <a:pt x="374" y="11"/>
                          </a:cubicBezTo>
                          <a:cubicBezTo>
                            <a:pt x="371" y="13"/>
                            <a:pt x="368" y="13"/>
                            <a:pt x="364" y="13"/>
                          </a:cubicBezTo>
                          <a:cubicBezTo>
                            <a:pt x="360" y="13"/>
                            <a:pt x="358" y="13"/>
                            <a:pt x="355" y="11"/>
                          </a:cubicBezTo>
                          <a:cubicBezTo>
                            <a:pt x="352" y="10"/>
                            <a:pt x="351" y="9"/>
                            <a:pt x="348" y="11"/>
                          </a:cubicBezTo>
                          <a:cubicBezTo>
                            <a:pt x="342" y="13"/>
                            <a:pt x="336" y="18"/>
                            <a:pt x="329" y="20"/>
                          </a:cubicBezTo>
                          <a:cubicBezTo>
                            <a:pt x="323" y="23"/>
                            <a:pt x="318" y="22"/>
                            <a:pt x="313" y="18"/>
                          </a:cubicBezTo>
                          <a:cubicBezTo>
                            <a:pt x="309" y="16"/>
                            <a:pt x="308" y="18"/>
                            <a:pt x="305" y="21"/>
                          </a:cubicBezTo>
                          <a:cubicBezTo>
                            <a:pt x="303" y="23"/>
                            <a:pt x="302" y="26"/>
                            <a:pt x="300" y="29"/>
                          </a:cubicBezTo>
                          <a:cubicBezTo>
                            <a:pt x="297" y="34"/>
                            <a:pt x="294" y="35"/>
                            <a:pt x="288" y="35"/>
                          </a:cubicBezTo>
                          <a:cubicBezTo>
                            <a:pt x="273" y="34"/>
                            <a:pt x="257" y="32"/>
                            <a:pt x="243" y="26"/>
                          </a:cubicBezTo>
                          <a:cubicBezTo>
                            <a:pt x="231" y="22"/>
                            <a:pt x="224" y="8"/>
                            <a:pt x="211" y="8"/>
                          </a:cubicBezTo>
                          <a:cubicBezTo>
                            <a:pt x="206" y="8"/>
                            <a:pt x="200" y="12"/>
                            <a:pt x="197" y="15"/>
                          </a:cubicBezTo>
                          <a:cubicBezTo>
                            <a:pt x="193" y="19"/>
                            <a:pt x="191" y="24"/>
                            <a:pt x="187" y="28"/>
                          </a:cubicBezTo>
                          <a:cubicBezTo>
                            <a:pt x="184" y="31"/>
                            <a:pt x="184" y="32"/>
                            <a:pt x="184" y="35"/>
                          </a:cubicBezTo>
                          <a:cubicBezTo>
                            <a:pt x="185" y="39"/>
                            <a:pt x="185" y="43"/>
                            <a:pt x="185" y="47"/>
                          </a:cubicBezTo>
                          <a:cubicBezTo>
                            <a:pt x="186" y="53"/>
                            <a:pt x="186" y="59"/>
                            <a:pt x="184" y="65"/>
                          </a:cubicBezTo>
                          <a:cubicBezTo>
                            <a:pt x="183" y="72"/>
                            <a:pt x="178" y="79"/>
                            <a:pt x="174" y="85"/>
                          </a:cubicBezTo>
                          <a:cubicBezTo>
                            <a:pt x="170" y="92"/>
                            <a:pt x="168" y="98"/>
                            <a:pt x="167" y="107"/>
                          </a:cubicBezTo>
                          <a:cubicBezTo>
                            <a:pt x="165" y="123"/>
                            <a:pt x="158" y="137"/>
                            <a:pt x="147" y="149"/>
                          </a:cubicBezTo>
                          <a:cubicBezTo>
                            <a:pt x="136" y="160"/>
                            <a:pt x="126" y="175"/>
                            <a:pt x="119" y="189"/>
                          </a:cubicBezTo>
                          <a:cubicBezTo>
                            <a:pt x="113" y="202"/>
                            <a:pt x="114" y="216"/>
                            <a:pt x="114" y="230"/>
                          </a:cubicBezTo>
                          <a:cubicBezTo>
                            <a:pt x="114" y="237"/>
                            <a:pt x="115" y="244"/>
                            <a:pt x="115" y="252"/>
                          </a:cubicBezTo>
                          <a:cubicBezTo>
                            <a:pt x="114" y="259"/>
                            <a:pt x="111" y="264"/>
                            <a:pt x="106" y="269"/>
                          </a:cubicBezTo>
                          <a:cubicBezTo>
                            <a:pt x="98" y="276"/>
                            <a:pt x="88" y="281"/>
                            <a:pt x="81" y="288"/>
                          </a:cubicBezTo>
                          <a:cubicBezTo>
                            <a:pt x="77" y="291"/>
                            <a:pt x="70" y="302"/>
                            <a:pt x="63" y="299"/>
                          </a:cubicBezTo>
                          <a:cubicBezTo>
                            <a:pt x="59" y="298"/>
                            <a:pt x="60" y="290"/>
                            <a:pt x="60" y="287"/>
                          </a:cubicBezTo>
                          <a:cubicBezTo>
                            <a:pt x="60" y="283"/>
                            <a:pt x="60" y="282"/>
                            <a:pt x="56" y="284"/>
                          </a:cubicBezTo>
                          <a:cubicBezTo>
                            <a:pt x="53" y="285"/>
                            <a:pt x="50" y="287"/>
                            <a:pt x="46" y="287"/>
                          </a:cubicBezTo>
                          <a:cubicBezTo>
                            <a:pt x="44" y="287"/>
                            <a:pt x="42" y="286"/>
                            <a:pt x="41" y="288"/>
                          </a:cubicBezTo>
                          <a:cubicBezTo>
                            <a:pt x="39" y="290"/>
                            <a:pt x="39" y="293"/>
                            <a:pt x="37" y="295"/>
                          </a:cubicBezTo>
                          <a:cubicBezTo>
                            <a:pt x="35" y="298"/>
                            <a:pt x="33" y="298"/>
                            <a:pt x="30" y="297"/>
                          </a:cubicBezTo>
                          <a:cubicBezTo>
                            <a:pt x="28" y="296"/>
                            <a:pt x="26" y="295"/>
                            <a:pt x="25" y="294"/>
                          </a:cubicBezTo>
                          <a:cubicBezTo>
                            <a:pt x="23" y="292"/>
                            <a:pt x="23" y="292"/>
                            <a:pt x="21" y="293"/>
                          </a:cubicBezTo>
                          <a:cubicBezTo>
                            <a:pt x="15" y="296"/>
                            <a:pt x="9" y="299"/>
                            <a:pt x="7" y="306"/>
                          </a:cubicBezTo>
                          <a:cubicBezTo>
                            <a:pt x="6" y="311"/>
                            <a:pt x="8" y="321"/>
                            <a:pt x="1" y="324"/>
                          </a:cubicBezTo>
                          <a:cubicBezTo>
                            <a:pt x="4" y="325"/>
                            <a:pt x="5" y="327"/>
                            <a:pt x="3" y="330"/>
                          </a:cubicBezTo>
                          <a:cubicBezTo>
                            <a:pt x="1" y="332"/>
                            <a:pt x="0" y="330"/>
                            <a:pt x="0" y="333"/>
                          </a:cubicBezTo>
                          <a:cubicBezTo>
                            <a:pt x="7" y="330"/>
                            <a:pt x="13" y="326"/>
                            <a:pt x="21" y="325"/>
                          </a:cubicBezTo>
                          <a:cubicBezTo>
                            <a:pt x="30" y="323"/>
                            <a:pt x="38" y="324"/>
                            <a:pt x="47" y="324"/>
                          </a:cubicBezTo>
                          <a:cubicBezTo>
                            <a:pt x="64" y="324"/>
                            <a:pt x="81" y="324"/>
                            <a:pt x="98" y="324"/>
                          </a:cubicBezTo>
                          <a:cubicBezTo>
                            <a:pt x="111" y="324"/>
                            <a:pt x="126" y="321"/>
                            <a:pt x="130" y="336"/>
                          </a:cubicBezTo>
                          <a:cubicBezTo>
                            <a:pt x="132" y="345"/>
                            <a:pt x="133" y="352"/>
                            <a:pt x="137" y="361"/>
                          </a:cubicBezTo>
                          <a:cubicBezTo>
                            <a:pt x="141" y="368"/>
                            <a:pt x="145" y="374"/>
                            <a:pt x="149" y="381"/>
                          </a:cubicBezTo>
                          <a:cubicBezTo>
                            <a:pt x="151" y="383"/>
                            <a:pt x="153" y="387"/>
                            <a:pt x="155" y="389"/>
                          </a:cubicBezTo>
                          <a:cubicBezTo>
                            <a:pt x="158" y="391"/>
                            <a:pt x="161" y="391"/>
                            <a:pt x="164" y="391"/>
                          </a:cubicBezTo>
                          <a:cubicBezTo>
                            <a:pt x="169" y="391"/>
                            <a:pt x="172" y="390"/>
                            <a:pt x="177" y="388"/>
                          </a:cubicBezTo>
                          <a:cubicBezTo>
                            <a:pt x="182" y="386"/>
                            <a:pt x="186" y="385"/>
                            <a:pt x="191" y="386"/>
                          </a:cubicBezTo>
                          <a:cubicBezTo>
                            <a:pt x="194" y="386"/>
                            <a:pt x="199" y="388"/>
                            <a:pt x="202" y="386"/>
                          </a:cubicBezTo>
                          <a:cubicBezTo>
                            <a:pt x="206" y="385"/>
                            <a:pt x="206" y="380"/>
                            <a:pt x="206" y="377"/>
                          </a:cubicBezTo>
                          <a:cubicBezTo>
                            <a:pt x="208" y="371"/>
                            <a:pt x="206" y="360"/>
                            <a:pt x="214" y="357"/>
                          </a:cubicBezTo>
                          <a:cubicBezTo>
                            <a:pt x="220" y="355"/>
                            <a:pt x="229" y="355"/>
                            <a:pt x="235" y="356"/>
                          </a:cubicBezTo>
                          <a:cubicBezTo>
                            <a:pt x="238" y="356"/>
                            <a:pt x="241" y="356"/>
                            <a:pt x="242" y="359"/>
                          </a:cubicBezTo>
                          <a:cubicBezTo>
                            <a:pt x="244" y="362"/>
                            <a:pt x="241" y="365"/>
                            <a:pt x="245" y="366"/>
                          </a:cubicBezTo>
                          <a:cubicBezTo>
                            <a:pt x="249" y="366"/>
                            <a:pt x="253" y="365"/>
                            <a:pt x="257" y="365"/>
                          </a:cubicBezTo>
                          <a:cubicBezTo>
                            <a:pt x="262" y="365"/>
                            <a:pt x="266" y="364"/>
                            <a:pt x="270" y="365"/>
                          </a:cubicBezTo>
                          <a:cubicBezTo>
                            <a:pt x="279" y="365"/>
                            <a:pt x="279" y="372"/>
                            <a:pt x="279" y="379"/>
                          </a:cubicBezTo>
                          <a:cubicBezTo>
                            <a:pt x="278" y="383"/>
                            <a:pt x="277" y="386"/>
                            <a:pt x="278" y="389"/>
                          </a:cubicBezTo>
                          <a:cubicBezTo>
                            <a:pt x="278" y="394"/>
                            <a:pt x="281" y="397"/>
                            <a:pt x="282" y="401"/>
                          </a:cubicBezTo>
                          <a:cubicBezTo>
                            <a:pt x="282" y="410"/>
                            <a:pt x="279" y="419"/>
                            <a:pt x="279" y="428"/>
                          </a:cubicBezTo>
                          <a:cubicBezTo>
                            <a:pt x="280" y="431"/>
                            <a:pt x="280" y="434"/>
                            <a:pt x="281" y="436"/>
                          </a:cubicBezTo>
                          <a:cubicBezTo>
                            <a:pt x="283" y="439"/>
                            <a:pt x="286" y="441"/>
                            <a:pt x="288" y="444"/>
                          </a:cubicBezTo>
                          <a:cubicBezTo>
                            <a:pt x="292" y="451"/>
                            <a:pt x="295" y="463"/>
                            <a:pt x="291" y="470"/>
                          </a:cubicBezTo>
                          <a:cubicBezTo>
                            <a:pt x="291" y="470"/>
                            <a:pt x="291" y="469"/>
                            <a:pt x="291" y="470"/>
                          </a:cubicBezTo>
                          <a:cubicBezTo>
                            <a:pt x="289" y="472"/>
                            <a:pt x="289" y="478"/>
                            <a:pt x="291" y="48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7" name="Freeform 524">
                      <a:extLst>
                        <a:ext uri="{FF2B5EF4-FFF2-40B4-BE49-F238E27FC236}">
                          <a16:creationId xmlns:a16="http://schemas.microsoft.com/office/drawing/2014/main" id="{0ED38D37-106B-4DC4-8224-117BE0E836CD}"/>
                        </a:ext>
                      </a:extLst>
                    </p:cNvPr>
                    <p:cNvSpPr>
                      <a:spLocks/>
                    </p:cNvSpPr>
                    <p:nvPr/>
                  </p:nvSpPr>
                  <p:spPr bwMode="auto">
                    <a:xfrm>
                      <a:off x="6426048" y="4787018"/>
                      <a:ext cx="1588"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0"/>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8" name="Freeform 525">
                      <a:extLst>
                        <a:ext uri="{FF2B5EF4-FFF2-40B4-BE49-F238E27FC236}">
                          <a16:creationId xmlns:a16="http://schemas.microsoft.com/office/drawing/2014/main" id="{D21100C4-CA76-4636-8962-0F39F38ED020}"/>
                        </a:ext>
                      </a:extLst>
                    </p:cNvPr>
                    <p:cNvSpPr>
                      <a:spLocks/>
                    </p:cNvSpPr>
                    <p:nvPr/>
                  </p:nvSpPr>
                  <p:spPr bwMode="auto">
                    <a:xfrm>
                      <a:off x="6022823" y="4380614"/>
                      <a:ext cx="60325" cy="36513"/>
                    </a:xfrm>
                    <a:custGeom>
                      <a:avLst/>
                      <a:gdLst>
                        <a:gd name="T0" fmla="*/ 5 w 56"/>
                        <a:gd name="T1" fmla="*/ 25 h 35"/>
                        <a:gd name="T2" fmla="*/ 2 w 56"/>
                        <a:gd name="T3" fmla="*/ 32 h 35"/>
                        <a:gd name="T4" fmla="*/ 5 w 56"/>
                        <a:gd name="T5" fmla="*/ 34 h 35"/>
                        <a:gd name="T6" fmla="*/ 7 w 56"/>
                        <a:gd name="T7" fmla="*/ 33 h 35"/>
                        <a:gd name="T8" fmla="*/ 8 w 56"/>
                        <a:gd name="T9" fmla="*/ 34 h 35"/>
                        <a:gd name="T10" fmla="*/ 28 w 56"/>
                        <a:gd name="T11" fmla="*/ 34 h 35"/>
                        <a:gd name="T12" fmla="*/ 45 w 56"/>
                        <a:gd name="T13" fmla="*/ 34 h 35"/>
                        <a:gd name="T14" fmla="*/ 54 w 56"/>
                        <a:gd name="T15" fmla="*/ 31 h 35"/>
                        <a:gd name="T16" fmla="*/ 55 w 56"/>
                        <a:gd name="T17" fmla="*/ 18 h 35"/>
                        <a:gd name="T18" fmla="*/ 54 w 56"/>
                        <a:gd name="T19" fmla="*/ 10 h 35"/>
                        <a:gd name="T20" fmla="*/ 54 w 56"/>
                        <a:gd name="T21" fmla="*/ 6 h 35"/>
                        <a:gd name="T22" fmla="*/ 53 w 56"/>
                        <a:gd name="T23" fmla="*/ 4 h 35"/>
                        <a:gd name="T24" fmla="*/ 43 w 56"/>
                        <a:gd name="T25" fmla="*/ 3 h 35"/>
                        <a:gd name="T26" fmla="*/ 32 w 56"/>
                        <a:gd name="T27" fmla="*/ 4 h 35"/>
                        <a:gd name="T28" fmla="*/ 13 w 56"/>
                        <a:gd name="T29" fmla="*/ 0 h 35"/>
                        <a:gd name="T30" fmla="*/ 13 w 56"/>
                        <a:gd name="T31" fmla="*/ 8 h 35"/>
                        <a:gd name="T32" fmla="*/ 11 w 56"/>
                        <a:gd name="T33" fmla="*/ 14 h 35"/>
                        <a:gd name="T34" fmla="*/ 11 w 56"/>
                        <a:gd name="T35" fmla="*/ 19 h 35"/>
                        <a:gd name="T36" fmla="*/ 5 w 56"/>
                        <a:gd name="T3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35">
                          <a:moveTo>
                            <a:pt x="5" y="25"/>
                          </a:moveTo>
                          <a:cubicBezTo>
                            <a:pt x="3" y="27"/>
                            <a:pt x="0" y="29"/>
                            <a:pt x="2" y="32"/>
                          </a:cubicBezTo>
                          <a:cubicBezTo>
                            <a:pt x="4" y="34"/>
                            <a:pt x="3" y="33"/>
                            <a:pt x="5" y="34"/>
                          </a:cubicBezTo>
                          <a:cubicBezTo>
                            <a:pt x="6" y="33"/>
                            <a:pt x="6" y="33"/>
                            <a:pt x="7" y="33"/>
                          </a:cubicBezTo>
                          <a:cubicBezTo>
                            <a:pt x="8" y="33"/>
                            <a:pt x="8" y="34"/>
                            <a:pt x="8" y="34"/>
                          </a:cubicBezTo>
                          <a:cubicBezTo>
                            <a:pt x="14" y="35"/>
                            <a:pt x="21" y="34"/>
                            <a:pt x="28" y="34"/>
                          </a:cubicBezTo>
                          <a:cubicBezTo>
                            <a:pt x="34" y="34"/>
                            <a:pt x="40" y="34"/>
                            <a:pt x="45" y="34"/>
                          </a:cubicBezTo>
                          <a:cubicBezTo>
                            <a:pt x="49" y="34"/>
                            <a:pt x="53" y="35"/>
                            <a:pt x="54" y="31"/>
                          </a:cubicBezTo>
                          <a:cubicBezTo>
                            <a:pt x="56" y="28"/>
                            <a:pt x="55" y="22"/>
                            <a:pt x="55" y="18"/>
                          </a:cubicBezTo>
                          <a:cubicBezTo>
                            <a:pt x="54" y="16"/>
                            <a:pt x="54" y="13"/>
                            <a:pt x="54" y="10"/>
                          </a:cubicBezTo>
                          <a:cubicBezTo>
                            <a:pt x="54" y="9"/>
                            <a:pt x="54" y="7"/>
                            <a:pt x="54" y="6"/>
                          </a:cubicBezTo>
                          <a:cubicBezTo>
                            <a:pt x="53" y="3"/>
                            <a:pt x="55" y="4"/>
                            <a:pt x="53" y="4"/>
                          </a:cubicBezTo>
                          <a:cubicBezTo>
                            <a:pt x="50" y="3"/>
                            <a:pt x="46" y="3"/>
                            <a:pt x="43" y="3"/>
                          </a:cubicBezTo>
                          <a:cubicBezTo>
                            <a:pt x="39" y="4"/>
                            <a:pt x="36" y="4"/>
                            <a:pt x="32" y="4"/>
                          </a:cubicBezTo>
                          <a:cubicBezTo>
                            <a:pt x="25" y="3"/>
                            <a:pt x="19" y="3"/>
                            <a:pt x="13" y="0"/>
                          </a:cubicBezTo>
                          <a:cubicBezTo>
                            <a:pt x="14" y="2"/>
                            <a:pt x="14" y="5"/>
                            <a:pt x="13" y="8"/>
                          </a:cubicBezTo>
                          <a:cubicBezTo>
                            <a:pt x="12" y="10"/>
                            <a:pt x="11" y="11"/>
                            <a:pt x="11" y="14"/>
                          </a:cubicBezTo>
                          <a:cubicBezTo>
                            <a:pt x="11" y="15"/>
                            <a:pt x="12" y="17"/>
                            <a:pt x="11" y="19"/>
                          </a:cubicBezTo>
                          <a:cubicBezTo>
                            <a:pt x="10" y="22"/>
                            <a:pt x="6" y="23"/>
                            <a:pt x="5" y="2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9" name="Rectangle 527">
                      <a:extLst>
                        <a:ext uri="{FF2B5EF4-FFF2-40B4-BE49-F238E27FC236}">
                          <a16:creationId xmlns:a16="http://schemas.microsoft.com/office/drawing/2014/main" id="{41F0ADE4-FDCC-4C8B-8EBB-FC45924167F5}"/>
                        </a:ext>
                      </a:extLst>
                    </p:cNvPr>
                    <p:cNvSpPr>
                      <a:spLocks noChangeArrowheads="1"/>
                    </p:cNvSpPr>
                    <p:nvPr/>
                  </p:nvSpPr>
                  <p:spPr bwMode="auto">
                    <a:xfrm>
                      <a:off x="6233961" y="437426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0" name="Rectangle 534">
                      <a:extLst>
                        <a:ext uri="{FF2B5EF4-FFF2-40B4-BE49-F238E27FC236}">
                          <a16:creationId xmlns:a16="http://schemas.microsoft.com/office/drawing/2014/main" id="{4C2BD3EF-FA7B-451B-83C4-420DB27D8DA9}"/>
                        </a:ext>
                      </a:extLst>
                    </p:cNvPr>
                    <p:cNvSpPr>
                      <a:spLocks noChangeArrowheads="1"/>
                    </p:cNvSpPr>
                    <p:nvPr/>
                  </p:nvSpPr>
                  <p:spPr bwMode="auto">
                    <a:xfrm>
                      <a:off x="5556097" y="410279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1" name="Freeform 544">
                      <a:extLst>
                        <a:ext uri="{FF2B5EF4-FFF2-40B4-BE49-F238E27FC236}">
                          <a16:creationId xmlns:a16="http://schemas.microsoft.com/office/drawing/2014/main" id="{462958E7-AB23-41FF-891E-B695106C3959}"/>
                        </a:ext>
                      </a:extLst>
                    </p:cNvPr>
                    <p:cNvSpPr>
                      <a:spLocks/>
                    </p:cNvSpPr>
                    <p:nvPr/>
                  </p:nvSpPr>
                  <p:spPr bwMode="auto">
                    <a:xfrm>
                      <a:off x="6737199" y="4969583"/>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2" name="Freeform 545">
                      <a:extLst>
                        <a:ext uri="{FF2B5EF4-FFF2-40B4-BE49-F238E27FC236}">
                          <a16:creationId xmlns:a16="http://schemas.microsoft.com/office/drawing/2014/main" id="{0F8F3E62-1B00-412A-B9AF-F3B85CD5EEDF}"/>
                        </a:ext>
                      </a:extLst>
                    </p:cNvPr>
                    <p:cNvSpPr>
                      <a:spLocks/>
                    </p:cNvSpPr>
                    <p:nvPr/>
                  </p:nvSpPr>
                  <p:spPr bwMode="auto">
                    <a:xfrm>
                      <a:off x="6526061" y="4942595"/>
                      <a:ext cx="238125" cy="215903"/>
                    </a:xfrm>
                    <a:custGeom>
                      <a:avLst/>
                      <a:gdLst>
                        <a:gd name="T0" fmla="*/ 158 w 221"/>
                        <a:gd name="T1" fmla="*/ 11 h 201"/>
                        <a:gd name="T2" fmla="*/ 149 w 221"/>
                        <a:gd name="T3" fmla="*/ 11 h 201"/>
                        <a:gd name="T4" fmla="*/ 146 w 221"/>
                        <a:gd name="T5" fmla="*/ 7 h 201"/>
                        <a:gd name="T6" fmla="*/ 144 w 221"/>
                        <a:gd name="T7" fmla="*/ 1 h 201"/>
                        <a:gd name="T8" fmla="*/ 134 w 221"/>
                        <a:gd name="T9" fmla="*/ 1 h 201"/>
                        <a:gd name="T10" fmla="*/ 120 w 221"/>
                        <a:gd name="T11" fmla="*/ 2 h 201"/>
                        <a:gd name="T12" fmla="*/ 104 w 221"/>
                        <a:gd name="T13" fmla="*/ 11 h 201"/>
                        <a:gd name="T14" fmla="*/ 93 w 221"/>
                        <a:gd name="T15" fmla="*/ 30 h 201"/>
                        <a:gd name="T16" fmla="*/ 72 w 221"/>
                        <a:gd name="T17" fmla="*/ 40 h 201"/>
                        <a:gd name="T18" fmla="*/ 53 w 221"/>
                        <a:gd name="T19" fmla="*/ 62 h 201"/>
                        <a:gd name="T20" fmla="*/ 41 w 221"/>
                        <a:gd name="T21" fmla="*/ 71 h 201"/>
                        <a:gd name="T22" fmla="*/ 31 w 221"/>
                        <a:gd name="T23" fmla="*/ 71 h 201"/>
                        <a:gd name="T24" fmla="*/ 0 w 221"/>
                        <a:gd name="T25" fmla="*/ 65 h 201"/>
                        <a:gd name="T26" fmla="*/ 22 w 221"/>
                        <a:gd name="T27" fmla="*/ 108 h 201"/>
                        <a:gd name="T28" fmla="*/ 34 w 221"/>
                        <a:gd name="T29" fmla="*/ 119 h 201"/>
                        <a:gd name="T30" fmla="*/ 52 w 221"/>
                        <a:gd name="T31" fmla="*/ 129 h 201"/>
                        <a:gd name="T32" fmla="*/ 57 w 221"/>
                        <a:gd name="T33" fmla="*/ 142 h 201"/>
                        <a:gd name="T34" fmla="*/ 67 w 221"/>
                        <a:gd name="T35" fmla="*/ 145 h 201"/>
                        <a:gd name="T36" fmla="*/ 69 w 221"/>
                        <a:gd name="T37" fmla="*/ 157 h 201"/>
                        <a:gd name="T38" fmla="*/ 79 w 221"/>
                        <a:gd name="T39" fmla="*/ 175 h 201"/>
                        <a:gd name="T40" fmla="*/ 104 w 221"/>
                        <a:gd name="T41" fmla="*/ 181 h 201"/>
                        <a:gd name="T42" fmla="*/ 116 w 221"/>
                        <a:gd name="T43" fmla="*/ 192 h 201"/>
                        <a:gd name="T44" fmla="*/ 142 w 221"/>
                        <a:gd name="T45" fmla="*/ 195 h 201"/>
                        <a:gd name="T46" fmla="*/ 167 w 221"/>
                        <a:gd name="T47" fmla="*/ 199 h 201"/>
                        <a:gd name="T48" fmla="*/ 171 w 221"/>
                        <a:gd name="T49" fmla="*/ 200 h 201"/>
                        <a:gd name="T50" fmla="*/ 174 w 221"/>
                        <a:gd name="T51" fmla="*/ 197 h 201"/>
                        <a:gd name="T52" fmla="*/ 184 w 221"/>
                        <a:gd name="T53" fmla="*/ 187 h 201"/>
                        <a:gd name="T54" fmla="*/ 199 w 221"/>
                        <a:gd name="T55" fmla="*/ 171 h 201"/>
                        <a:gd name="T56" fmla="*/ 202 w 221"/>
                        <a:gd name="T57" fmla="*/ 166 h 201"/>
                        <a:gd name="T58" fmla="*/ 203 w 221"/>
                        <a:gd name="T59" fmla="*/ 152 h 201"/>
                        <a:gd name="T60" fmla="*/ 215 w 221"/>
                        <a:gd name="T61" fmla="*/ 132 h 201"/>
                        <a:gd name="T62" fmla="*/ 218 w 221"/>
                        <a:gd name="T63" fmla="*/ 123 h 201"/>
                        <a:gd name="T64" fmla="*/ 216 w 221"/>
                        <a:gd name="T65" fmla="*/ 112 h 201"/>
                        <a:gd name="T66" fmla="*/ 214 w 221"/>
                        <a:gd name="T67" fmla="*/ 100 h 201"/>
                        <a:gd name="T68" fmla="*/ 214 w 221"/>
                        <a:gd name="T69" fmla="*/ 88 h 201"/>
                        <a:gd name="T70" fmla="*/ 220 w 221"/>
                        <a:gd name="T71" fmla="*/ 78 h 201"/>
                        <a:gd name="T72" fmla="*/ 220 w 221"/>
                        <a:gd name="T73" fmla="*/ 65 h 201"/>
                        <a:gd name="T74" fmla="*/ 220 w 221"/>
                        <a:gd name="T75" fmla="*/ 50 h 201"/>
                        <a:gd name="T76" fmla="*/ 219 w 221"/>
                        <a:gd name="T77" fmla="*/ 35 h 201"/>
                        <a:gd name="T78" fmla="*/ 198 w 221"/>
                        <a:gd name="T79" fmla="*/ 25 h 201"/>
                        <a:gd name="T80" fmla="*/ 198 w 221"/>
                        <a:gd name="T81" fmla="*/ 25 h 201"/>
                        <a:gd name="T82" fmla="*/ 178 w 221"/>
                        <a:gd name="T83" fmla="*/ 16 h 201"/>
                        <a:gd name="T84" fmla="*/ 158 w 221"/>
                        <a:gd name="T85"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58" y="11"/>
                          </a:moveTo>
                          <a:cubicBezTo>
                            <a:pt x="155" y="11"/>
                            <a:pt x="152" y="12"/>
                            <a:pt x="149" y="11"/>
                          </a:cubicBezTo>
                          <a:cubicBezTo>
                            <a:pt x="147" y="10"/>
                            <a:pt x="147" y="8"/>
                            <a:pt x="146" y="7"/>
                          </a:cubicBezTo>
                          <a:cubicBezTo>
                            <a:pt x="145" y="5"/>
                            <a:pt x="145" y="1"/>
                            <a:pt x="144" y="1"/>
                          </a:cubicBezTo>
                          <a:cubicBezTo>
                            <a:pt x="142" y="0"/>
                            <a:pt x="136" y="1"/>
                            <a:pt x="134" y="1"/>
                          </a:cubicBezTo>
                          <a:cubicBezTo>
                            <a:pt x="129" y="2"/>
                            <a:pt x="125" y="2"/>
                            <a:pt x="120" y="2"/>
                          </a:cubicBezTo>
                          <a:cubicBezTo>
                            <a:pt x="115" y="4"/>
                            <a:pt x="107" y="7"/>
                            <a:pt x="104" y="11"/>
                          </a:cubicBezTo>
                          <a:cubicBezTo>
                            <a:pt x="99" y="18"/>
                            <a:pt x="102" y="27"/>
                            <a:pt x="93" y="30"/>
                          </a:cubicBezTo>
                          <a:cubicBezTo>
                            <a:pt x="85" y="33"/>
                            <a:pt x="78" y="34"/>
                            <a:pt x="72" y="40"/>
                          </a:cubicBezTo>
                          <a:cubicBezTo>
                            <a:pt x="65" y="47"/>
                            <a:pt x="59" y="54"/>
                            <a:pt x="53" y="62"/>
                          </a:cubicBezTo>
                          <a:cubicBezTo>
                            <a:pt x="50" y="65"/>
                            <a:pt x="46" y="69"/>
                            <a:pt x="41" y="71"/>
                          </a:cubicBezTo>
                          <a:cubicBezTo>
                            <a:pt x="38" y="73"/>
                            <a:pt x="35" y="72"/>
                            <a:pt x="31" y="71"/>
                          </a:cubicBezTo>
                          <a:cubicBezTo>
                            <a:pt x="21" y="69"/>
                            <a:pt x="11" y="64"/>
                            <a:pt x="0" y="65"/>
                          </a:cubicBezTo>
                          <a:cubicBezTo>
                            <a:pt x="9" y="78"/>
                            <a:pt x="18" y="93"/>
                            <a:pt x="22" y="108"/>
                          </a:cubicBezTo>
                          <a:cubicBezTo>
                            <a:pt x="23" y="114"/>
                            <a:pt x="29" y="117"/>
                            <a:pt x="34" y="119"/>
                          </a:cubicBezTo>
                          <a:cubicBezTo>
                            <a:pt x="40" y="123"/>
                            <a:pt x="46" y="126"/>
                            <a:pt x="52" y="129"/>
                          </a:cubicBezTo>
                          <a:cubicBezTo>
                            <a:pt x="57" y="132"/>
                            <a:pt x="52" y="140"/>
                            <a:pt x="57" y="142"/>
                          </a:cubicBezTo>
                          <a:cubicBezTo>
                            <a:pt x="61" y="143"/>
                            <a:pt x="65" y="141"/>
                            <a:pt x="67" y="145"/>
                          </a:cubicBezTo>
                          <a:cubicBezTo>
                            <a:pt x="69" y="149"/>
                            <a:pt x="68" y="153"/>
                            <a:pt x="69" y="157"/>
                          </a:cubicBezTo>
                          <a:cubicBezTo>
                            <a:pt x="70" y="164"/>
                            <a:pt x="72" y="172"/>
                            <a:pt x="79" y="175"/>
                          </a:cubicBezTo>
                          <a:cubicBezTo>
                            <a:pt x="87" y="177"/>
                            <a:pt x="97" y="176"/>
                            <a:pt x="104" y="181"/>
                          </a:cubicBezTo>
                          <a:cubicBezTo>
                            <a:pt x="108" y="184"/>
                            <a:pt x="110" y="190"/>
                            <a:pt x="116" y="192"/>
                          </a:cubicBezTo>
                          <a:cubicBezTo>
                            <a:pt x="124" y="196"/>
                            <a:pt x="133" y="195"/>
                            <a:pt x="142" y="195"/>
                          </a:cubicBezTo>
                          <a:cubicBezTo>
                            <a:pt x="150" y="196"/>
                            <a:pt x="159" y="196"/>
                            <a:pt x="167" y="199"/>
                          </a:cubicBezTo>
                          <a:cubicBezTo>
                            <a:pt x="169" y="200"/>
                            <a:pt x="169" y="201"/>
                            <a:pt x="171" y="200"/>
                          </a:cubicBezTo>
                          <a:cubicBezTo>
                            <a:pt x="172" y="200"/>
                            <a:pt x="173" y="198"/>
                            <a:pt x="174" y="197"/>
                          </a:cubicBezTo>
                          <a:cubicBezTo>
                            <a:pt x="177" y="194"/>
                            <a:pt x="180" y="190"/>
                            <a:pt x="184" y="187"/>
                          </a:cubicBezTo>
                          <a:cubicBezTo>
                            <a:pt x="189" y="182"/>
                            <a:pt x="194" y="177"/>
                            <a:pt x="199" y="171"/>
                          </a:cubicBezTo>
                          <a:cubicBezTo>
                            <a:pt x="201" y="169"/>
                            <a:pt x="202" y="168"/>
                            <a:pt x="202" y="166"/>
                          </a:cubicBezTo>
                          <a:cubicBezTo>
                            <a:pt x="202" y="161"/>
                            <a:pt x="202" y="156"/>
                            <a:pt x="203" y="152"/>
                          </a:cubicBezTo>
                          <a:cubicBezTo>
                            <a:pt x="206" y="144"/>
                            <a:pt x="211" y="138"/>
                            <a:pt x="215" y="132"/>
                          </a:cubicBezTo>
                          <a:cubicBezTo>
                            <a:pt x="216" y="129"/>
                            <a:pt x="219" y="126"/>
                            <a:pt x="218" y="123"/>
                          </a:cubicBezTo>
                          <a:cubicBezTo>
                            <a:pt x="217" y="119"/>
                            <a:pt x="216" y="116"/>
                            <a:pt x="216" y="112"/>
                          </a:cubicBezTo>
                          <a:cubicBezTo>
                            <a:pt x="215" y="107"/>
                            <a:pt x="216" y="104"/>
                            <a:pt x="214" y="100"/>
                          </a:cubicBezTo>
                          <a:cubicBezTo>
                            <a:pt x="211" y="96"/>
                            <a:pt x="211" y="92"/>
                            <a:pt x="214" y="88"/>
                          </a:cubicBezTo>
                          <a:cubicBezTo>
                            <a:pt x="216" y="85"/>
                            <a:pt x="219" y="82"/>
                            <a:pt x="220" y="78"/>
                          </a:cubicBezTo>
                          <a:cubicBezTo>
                            <a:pt x="221" y="74"/>
                            <a:pt x="221" y="69"/>
                            <a:pt x="220" y="65"/>
                          </a:cubicBezTo>
                          <a:cubicBezTo>
                            <a:pt x="220" y="60"/>
                            <a:pt x="220" y="55"/>
                            <a:pt x="220" y="50"/>
                          </a:cubicBezTo>
                          <a:cubicBezTo>
                            <a:pt x="220" y="46"/>
                            <a:pt x="220" y="40"/>
                            <a:pt x="219" y="35"/>
                          </a:cubicBezTo>
                          <a:cubicBezTo>
                            <a:pt x="217" y="29"/>
                            <a:pt x="203" y="29"/>
                            <a:pt x="198" y="25"/>
                          </a:cubicBezTo>
                          <a:cubicBezTo>
                            <a:pt x="200" y="27"/>
                            <a:pt x="199" y="26"/>
                            <a:pt x="198" y="25"/>
                          </a:cubicBezTo>
                          <a:cubicBezTo>
                            <a:pt x="192" y="21"/>
                            <a:pt x="184" y="19"/>
                            <a:pt x="178" y="16"/>
                          </a:cubicBezTo>
                          <a:cubicBezTo>
                            <a:pt x="171" y="13"/>
                            <a:pt x="166" y="11"/>
                            <a:pt x="158" y="1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3" name="Freeform 572">
                      <a:extLst>
                        <a:ext uri="{FF2B5EF4-FFF2-40B4-BE49-F238E27FC236}">
                          <a16:creationId xmlns:a16="http://schemas.microsoft.com/office/drawing/2014/main" id="{E5157774-639C-499D-B7D5-D2BE18031644}"/>
                        </a:ext>
                      </a:extLst>
                    </p:cNvPr>
                    <p:cNvSpPr>
                      <a:spLocks/>
                    </p:cNvSpPr>
                    <p:nvPr/>
                  </p:nvSpPr>
                  <p:spPr bwMode="auto">
                    <a:xfrm>
                      <a:off x="6419698" y="4709230"/>
                      <a:ext cx="365126" cy="307979"/>
                    </a:xfrm>
                    <a:custGeom>
                      <a:avLst/>
                      <a:gdLst>
                        <a:gd name="T0" fmla="*/ 244 w 339"/>
                        <a:gd name="T1" fmla="*/ 195 h 290"/>
                        <a:gd name="T2" fmla="*/ 309 w 339"/>
                        <a:gd name="T3" fmla="*/ 157 h 290"/>
                        <a:gd name="T4" fmla="*/ 321 w 339"/>
                        <a:gd name="T5" fmla="*/ 126 h 290"/>
                        <a:gd name="T6" fmla="*/ 326 w 339"/>
                        <a:gd name="T7" fmla="*/ 110 h 290"/>
                        <a:gd name="T8" fmla="*/ 325 w 339"/>
                        <a:gd name="T9" fmla="*/ 84 h 290"/>
                        <a:gd name="T10" fmla="*/ 336 w 339"/>
                        <a:gd name="T11" fmla="*/ 63 h 290"/>
                        <a:gd name="T12" fmla="*/ 324 w 339"/>
                        <a:gd name="T13" fmla="*/ 39 h 290"/>
                        <a:gd name="T14" fmla="*/ 318 w 339"/>
                        <a:gd name="T15" fmla="*/ 34 h 290"/>
                        <a:gd name="T16" fmla="*/ 283 w 339"/>
                        <a:gd name="T17" fmla="*/ 18 h 290"/>
                        <a:gd name="T18" fmla="*/ 266 w 339"/>
                        <a:gd name="T19" fmla="*/ 10 h 290"/>
                        <a:gd name="T20" fmla="*/ 248 w 339"/>
                        <a:gd name="T21" fmla="*/ 8 h 290"/>
                        <a:gd name="T22" fmla="*/ 216 w 339"/>
                        <a:gd name="T23" fmla="*/ 4 h 290"/>
                        <a:gd name="T24" fmla="*/ 203 w 339"/>
                        <a:gd name="T25" fmla="*/ 12 h 290"/>
                        <a:gd name="T26" fmla="*/ 190 w 339"/>
                        <a:gd name="T27" fmla="*/ 29 h 290"/>
                        <a:gd name="T28" fmla="*/ 192 w 339"/>
                        <a:gd name="T29" fmla="*/ 51 h 290"/>
                        <a:gd name="T30" fmla="*/ 193 w 339"/>
                        <a:gd name="T31" fmla="*/ 71 h 290"/>
                        <a:gd name="T32" fmla="*/ 192 w 339"/>
                        <a:gd name="T33" fmla="*/ 105 h 290"/>
                        <a:gd name="T34" fmla="*/ 205 w 339"/>
                        <a:gd name="T35" fmla="*/ 119 h 290"/>
                        <a:gd name="T36" fmla="*/ 218 w 339"/>
                        <a:gd name="T37" fmla="*/ 113 h 290"/>
                        <a:gd name="T38" fmla="*/ 229 w 339"/>
                        <a:gd name="T39" fmla="*/ 139 h 290"/>
                        <a:gd name="T40" fmla="*/ 219 w 339"/>
                        <a:gd name="T41" fmla="*/ 152 h 290"/>
                        <a:gd name="T42" fmla="*/ 203 w 339"/>
                        <a:gd name="T43" fmla="*/ 149 h 290"/>
                        <a:gd name="T44" fmla="*/ 182 w 339"/>
                        <a:gd name="T45" fmla="*/ 124 h 290"/>
                        <a:gd name="T46" fmla="*/ 153 w 339"/>
                        <a:gd name="T47" fmla="*/ 103 h 290"/>
                        <a:gd name="T48" fmla="*/ 136 w 339"/>
                        <a:gd name="T49" fmla="*/ 110 h 290"/>
                        <a:gd name="T50" fmla="*/ 98 w 339"/>
                        <a:gd name="T51" fmla="*/ 101 h 290"/>
                        <a:gd name="T52" fmla="*/ 94 w 339"/>
                        <a:gd name="T53" fmla="*/ 89 h 290"/>
                        <a:gd name="T54" fmla="*/ 72 w 339"/>
                        <a:gd name="T55" fmla="*/ 94 h 290"/>
                        <a:gd name="T56" fmla="*/ 68 w 339"/>
                        <a:gd name="T57" fmla="*/ 88 h 290"/>
                        <a:gd name="T58" fmla="*/ 59 w 339"/>
                        <a:gd name="T59" fmla="*/ 108 h 290"/>
                        <a:gd name="T60" fmla="*/ 56 w 339"/>
                        <a:gd name="T61" fmla="*/ 129 h 290"/>
                        <a:gd name="T62" fmla="*/ 48 w 339"/>
                        <a:gd name="T63" fmla="*/ 142 h 290"/>
                        <a:gd name="T64" fmla="*/ 8 w 339"/>
                        <a:gd name="T65" fmla="*/ 141 h 290"/>
                        <a:gd name="T66" fmla="*/ 1 w 339"/>
                        <a:gd name="T67" fmla="*/ 149 h 290"/>
                        <a:gd name="T68" fmla="*/ 1 w 339"/>
                        <a:gd name="T69" fmla="*/ 215 h 290"/>
                        <a:gd name="T70" fmla="*/ 19 w 339"/>
                        <a:gd name="T71" fmla="*/ 254 h 290"/>
                        <a:gd name="T72" fmla="*/ 62 w 339"/>
                        <a:gd name="T73" fmla="*/ 271 h 290"/>
                        <a:gd name="T74" fmla="*/ 95 w 339"/>
                        <a:gd name="T75" fmla="*/ 280 h 290"/>
                        <a:gd name="T76" fmla="*/ 116 w 339"/>
                        <a:gd name="T77" fmla="*/ 284 h 290"/>
                        <a:gd name="T78" fmla="*/ 159 w 339"/>
                        <a:gd name="T79" fmla="*/ 266 h 290"/>
                        <a:gd name="T80" fmla="*/ 193 w 339"/>
                        <a:gd name="T81" fmla="*/ 245 h 290"/>
                        <a:gd name="T82" fmla="*/ 215 w 339"/>
                        <a:gd name="T83" fmla="*/ 220 h 290"/>
                        <a:gd name="T84" fmla="*/ 237 w 339"/>
                        <a:gd name="T85" fmla="*/ 20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9" h="290">
                          <a:moveTo>
                            <a:pt x="244" y="195"/>
                          </a:moveTo>
                          <a:cubicBezTo>
                            <a:pt x="241" y="196"/>
                            <a:pt x="248" y="193"/>
                            <a:pt x="244" y="195"/>
                          </a:cubicBezTo>
                          <a:cubicBezTo>
                            <a:pt x="267" y="185"/>
                            <a:pt x="292" y="177"/>
                            <a:pt x="316" y="169"/>
                          </a:cubicBezTo>
                          <a:cubicBezTo>
                            <a:pt x="313" y="166"/>
                            <a:pt x="309" y="161"/>
                            <a:pt x="309" y="157"/>
                          </a:cubicBezTo>
                          <a:cubicBezTo>
                            <a:pt x="308" y="153"/>
                            <a:pt x="313" y="150"/>
                            <a:pt x="315" y="147"/>
                          </a:cubicBezTo>
                          <a:cubicBezTo>
                            <a:pt x="320" y="141"/>
                            <a:pt x="315" y="131"/>
                            <a:pt x="321" y="126"/>
                          </a:cubicBezTo>
                          <a:cubicBezTo>
                            <a:pt x="323" y="125"/>
                            <a:pt x="330" y="123"/>
                            <a:pt x="331" y="121"/>
                          </a:cubicBezTo>
                          <a:cubicBezTo>
                            <a:pt x="332" y="118"/>
                            <a:pt x="327" y="113"/>
                            <a:pt x="326" y="110"/>
                          </a:cubicBezTo>
                          <a:cubicBezTo>
                            <a:pt x="325" y="106"/>
                            <a:pt x="326" y="102"/>
                            <a:pt x="325" y="98"/>
                          </a:cubicBezTo>
                          <a:cubicBezTo>
                            <a:pt x="325" y="93"/>
                            <a:pt x="325" y="89"/>
                            <a:pt x="325" y="84"/>
                          </a:cubicBezTo>
                          <a:cubicBezTo>
                            <a:pt x="325" y="80"/>
                            <a:pt x="326" y="75"/>
                            <a:pt x="330" y="72"/>
                          </a:cubicBezTo>
                          <a:cubicBezTo>
                            <a:pt x="333" y="69"/>
                            <a:pt x="339" y="67"/>
                            <a:pt x="336" y="63"/>
                          </a:cubicBezTo>
                          <a:cubicBezTo>
                            <a:pt x="334" y="59"/>
                            <a:pt x="330" y="56"/>
                            <a:pt x="327" y="52"/>
                          </a:cubicBezTo>
                          <a:cubicBezTo>
                            <a:pt x="325" y="48"/>
                            <a:pt x="325" y="44"/>
                            <a:pt x="324" y="39"/>
                          </a:cubicBezTo>
                          <a:cubicBezTo>
                            <a:pt x="324" y="39"/>
                            <a:pt x="325" y="36"/>
                            <a:pt x="324" y="36"/>
                          </a:cubicBezTo>
                          <a:cubicBezTo>
                            <a:pt x="323" y="35"/>
                            <a:pt x="319" y="34"/>
                            <a:pt x="318" y="34"/>
                          </a:cubicBezTo>
                          <a:cubicBezTo>
                            <a:pt x="314" y="33"/>
                            <a:pt x="310" y="31"/>
                            <a:pt x="306" y="29"/>
                          </a:cubicBezTo>
                          <a:cubicBezTo>
                            <a:pt x="299" y="26"/>
                            <a:pt x="291" y="22"/>
                            <a:pt x="283" y="18"/>
                          </a:cubicBezTo>
                          <a:cubicBezTo>
                            <a:pt x="279" y="16"/>
                            <a:pt x="276" y="13"/>
                            <a:pt x="271" y="12"/>
                          </a:cubicBezTo>
                          <a:cubicBezTo>
                            <a:pt x="270" y="11"/>
                            <a:pt x="268" y="10"/>
                            <a:pt x="266" y="10"/>
                          </a:cubicBezTo>
                          <a:cubicBezTo>
                            <a:pt x="264" y="10"/>
                            <a:pt x="263" y="12"/>
                            <a:pt x="260" y="12"/>
                          </a:cubicBezTo>
                          <a:cubicBezTo>
                            <a:pt x="256" y="12"/>
                            <a:pt x="252" y="9"/>
                            <a:pt x="248" y="8"/>
                          </a:cubicBezTo>
                          <a:cubicBezTo>
                            <a:pt x="244" y="6"/>
                            <a:pt x="242" y="5"/>
                            <a:pt x="242" y="0"/>
                          </a:cubicBezTo>
                          <a:cubicBezTo>
                            <a:pt x="233" y="2"/>
                            <a:pt x="224" y="3"/>
                            <a:pt x="216" y="4"/>
                          </a:cubicBezTo>
                          <a:cubicBezTo>
                            <a:pt x="213" y="5"/>
                            <a:pt x="210" y="5"/>
                            <a:pt x="207" y="6"/>
                          </a:cubicBezTo>
                          <a:cubicBezTo>
                            <a:pt x="203" y="7"/>
                            <a:pt x="204" y="8"/>
                            <a:pt x="203" y="12"/>
                          </a:cubicBezTo>
                          <a:cubicBezTo>
                            <a:pt x="202" y="15"/>
                            <a:pt x="199" y="18"/>
                            <a:pt x="197" y="21"/>
                          </a:cubicBezTo>
                          <a:cubicBezTo>
                            <a:pt x="194" y="23"/>
                            <a:pt x="190" y="25"/>
                            <a:pt x="190" y="29"/>
                          </a:cubicBezTo>
                          <a:cubicBezTo>
                            <a:pt x="190" y="32"/>
                            <a:pt x="194" y="36"/>
                            <a:pt x="194" y="39"/>
                          </a:cubicBezTo>
                          <a:cubicBezTo>
                            <a:pt x="195" y="44"/>
                            <a:pt x="193" y="47"/>
                            <a:pt x="192" y="51"/>
                          </a:cubicBezTo>
                          <a:cubicBezTo>
                            <a:pt x="191" y="54"/>
                            <a:pt x="193" y="56"/>
                            <a:pt x="194" y="59"/>
                          </a:cubicBezTo>
                          <a:cubicBezTo>
                            <a:pt x="195" y="63"/>
                            <a:pt x="194" y="67"/>
                            <a:pt x="193" y="71"/>
                          </a:cubicBezTo>
                          <a:cubicBezTo>
                            <a:pt x="191" y="78"/>
                            <a:pt x="186" y="86"/>
                            <a:pt x="186" y="94"/>
                          </a:cubicBezTo>
                          <a:cubicBezTo>
                            <a:pt x="187" y="98"/>
                            <a:pt x="188" y="102"/>
                            <a:pt x="192" y="105"/>
                          </a:cubicBezTo>
                          <a:cubicBezTo>
                            <a:pt x="195" y="107"/>
                            <a:pt x="197" y="108"/>
                            <a:pt x="199" y="111"/>
                          </a:cubicBezTo>
                          <a:cubicBezTo>
                            <a:pt x="201" y="113"/>
                            <a:pt x="202" y="118"/>
                            <a:pt x="205" y="119"/>
                          </a:cubicBezTo>
                          <a:cubicBezTo>
                            <a:pt x="206" y="120"/>
                            <a:pt x="211" y="122"/>
                            <a:pt x="212" y="121"/>
                          </a:cubicBezTo>
                          <a:cubicBezTo>
                            <a:pt x="215" y="119"/>
                            <a:pt x="216" y="115"/>
                            <a:pt x="218" y="113"/>
                          </a:cubicBezTo>
                          <a:cubicBezTo>
                            <a:pt x="222" y="110"/>
                            <a:pt x="225" y="111"/>
                            <a:pt x="227" y="115"/>
                          </a:cubicBezTo>
                          <a:cubicBezTo>
                            <a:pt x="231" y="121"/>
                            <a:pt x="229" y="132"/>
                            <a:pt x="229" y="139"/>
                          </a:cubicBezTo>
                          <a:cubicBezTo>
                            <a:pt x="229" y="142"/>
                            <a:pt x="229" y="145"/>
                            <a:pt x="228" y="147"/>
                          </a:cubicBezTo>
                          <a:cubicBezTo>
                            <a:pt x="226" y="150"/>
                            <a:pt x="222" y="151"/>
                            <a:pt x="219" y="152"/>
                          </a:cubicBezTo>
                          <a:cubicBezTo>
                            <a:pt x="217" y="153"/>
                            <a:pt x="215" y="154"/>
                            <a:pt x="212" y="155"/>
                          </a:cubicBezTo>
                          <a:cubicBezTo>
                            <a:pt x="208" y="156"/>
                            <a:pt x="206" y="152"/>
                            <a:pt x="203" y="149"/>
                          </a:cubicBezTo>
                          <a:cubicBezTo>
                            <a:pt x="199" y="143"/>
                            <a:pt x="194" y="137"/>
                            <a:pt x="189" y="130"/>
                          </a:cubicBezTo>
                          <a:cubicBezTo>
                            <a:pt x="187" y="128"/>
                            <a:pt x="185" y="126"/>
                            <a:pt x="182" y="124"/>
                          </a:cubicBezTo>
                          <a:cubicBezTo>
                            <a:pt x="177" y="123"/>
                            <a:pt x="173" y="123"/>
                            <a:pt x="168" y="121"/>
                          </a:cubicBezTo>
                          <a:cubicBezTo>
                            <a:pt x="160" y="117"/>
                            <a:pt x="158" y="110"/>
                            <a:pt x="153" y="103"/>
                          </a:cubicBezTo>
                          <a:cubicBezTo>
                            <a:pt x="150" y="100"/>
                            <a:pt x="148" y="98"/>
                            <a:pt x="146" y="102"/>
                          </a:cubicBezTo>
                          <a:cubicBezTo>
                            <a:pt x="144" y="107"/>
                            <a:pt x="142" y="109"/>
                            <a:pt x="136" y="110"/>
                          </a:cubicBezTo>
                          <a:cubicBezTo>
                            <a:pt x="127" y="110"/>
                            <a:pt x="117" y="107"/>
                            <a:pt x="108" y="105"/>
                          </a:cubicBezTo>
                          <a:cubicBezTo>
                            <a:pt x="104" y="105"/>
                            <a:pt x="101" y="104"/>
                            <a:pt x="98" y="101"/>
                          </a:cubicBezTo>
                          <a:cubicBezTo>
                            <a:pt x="97" y="99"/>
                            <a:pt x="95" y="97"/>
                            <a:pt x="95" y="95"/>
                          </a:cubicBezTo>
                          <a:cubicBezTo>
                            <a:pt x="94" y="94"/>
                            <a:pt x="95" y="90"/>
                            <a:pt x="94" y="89"/>
                          </a:cubicBezTo>
                          <a:cubicBezTo>
                            <a:pt x="92" y="87"/>
                            <a:pt x="88" y="90"/>
                            <a:pt x="85" y="91"/>
                          </a:cubicBezTo>
                          <a:cubicBezTo>
                            <a:pt x="81" y="92"/>
                            <a:pt x="77" y="94"/>
                            <a:pt x="72" y="94"/>
                          </a:cubicBezTo>
                          <a:cubicBezTo>
                            <a:pt x="71" y="94"/>
                            <a:pt x="69" y="93"/>
                            <a:pt x="68" y="92"/>
                          </a:cubicBezTo>
                          <a:cubicBezTo>
                            <a:pt x="67" y="90"/>
                            <a:pt x="68" y="89"/>
                            <a:pt x="68" y="88"/>
                          </a:cubicBezTo>
                          <a:cubicBezTo>
                            <a:pt x="67" y="83"/>
                            <a:pt x="62" y="81"/>
                            <a:pt x="58" y="80"/>
                          </a:cubicBezTo>
                          <a:cubicBezTo>
                            <a:pt x="58" y="89"/>
                            <a:pt x="58" y="99"/>
                            <a:pt x="59" y="108"/>
                          </a:cubicBezTo>
                          <a:cubicBezTo>
                            <a:pt x="59" y="112"/>
                            <a:pt x="60" y="116"/>
                            <a:pt x="59" y="120"/>
                          </a:cubicBezTo>
                          <a:cubicBezTo>
                            <a:pt x="59" y="123"/>
                            <a:pt x="56" y="125"/>
                            <a:pt x="56" y="129"/>
                          </a:cubicBezTo>
                          <a:cubicBezTo>
                            <a:pt x="55" y="132"/>
                            <a:pt x="58" y="135"/>
                            <a:pt x="57" y="138"/>
                          </a:cubicBezTo>
                          <a:cubicBezTo>
                            <a:pt x="56" y="142"/>
                            <a:pt x="51" y="142"/>
                            <a:pt x="48" y="142"/>
                          </a:cubicBezTo>
                          <a:cubicBezTo>
                            <a:pt x="38" y="142"/>
                            <a:pt x="29" y="141"/>
                            <a:pt x="20" y="141"/>
                          </a:cubicBezTo>
                          <a:cubicBezTo>
                            <a:pt x="16" y="141"/>
                            <a:pt x="12" y="141"/>
                            <a:pt x="8" y="141"/>
                          </a:cubicBezTo>
                          <a:cubicBezTo>
                            <a:pt x="6" y="141"/>
                            <a:pt x="2" y="140"/>
                            <a:pt x="1" y="142"/>
                          </a:cubicBezTo>
                          <a:cubicBezTo>
                            <a:pt x="0" y="143"/>
                            <a:pt x="1" y="148"/>
                            <a:pt x="1" y="149"/>
                          </a:cubicBezTo>
                          <a:cubicBezTo>
                            <a:pt x="1" y="154"/>
                            <a:pt x="1" y="160"/>
                            <a:pt x="1" y="165"/>
                          </a:cubicBezTo>
                          <a:cubicBezTo>
                            <a:pt x="1" y="182"/>
                            <a:pt x="1" y="198"/>
                            <a:pt x="1" y="215"/>
                          </a:cubicBezTo>
                          <a:cubicBezTo>
                            <a:pt x="1" y="222"/>
                            <a:pt x="0" y="230"/>
                            <a:pt x="2" y="237"/>
                          </a:cubicBezTo>
                          <a:cubicBezTo>
                            <a:pt x="5" y="244"/>
                            <a:pt x="13" y="249"/>
                            <a:pt x="19" y="254"/>
                          </a:cubicBezTo>
                          <a:cubicBezTo>
                            <a:pt x="25" y="260"/>
                            <a:pt x="31" y="266"/>
                            <a:pt x="38" y="271"/>
                          </a:cubicBezTo>
                          <a:cubicBezTo>
                            <a:pt x="45" y="276"/>
                            <a:pt x="54" y="272"/>
                            <a:pt x="62" y="271"/>
                          </a:cubicBezTo>
                          <a:cubicBezTo>
                            <a:pt x="72" y="271"/>
                            <a:pt x="83" y="271"/>
                            <a:pt x="91" y="276"/>
                          </a:cubicBezTo>
                          <a:cubicBezTo>
                            <a:pt x="93" y="277"/>
                            <a:pt x="93" y="279"/>
                            <a:pt x="95" y="280"/>
                          </a:cubicBezTo>
                          <a:cubicBezTo>
                            <a:pt x="97" y="282"/>
                            <a:pt x="98" y="281"/>
                            <a:pt x="101" y="281"/>
                          </a:cubicBezTo>
                          <a:cubicBezTo>
                            <a:pt x="106" y="281"/>
                            <a:pt x="111" y="282"/>
                            <a:pt x="116" y="284"/>
                          </a:cubicBezTo>
                          <a:cubicBezTo>
                            <a:pt x="122" y="286"/>
                            <a:pt x="132" y="290"/>
                            <a:pt x="138" y="287"/>
                          </a:cubicBezTo>
                          <a:cubicBezTo>
                            <a:pt x="147" y="284"/>
                            <a:pt x="153" y="273"/>
                            <a:pt x="159" y="266"/>
                          </a:cubicBezTo>
                          <a:cubicBezTo>
                            <a:pt x="166" y="259"/>
                            <a:pt x="172" y="252"/>
                            <a:pt x="181" y="249"/>
                          </a:cubicBezTo>
                          <a:cubicBezTo>
                            <a:pt x="185" y="248"/>
                            <a:pt x="191" y="248"/>
                            <a:pt x="193" y="245"/>
                          </a:cubicBezTo>
                          <a:cubicBezTo>
                            <a:pt x="196" y="242"/>
                            <a:pt x="195" y="237"/>
                            <a:pt x="197" y="233"/>
                          </a:cubicBezTo>
                          <a:cubicBezTo>
                            <a:pt x="200" y="225"/>
                            <a:pt x="207" y="223"/>
                            <a:pt x="215" y="220"/>
                          </a:cubicBezTo>
                          <a:cubicBezTo>
                            <a:pt x="222" y="217"/>
                            <a:pt x="232" y="218"/>
                            <a:pt x="241" y="217"/>
                          </a:cubicBezTo>
                          <a:cubicBezTo>
                            <a:pt x="239" y="212"/>
                            <a:pt x="238" y="207"/>
                            <a:pt x="237" y="203"/>
                          </a:cubicBezTo>
                          <a:cubicBezTo>
                            <a:pt x="237" y="198"/>
                            <a:pt x="240" y="196"/>
                            <a:pt x="244" y="19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4" name="Freeform 583">
                      <a:extLst>
                        <a:ext uri="{FF2B5EF4-FFF2-40B4-BE49-F238E27FC236}">
                          <a16:creationId xmlns:a16="http://schemas.microsoft.com/office/drawing/2014/main" id="{78150775-79AB-4018-82CB-855411392A29}"/>
                        </a:ext>
                      </a:extLst>
                    </p:cNvPr>
                    <p:cNvSpPr>
                      <a:spLocks/>
                    </p:cNvSpPr>
                    <p:nvPr/>
                  </p:nvSpPr>
                  <p:spPr bwMode="auto">
                    <a:xfrm>
                      <a:off x="6951512" y="4610804"/>
                      <a:ext cx="1588" cy="3175"/>
                    </a:xfrm>
                    <a:custGeom>
                      <a:avLst/>
                      <a:gdLst>
                        <a:gd name="T0" fmla="*/ 0 w 1"/>
                        <a:gd name="T1" fmla="*/ 3 h 3"/>
                        <a:gd name="T2" fmla="*/ 0 w 1"/>
                        <a:gd name="T3" fmla="*/ 3 h 3"/>
                        <a:gd name="T4" fmla="*/ 0 w 1"/>
                        <a:gd name="T5" fmla="*/ 3 h 3"/>
                      </a:gdLst>
                      <a:ahLst/>
                      <a:cxnLst>
                        <a:cxn ang="0">
                          <a:pos x="T0" y="T1"/>
                        </a:cxn>
                        <a:cxn ang="0">
                          <a:pos x="T2" y="T3"/>
                        </a:cxn>
                        <a:cxn ang="0">
                          <a:pos x="T4" y="T5"/>
                        </a:cxn>
                      </a:cxnLst>
                      <a:rect l="0" t="0" r="r" b="b"/>
                      <a:pathLst>
                        <a:path w="1" h="3">
                          <a:moveTo>
                            <a:pt x="0" y="3"/>
                          </a:moveTo>
                          <a:cubicBezTo>
                            <a:pt x="0" y="3"/>
                            <a:pt x="0" y="3"/>
                            <a:pt x="0" y="3"/>
                          </a:cubicBezTo>
                          <a:cubicBezTo>
                            <a:pt x="1" y="0"/>
                            <a:pt x="0" y="1"/>
                            <a:pt x="0"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5" name="Freeform 584">
                      <a:extLst>
                        <a:ext uri="{FF2B5EF4-FFF2-40B4-BE49-F238E27FC236}">
                          <a16:creationId xmlns:a16="http://schemas.microsoft.com/office/drawing/2014/main" id="{585742E8-A3D8-4EC4-AE80-B8F6D0B1D818}"/>
                        </a:ext>
                      </a:extLst>
                    </p:cNvPr>
                    <p:cNvSpPr>
                      <a:spLocks/>
                    </p:cNvSpPr>
                    <p:nvPr/>
                  </p:nvSpPr>
                  <p:spPr bwMode="auto">
                    <a:xfrm>
                      <a:off x="6660999" y="4482215"/>
                      <a:ext cx="336551" cy="333379"/>
                    </a:xfrm>
                    <a:custGeom>
                      <a:avLst/>
                      <a:gdLst>
                        <a:gd name="T0" fmla="*/ 268 w 313"/>
                        <a:gd name="T1" fmla="*/ 102 h 313"/>
                        <a:gd name="T2" fmla="*/ 232 w 313"/>
                        <a:gd name="T3" fmla="*/ 72 h 313"/>
                        <a:gd name="T4" fmla="*/ 155 w 313"/>
                        <a:gd name="T5" fmla="*/ 18 h 313"/>
                        <a:gd name="T6" fmla="*/ 130 w 313"/>
                        <a:gd name="T7" fmla="*/ 4 h 313"/>
                        <a:gd name="T8" fmla="*/ 120 w 313"/>
                        <a:gd name="T9" fmla="*/ 13 h 313"/>
                        <a:gd name="T10" fmla="*/ 106 w 313"/>
                        <a:gd name="T11" fmla="*/ 25 h 313"/>
                        <a:gd name="T12" fmla="*/ 116 w 313"/>
                        <a:gd name="T13" fmla="*/ 32 h 313"/>
                        <a:gd name="T14" fmla="*/ 102 w 313"/>
                        <a:gd name="T15" fmla="*/ 44 h 313"/>
                        <a:gd name="T16" fmla="*/ 93 w 313"/>
                        <a:gd name="T17" fmla="*/ 57 h 313"/>
                        <a:gd name="T18" fmla="*/ 88 w 313"/>
                        <a:gd name="T19" fmla="*/ 53 h 313"/>
                        <a:gd name="T20" fmla="*/ 88 w 313"/>
                        <a:gd name="T21" fmla="*/ 42 h 313"/>
                        <a:gd name="T22" fmla="*/ 80 w 313"/>
                        <a:gd name="T23" fmla="*/ 38 h 313"/>
                        <a:gd name="T24" fmla="*/ 67 w 313"/>
                        <a:gd name="T25" fmla="*/ 44 h 313"/>
                        <a:gd name="T26" fmla="*/ 59 w 313"/>
                        <a:gd name="T27" fmla="*/ 47 h 313"/>
                        <a:gd name="T28" fmla="*/ 54 w 313"/>
                        <a:gd name="T29" fmla="*/ 22 h 313"/>
                        <a:gd name="T30" fmla="*/ 63 w 313"/>
                        <a:gd name="T31" fmla="*/ 3 h 313"/>
                        <a:gd name="T32" fmla="*/ 52 w 313"/>
                        <a:gd name="T33" fmla="*/ 1 h 313"/>
                        <a:gd name="T34" fmla="*/ 25 w 313"/>
                        <a:gd name="T35" fmla="*/ 2 h 313"/>
                        <a:gd name="T36" fmla="*/ 34 w 313"/>
                        <a:gd name="T37" fmla="*/ 35 h 313"/>
                        <a:gd name="T38" fmla="*/ 28 w 313"/>
                        <a:gd name="T39" fmla="*/ 54 h 313"/>
                        <a:gd name="T40" fmla="*/ 27 w 313"/>
                        <a:gd name="T41" fmla="*/ 72 h 313"/>
                        <a:gd name="T42" fmla="*/ 13 w 313"/>
                        <a:gd name="T43" fmla="*/ 92 h 313"/>
                        <a:gd name="T44" fmla="*/ 1 w 313"/>
                        <a:gd name="T45" fmla="*/ 102 h 313"/>
                        <a:gd name="T46" fmla="*/ 2 w 313"/>
                        <a:gd name="T47" fmla="*/ 112 h 313"/>
                        <a:gd name="T48" fmla="*/ 5 w 313"/>
                        <a:gd name="T49" fmla="*/ 125 h 313"/>
                        <a:gd name="T50" fmla="*/ 8 w 313"/>
                        <a:gd name="T51" fmla="*/ 151 h 313"/>
                        <a:gd name="T52" fmla="*/ 36 w 313"/>
                        <a:gd name="T53" fmla="*/ 192 h 313"/>
                        <a:gd name="T54" fmla="*/ 47 w 313"/>
                        <a:gd name="T55" fmla="*/ 219 h 313"/>
                        <a:gd name="T56" fmla="*/ 110 w 313"/>
                        <a:gd name="T57" fmla="*/ 246 h 313"/>
                        <a:gd name="T58" fmla="*/ 122 w 313"/>
                        <a:gd name="T59" fmla="*/ 249 h 313"/>
                        <a:gd name="T60" fmla="*/ 128 w 313"/>
                        <a:gd name="T61" fmla="*/ 246 h 313"/>
                        <a:gd name="T62" fmla="*/ 144 w 313"/>
                        <a:gd name="T63" fmla="*/ 264 h 313"/>
                        <a:gd name="T64" fmla="*/ 149 w 313"/>
                        <a:gd name="T65" fmla="*/ 296 h 313"/>
                        <a:gd name="T66" fmla="*/ 154 w 313"/>
                        <a:gd name="T67" fmla="*/ 306 h 313"/>
                        <a:gd name="T68" fmla="*/ 171 w 313"/>
                        <a:gd name="T69" fmla="*/ 307 h 313"/>
                        <a:gd name="T70" fmla="*/ 186 w 313"/>
                        <a:gd name="T71" fmla="*/ 306 h 313"/>
                        <a:gd name="T72" fmla="*/ 214 w 313"/>
                        <a:gd name="T73" fmla="*/ 306 h 313"/>
                        <a:gd name="T74" fmla="*/ 238 w 313"/>
                        <a:gd name="T75" fmla="*/ 299 h 313"/>
                        <a:gd name="T76" fmla="*/ 271 w 313"/>
                        <a:gd name="T77" fmla="*/ 295 h 313"/>
                        <a:gd name="T78" fmla="*/ 313 w 313"/>
                        <a:gd name="T79" fmla="*/ 273 h 313"/>
                        <a:gd name="T80" fmla="*/ 299 w 313"/>
                        <a:gd name="T81" fmla="*/ 265 h 313"/>
                        <a:gd name="T82" fmla="*/ 289 w 313"/>
                        <a:gd name="T83" fmla="*/ 253 h 313"/>
                        <a:gd name="T84" fmla="*/ 288 w 313"/>
                        <a:gd name="T85" fmla="*/ 240 h 313"/>
                        <a:gd name="T86" fmla="*/ 281 w 313"/>
                        <a:gd name="T87" fmla="*/ 222 h 313"/>
                        <a:gd name="T88" fmla="*/ 280 w 313"/>
                        <a:gd name="T89" fmla="*/ 208 h 313"/>
                        <a:gd name="T90" fmla="*/ 283 w 313"/>
                        <a:gd name="T91" fmla="*/ 181 h 313"/>
                        <a:gd name="T92" fmla="*/ 271 w 313"/>
                        <a:gd name="T93" fmla="*/ 161 h 313"/>
                        <a:gd name="T94" fmla="*/ 266 w 313"/>
                        <a:gd name="T95" fmla="*/ 144 h 313"/>
                        <a:gd name="T96" fmla="*/ 270 w 313"/>
                        <a:gd name="T97" fmla="*/ 124 h 313"/>
                        <a:gd name="T98" fmla="*/ 275 w 313"/>
                        <a:gd name="T99" fmla="*/ 11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313">
                          <a:moveTo>
                            <a:pt x="274" y="106"/>
                          </a:moveTo>
                          <a:cubicBezTo>
                            <a:pt x="273" y="105"/>
                            <a:pt x="270" y="103"/>
                            <a:pt x="268" y="102"/>
                          </a:cubicBezTo>
                          <a:cubicBezTo>
                            <a:pt x="260" y="97"/>
                            <a:pt x="253" y="91"/>
                            <a:pt x="245" y="86"/>
                          </a:cubicBezTo>
                          <a:cubicBezTo>
                            <a:pt x="240" y="82"/>
                            <a:pt x="233" y="78"/>
                            <a:pt x="232" y="72"/>
                          </a:cubicBezTo>
                          <a:cubicBezTo>
                            <a:pt x="231" y="66"/>
                            <a:pt x="232" y="64"/>
                            <a:pt x="228" y="61"/>
                          </a:cubicBezTo>
                          <a:cubicBezTo>
                            <a:pt x="205" y="45"/>
                            <a:pt x="179" y="32"/>
                            <a:pt x="155" y="18"/>
                          </a:cubicBezTo>
                          <a:cubicBezTo>
                            <a:pt x="149" y="15"/>
                            <a:pt x="143" y="12"/>
                            <a:pt x="137" y="8"/>
                          </a:cubicBezTo>
                          <a:cubicBezTo>
                            <a:pt x="135" y="7"/>
                            <a:pt x="132" y="6"/>
                            <a:pt x="130" y="4"/>
                          </a:cubicBezTo>
                          <a:cubicBezTo>
                            <a:pt x="128" y="3"/>
                            <a:pt x="125" y="0"/>
                            <a:pt x="124" y="4"/>
                          </a:cubicBezTo>
                          <a:cubicBezTo>
                            <a:pt x="123" y="8"/>
                            <a:pt x="126" y="11"/>
                            <a:pt x="120" y="13"/>
                          </a:cubicBezTo>
                          <a:cubicBezTo>
                            <a:pt x="116" y="14"/>
                            <a:pt x="113" y="14"/>
                            <a:pt x="113" y="19"/>
                          </a:cubicBezTo>
                          <a:cubicBezTo>
                            <a:pt x="112" y="25"/>
                            <a:pt x="111" y="24"/>
                            <a:pt x="106" y="25"/>
                          </a:cubicBezTo>
                          <a:cubicBezTo>
                            <a:pt x="103" y="26"/>
                            <a:pt x="98" y="30"/>
                            <a:pt x="102" y="32"/>
                          </a:cubicBezTo>
                          <a:cubicBezTo>
                            <a:pt x="106" y="35"/>
                            <a:pt x="112" y="31"/>
                            <a:pt x="116" y="32"/>
                          </a:cubicBezTo>
                          <a:cubicBezTo>
                            <a:pt x="119" y="33"/>
                            <a:pt x="117" y="38"/>
                            <a:pt x="115" y="41"/>
                          </a:cubicBezTo>
                          <a:cubicBezTo>
                            <a:pt x="111" y="46"/>
                            <a:pt x="108" y="45"/>
                            <a:pt x="102" y="44"/>
                          </a:cubicBezTo>
                          <a:cubicBezTo>
                            <a:pt x="97" y="43"/>
                            <a:pt x="96" y="46"/>
                            <a:pt x="95" y="51"/>
                          </a:cubicBezTo>
                          <a:cubicBezTo>
                            <a:pt x="94" y="52"/>
                            <a:pt x="95" y="55"/>
                            <a:pt x="93" y="57"/>
                          </a:cubicBezTo>
                          <a:cubicBezTo>
                            <a:pt x="92" y="57"/>
                            <a:pt x="89" y="57"/>
                            <a:pt x="88" y="56"/>
                          </a:cubicBezTo>
                          <a:cubicBezTo>
                            <a:pt x="86" y="55"/>
                            <a:pt x="87" y="55"/>
                            <a:pt x="88" y="53"/>
                          </a:cubicBezTo>
                          <a:cubicBezTo>
                            <a:pt x="89" y="51"/>
                            <a:pt x="90" y="50"/>
                            <a:pt x="90" y="47"/>
                          </a:cubicBezTo>
                          <a:cubicBezTo>
                            <a:pt x="90" y="45"/>
                            <a:pt x="90" y="43"/>
                            <a:pt x="88" y="42"/>
                          </a:cubicBezTo>
                          <a:cubicBezTo>
                            <a:pt x="86" y="41"/>
                            <a:pt x="85" y="43"/>
                            <a:pt x="83" y="42"/>
                          </a:cubicBezTo>
                          <a:cubicBezTo>
                            <a:pt x="81" y="41"/>
                            <a:pt x="81" y="39"/>
                            <a:pt x="80" y="38"/>
                          </a:cubicBezTo>
                          <a:cubicBezTo>
                            <a:pt x="79" y="36"/>
                            <a:pt x="77" y="35"/>
                            <a:pt x="75" y="35"/>
                          </a:cubicBezTo>
                          <a:cubicBezTo>
                            <a:pt x="69" y="34"/>
                            <a:pt x="67" y="39"/>
                            <a:pt x="67" y="44"/>
                          </a:cubicBezTo>
                          <a:cubicBezTo>
                            <a:pt x="67" y="46"/>
                            <a:pt x="67" y="47"/>
                            <a:pt x="65" y="48"/>
                          </a:cubicBezTo>
                          <a:cubicBezTo>
                            <a:pt x="64" y="49"/>
                            <a:pt x="60" y="48"/>
                            <a:pt x="59" y="47"/>
                          </a:cubicBezTo>
                          <a:cubicBezTo>
                            <a:pt x="56" y="45"/>
                            <a:pt x="58" y="37"/>
                            <a:pt x="57" y="34"/>
                          </a:cubicBezTo>
                          <a:cubicBezTo>
                            <a:pt x="57" y="30"/>
                            <a:pt x="55" y="26"/>
                            <a:pt x="54" y="22"/>
                          </a:cubicBezTo>
                          <a:cubicBezTo>
                            <a:pt x="54" y="16"/>
                            <a:pt x="56" y="14"/>
                            <a:pt x="60" y="10"/>
                          </a:cubicBezTo>
                          <a:cubicBezTo>
                            <a:pt x="61" y="8"/>
                            <a:pt x="64" y="5"/>
                            <a:pt x="63" y="3"/>
                          </a:cubicBezTo>
                          <a:cubicBezTo>
                            <a:pt x="62" y="0"/>
                            <a:pt x="62" y="1"/>
                            <a:pt x="59" y="1"/>
                          </a:cubicBezTo>
                          <a:cubicBezTo>
                            <a:pt x="57" y="1"/>
                            <a:pt x="54" y="1"/>
                            <a:pt x="52" y="1"/>
                          </a:cubicBezTo>
                          <a:cubicBezTo>
                            <a:pt x="46" y="1"/>
                            <a:pt x="41" y="1"/>
                            <a:pt x="35" y="1"/>
                          </a:cubicBezTo>
                          <a:cubicBezTo>
                            <a:pt x="31" y="1"/>
                            <a:pt x="28" y="0"/>
                            <a:pt x="25" y="2"/>
                          </a:cubicBezTo>
                          <a:cubicBezTo>
                            <a:pt x="30" y="8"/>
                            <a:pt x="35" y="14"/>
                            <a:pt x="35" y="22"/>
                          </a:cubicBezTo>
                          <a:cubicBezTo>
                            <a:pt x="35" y="26"/>
                            <a:pt x="35" y="31"/>
                            <a:pt x="34" y="35"/>
                          </a:cubicBezTo>
                          <a:cubicBezTo>
                            <a:pt x="33" y="39"/>
                            <a:pt x="30" y="40"/>
                            <a:pt x="28" y="44"/>
                          </a:cubicBezTo>
                          <a:cubicBezTo>
                            <a:pt x="26" y="47"/>
                            <a:pt x="24" y="51"/>
                            <a:pt x="28" y="54"/>
                          </a:cubicBezTo>
                          <a:cubicBezTo>
                            <a:pt x="31" y="56"/>
                            <a:pt x="37" y="57"/>
                            <a:pt x="36" y="62"/>
                          </a:cubicBezTo>
                          <a:cubicBezTo>
                            <a:pt x="35" y="66"/>
                            <a:pt x="30" y="69"/>
                            <a:pt x="27" y="72"/>
                          </a:cubicBezTo>
                          <a:cubicBezTo>
                            <a:pt x="24" y="74"/>
                            <a:pt x="22" y="78"/>
                            <a:pt x="20" y="81"/>
                          </a:cubicBezTo>
                          <a:cubicBezTo>
                            <a:pt x="18" y="85"/>
                            <a:pt x="16" y="89"/>
                            <a:pt x="13" y="92"/>
                          </a:cubicBezTo>
                          <a:cubicBezTo>
                            <a:pt x="9" y="94"/>
                            <a:pt x="5" y="96"/>
                            <a:pt x="2" y="99"/>
                          </a:cubicBezTo>
                          <a:cubicBezTo>
                            <a:pt x="0" y="101"/>
                            <a:pt x="1" y="98"/>
                            <a:pt x="1" y="102"/>
                          </a:cubicBezTo>
                          <a:cubicBezTo>
                            <a:pt x="1" y="103"/>
                            <a:pt x="1" y="105"/>
                            <a:pt x="1" y="106"/>
                          </a:cubicBezTo>
                          <a:cubicBezTo>
                            <a:pt x="1" y="108"/>
                            <a:pt x="1" y="110"/>
                            <a:pt x="2" y="112"/>
                          </a:cubicBezTo>
                          <a:cubicBezTo>
                            <a:pt x="2" y="114"/>
                            <a:pt x="4" y="116"/>
                            <a:pt x="4" y="118"/>
                          </a:cubicBezTo>
                          <a:cubicBezTo>
                            <a:pt x="5" y="121"/>
                            <a:pt x="5" y="123"/>
                            <a:pt x="5" y="125"/>
                          </a:cubicBezTo>
                          <a:cubicBezTo>
                            <a:pt x="5" y="129"/>
                            <a:pt x="6" y="133"/>
                            <a:pt x="7" y="137"/>
                          </a:cubicBezTo>
                          <a:cubicBezTo>
                            <a:pt x="8" y="142"/>
                            <a:pt x="6" y="147"/>
                            <a:pt x="8" y="151"/>
                          </a:cubicBezTo>
                          <a:cubicBezTo>
                            <a:pt x="10" y="160"/>
                            <a:pt x="19" y="161"/>
                            <a:pt x="24" y="167"/>
                          </a:cubicBezTo>
                          <a:cubicBezTo>
                            <a:pt x="30" y="175"/>
                            <a:pt x="32" y="183"/>
                            <a:pt x="36" y="192"/>
                          </a:cubicBezTo>
                          <a:cubicBezTo>
                            <a:pt x="38" y="196"/>
                            <a:pt x="40" y="201"/>
                            <a:pt x="43" y="206"/>
                          </a:cubicBezTo>
                          <a:cubicBezTo>
                            <a:pt x="44" y="209"/>
                            <a:pt x="49" y="216"/>
                            <a:pt x="47" y="219"/>
                          </a:cubicBezTo>
                          <a:cubicBezTo>
                            <a:pt x="58" y="223"/>
                            <a:pt x="67" y="230"/>
                            <a:pt x="78" y="235"/>
                          </a:cubicBezTo>
                          <a:cubicBezTo>
                            <a:pt x="88" y="239"/>
                            <a:pt x="98" y="243"/>
                            <a:pt x="110" y="246"/>
                          </a:cubicBezTo>
                          <a:cubicBezTo>
                            <a:pt x="112" y="247"/>
                            <a:pt x="115" y="248"/>
                            <a:pt x="118" y="248"/>
                          </a:cubicBezTo>
                          <a:cubicBezTo>
                            <a:pt x="119" y="248"/>
                            <a:pt x="121" y="249"/>
                            <a:pt x="122" y="249"/>
                          </a:cubicBezTo>
                          <a:cubicBezTo>
                            <a:pt x="125" y="249"/>
                            <a:pt x="123" y="249"/>
                            <a:pt x="125" y="247"/>
                          </a:cubicBezTo>
                          <a:cubicBezTo>
                            <a:pt x="126" y="246"/>
                            <a:pt x="125" y="245"/>
                            <a:pt x="128" y="246"/>
                          </a:cubicBezTo>
                          <a:cubicBezTo>
                            <a:pt x="130" y="247"/>
                            <a:pt x="133" y="251"/>
                            <a:pt x="134" y="253"/>
                          </a:cubicBezTo>
                          <a:cubicBezTo>
                            <a:pt x="137" y="256"/>
                            <a:pt x="142" y="260"/>
                            <a:pt x="144" y="264"/>
                          </a:cubicBezTo>
                          <a:cubicBezTo>
                            <a:pt x="146" y="269"/>
                            <a:pt x="144" y="275"/>
                            <a:pt x="144" y="280"/>
                          </a:cubicBezTo>
                          <a:cubicBezTo>
                            <a:pt x="144" y="286"/>
                            <a:pt x="145" y="291"/>
                            <a:pt x="149" y="296"/>
                          </a:cubicBezTo>
                          <a:cubicBezTo>
                            <a:pt x="151" y="298"/>
                            <a:pt x="153" y="300"/>
                            <a:pt x="154" y="303"/>
                          </a:cubicBezTo>
                          <a:cubicBezTo>
                            <a:pt x="154" y="303"/>
                            <a:pt x="154" y="305"/>
                            <a:pt x="154" y="306"/>
                          </a:cubicBezTo>
                          <a:cubicBezTo>
                            <a:pt x="155" y="307"/>
                            <a:pt x="157" y="307"/>
                            <a:pt x="159" y="307"/>
                          </a:cubicBezTo>
                          <a:cubicBezTo>
                            <a:pt x="162" y="307"/>
                            <a:pt x="167" y="308"/>
                            <a:pt x="171" y="307"/>
                          </a:cubicBezTo>
                          <a:cubicBezTo>
                            <a:pt x="173" y="306"/>
                            <a:pt x="175" y="304"/>
                            <a:pt x="177" y="303"/>
                          </a:cubicBezTo>
                          <a:cubicBezTo>
                            <a:pt x="181" y="302"/>
                            <a:pt x="184" y="304"/>
                            <a:pt x="186" y="306"/>
                          </a:cubicBezTo>
                          <a:cubicBezTo>
                            <a:pt x="193" y="309"/>
                            <a:pt x="198" y="313"/>
                            <a:pt x="206" y="309"/>
                          </a:cubicBezTo>
                          <a:cubicBezTo>
                            <a:pt x="208" y="308"/>
                            <a:pt x="211" y="306"/>
                            <a:pt x="214" y="306"/>
                          </a:cubicBezTo>
                          <a:cubicBezTo>
                            <a:pt x="217" y="307"/>
                            <a:pt x="219" y="309"/>
                            <a:pt x="222" y="310"/>
                          </a:cubicBezTo>
                          <a:cubicBezTo>
                            <a:pt x="229" y="312"/>
                            <a:pt x="233" y="303"/>
                            <a:pt x="238" y="299"/>
                          </a:cubicBezTo>
                          <a:cubicBezTo>
                            <a:pt x="244" y="295"/>
                            <a:pt x="247" y="298"/>
                            <a:pt x="253" y="301"/>
                          </a:cubicBezTo>
                          <a:cubicBezTo>
                            <a:pt x="261" y="303"/>
                            <a:pt x="264" y="296"/>
                            <a:pt x="271" y="295"/>
                          </a:cubicBezTo>
                          <a:cubicBezTo>
                            <a:pt x="276" y="295"/>
                            <a:pt x="279" y="294"/>
                            <a:pt x="283" y="292"/>
                          </a:cubicBezTo>
                          <a:cubicBezTo>
                            <a:pt x="293" y="286"/>
                            <a:pt x="303" y="280"/>
                            <a:pt x="313" y="273"/>
                          </a:cubicBezTo>
                          <a:cubicBezTo>
                            <a:pt x="310" y="271"/>
                            <a:pt x="307" y="271"/>
                            <a:pt x="304" y="270"/>
                          </a:cubicBezTo>
                          <a:cubicBezTo>
                            <a:pt x="300" y="269"/>
                            <a:pt x="301" y="268"/>
                            <a:pt x="299" y="265"/>
                          </a:cubicBezTo>
                          <a:cubicBezTo>
                            <a:pt x="298" y="263"/>
                            <a:pt x="295" y="264"/>
                            <a:pt x="293" y="262"/>
                          </a:cubicBezTo>
                          <a:cubicBezTo>
                            <a:pt x="290" y="260"/>
                            <a:pt x="290" y="256"/>
                            <a:pt x="289" y="253"/>
                          </a:cubicBezTo>
                          <a:cubicBezTo>
                            <a:pt x="288" y="251"/>
                            <a:pt x="287" y="249"/>
                            <a:pt x="287" y="246"/>
                          </a:cubicBezTo>
                          <a:cubicBezTo>
                            <a:pt x="287" y="244"/>
                            <a:pt x="288" y="242"/>
                            <a:pt x="288" y="240"/>
                          </a:cubicBezTo>
                          <a:cubicBezTo>
                            <a:pt x="288" y="237"/>
                            <a:pt x="286" y="235"/>
                            <a:pt x="284" y="232"/>
                          </a:cubicBezTo>
                          <a:cubicBezTo>
                            <a:pt x="283" y="229"/>
                            <a:pt x="282" y="225"/>
                            <a:pt x="281" y="222"/>
                          </a:cubicBezTo>
                          <a:cubicBezTo>
                            <a:pt x="281" y="219"/>
                            <a:pt x="281" y="217"/>
                            <a:pt x="280" y="214"/>
                          </a:cubicBezTo>
                          <a:cubicBezTo>
                            <a:pt x="279" y="212"/>
                            <a:pt x="279" y="210"/>
                            <a:pt x="280" y="208"/>
                          </a:cubicBezTo>
                          <a:cubicBezTo>
                            <a:pt x="283" y="201"/>
                            <a:pt x="283" y="195"/>
                            <a:pt x="281" y="188"/>
                          </a:cubicBezTo>
                          <a:cubicBezTo>
                            <a:pt x="281" y="185"/>
                            <a:pt x="281" y="184"/>
                            <a:pt x="283" y="181"/>
                          </a:cubicBezTo>
                          <a:cubicBezTo>
                            <a:pt x="284" y="178"/>
                            <a:pt x="284" y="177"/>
                            <a:pt x="283" y="174"/>
                          </a:cubicBezTo>
                          <a:cubicBezTo>
                            <a:pt x="281" y="169"/>
                            <a:pt x="276" y="164"/>
                            <a:pt x="271" y="161"/>
                          </a:cubicBezTo>
                          <a:cubicBezTo>
                            <a:pt x="268" y="159"/>
                            <a:pt x="267" y="158"/>
                            <a:pt x="267" y="155"/>
                          </a:cubicBezTo>
                          <a:cubicBezTo>
                            <a:pt x="266" y="151"/>
                            <a:pt x="266" y="148"/>
                            <a:pt x="266" y="144"/>
                          </a:cubicBezTo>
                          <a:cubicBezTo>
                            <a:pt x="267" y="137"/>
                            <a:pt x="267" y="129"/>
                            <a:pt x="271" y="123"/>
                          </a:cubicBezTo>
                          <a:cubicBezTo>
                            <a:pt x="270" y="123"/>
                            <a:pt x="270" y="124"/>
                            <a:pt x="270" y="124"/>
                          </a:cubicBezTo>
                          <a:cubicBezTo>
                            <a:pt x="270" y="124"/>
                            <a:pt x="270" y="123"/>
                            <a:pt x="271" y="123"/>
                          </a:cubicBezTo>
                          <a:cubicBezTo>
                            <a:pt x="273" y="118"/>
                            <a:pt x="274" y="115"/>
                            <a:pt x="275" y="110"/>
                          </a:cubicBezTo>
                          <a:cubicBezTo>
                            <a:pt x="275" y="108"/>
                            <a:pt x="275" y="107"/>
                            <a:pt x="274" y="10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6" name="Rectangle 586">
                      <a:extLst>
                        <a:ext uri="{FF2B5EF4-FFF2-40B4-BE49-F238E27FC236}">
                          <a16:creationId xmlns:a16="http://schemas.microsoft.com/office/drawing/2014/main" id="{F2170882-BC0C-4689-A5BD-B10F98EBD7A0}"/>
                        </a:ext>
                      </a:extLst>
                    </p:cNvPr>
                    <p:cNvSpPr>
                      <a:spLocks noChangeArrowheads="1"/>
                    </p:cNvSpPr>
                    <p:nvPr/>
                  </p:nvSpPr>
                  <p:spPr bwMode="auto">
                    <a:xfrm>
                      <a:off x="7067399" y="4085335"/>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7" name="Freeform 587">
                      <a:extLst>
                        <a:ext uri="{FF2B5EF4-FFF2-40B4-BE49-F238E27FC236}">
                          <a16:creationId xmlns:a16="http://schemas.microsoft.com/office/drawing/2014/main" id="{68458268-09F9-4DF8-A747-E6A1361C9C8F}"/>
                        </a:ext>
                      </a:extLst>
                    </p:cNvPr>
                    <p:cNvSpPr>
                      <a:spLocks/>
                    </p:cNvSpPr>
                    <p:nvPr/>
                  </p:nvSpPr>
                  <p:spPr bwMode="auto">
                    <a:xfrm>
                      <a:off x="6656236" y="4321875"/>
                      <a:ext cx="168275" cy="171452"/>
                    </a:xfrm>
                    <a:custGeom>
                      <a:avLst/>
                      <a:gdLst>
                        <a:gd name="T0" fmla="*/ 120 w 155"/>
                        <a:gd name="T1" fmla="*/ 8 h 161"/>
                        <a:gd name="T2" fmla="*/ 104 w 155"/>
                        <a:gd name="T3" fmla="*/ 11 h 161"/>
                        <a:gd name="T4" fmla="*/ 87 w 155"/>
                        <a:gd name="T5" fmla="*/ 12 h 161"/>
                        <a:gd name="T6" fmla="*/ 72 w 155"/>
                        <a:gd name="T7" fmla="*/ 18 h 161"/>
                        <a:gd name="T8" fmla="*/ 67 w 155"/>
                        <a:gd name="T9" fmla="*/ 14 h 161"/>
                        <a:gd name="T10" fmla="*/ 60 w 155"/>
                        <a:gd name="T11" fmla="*/ 14 h 161"/>
                        <a:gd name="T12" fmla="*/ 54 w 155"/>
                        <a:gd name="T13" fmla="*/ 16 h 161"/>
                        <a:gd name="T14" fmla="*/ 45 w 155"/>
                        <a:gd name="T15" fmla="*/ 12 h 161"/>
                        <a:gd name="T16" fmla="*/ 40 w 155"/>
                        <a:gd name="T17" fmla="*/ 17 h 161"/>
                        <a:gd name="T18" fmla="*/ 38 w 155"/>
                        <a:gd name="T19" fmla="*/ 23 h 161"/>
                        <a:gd name="T20" fmla="*/ 36 w 155"/>
                        <a:gd name="T21" fmla="*/ 39 h 161"/>
                        <a:gd name="T22" fmla="*/ 36 w 155"/>
                        <a:gd name="T23" fmla="*/ 45 h 161"/>
                        <a:gd name="T24" fmla="*/ 43 w 155"/>
                        <a:gd name="T25" fmla="*/ 49 h 161"/>
                        <a:gd name="T26" fmla="*/ 49 w 155"/>
                        <a:gd name="T27" fmla="*/ 60 h 161"/>
                        <a:gd name="T28" fmla="*/ 24 w 155"/>
                        <a:gd name="T29" fmla="*/ 87 h 161"/>
                        <a:gd name="T30" fmla="*/ 13 w 155"/>
                        <a:gd name="T31" fmla="*/ 99 h 161"/>
                        <a:gd name="T32" fmla="*/ 7 w 155"/>
                        <a:gd name="T33" fmla="*/ 117 h 161"/>
                        <a:gd name="T34" fmla="*/ 1 w 155"/>
                        <a:gd name="T35" fmla="*/ 153 h 161"/>
                        <a:gd name="T36" fmla="*/ 1 w 155"/>
                        <a:gd name="T37" fmla="*/ 155 h 161"/>
                        <a:gd name="T38" fmla="*/ 2 w 155"/>
                        <a:gd name="T39" fmla="*/ 157 h 161"/>
                        <a:gd name="T40" fmla="*/ 7 w 155"/>
                        <a:gd name="T41" fmla="*/ 158 h 161"/>
                        <a:gd name="T42" fmla="*/ 13 w 155"/>
                        <a:gd name="T43" fmla="*/ 160 h 161"/>
                        <a:gd name="T44" fmla="*/ 29 w 155"/>
                        <a:gd name="T45" fmla="*/ 148 h 161"/>
                        <a:gd name="T46" fmla="*/ 41 w 155"/>
                        <a:gd name="T47" fmla="*/ 148 h 161"/>
                        <a:gd name="T48" fmla="*/ 64 w 155"/>
                        <a:gd name="T49" fmla="*/ 148 h 161"/>
                        <a:gd name="T50" fmla="*/ 70 w 155"/>
                        <a:gd name="T51" fmla="*/ 130 h 161"/>
                        <a:gd name="T52" fmla="*/ 71 w 155"/>
                        <a:gd name="T53" fmla="*/ 121 h 161"/>
                        <a:gd name="T54" fmla="*/ 80 w 155"/>
                        <a:gd name="T55" fmla="*/ 120 h 161"/>
                        <a:gd name="T56" fmla="*/ 88 w 155"/>
                        <a:gd name="T57" fmla="*/ 114 h 161"/>
                        <a:gd name="T58" fmla="*/ 96 w 155"/>
                        <a:gd name="T59" fmla="*/ 117 h 161"/>
                        <a:gd name="T60" fmla="*/ 111 w 155"/>
                        <a:gd name="T61" fmla="*/ 110 h 161"/>
                        <a:gd name="T62" fmla="*/ 119 w 155"/>
                        <a:gd name="T63" fmla="*/ 115 h 161"/>
                        <a:gd name="T64" fmla="*/ 129 w 155"/>
                        <a:gd name="T65" fmla="*/ 111 h 161"/>
                        <a:gd name="T66" fmla="*/ 144 w 155"/>
                        <a:gd name="T67" fmla="*/ 85 h 161"/>
                        <a:gd name="T68" fmla="*/ 155 w 155"/>
                        <a:gd name="T69" fmla="*/ 61 h 161"/>
                        <a:gd name="T70" fmla="*/ 154 w 155"/>
                        <a:gd name="T71" fmla="*/ 49 h 161"/>
                        <a:gd name="T72" fmla="*/ 148 w 155"/>
                        <a:gd name="T73" fmla="*/ 38 h 161"/>
                        <a:gd name="T74" fmla="*/ 142 w 155"/>
                        <a:gd name="T75" fmla="*/ 28 h 161"/>
                        <a:gd name="T76" fmla="*/ 142 w 155"/>
                        <a:gd name="T77" fmla="*/ 18 h 161"/>
                        <a:gd name="T78" fmla="*/ 138 w 155"/>
                        <a:gd name="T79" fmla="*/ 14 h 161"/>
                        <a:gd name="T80" fmla="*/ 130 w 155"/>
                        <a:gd name="T81" fmla="*/ 5 h 161"/>
                        <a:gd name="T82" fmla="*/ 130 w 155"/>
                        <a:gd name="T83" fmla="*/ 6 h 161"/>
                        <a:gd name="T84" fmla="*/ 130 w 155"/>
                        <a:gd name="T85" fmla="*/ 5 h 161"/>
                        <a:gd name="T86" fmla="*/ 127 w 155"/>
                        <a:gd name="T87" fmla="*/ 0 h 161"/>
                        <a:gd name="T88" fmla="*/ 120 w 155"/>
                        <a:gd name="T89"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61">
                          <a:moveTo>
                            <a:pt x="120" y="8"/>
                          </a:moveTo>
                          <a:cubicBezTo>
                            <a:pt x="115" y="13"/>
                            <a:pt x="110" y="12"/>
                            <a:pt x="104" y="11"/>
                          </a:cubicBezTo>
                          <a:cubicBezTo>
                            <a:pt x="98" y="9"/>
                            <a:pt x="93" y="9"/>
                            <a:pt x="87" y="12"/>
                          </a:cubicBezTo>
                          <a:cubicBezTo>
                            <a:pt x="82" y="13"/>
                            <a:pt x="77" y="19"/>
                            <a:pt x="72" y="18"/>
                          </a:cubicBezTo>
                          <a:cubicBezTo>
                            <a:pt x="69" y="18"/>
                            <a:pt x="68" y="16"/>
                            <a:pt x="67" y="14"/>
                          </a:cubicBezTo>
                          <a:cubicBezTo>
                            <a:pt x="64" y="11"/>
                            <a:pt x="63" y="12"/>
                            <a:pt x="60" y="14"/>
                          </a:cubicBezTo>
                          <a:cubicBezTo>
                            <a:pt x="58" y="16"/>
                            <a:pt x="56" y="17"/>
                            <a:pt x="54" y="16"/>
                          </a:cubicBezTo>
                          <a:cubicBezTo>
                            <a:pt x="51" y="16"/>
                            <a:pt x="48" y="12"/>
                            <a:pt x="45" y="12"/>
                          </a:cubicBezTo>
                          <a:cubicBezTo>
                            <a:pt x="43" y="13"/>
                            <a:pt x="40" y="16"/>
                            <a:pt x="40" y="17"/>
                          </a:cubicBezTo>
                          <a:cubicBezTo>
                            <a:pt x="38" y="19"/>
                            <a:pt x="39" y="20"/>
                            <a:pt x="38" y="23"/>
                          </a:cubicBezTo>
                          <a:cubicBezTo>
                            <a:pt x="36" y="28"/>
                            <a:pt x="36" y="33"/>
                            <a:pt x="36" y="39"/>
                          </a:cubicBezTo>
                          <a:cubicBezTo>
                            <a:pt x="36" y="41"/>
                            <a:pt x="35" y="44"/>
                            <a:pt x="36" y="45"/>
                          </a:cubicBezTo>
                          <a:cubicBezTo>
                            <a:pt x="37" y="47"/>
                            <a:pt x="41" y="48"/>
                            <a:pt x="43" y="49"/>
                          </a:cubicBezTo>
                          <a:cubicBezTo>
                            <a:pt x="47" y="52"/>
                            <a:pt x="53" y="55"/>
                            <a:pt x="49" y="60"/>
                          </a:cubicBezTo>
                          <a:cubicBezTo>
                            <a:pt x="43" y="70"/>
                            <a:pt x="32" y="79"/>
                            <a:pt x="24" y="87"/>
                          </a:cubicBezTo>
                          <a:cubicBezTo>
                            <a:pt x="20" y="91"/>
                            <a:pt x="15" y="94"/>
                            <a:pt x="13" y="99"/>
                          </a:cubicBezTo>
                          <a:cubicBezTo>
                            <a:pt x="10" y="105"/>
                            <a:pt x="8" y="111"/>
                            <a:pt x="7" y="117"/>
                          </a:cubicBezTo>
                          <a:cubicBezTo>
                            <a:pt x="4" y="128"/>
                            <a:pt x="1" y="141"/>
                            <a:pt x="1" y="153"/>
                          </a:cubicBezTo>
                          <a:cubicBezTo>
                            <a:pt x="1" y="154"/>
                            <a:pt x="1" y="155"/>
                            <a:pt x="1" y="155"/>
                          </a:cubicBezTo>
                          <a:cubicBezTo>
                            <a:pt x="0" y="157"/>
                            <a:pt x="1" y="158"/>
                            <a:pt x="2" y="157"/>
                          </a:cubicBezTo>
                          <a:cubicBezTo>
                            <a:pt x="3" y="158"/>
                            <a:pt x="6" y="158"/>
                            <a:pt x="7" y="158"/>
                          </a:cubicBezTo>
                          <a:cubicBezTo>
                            <a:pt x="9" y="159"/>
                            <a:pt x="11" y="161"/>
                            <a:pt x="13" y="160"/>
                          </a:cubicBezTo>
                          <a:cubicBezTo>
                            <a:pt x="20" y="157"/>
                            <a:pt x="22" y="150"/>
                            <a:pt x="29" y="148"/>
                          </a:cubicBezTo>
                          <a:cubicBezTo>
                            <a:pt x="33" y="148"/>
                            <a:pt x="37" y="148"/>
                            <a:pt x="41" y="148"/>
                          </a:cubicBezTo>
                          <a:cubicBezTo>
                            <a:pt x="49" y="148"/>
                            <a:pt x="56" y="148"/>
                            <a:pt x="64" y="148"/>
                          </a:cubicBezTo>
                          <a:cubicBezTo>
                            <a:pt x="61" y="140"/>
                            <a:pt x="68" y="138"/>
                            <a:pt x="70" y="130"/>
                          </a:cubicBezTo>
                          <a:cubicBezTo>
                            <a:pt x="71" y="127"/>
                            <a:pt x="69" y="124"/>
                            <a:pt x="71" y="121"/>
                          </a:cubicBezTo>
                          <a:cubicBezTo>
                            <a:pt x="73" y="118"/>
                            <a:pt x="76" y="121"/>
                            <a:pt x="80" y="120"/>
                          </a:cubicBezTo>
                          <a:cubicBezTo>
                            <a:pt x="83" y="119"/>
                            <a:pt x="85" y="115"/>
                            <a:pt x="88" y="114"/>
                          </a:cubicBezTo>
                          <a:cubicBezTo>
                            <a:pt x="92" y="112"/>
                            <a:pt x="92" y="115"/>
                            <a:pt x="96" y="117"/>
                          </a:cubicBezTo>
                          <a:cubicBezTo>
                            <a:pt x="104" y="120"/>
                            <a:pt x="102" y="102"/>
                            <a:pt x="111" y="110"/>
                          </a:cubicBezTo>
                          <a:cubicBezTo>
                            <a:pt x="114" y="112"/>
                            <a:pt x="116" y="115"/>
                            <a:pt x="119" y="115"/>
                          </a:cubicBezTo>
                          <a:cubicBezTo>
                            <a:pt x="124" y="117"/>
                            <a:pt x="127" y="115"/>
                            <a:pt x="129" y="111"/>
                          </a:cubicBezTo>
                          <a:cubicBezTo>
                            <a:pt x="133" y="101"/>
                            <a:pt x="138" y="93"/>
                            <a:pt x="144" y="85"/>
                          </a:cubicBezTo>
                          <a:cubicBezTo>
                            <a:pt x="149" y="78"/>
                            <a:pt x="155" y="69"/>
                            <a:pt x="155" y="61"/>
                          </a:cubicBezTo>
                          <a:cubicBezTo>
                            <a:pt x="155" y="57"/>
                            <a:pt x="154" y="53"/>
                            <a:pt x="154" y="49"/>
                          </a:cubicBezTo>
                          <a:cubicBezTo>
                            <a:pt x="153" y="45"/>
                            <a:pt x="150" y="42"/>
                            <a:pt x="148" y="38"/>
                          </a:cubicBezTo>
                          <a:cubicBezTo>
                            <a:pt x="146" y="35"/>
                            <a:pt x="143" y="32"/>
                            <a:pt x="142" y="28"/>
                          </a:cubicBezTo>
                          <a:cubicBezTo>
                            <a:pt x="142" y="25"/>
                            <a:pt x="143" y="22"/>
                            <a:pt x="142" y="18"/>
                          </a:cubicBezTo>
                          <a:cubicBezTo>
                            <a:pt x="141" y="16"/>
                            <a:pt x="140" y="15"/>
                            <a:pt x="138" y="14"/>
                          </a:cubicBezTo>
                          <a:cubicBezTo>
                            <a:pt x="134" y="12"/>
                            <a:pt x="132" y="9"/>
                            <a:pt x="130" y="5"/>
                          </a:cubicBezTo>
                          <a:cubicBezTo>
                            <a:pt x="130" y="6"/>
                            <a:pt x="130" y="6"/>
                            <a:pt x="130" y="6"/>
                          </a:cubicBezTo>
                          <a:cubicBezTo>
                            <a:pt x="130" y="6"/>
                            <a:pt x="130" y="6"/>
                            <a:pt x="130" y="5"/>
                          </a:cubicBezTo>
                          <a:cubicBezTo>
                            <a:pt x="129" y="3"/>
                            <a:pt x="128" y="2"/>
                            <a:pt x="127" y="0"/>
                          </a:cubicBezTo>
                          <a:cubicBezTo>
                            <a:pt x="125" y="3"/>
                            <a:pt x="123" y="6"/>
                            <a:pt x="120"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8" name="Rectangle 588">
                      <a:extLst>
                        <a:ext uri="{FF2B5EF4-FFF2-40B4-BE49-F238E27FC236}">
                          <a16:creationId xmlns:a16="http://schemas.microsoft.com/office/drawing/2014/main" id="{6CB72082-722F-45C3-9387-15AB539A79A4}"/>
                        </a:ext>
                      </a:extLst>
                    </p:cNvPr>
                    <p:cNvSpPr>
                      <a:spLocks noChangeArrowheads="1"/>
                    </p:cNvSpPr>
                    <p:nvPr/>
                  </p:nvSpPr>
                  <p:spPr bwMode="auto">
                    <a:xfrm>
                      <a:off x="6797524" y="432663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9" name="Freeform 589">
                      <a:extLst>
                        <a:ext uri="{FF2B5EF4-FFF2-40B4-BE49-F238E27FC236}">
                          <a16:creationId xmlns:a16="http://schemas.microsoft.com/office/drawing/2014/main" id="{908B5BC9-9B82-462B-87DA-CEE35BF2EAC7}"/>
                        </a:ext>
                      </a:extLst>
                    </p:cNvPr>
                    <p:cNvSpPr>
                      <a:spLocks/>
                    </p:cNvSpPr>
                    <p:nvPr/>
                  </p:nvSpPr>
                  <p:spPr bwMode="auto">
                    <a:xfrm>
                      <a:off x="7067399" y="4104385"/>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0" name="Freeform 590">
                      <a:extLst>
                        <a:ext uri="{FF2B5EF4-FFF2-40B4-BE49-F238E27FC236}">
                          <a16:creationId xmlns:a16="http://schemas.microsoft.com/office/drawing/2014/main" id="{148BF25D-3783-45F6-BFA4-8DE6971D04EB}"/>
                        </a:ext>
                      </a:extLst>
                    </p:cNvPr>
                    <p:cNvSpPr>
                      <a:spLocks/>
                    </p:cNvSpPr>
                    <p:nvPr/>
                  </p:nvSpPr>
                  <p:spPr bwMode="auto">
                    <a:xfrm>
                      <a:off x="7068987" y="4104385"/>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1" name="Freeform 592">
                      <a:extLst>
                        <a:ext uri="{FF2B5EF4-FFF2-40B4-BE49-F238E27FC236}">
                          <a16:creationId xmlns:a16="http://schemas.microsoft.com/office/drawing/2014/main" id="{95C04DF6-29E5-48A1-9AF9-B077D5C37809}"/>
                        </a:ext>
                      </a:extLst>
                    </p:cNvPr>
                    <p:cNvSpPr>
                      <a:spLocks/>
                    </p:cNvSpPr>
                    <p:nvPr/>
                  </p:nvSpPr>
                  <p:spPr bwMode="auto">
                    <a:xfrm>
                      <a:off x="6853086" y="4914020"/>
                      <a:ext cx="0" cy="6350"/>
                    </a:xfrm>
                    <a:custGeom>
                      <a:avLst/>
                      <a:gdLst>
                        <a:gd name="T0" fmla="*/ 2 h 5"/>
                        <a:gd name="T1" fmla="*/ 2 h 5"/>
                      </a:gdLst>
                      <a:ahLst/>
                      <a:cxnLst>
                        <a:cxn ang="0">
                          <a:pos x="0" y="T0"/>
                        </a:cxn>
                        <a:cxn ang="0">
                          <a:pos x="0" y="T1"/>
                        </a:cxn>
                      </a:cxnLst>
                      <a:rect l="0" t="0" r="r" b="b"/>
                      <a:pathLst>
                        <a:path h="5">
                          <a:moveTo>
                            <a:pt x="0" y="2"/>
                          </a:moveTo>
                          <a:cubicBezTo>
                            <a:pt x="0" y="5"/>
                            <a:pt x="0"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2" name="Freeform 593">
                      <a:extLst>
                        <a:ext uri="{FF2B5EF4-FFF2-40B4-BE49-F238E27FC236}">
                          <a16:creationId xmlns:a16="http://schemas.microsoft.com/office/drawing/2014/main" id="{2DFBB496-F05E-4DEF-AF5F-C960236A6E73}"/>
                        </a:ext>
                      </a:extLst>
                    </p:cNvPr>
                    <p:cNvSpPr>
                      <a:spLocks/>
                    </p:cNvSpPr>
                    <p:nvPr/>
                  </p:nvSpPr>
                  <p:spPr bwMode="auto">
                    <a:xfrm>
                      <a:off x="6756249" y="4747330"/>
                      <a:ext cx="98425" cy="233365"/>
                    </a:xfrm>
                    <a:custGeom>
                      <a:avLst/>
                      <a:gdLst>
                        <a:gd name="T0" fmla="*/ 78 w 91"/>
                        <a:gd name="T1" fmla="*/ 139 h 218"/>
                        <a:gd name="T2" fmla="*/ 72 w 91"/>
                        <a:gd name="T3" fmla="*/ 139 h 218"/>
                        <a:gd name="T4" fmla="*/ 60 w 91"/>
                        <a:gd name="T5" fmla="*/ 136 h 218"/>
                        <a:gd name="T6" fmla="*/ 55 w 91"/>
                        <a:gd name="T7" fmla="*/ 137 h 218"/>
                        <a:gd name="T8" fmla="*/ 53 w 91"/>
                        <a:gd name="T9" fmla="*/ 130 h 218"/>
                        <a:gd name="T10" fmla="*/ 52 w 91"/>
                        <a:gd name="T11" fmla="*/ 122 h 218"/>
                        <a:gd name="T12" fmla="*/ 49 w 91"/>
                        <a:gd name="T13" fmla="*/ 116 h 218"/>
                        <a:gd name="T14" fmla="*/ 47 w 91"/>
                        <a:gd name="T15" fmla="*/ 115 h 218"/>
                        <a:gd name="T16" fmla="*/ 44 w 91"/>
                        <a:gd name="T17" fmla="*/ 108 h 218"/>
                        <a:gd name="T18" fmla="*/ 42 w 91"/>
                        <a:gd name="T19" fmla="*/ 96 h 218"/>
                        <a:gd name="T20" fmla="*/ 38 w 91"/>
                        <a:gd name="T21" fmla="*/ 78 h 218"/>
                        <a:gd name="T22" fmla="*/ 42 w 91"/>
                        <a:gd name="T23" fmla="*/ 75 h 218"/>
                        <a:gd name="T24" fmla="*/ 46 w 91"/>
                        <a:gd name="T25" fmla="*/ 61 h 218"/>
                        <a:gd name="T26" fmla="*/ 42 w 91"/>
                        <a:gd name="T27" fmla="*/ 42 h 218"/>
                        <a:gd name="T28" fmla="*/ 41 w 91"/>
                        <a:gd name="T29" fmla="*/ 32 h 218"/>
                        <a:gd name="T30" fmla="*/ 43 w 91"/>
                        <a:gd name="T31" fmla="*/ 26 h 218"/>
                        <a:gd name="T32" fmla="*/ 35 w 91"/>
                        <a:gd name="T33" fmla="*/ 9 h 218"/>
                        <a:gd name="T34" fmla="*/ 34 w 91"/>
                        <a:gd name="T35" fmla="*/ 4 h 218"/>
                        <a:gd name="T36" fmla="*/ 28 w 91"/>
                        <a:gd name="T37" fmla="*/ 3 h 218"/>
                        <a:gd name="T38" fmla="*/ 16 w 91"/>
                        <a:gd name="T39" fmla="*/ 0 h 218"/>
                        <a:gd name="T40" fmla="*/ 21 w 91"/>
                        <a:gd name="T41" fmla="*/ 17 h 218"/>
                        <a:gd name="T42" fmla="*/ 27 w 91"/>
                        <a:gd name="T43" fmla="*/ 32 h 218"/>
                        <a:gd name="T44" fmla="*/ 19 w 91"/>
                        <a:gd name="T45" fmla="*/ 39 h 218"/>
                        <a:gd name="T46" fmla="*/ 17 w 91"/>
                        <a:gd name="T47" fmla="*/ 47 h 218"/>
                        <a:gd name="T48" fmla="*/ 17 w 91"/>
                        <a:gd name="T49" fmla="*/ 66 h 218"/>
                        <a:gd name="T50" fmla="*/ 18 w 91"/>
                        <a:gd name="T51" fmla="*/ 73 h 218"/>
                        <a:gd name="T52" fmla="*/ 23 w 91"/>
                        <a:gd name="T53" fmla="*/ 82 h 218"/>
                        <a:gd name="T54" fmla="*/ 12 w 91"/>
                        <a:gd name="T55" fmla="*/ 92 h 218"/>
                        <a:gd name="T56" fmla="*/ 10 w 91"/>
                        <a:gd name="T57" fmla="*/ 105 h 218"/>
                        <a:gd name="T58" fmla="*/ 7 w 91"/>
                        <a:gd name="T59" fmla="*/ 112 h 218"/>
                        <a:gd name="T60" fmla="*/ 0 w 91"/>
                        <a:gd name="T61" fmla="*/ 119 h 218"/>
                        <a:gd name="T62" fmla="*/ 9 w 91"/>
                        <a:gd name="T63" fmla="*/ 131 h 218"/>
                        <a:gd name="T64" fmla="*/ 18 w 91"/>
                        <a:gd name="T65" fmla="*/ 134 h 218"/>
                        <a:gd name="T66" fmla="*/ 23 w 91"/>
                        <a:gd name="T67" fmla="*/ 141 h 218"/>
                        <a:gd name="T68" fmla="*/ 30 w 91"/>
                        <a:gd name="T69" fmla="*/ 146 h 218"/>
                        <a:gd name="T70" fmla="*/ 35 w 91"/>
                        <a:gd name="T71" fmla="*/ 145 h 218"/>
                        <a:gd name="T72" fmla="*/ 51 w 91"/>
                        <a:gd name="T73" fmla="*/ 148 h 218"/>
                        <a:gd name="T74" fmla="*/ 56 w 91"/>
                        <a:gd name="T75" fmla="*/ 166 h 218"/>
                        <a:gd name="T76" fmla="*/ 48 w 91"/>
                        <a:gd name="T77" fmla="*/ 185 h 218"/>
                        <a:gd name="T78" fmla="*/ 52 w 91"/>
                        <a:gd name="T79" fmla="*/ 197 h 218"/>
                        <a:gd name="T80" fmla="*/ 66 w 91"/>
                        <a:gd name="T81" fmla="*/ 214 h 218"/>
                        <a:gd name="T82" fmla="*/ 70 w 91"/>
                        <a:gd name="T83" fmla="*/ 217 h 218"/>
                        <a:gd name="T84" fmla="*/ 70 w 91"/>
                        <a:gd name="T85" fmla="*/ 208 h 218"/>
                        <a:gd name="T86" fmla="*/ 83 w 91"/>
                        <a:gd name="T87" fmla="*/ 194 h 218"/>
                        <a:gd name="T88" fmla="*/ 89 w 91"/>
                        <a:gd name="T89" fmla="*/ 177 h 218"/>
                        <a:gd name="T90" fmla="*/ 87 w 91"/>
                        <a:gd name="T91" fmla="*/ 170 h 218"/>
                        <a:gd name="T92" fmla="*/ 90 w 91"/>
                        <a:gd name="T93" fmla="*/ 158 h 218"/>
                        <a:gd name="T94" fmla="*/ 78 w 91"/>
                        <a:gd name="T95" fmla="*/ 13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 h="218">
                          <a:moveTo>
                            <a:pt x="78" y="139"/>
                          </a:moveTo>
                          <a:cubicBezTo>
                            <a:pt x="77" y="141"/>
                            <a:pt x="74" y="140"/>
                            <a:pt x="72" y="139"/>
                          </a:cubicBezTo>
                          <a:cubicBezTo>
                            <a:pt x="69" y="138"/>
                            <a:pt x="65" y="136"/>
                            <a:pt x="60" y="136"/>
                          </a:cubicBezTo>
                          <a:cubicBezTo>
                            <a:pt x="58" y="137"/>
                            <a:pt x="57" y="138"/>
                            <a:pt x="55" y="137"/>
                          </a:cubicBezTo>
                          <a:cubicBezTo>
                            <a:pt x="51" y="135"/>
                            <a:pt x="52" y="133"/>
                            <a:pt x="53" y="130"/>
                          </a:cubicBezTo>
                          <a:cubicBezTo>
                            <a:pt x="54" y="128"/>
                            <a:pt x="53" y="124"/>
                            <a:pt x="52" y="122"/>
                          </a:cubicBezTo>
                          <a:cubicBezTo>
                            <a:pt x="52" y="120"/>
                            <a:pt x="51" y="117"/>
                            <a:pt x="49" y="116"/>
                          </a:cubicBezTo>
                          <a:cubicBezTo>
                            <a:pt x="48" y="115"/>
                            <a:pt x="47" y="116"/>
                            <a:pt x="47" y="115"/>
                          </a:cubicBezTo>
                          <a:cubicBezTo>
                            <a:pt x="44" y="113"/>
                            <a:pt x="44" y="111"/>
                            <a:pt x="44" y="108"/>
                          </a:cubicBezTo>
                          <a:cubicBezTo>
                            <a:pt x="45" y="104"/>
                            <a:pt x="44" y="100"/>
                            <a:pt x="42" y="96"/>
                          </a:cubicBezTo>
                          <a:cubicBezTo>
                            <a:pt x="41" y="92"/>
                            <a:pt x="36" y="83"/>
                            <a:pt x="38" y="78"/>
                          </a:cubicBezTo>
                          <a:cubicBezTo>
                            <a:pt x="39" y="77"/>
                            <a:pt x="41" y="76"/>
                            <a:pt x="42" y="75"/>
                          </a:cubicBezTo>
                          <a:cubicBezTo>
                            <a:pt x="44" y="71"/>
                            <a:pt x="46" y="66"/>
                            <a:pt x="46" y="61"/>
                          </a:cubicBezTo>
                          <a:cubicBezTo>
                            <a:pt x="46" y="54"/>
                            <a:pt x="44" y="48"/>
                            <a:pt x="42" y="42"/>
                          </a:cubicBezTo>
                          <a:cubicBezTo>
                            <a:pt x="42" y="39"/>
                            <a:pt x="41" y="35"/>
                            <a:pt x="41" y="32"/>
                          </a:cubicBezTo>
                          <a:cubicBezTo>
                            <a:pt x="42" y="30"/>
                            <a:pt x="43" y="28"/>
                            <a:pt x="43" y="26"/>
                          </a:cubicBezTo>
                          <a:cubicBezTo>
                            <a:pt x="45" y="19"/>
                            <a:pt x="39" y="15"/>
                            <a:pt x="35" y="9"/>
                          </a:cubicBezTo>
                          <a:cubicBezTo>
                            <a:pt x="35" y="8"/>
                            <a:pt x="34" y="5"/>
                            <a:pt x="34" y="4"/>
                          </a:cubicBezTo>
                          <a:cubicBezTo>
                            <a:pt x="33" y="3"/>
                            <a:pt x="29" y="3"/>
                            <a:pt x="28" y="3"/>
                          </a:cubicBezTo>
                          <a:cubicBezTo>
                            <a:pt x="24" y="2"/>
                            <a:pt x="20" y="1"/>
                            <a:pt x="16" y="0"/>
                          </a:cubicBezTo>
                          <a:cubicBezTo>
                            <a:pt x="16" y="7"/>
                            <a:pt x="17" y="12"/>
                            <a:pt x="21" y="17"/>
                          </a:cubicBezTo>
                          <a:cubicBezTo>
                            <a:pt x="25" y="21"/>
                            <a:pt x="32" y="26"/>
                            <a:pt x="27" y="32"/>
                          </a:cubicBezTo>
                          <a:cubicBezTo>
                            <a:pt x="25" y="34"/>
                            <a:pt x="21" y="36"/>
                            <a:pt x="19" y="39"/>
                          </a:cubicBezTo>
                          <a:cubicBezTo>
                            <a:pt x="18" y="41"/>
                            <a:pt x="17" y="44"/>
                            <a:pt x="17" y="47"/>
                          </a:cubicBezTo>
                          <a:cubicBezTo>
                            <a:pt x="16" y="53"/>
                            <a:pt x="17" y="60"/>
                            <a:pt x="17" y="66"/>
                          </a:cubicBezTo>
                          <a:cubicBezTo>
                            <a:pt x="17" y="68"/>
                            <a:pt x="17" y="71"/>
                            <a:pt x="18" y="73"/>
                          </a:cubicBezTo>
                          <a:cubicBezTo>
                            <a:pt x="19" y="76"/>
                            <a:pt x="22" y="78"/>
                            <a:pt x="23" y="82"/>
                          </a:cubicBezTo>
                          <a:cubicBezTo>
                            <a:pt x="25" y="88"/>
                            <a:pt x="16" y="88"/>
                            <a:pt x="12" y="92"/>
                          </a:cubicBezTo>
                          <a:cubicBezTo>
                            <a:pt x="8" y="95"/>
                            <a:pt x="10" y="101"/>
                            <a:pt x="10" y="105"/>
                          </a:cubicBezTo>
                          <a:cubicBezTo>
                            <a:pt x="9" y="108"/>
                            <a:pt x="8" y="110"/>
                            <a:pt x="7" y="112"/>
                          </a:cubicBezTo>
                          <a:cubicBezTo>
                            <a:pt x="5" y="114"/>
                            <a:pt x="1" y="116"/>
                            <a:pt x="0" y="119"/>
                          </a:cubicBezTo>
                          <a:cubicBezTo>
                            <a:pt x="0" y="122"/>
                            <a:pt x="6" y="130"/>
                            <a:pt x="9" y="131"/>
                          </a:cubicBezTo>
                          <a:cubicBezTo>
                            <a:pt x="13" y="132"/>
                            <a:pt x="15" y="132"/>
                            <a:pt x="18" y="134"/>
                          </a:cubicBezTo>
                          <a:cubicBezTo>
                            <a:pt x="20" y="136"/>
                            <a:pt x="22" y="139"/>
                            <a:pt x="23" y="141"/>
                          </a:cubicBezTo>
                          <a:cubicBezTo>
                            <a:pt x="25" y="144"/>
                            <a:pt x="26" y="146"/>
                            <a:pt x="30" y="146"/>
                          </a:cubicBezTo>
                          <a:cubicBezTo>
                            <a:pt x="32" y="145"/>
                            <a:pt x="33" y="145"/>
                            <a:pt x="35" y="145"/>
                          </a:cubicBezTo>
                          <a:cubicBezTo>
                            <a:pt x="41" y="144"/>
                            <a:pt x="48" y="141"/>
                            <a:pt x="51" y="148"/>
                          </a:cubicBezTo>
                          <a:cubicBezTo>
                            <a:pt x="54" y="153"/>
                            <a:pt x="56" y="161"/>
                            <a:pt x="56" y="166"/>
                          </a:cubicBezTo>
                          <a:cubicBezTo>
                            <a:pt x="55" y="173"/>
                            <a:pt x="50" y="179"/>
                            <a:pt x="48" y="185"/>
                          </a:cubicBezTo>
                          <a:cubicBezTo>
                            <a:pt x="46" y="190"/>
                            <a:pt x="49" y="193"/>
                            <a:pt x="52" y="197"/>
                          </a:cubicBezTo>
                          <a:cubicBezTo>
                            <a:pt x="57" y="203"/>
                            <a:pt x="62" y="207"/>
                            <a:pt x="66" y="214"/>
                          </a:cubicBezTo>
                          <a:cubicBezTo>
                            <a:pt x="67" y="215"/>
                            <a:pt x="68" y="218"/>
                            <a:pt x="70" y="217"/>
                          </a:cubicBezTo>
                          <a:cubicBezTo>
                            <a:pt x="71" y="217"/>
                            <a:pt x="70" y="209"/>
                            <a:pt x="70" y="208"/>
                          </a:cubicBezTo>
                          <a:cubicBezTo>
                            <a:pt x="71" y="198"/>
                            <a:pt x="76" y="197"/>
                            <a:pt x="83" y="194"/>
                          </a:cubicBezTo>
                          <a:cubicBezTo>
                            <a:pt x="90" y="192"/>
                            <a:pt x="91" y="184"/>
                            <a:pt x="89" y="177"/>
                          </a:cubicBezTo>
                          <a:cubicBezTo>
                            <a:pt x="88" y="175"/>
                            <a:pt x="86" y="173"/>
                            <a:pt x="87" y="170"/>
                          </a:cubicBezTo>
                          <a:cubicBezTo>
                            <a:pt x="87" y="166"/>
                            <a:pt x="90" y="162"/>
                            <a:pt x="90" y="158"/>
                          </a:cubicBezTo>
                          <a:cubicBezTo>
                            <a:pt x="91" y="150"/>
                            <a:pt x="83" y="144"/>
                            <a:pt x="78" y="13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3" name="Freeform 863">
                      <a:extLst>
                        <a:ext uri="{FF2B5EF4-FFF2-40B4-BE49-F238E27FC236}">
                          <a16:creationId xmlns:a16="http://schemas.microsoft.com/office/drawing/2014/main" id="{BF5C093A-465E-4408-A7AC-B38D9D939EBE}"/>
                        </a:ext>
                      </a:extLst>
                    </p:cNvPr>
                    <p:cNvSpPr>
                      <a:spLocks/>
                    </p:cNvSpPr>
                    <p:nvPr/>
                  </p:nvSpPr>
                  <p:spPr bwMode="auto">
                    <a:xfrm>
                      <a:off x="6465736" y="4067872"/>
                      <a:ext cx="385763" cy="269878"/>
                    </a:xfrm>
                    <a:custGeom>
                      <a:avLst/>
                      <a:gdLst>
                        <a:gd name="T0" fmla="*/ 348 w 357"/>
                        <a:gd name="T1" fmla="*/ 201 h 253"/>
                        <a:gd name="T2" fmla="*/ 329 w 357"/>
                        <a:gd name="T3" fmla="*/ 174 h 253"/>
                        <a:gd name="T4" fmla="*/ 305 w 357"/>
                        <a:gd name="T5" fmla="*/ 145 h 253"/>
                        <a:gd name="T6" fmla="*/ 277 w 357"/>
                        <a:gd name="T7" fmla="*/ 126 h 253"/>
                        <a:gd name="T8" fmla="*/ 303 w 357"/>
                        <a:gd name="T9" fmla="*/ 109 h 253"/>
                        <a:gd name="T10" fmla="*/ 306 w 357"/>
                        <a:gd name="T11" fmla="*/ 98 h 253"/>
                        <a:gd name="T12" fmla="*/ 307 w 357"/>
                        <a:gd name="T13" fmla="*/ 80 h 253"/>
                        <a:gd name="T14" fmla="*/ 303 w 357"/>
                        <a:gd name="T15" fmla="*/ 66 h 253"/>
                        <a:gd name="T16" fmla="*/ 282 w 357"/>
                        <a:gd name="T17" fmla="*/ 40 h 253"/>
                        <a:gd name="T18" fmla="*/ 281 w 357"/>
                        <a:gd name="T19" fmla="*/ 7 h 253"/>
                        <a:gd name="T20" fmla="*/ 273 w 357"/>
                        <a:gd name="T21" fmla="*/ 1 h 253"/>
                        <a:gd name="T22" fmla="*/ 258 w 357"/>
                        <a:gd name="T23" fmla="*/ 13 h 253"/>
                        <a:gd name="T24" fmla="*/ 261 w 357"/>
                        <a:gd name="T25" fmla="*/ 31 h 253"/>
                        <a:gd name="T26" fmla="*/ 242 w 357"/>
                        <a:gd name="T27" fmla="*/ 58 h 253"/>
                        <a:gd name="T28" fmla="*/ 211 w 357"/>
                        <a:gd name="T29" fmla="*/ 75 h 253"/>
                        <a:gd name="T30" fmla="*/ 180 w 357"/>
                        <a:gd name="T31" fmla="*/ 65 h 253"/>
                        <a:gd name="T32" fmla="*/ 169 w 357"/>
                        <a:gd name="T33" fmla="*/ 76 h 253"/>
                        <a:gd name="T34" fmla="*/ 153 w 357"/>
                        <a:gd name="T35" fmla="*/ 83 h 253"/>
                        <a:gd name="T36" fmla="*/ 124 w 357"/>
                        <a:gd name="T37" fmla="*/ 78 h 253"/>
                        <a:gd name="T38" fmla="*/ 85 w 357"/>
                        <a:gd name="T39" fmla="*/ 82 h 253"/>
                        <a:gd name="T40" fmla="*/ 69 w 357"/>
                        <a:gd name="T41" fmla="*/ 60 h 253"/>
                        <a:gd name="T42" fmla="*/ 57 w 357"/>
                        <a:gd name="T43" fmla="*/ 56 h 253"/>
                        <a:gd name="T44" fmla="*/ 44 w 357"/>
                        <a:gd name="T45" fmla="*/ 69 h 253"/>
                        <a:gd name="T46" fmla="*/ 6 w 357"/>
                        <a:gd name="T47" fmla="*/ 77 h 253"/>
                        <a:gd name="T48" fmla="*/ 1 w 357"/>
                        <a:gd name="T49" fmla="*/ 95 h 253"/>
                        <a:gd name="T50" fmla="*/ 15 w 357"/>
                        <a:gd name="T51" fmla="*/ 103 h 253"/>
                        <a:gd name="T52" fmla="*/ 26 w 357"/>
                        <a:gd name="T53" fmla="*/ 115 h 253"/>
                        <a:gd name="T54" fmla="*/ 49 w 357"/>
                        <a:gd name="T55" fmla="*/ 127 h 253"/>
                        <a:gd name="T56" fmla="*/ 61 w 357"/>
                        <a:gd name="T57" fmla="*/ 142 h 253"/>
                        <a:gd name="T58" fmla="*/ 86 w 357"/>
                        <a:gd name="T59" fmla="*/ 170 h 253"/>
                        <a:gd name="T60" fmla="*/ 101 w 357"/>
                        <a:gd name="T61" fmla="*/ 186 h 253"/>
                        <a:gd name="T62" fmla="*/ 109 w 357"/>
                        <a:gd name="T63" fmla="*/ 201 h 253"/>
                        <a:gd name="T64" fmla="*/ 123 w 357"/>
                        <a:gd name="T65" fmla="*/ 217 h 253"/>
                        <a:gd name="T66" fmla="*/ 139 w 357"/>
                        <a:gd name="T67" fmla="*/ 231 h 253"/>
                        <a:gd name="T68" fmla="*/ 160 w 357"/>
                        <a:gd name="T69" fmla="*/ 229 h 253"/>
                        <a:gd name="T70" fmla="*/ 180 w 357"/>
                        <a:gd name="T71" fmla="*/ 224 h 253"/>
                        <a:gd name="T72" fmla="*/ 194 w 357"/>
                        <a:gd name="T73" fmla="*/ 239 h 253"/>
                        <a:gd name="T74" fmla="*/ 207 w 357"/>
                        <a:gd name="T75" fmla="*/ 247 h 253"/>
                        <a:gd name="T76" fmla="*/ 212 w 357"/>
                        <a:gd name="T77" fmla="*/ 253 h 253"/>
                        <a:gd name="T78" fmla="*/ 235 w 357"/>
                        <a:gd name="T79" fmla="*/ 250 h 253"/>
                        <a:gd name="T80" fmla="*/ 252 w 357"/>
                        <a:gd name="T81" fmla="*/ 252 h 253"/>
                        <a:gd name="T82" fmla="*/ 272 w 357"/>
                        <a:gd name="T83" fmla="*/ 244 h 253"/>
                        <a:gd name="T84" fmla="*/ 298 w 357"/>
                        <a:gd name="T85" fmla="*/ 240 h 253"/>
                        <a:gd name="T86" fmla="*/ 313 w 357"/>
                        <a:gd name="T87" fmla="*/ 223 h 253"/>
                        <a:gd name="T88" fmla="*/ 351 w 357"/>
                        <a:gd name="T89" fmla="*/ 221 h 253"/>
                        <a:gd name="T90" fmla="*/ 357 w 357"/>
                        <a:gd name="T91"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7" h="253">
                          <a:moveTo>
                            <a:pt x="355" y="205"/>
                          </a:moveTo>
                          <a:cubicBezTo>
                            <a:pt x="354" y="202"/>
                            <a:pt x="350" y="202"/>
                            <a:pt x="348" y="201"/>
                          </a:cubicBezTo>
                          <a:cubicBezTo>
                            <a:pt x="344" y="199"/>
                            <a:pt x="338" y="196"/>
                            <a:pt x="336" y="192"/>
                          </a:cubicBezTo>
                          <a:cubicBezTo>
                            <a:pt x="333" y="186"/>
                            <a:pt x="331" y="180"/>
                            <a:pt x="329" y="174"/>
                          </a:cubicBezTo>
                          <a:cubicBezTo>
                            <a:pt x="328" y="169"/>
                            <a:pt x="324" y="165"/>
                            <a:pt x="320" y="161"/>
                          </a:cubicBezTo>
                          <a:cubicBezTo>
                            <a:pt x="315" y="156"/>
                            <a:pt x="310" y="150"/>
                            <a:pt x="305" y="145"/>
                          </a:cubicBezTo>
                          <a:cubicBezTo>
                            <a:pt x="301" y="141"/>
                            <a:pt x="298" y="136"/>
                            <a:pt x="292" y="134"/>
                          </a:cubicBezTo>
                          <a:cubicBezTo>
                            <a:pt x="288" y="132"/>
                            <a:pt x="279" y="131"/>
                            <a:pt x="277" y="126"/>
                          </a:cubicBezTo>
                          <a:cubicBezTo>
                            <a:pt x="275" y="121"/>
                            <a:pt x="279" y="113"/>
                            <a:pt x="284" y="111"/>
                          </a:cubicBezTo>
                          <a:cubicBezTo>
                            <a:pt x="289" y="108"/>
                            <a:pt x="297" y="110"/>
                            <a:pt x="303" y="109"/>
                          </a:cubicBezTo>
                          <a:cubicBezTo>
                            <a:pt x="304" y="108"/>
                            <a:pt x="304" y="109"/>
                            <a:pt x="305" y="107"/>
                          </a:cubicBezTo>
                          <a:cubicBezTo>
                            <a:pt x="307" y="106"/>
                            <a:pt x="306" y="100"/>
                            <a:pt x="306" y="98"/>
                          </a:cubicBezTo>
                          <a:cubicBezTo>
                            <a:pt x="306" y="94"/>
                            <a:pt x="306" y="90"/>
                            <a:pt x="307" y="86"/>
                          </a:cubicBezTo>
                          <a:cubicBezTo>
                            <a:pt x="307" y="85"/>
                            <a:pt x="307" y="82"/>
                            <a:pt x="307" y="80"/>
                          </a:cubicBezTo>
                          <a:cubicBezTo>
                            <a:pt x="306" y="78"/>
                            <a:pt x="304" y="77"/>
                            <a:pt x="303" y="75"/>
                          </a:cubicBezTo>
                          <a:cubicBezTo>
                            <a:pt x="302" y="72"/>
                            <a:pt x="303" y="69"/>
                            <a:pt x="303" y="66"/>
                          </a:cubicBezTo>
                          <a:cubicBezTo>
                            <a:pt x="302" y="57"/>
                            <a:pt x="296" y="54"/>
                            <a:pt x="289" y="49"/>
                          </a:cubicBezTo>
                          <a:cubicBezTo>
                            <a:pt x="286" y="47"/>
                            <a:pt x="283" y="44"/>
                            <a:pt x="282" y="40"/>
                          </a:cubicBezTo>
                          <a:cubicBezTo>
                            <a:pt x="280" y="34"/>
                            <a:pt x="278" y="25"/>
                            <a:pt x="278" y="18"/>
                          </a:cubicBezTo>
                          <a:cubicBezTo>
                            <a:pt x="279" y="14"/>
                            <a:pt x="280" y="11"/>
                            <a:pt x="281" y="7"/>
                          </a:cubicBezTo>
                          <a:cubicBezTo>
                            <a:pt x="282" y="6"/>
                            <a:pt x="284" y="4"/>
                            <a:pt x="283" y="2"/>
                          </a:cubicBezTo>
                          <a:cubicBezTo>
                            <a:pt x="282" y="0"/>
                            <a:pt x="275" y="0"/>
                            <a:pt x="273" y="1"/>
                          </a:cubicBezTo>
                          <a:cubicBezTo>
                            <a:pt x="271" y="3"/>
                            <a:pt x="273" y="5"/>
                            <a:pt x="272" y="7"/>
                          </a:cubicBezTo>
                          <a:cubicBezTo>
                            <a:pt x="269" y="12"/>
                            <a:pt x="258" y="9"/>
                            <a:pt x="258" y="13"/>
                          </a:cubicBezTo>
                          <a:cubicBezTo>
                            <a:pt x="257" y="15"/>
                            <a:pt x="260" y="18"/>
                            <a:pt x="261" y="20"/>
                          </a:cubicBezTo>
                          <a:cubicBezTo>
                            <a:pt x="261" y="23"/>
                            <a:pt x="261" y="27"/>
                            <a:pt x="261" y="31"/>
                          </a:cubicBezTo>
                          <a:cubicBezTo>
                            <a:pt x="262" y="37"/>
                            <a:pt x="259" y="39"/>
                            <a:pt x="255" y="43"/>
                          </a:cubicBezTo>
                          <a:cubicBezTo>
                            <a:pt x="250" y="48"/>
                            <a:pt x="246" y="53"/>
                            <a:pt x="242" y="58"/>
                          </a:cubicBezTo>
                          <a:cubicBezTo>
                            <a:pt x="237" y="63"/>
                            <a:pt x="233" y="67"/>
                            <a:pt x="228" y="72"/>
                          </a:cubicBezTo>
                          <a:cubicBezTo>
                            <a:pt x="223" y="77"/>
                            <a:pt x="218" y="77"/>
                            <a:pt x="211" y="75"/>
                          </a:cubicBezTo>
                          <a:cubicBezTo>
                            <a:pt x="204" y="73"/>
                            <a:pt x="200" y="68"/>
                            <a:pt x="194" y="64"/>
                          </a:cubicBezTo>
                          <a:cubicBezTo>
                            <a:pt x="188" y="60"/>
                            <a:pt x="185" y="62"/>
                            <a:pt x="180" y="65"/>
                          </a:cubicBezTo>
                          <a:cubicBezTo>
                            <a:pt x="177" y="67"/>
                            <a:pt x="176" y="68"/>
                            <a:pt x="175" y="71"/>
                          </a:cubicBezTo>
                          <a:cubicBezTo>
                            <a:pt x="174" y="74"/>
                            <a:pt x="172" y="75"/>
                            <a:pt x="169" y="76"/>
                          </a:cubicBezTo>
                          <a:cubicBezTo>
                            <a:pt x="166" y="77"/>
                            <a:pt x="163" y="75"/>
                            <a:pt x="160" y="76"/>
                          </a:cubicBezTo>
                          <a:cubicBezTo>
                            <a:pt x="156" y="77"/>
                            <a:pt x="155" y="81"/>
                            <a:pt x="153" y="83"/>
                          </a:cubicBezTo>
                          <a:cubicBezTo>
                            <a:pt x="149" y="88"/>
                            <a:pt x="142" y="88"/>
                            <a:pt x="136" y="86"/>
                          </a:cubicBezTo>
                          <a:cubicBezTo>
                            <a:pt x="130" y="85"/>
                            <a:pt x="129" y="79"/>
                            <a:pt x="124" y="78"/>
                          </a:cubicBezTo>
                          <a:cubicBezTo>
                            <a:pt x="117" y="76"/>
                            <a:pt x="108" y="78"/>
                            <a:pt x="101" y="80"/>
                          </a:cubicBezTo>
                          <a:cubicBezTo>
                            <a:pt x="96" y="82"/>
                            <a:pt x="90" y="84"/>
                            <a:pt x="85" y="82"/>
                          </a:cubicBezTo>
                          <a:cubicBezTo>
                            <a:pt x="80" y="80"/>
                            <a:pt x="78" y="78"/>
                            <a:pt x="77" y="73"/>
                          </a:cubicBezTo>
                          <a:cubicBezTo>
                            <a:pt x="75" y="67"/>
                            <a:pt x="71" y="65"/>
                            <a:pt x="69" y="60"/>
                          </a:cubicBezTo>
                          <a:cubicBezTo>
                            <a:pt x="68" y="57"/>
                            <a:pt x="68" y="56"/>
                            <a:pt x="65" y="55"/>
                          </a:cubicBezTo>
                          <a:cubicBezTo>
                            <a:pt x="62" y="55"/>
                            <a:pt x="59" y="56"/>
                            <a:pt x="57" y="56"/>
                          </a:cubicBezTo>
                          <a:cubicBezTo>
                            <a:pt x="53" y="57"/>
                            <a:pt x="48" y="58"/>
                            <a:pt x="46" y="62"/>
                          </a:cubicBezTo>
                          <a:cubicBezTo>
                            <a:pt x="45" y="64"/>
                            <a:pt x="45" y="66"/>
                            <a:pt x="44" y="69"/>
                          </a:cubicBezTo>
                          <a:cubicBezTo>
                            <a:pt x="40" y="76"/>
                            <a:pt x="31" y="72"/>
                            <a:pt x="25" y="73"/>
                          </a:cubicBezTo>
                          <a:cubicBezTo>
                            <a:pt x="18" y="74"/>
                            <a:pt x="14" y="80"/>
                            <a:pt x="6" y="77"/>
                          </a:cubicBezTo>
                          <a:cubicBezTo>
                            <a:pt x="6" y="81"/>
                            <a:pt x="6" y="85"/>
                            <a:pt x="4" y="88"/>
                          </a:cubicBezTo>
                          <a:cubicBezTo>
                            <a:pt x="2" y="91"/>
                            <a:pt x="0" y="91"/>
                            <a:pt x="1" y="95"/>
                          </a:cubicBezTo>
                          <a:cubicBezTo>
                            <a:pt x="1" y="97"/>
                            <a:pt x="1" y="102"/>
                            <a:pt x="3" y="103"/>
                          </a:cubicBezTo>
                          <a:cubicBezTo>
                            <a:pt x="5" y="105"/>
                            <a:pt x="12" y="103"/>
                            <a:pt x="15" y="103"/>
                          </a:cubicBezTo>
                          <a:cubicBezTo>
                            <a:pt x="19" y="104"/>
                            <a:pt x="21" y="106"/>
                            <a:pt x="22" y="109"/>
                          </a:cubicBezTo>
                          <a:cubicBezTo>
                            <a:pt x="23" y="114"/>
                            <a:pt x="21" y="114"/>
                            <a:pt x="26" y="115"/>
                          </a:cubicBezTo>
                          <a:cubicBezTo>
                            <a:pt x="30" y="117"/>
                            <a:pt x="35" y="117"/>
                            <a:pt x="39" y="118"/>
                          </a:cubicBezTo>
                          <a:cubicBezTo>
                            <a:pt x="43" y="120"/>
                            <a:pt x="47" y="124"/>
                            <a:pt x="49" y="127"/>
                          </a:cubicBezTo>
                          <a:cubicBezTo>
                            <a:pt x="51" y="130"/>
                            <a:pt x="51" y="131"/>
                            <a:pt x="51" y="134"/>
                          </a:cubicBezTo>
                          <a:cubicBezTo>
                            <a:pt x="53" y="137"/>
                            <a:pt x="58" y="140"/>
                            <a:pt x="61" y="142"/>
                          </a:cubicBezTo>
                          <a:cubicBezTo>
                            <a:pt x="68" y="147"/>
                            <a:pt x="76" y="154"/>
                            <a:pt x="82" y="161"/>
                          </a:cubicBezTo>
                          <a:cubicBezTo>
                            <a:pt x="85" y="164"/>
                            <a:pt x="86" y="167"/>
                            <a:pt x="86" y="170"/>
                          </a:cubicBezTo>
                          <a:cubicBezTo>
                            <a:pt x="86" y="175"/>
                            <a:pt x="86" y="176"/>
                            <a:pt x="90" y="179"/>
                          </a:cubicBezTo>
                          <a:cubicBezTo>
                            <a:pt x="94" y="181"/>
                            <a:pt x="98" y="183"/>
                            <a:pt x="101" y="186"/>
                          </a:cubicBezTo>
                          <a:cubicBezTo>
                            <a:pt x="104" y="188"/>
                            <a:pt x="108" y="189"/>
                            <a:pt x="109" y="193"/>
                          </a:cubicBezTo>
                          <a:cubicBezTo>
                            <a:pt x="111" y="196"/>
                            <a:pt x="109" y="198"/>
                            <a:pt x="109" y="201"/>
                          </a:cubicBezTo>
                          <a:cubicBezTo>
                            <a:pt x="110" y="205"/>
                            <a:pt x="113" y="208"/>
                            <a:pt x="116" y="210"/>
                          </a:cubicBezTo>
                          <a:cubicBezTo>
                            <a:pt x="118" y="212"/>
                            <a:pt x="121" y="214"/>
                            <a:pt x="123" y="217"/>
                          </a:cubicBezTo>
                          <a:cubicBezTo>
                            <a:pt x="124" y="221"/>
                            <a:pt x="124" y="222"/>
                            <a:pt x="128" y="225"/>
                          </a:cubicBezTo>
                          <a:cubicBezTo>
                            <a:pt x="131" y="227"/>
                            <a:pt x="135" y="230"/>
                            <a:pt x="139" y="231"/>
                          </a:cubicBezTo>
                          <a:cubicBezTo>
                            <a:pt x="142" y="231"/>
                            <a:pt x="145" y="228"/>
                            <a:pt x="148" y="228"/>
                          </a:cubicBezTo>
                          <a:cubicBezTo>
                            <a:pt x="153" y="227"/>
                            <a:pt x="156" y="229"/>
                            <a:pt x="160" y="229"/>
                          </a:cubicBezTo>
                          <a:cubicBezTo>
                            <a:pt x="165" y="229"/>
                            <a:pt x="168" y="227"/>
                            <a:pt x="172" y="225"/>
                          </a:cubicBezTo>
                          <a:cubicBezTo>
                            <a:pt x="174" y="224"/>
                            <a:pt x="177" y="223"/>
                            <a:pt x="180" y="224"/>
                          </a:cubicBezTo>
                          <a:cubicBezTo>
                            <a:pt x="185" y="224"/>
                            <a:pt x="185" y="225"/>
                            <a:pt x="185" y="229"/>
                          </a:cubicBezTo>
                          <a:cubicBezTo>
                            <a:pt x="186" y="235"/>
                            <a:pt x="189" y="236"/>
                            <a:pt x="194" y="239"/>
                          </a:cubicBezTo>
                          <a:cubicBezTo>
                            <a:pt x="197" y="240"/>
                            <a:pt x="200" y="241"/>
                            <a:pt x="203" y="242"/>
                          </a:cubicBezTo>
                          <a:cubicBezTo>
                            <a:pt x="206" y="243"/>
                            <a:pt x="207" y="243"/>
                            <a:pt x="207" y="247"/>
                          </a:cubicBezTo>
                          <a:cubicBezTo>
                            <a:pt x="207" y="248"/>
                            <a:pt x="207" y="249"/>
                            <a:pt x="207" y="250"/>
                          </a:cubicBezTo>
                          <a:cubicBezTo>
                            <a:pt x="208" y="252"/>
                            <a:pt x="210" y="253"/>
                            <a:pt x="212" y="253"/>
                          </a:cubicBezTo>
                          <a:cubicBezTo>
                            <a:pt x="215" y="253"/>
                            <a:pt x="217" y="248"/>
                            <a:pt x="221" y="247"/>
                          </a:cubicBezTo>
                          <a:cubicBezTo>
                            <a:pt x="226" y="245"/>
                            <a:pt x="229" y="252"/>
                            <a:pt x="235" y="250"/>
                          </a:cubicBezTo>
                          <a:cubicBezTo>
                            <a:pt x="240" y="247"/>
                            <a:pt x="242" y="244"/>
                            <a:pt x="246" y="249"/>
                          </a:cubicBezTo>
                          <a:cubicBezTo>
                            <a:pt x="248" y="251"/>
                            <a:pt x="249" y="253"/>
                            <a:pt x="252" y="252"/>
                          </a:cubicBezTo>
                          <a:cubicBezTo>
                            <a:pt x="254" y="252"/>
                            <a:pt x="255" y="250"/>
                            <a:pt x="257" y="249"/>
                          </a:cubicBezTo>
                          <a:cubicBezTo>
                            <a:pt x="261" y="246"/>
                            <a:pt x="267" y="244"/>
                            <a:pt x="272" y="244"/>
                          </a:cubicBezTo>
                          <a:cubicBezTo>
                            <a:pt x="277" y="243"/>
                            <a:pt x="282" y="245"/>
                            <a:pt x="287" y="246"/>
                          </a:cubicBezTo>
                          <a:cubicBezTo>
                            <a:pt x="292" y="247"/>
                            <a:pt x="295" y="243"/>
                            <a:pt x="298" y="240"/>
                          </a:cubicBezTo>
                          <a:cubicBezTo>
                            <a:pt x="303" y="234"/>
                            <a:pt x="307" y="228"/>
                            <a:pt x="313" y="223"/>
                          </a:cubicBezTo>
                          <a:cubicBezTo>
                            <a:pt x="309" y="227"/>
                            <a:pt x="318" y="220"/>
                            <a:pt x="313" y="223"/>
                          </a:cubicBezTo>
                          <a:cubicBezTo>
                            <a:pt x="318" y="220"/>
                            <a:pt x="325" y="221"/>
                            <a:pt x="331" y="221"/>
                          </a:cubicBezTo>
                          <a:cubicBezTo>
                            <a:pt x="338" y="221"/>
                            <a:pt x="344" y="221"/>
                            <a:pt x="351" y="221"/>
                          </a:cubicBezTo>
                          <a:cubicBezTo>
                            <a:pt x="352" y="220"/>
                            <a:pt x="355" y="221"/>
                            <a:pt x="356" y="220"/>
                          </a:cubicBezTo>
                          <a:cubicBezTo>
                            <a:pt x="357" y="219"/>
                            <a:pt x="356" y="214"/>
                            <a:pt x="357" y="212"/>
                          </a:cubicBezTo>
                          <a:cubicBezTo>
                            <a:pt x="357" y="210"/>
                            <a:pt x="357" y="207"/>
                            <a:pt x="355" y="20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4" name="Freeform 866">
                      <a:extLst>
                        <a:ext uri="{FF2B5EF4-FFF2-40B4-BE49-F238E27FC236}">
                          <a16:creationId xmlns:a16="http://schemas.microsoft.com/office/drawing/2014/main" id="{A16849D7-700B-4163-84FE-852ECFD8EFEB}"/>
                        </a:ext>
                      </a:extLst>
                    </p:cNvPr>
                    <p:cNvSpPr>
                      <a:spLocks/>
                    </p:cNvSpPr>
                    <p:nvPr/>
                  </p:nvSpPr>
                  <p:spPr bwMode="auto">
                    <a:xfrm>
                      <a:off x="6640361" y="4486977"/>
                      <a:ext cx="55563" cy="49213"/>
                    </a:xfrm>
                    <a:custGeom>
                      <a:avLst/>
                      <a:gdLst>
                        <a:gd name="T0" fmla="*/ 50 w 52"/>
                        <a:gd name="T1" fmla="*/ 14 h 46"/>
                        <a:gd name="T2" fmla="*/ 40 w 52"/>
                        <a:gd name="T3" fmla="*/ 0 h 46"/>
                        <a:gd name="T4" fmla="*/ 25 w 52"/>
                        <a:gd name="T5" fmla="*/ 8 h 46"/>
                        <a:gd name="T6" fmla="*/ 16 w 52"/>
                        <a:gd name="T7" fmla="*/ 6 h 46"/>
                        <a:gd name="T8" fmla="*/ 10 w 52"/>
                        <a:gd name="T9" fmla="*/ 14 h 46"/>
                        <a:gd name="T10" fmla="*/ 6 w 52"/>
                        <a:gd name="T11" fmla="*/ 27 h 46"/>
                        <a:gd name="T12" fmla="*/ 0 w 52"/>
                        <a:gd name="T13" fmla="*/ 37 h 46"/>
                        <a:gd name="T14" fmla="*/ 9 w 52"/>
                        <a:gd name="T15" fmla="*/ 42 h 46"/>
                        <a:gd name="T16" fmla="*/ 21 w 52"/>
                        <a:gd name="T17" fmla="*/ 40 h 46"/>
                        <a:gd name="T18" fmla="*/ 33 w 52"/>
                        <a:gd name="T19" fmla="*/ 32 h 46"/>
                        <a:gd name="T20" fmla="*/ 43 w 52"/>
                        <a:gd name="T21" fmla="*/ 33 h 46"/>
                        <a:gd name="T22" fmla="*/ 46 w 52"/>
                        <a:gd name="T23" fmla="*/ 34 h 46"/>
                        <a:gd name="T24" fmla="*/ 49 w 52"/>
                        <a:gd name="T25" fmla="*/ 32 h 46"/>
                        <a:gd name="T26" fmla="*/ 49 w 52"/>
                        <a:gd name="T27" fmla="*/ 32 h 46"/>
                        <a:gd name="T28" fmla="*/ 50 w 52"/>
                        <a:gd name="T29"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6">
                          <a:moveTo>
                            <a:pt x="50" y="14"/>
                          </a:moveTo>
                          <a:cubicBezTo>
                            <a:pt x="48" y="9"/>
                            <a:pt x="44" y="4"/>
                            <a:pt x="40" y="0"/>
                          </a:cubicBezTo>
                          <a:cubicBezTo>
                            <a:pt x="36" y="4"/>
                            <a:pt x="32" y="11"/>
                            <a:pt x="25" y="8"/>
                          </a:cubicBezTo>
                          <a:cubicBezTo>
                            <a:pt x="23" y="7"/>
                            <a:pt x="19" y="5"/>
                            <a:pt x="16" y="6"/>
                          </a:cubicBezTo>
                          <a:cubicBezTo>
                            <a:pt x="15" y="7"/>
                            <a:pt x="11" y="12"/>
                            <a:pt x="10" y="14"/>
                          </a:cubicBezTo>
                          <a:cubicBezTo>
                            <a:pt x="7" y="18"/>
                            <a:pt x="7" y="22"/>
                            <a:pt x="6" y="27"/>
                          </a:cubicBezTo>
                          <a:cubicBezTo>
                            <a:pt x="6" y="32"/>
                            <a:pt x="2" y="33"/>
                            <a:pt x="0" y="37"/>
                          </a:cubicBezTo>
                          <a:cubicBezTo>
                            <a:pt x="4" y="38"/>
                            <a:pt x="7" y="40"/>
                            <a:pt x="9" y="42"/>
                          </a:cubicBezTo>
                          <a:cubicBezTo>
                            <a:pt x="15" y="46"/>
                            <a:pt x="17" y="46"/>
                            <a:pt x="21" y="40"/>
                          </a:cubicBezTo>
                          <a:cubicBezTo>
                            <a:pt x="23" y="36"/>
                            <a:pt x="28" y="32"/>
                            <a:pt x="33" y="32"/>
                          </a:cubicBezTo>
                          <a:cubicBezTo>
                            <a:pt x="37" y="31"/>
                            <a:pt x="40" y="32"/>
                            <a:pt x="43" y="33"/>
                          </a:cubicBezTo>
                          <a:cubicBezTo>
                            <a:pt x="43" y="33"/>
                            <a:pt x="45" y="34"/>
                            <a:pt x="46" y="34"/>
                          </a:cubicBezTo>
                          <a:cubicBezTo>
                            <a:pt x="47" y="34"/>
                            <a:pt x="48" y="32"/>
                            <a:pt x="49" y="32"/>
                          </a:cubicBezTo>
                          <a:cubicBezTo>
                            <a:pt x="49" y="32"/>
                            <a:pt x="48" y="32"/>
                            <a:pt x="49" y="32"/>
                          </a:cubicBezTo>
                          <a:cubicBezTo>
                            <a:pt x="52" y="30"/>
                            <a:pt x="51" y="16"/>
                            <a:pt x="50" y="1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5" name="Freeform 931">
                      <a:extLst>
                        <a:ext uri="{FF2B5EF4-FFF2-40B4-BE49-F238E27FC236}">
                          <a16:creationId xmlns:a16="http://schemas.microsoft.com/office/drawing/2014/main" id="{5828B6AA-B9A0-4821-AC24-66365F759EB1}"/>
                        </a:ext>
                      </a:extLst>
                    </p:cNvPr>
                    <p:cNvSpPr>
                      <a:spLocks/>
                    </p:cNvSpPr>
                    <p:nvPr/>
                  </p:nvSpPr>
                  <p:spPr bwMode="auto">
                    <a:xfrm>
                      <a:off x="6640361" y="4523490"/>
                      <a:ext cx="55563" cy="61913"/>
                    </a:xfrm>
                    <a:custGeom>
                      <a:avLst/>
                      <a:gdLst>
                        <a:gd name="T0" fmla="*/ 44 w 52"/>
                        <a:gd name="T1" fmla="*/ 4 h 58"/>
                        <a:gd name="T2" fmla="*/ 30 w 52"/>
                        <a:gd name="T3" fmla="*/ 3 h 58"/>
                        <a:gd name="T4" fmla="*/ 21 w 52"/>
                        <a:gd name="T5" fmla="*/ 12 h 58"/>
                        <a:gd name="T6" fmla="*/ 0 w 52"/>
                        <a:gd name="T7" fmla="*/ 7 h 58"/>
                        <a:gd name="T8" fmla="*/ 6 w 52"/>
                        <a:gd name="T9" fmla="*/ 20 h 58"/>
                        <a:gd name="T10" fmla="*/ 7 w 52"/>
                        <a:gd name="T11" fmla="*/ 31 h 58"/>
                        <a:gd name="T12" fmla="*/ 8 w 52"/>
                        <a:gd name="T13" fmla="*/ 39 h 58"/>
                        <a:gd name="T14" fmla="*/ 9 w 52"/>
                        <a:gd name="T15" fmla="*/ 43 h 58"/>
                        <a:gd name="T16" fmla="*/ 11 w 52"/>
                        <a:gd name="T17" fmla="*/ 44 h 58"/>
                        <a:gd name="T18" fmla="*/ 19 w 52"/>
                        <a:gd name="T19" fmla="*/ 58 h 58"/>
                        <a:gd name="T20" fmla="*/ 34 w 52"/>
                        <a:gd name="T21" fmla="*/ 46 h 58"/>
                        <a:gd name="T22" fmla="*/ 43 w 52"/>
                        <a:gd name="T23" fmla="*/ 31 h 58"/>
                        <a:gd name="T24" fmla="*/ 50 w 52"/>
                        <a:gd name="T25" fmla="*/ 25 h 58"/>
                        <a:gd name="T26" fmla="*/ 47 w 52"/>
                        <a:gd name="T27" fmla="*/ 20 h 58"/>
                        <a:gd name="T28" fmla="*/ 44 w 52"/>
                        <a:gd name="T29" fmla="*/ 4 h 58"/>
                        <a:gd name="T30" fmla="*/ 44 w 52"/>
                        <a:gd name="T31"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44" y="4"/>
                          </a:moveTo>
                          <a:cubicBezTo>
                            <a:pt x="39" y="2"/>
                            <a:pt x="35" y="0"/>
                            <a:pt x="30" y="3"/>
                          </a:cubicBezTo>
                          <a:cubicBezTo>
                            <a:pt x="25" y="5"/>
                            <a:pt x="25" y="8"/>
                            <a:pt x="21" y="12"/>
                          </a:cubicBezTo>
                          <a:cubicBezTo>
                            <a:pt x="13" y="20"/>
                            <a:pt x="7" y="10"/>
                            <a:pt x="0" y="7"/>
                          </a:cubicBezTo>
                          <a:cubicBezTo>
                            <a:pt x="2" y="11"/>
                            <a:pt x="5" y="15"/>
                            <a:pt x="6" y="20"/>
                          </a:cubicBezTo>
                          <a:cubicBezTo>
                            <a:pt x="7" y="23"/>
                            <a:pt x="6" y="27"/>
                            <a:pt x="7" y="31"/>
                          </a:cubicBezTo>
                          <a:cubicBezTo>
                            <a:pt x="7" y="34"/>
                            <a:pt x="8" y="36"/>
                            <a:pt x="8" y="39"/>
                          </a:cubicBezTo>
                          <a:cubicBezTo>
                            <a:pt x="8" y="40"/>
                            <a:pt x="9" y="43"/>
                            <a:pt x="9" y="43"/>
                          </a:cubicBezTo>
                          <a:cubicBezTo>
                            <a:pt x="9" y="44"/>
                            <a:pt x="11" y="44"/>
                            <a:pt x="11" y="44"/>
                          </a:cubicBezTo>
                          <a:cubicBezTo>
                            <a:pt x="16" y="48"/>
                            <a:pt x="17" y="53"/>
                            <a:pt x="19" y="58"/>
                          </a:cubicBezTo>
                          <a:cubicBezTo>
                            <a:pt x="24" y="56"/>
                            <a:pt x="30" y="51"/>
                            <a:pt x="34" y="46"/>
                          </a:cubicBezTo>
                          <a:cubicBezTo>
                            <a:pt x="37" y="41"/>
                            <a:pt x="39" y="36"/>
                            <a:pt x="43" y="31"/>
                          </a:cubicBezTo>
                          <a:cubicBezTo>
                            <a:pt x="45" y="29"/>
                            <a:pt x="49" y="27"/>
                            <a:pt x="50" y="25"/>
                          </a:cubicBezTo>
                          <a:cubicBezTo>
                            <a:pt x="52" y="22"/>
                            <a:pt x="50" y="21"/>
                            <a:pt x="47" y="20"/>
                          </a:cubicBezTo>
                          <a:cubicBezTo>
                            <a:pt x="39" y="17"/>
                            <a:pt x="40" y="10"/>
                            <a:pt x="44" y="4"/>
                          </a:cubicBezTo>
                          <a:cubicBezTo>
                            <a:pt x="43" y="5"/>
                            <a:pt x="42" y="3"/>
                            <a:pt x="44"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6" name="Freeform 932">
                      <a:extLst>
                        <a:ext uri="{FF2B5EF4-FFF2-40B4-BE49-F238E27FC236}">
                          <a16:creationId xmlns:a16="http://schemas.microsoft.com/office/drawing/2014/main" id="{8F8F093F-9A16-4D34-9ED5-669F1327FE59}"/>
                        </a:ext>
                      </a:extLst>
                    </p:cNvPr>
                    <p:cNvSpPr>
                      <a:spLocks/>
                    </p:cNvSpPr>
                    <p:nvPr/>
                  </p:nvSpPr>
                  <p:spPr bwMode="auto">
                    <a:xfrm>
                      <a:off x="6245073" y="5150560"/>
                      <a:ext cx="512763" cy="430218"/>
                    </a:xfrm>
                    <a:custGeom>
                      <a:avLst/>
                      <a:gdLst>
                        <a:gd name="T0" fmla="*/ 457 w 477"/>
                        <a:gd name="T1" fmla="*/ 148 h 403"/>
                        <a:gd name="T2" fmla="*/ 441 w 477"/>
                        <a:gd name="T3" fmla="*/ 160 h 403"/>
                        <a:gd name="T4" fmla="*/ 420 w 477"/>
                        <a:gd name="T5" fmla="*/ 146 h 403"/>
                        <a:gd name="T6" fmla="*/ 440 w 477"/>
                        <a:gd name="T7" fmla="*/ 111 h 403"/>
                        <a:gd name="T8" fmla="*/ 452 w 477"/>
                        <a:gd name="T9" fmla="*/ 116 h 403"/>
                        <a:gd name="T10" fmla="*/ 449 w 477"/>
                        <a:gd name="T11" fmla="*/ 60 h 403"/>
                        <a:gd name="T12" fmla="*/ 427 w 477"/>
                        <a:gd name="T13" fmla="*/ 9 h 403"/>
                        <a:gd name="T14" fmla="*/ 380 w 477"/>
                        <a:gd name="T15" fmla="*/ 3 h 403"/>
                        <a:gd name="T16" fmla="*/ 372 w 477"/>
                        <a:gd name="T17" fmla="*/ 2 h 403"/>
                        <a:gd name="T18" fmla="*/ 361 w 477"/>
                        <a:gd name="T19" fmla="*/ 13 h 403"/>
                        <a:gd name="T20" fmla="*/ 337 w 477"/>
                        <a:gd name="T21" fmla="*/ 26 h 403"/>
                        <a:gd name="T22" fmla="*/ 307 w 477"/>
                        <a:gd name="T23" fmla="*/ 56 h 403"/>
                        <a:gd name="T24" fmla="*/ 288 w 477"/>
                        <a:gd name="T25" fmla="*/ 78 h 403"/>
                        <a:gd name="T26" fmla="*/ 271 w 477"/>
                        <a:gd name="T27" fmla="*/ 95 h 403"/>
                        <a:gd name="T28" fmla="*/ 254 w 477"/>
                        <a:gd name="T29" fmla="*/ 113 h 403"/>
                        <a:gd name="T30" fmla="*/ 200 w 477"/>
                        <a:gd name="T31" fmla="*/ 100 h 403"/>
                        <a:gd name="T32" fmla="*/ 184 w 477"/>
                        <a:gd name="T33" fmla="*/ 112 h 403"/>
                        <a:gd name="T34" fmla="*/ 170 w 477"/>
                        <a:gd name="T35" fmla="*/ 132 h 403"/>
                        <a:gd name="T36" fmla="*/ 145 w 477"/>
                        <a:gd name="T37" fmla="*/ 148 h 403"/>
                        <a:gd name="T38" fmla="*/ 124 w 477"/>
                        <a:gd name="T39" fmla="*/ 124 h 403"/>
                        <a:gd name="T40" fmla="*/ 112 w 477"/>
                        <a:gd name="T41" fmla="*/ 93 h 403"/>
                        <a:gd name="T42" fmla="*/ 105 w 477"/>
                        <a:gd name="T43" fmla="*/ 177 h 403"/>
                        <a:gd name="T44" fmla="*/ 95 w 477"/>
                        <a:gd name="T45" fmla="*/ 200 h 403"/>
                        <a:gd name="T46" fmla="*/ 57 w 477"/>
                        <a:gd name="T47" fmla="*/ 212 h 403"/>
                        <a:gd name="T48" fmla="*/ 25 w 477"/>
                        <a:gd name="T49" fmla="*/ 195 h 403"/>
                        <a:gd name="T50" fmla="*/ 3 w 477"/>
                        <a:gd name="T51" fmla="*/ 199 h 403"/>
                        <a:gd name="T52" fmla="*/ 3 w 477"/>
                        <a:gd name="T53" fmla="*/ 209 h 403"/>
                        <a:gd name="T54" fmla="*/ 23 w 477"/>
                        <a:gd name="T55" fmla="*/ 251 h 403"/>
                        <a:gd name="T56" fmla="*/ 53 w 477"/>
                        <a:gd name="T57" fmla="*/ 326 h 403"/>
                        <a:gd name="T58" fmla="*/ 40 w 477"/>
                        <a:gd name="T59" fmla="*/ 337 h 403"/>
                        <a:gd name="T60" fmla="*/ 51 w 477"/>
                        <a:gd name="T61" fmla="*/ 358 h 403"/>
                        <a:gd name="T62" fmla="*/ 55 w 477"/>
                        <a:gd name="T63" fmla="*/ 372 h 403"/>
                        <a:gd name="T64" fmla="*/ 60 w 477"/>
                        <a:gd name="T65" fmla="*/ 382 h 403"/>
                        <a:gd name="T66" fmla="*/ 66 w 477"/>
                        <a:gd name="T67" fmla="*/ 377 h 403"/>
                        <a:gd name="T68" fmla="*/ 77 w 477"/>
                        <a:gd name="T69" fmla="*/ 388 h 403"/>
                        <a:gd name="T70" fmla="*/ 96 w 477"/>
                        <a:gd name="T71" fmla="*/ 398 h 403"/>
                        <a:gd name="T72" fmla="*/ 114 w 477"/>
                        <a:gd name="T73" fmla="*/ 394 h 403"/>
                        <a:gd name="T74" fmla="*/ 151 w 477"/>
                        <a:gd name="T75" fmla="*/ 387 h 403"/>
                        <a:gd name="T76" fmla="*/ 173 w 477"/>
                        <a:gd name="T77" fmla="*/ 376 h 403"/>
                        <a:gd name="T78" fmla="*/ 183 w 477"/>
                        <a:gd name="T79" fmla="*/ 374 h 403"/>
                        <a:gd name="T80" fmla="*/ 211 w 477"/>
                        <a:gd name="T81" fmla="*/ 374 h 403"/>
                        <a:gd name="T82" fmla="*/ 246 w 477"/>
                        <a:gd name="T83" fmla="*/ 380 h 403"/>
                        <a:gd name="T84" fmla="*/ 266 w 477"/>
                        <a:gd name="T85" fmla="*/ 375 h 403"/>
                        <a:gd name="T86" fmla="*/ 283 w 477"/>
                        <a:gd name="T87" fmla="*/ 367 h 403"/>
                        <a:gd name="T88" fmla="*/ 330 w 477"/>
                        <a:gd name="T89" fmla="*/ 344 h 403"/>
                        <a:gd name="T90" fmla="*/ 350 w 477"/>
                        <a:gd name="T91" fmla="*/ 328 h 403"/>
                        <a:gd name="T92" fmla="*/ 381 w 477"/>
                        <a:gd name="T93" fmla="*/ 298 h 403"/>
                        <a:gd name="T94" fmla="*/ 409 w 477"/>
                        <a:gd name="T95" fmla="*/ 268 h 403"/>
                        <a:gd name="T96" fmla="*/ 424 w 477"/>
                        <a:gd name="T97" fmla="*/ 241 h 403"/>
                        <a:gd name="T98" fmla="*/ 452 w 477"/>
                        <a:gd name="T99" fmla="*/ 207 h 403"/>
                        <a:gd name="T100" fmla="*/ 472 w 477"/>
                        <a:gd name="T101" fmla="*/ 175 h 403"/>
                        <a:gd name="T102" fmla="*/ 463 w 477"/>
                        <a:gd name="T103" fmla="*/ 15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7" h="403">
                          <a:moveTo>
                            <a:pt x="463" y="150"/>
                          </a:moveTo>
                          <a:cubicBezTo>
                            <a:pt x="462" y="150"/>
                            <a:pt x="458" y="148"/>
                            <a:pt x="457" y="148"/>
                          </a:cubicBezTo>
                          <a:cubicBezTo>
                            <a:pt x="456" y="148"/>
                            <a:pt x="454" y="152"/>
                            <a:pt x="454" y="154"/>
                          </a:cubicBezTo>
                          <a:cubicBezTo>
                            <a:pt x="451" y="160"/>
                            <a:pt x="448" y="160"/>
                            <a:pt x="441" y="160"/>
                          </a:cubicBezTo>
                          <a:cubicBezTo>
                            <a:pt x="437" y="160"/>
                            <a:pt x="431" y="161"/>
                            <a:pt x="428" y="157"/>
                          </a:cubicBezTo>
                          <a:cubicBezTo>
                            <a:pt x="425" y="154"/>
                            <a:pt x="422" y="149"/>
                            <a:pt x="420" y="146"/>
                          </a:cubicBezTo>
                          <a:cubicBezTo>
                            <a:pt x="414" y="137"/>
                            <a:pt x="419" y="126"/>
                            <a:pt x="426" y="120"/>
                          </a:cubicBezTo>
                          <a:cubicBezTo>
                            <a:pt x="429" y="116"/>
                            <a:pt x="434" y="111"/>
                            <a:pt x="440" y="111"/>
                          </a:cubicBezTo>
                          <a:cubicBezTo>
                            <a:pt x="442" y="111"/>
                            <a:pt x="443" y="112"/>
                            <a:pt x="444" y="113"/>
                          </a:cubicBezTo>
                          <a:cubicBezTo>
                            <a:pt x="447" y="116"/>
                            <a:pt x="449" y="116"/>
                            <a:pt x="452" y="116"/>
                          </a:cubicBezTo>
                          <a:cubicBezTo>
                            <a:pt x="450" y="109"/>
                            <a:pt x="451" y="100"/>
                            <a:pt x="451" y="91"/>
                          </a:cubicBezTo>
                          <a:cubicBezTo>
                            <a:pt x="450" y="81"/>
                            <a:pt x="451" y="70"/>
                            <a:pt x="449" y="60"/>
                          </a:cubicBezTo>
                          <a:cubicBezTo>
                            <a:pt x="447" y="51"/>
                            <a:pt x="439" y="44"/>
                            <a:pt x="438" y="35"/>
                          </a:cubicBezTo>
                          <a:cubicBezTo>
                            <a:pt x="436" y="27"/>
                            <a:pt x="436" y="14"/>
                            <a:pt x="427" y="9"/>
                          </a:cubicBezTo>
                          <a:cubicBezTo>
                            <a:pt x="418" y="4"/>
                            <a:pt x="406" y="5"/>
                            <a:pt x="396" y="5"/>
                          </a:cubicBezTo>
                          <a:cubicBezTo>
                            <a:pt x="390" y="5"/>
                            <a:pt x="385" y="5"/>
                            <a:pt x="380" y="3"/>
                          </a:cubicBezTo>
                          <a:cubicBezTo>
                            <a:pt x="378" y="3"/>
                            <a:pt x="376" y="1"/>
                            <a:pt x="374" y="1"/>
                          </a:cubicBezTo>
                          <a:cubicBezTo>
                            <a:pt x="372" y="1"/>
                            <a:pt x="374" y="0"/>
                            <a:pt x="372" y="2"/>
                          </a:cubicBezTo>
                          <a:cubicBezTo>
                            <a:pt x="371" y="2"/>
                            <a:pt x="370" y="4"/>
                            <a:pt x="370" y="5"/>
                          </a:cubicBezTo>
                          <a:cubicBezTo>
                            <a:pt x="367" y="8"/>
                            <a:pt x="365" y="12"/>
                            <a:pt x="361" y="13"/>
                          </a:cubicBezTo>
                          <a:cubicBezTo>
                            <a:pt x="356" y="15"/>
                            <a:pt x="351" y="14"/>
                            <a:pt x="347" y="16"/>
                          </a:cubicBezTo>
                          <a:cubicBezTo>
                            <a:pt x="343" y="18"/>
                            <a:pt x="340" y="23"/>
                            <a:pt x="337" y="26"/>
                          </a:cubicBezTo>
                          <a:cubicBezTo>
                            <a:pt x="334" y="30"/>
                            <a:pt x="330" y="33"/>
                            <a:pt x="326" y="36"/>
                          </a:cubicBezTo>
                          <a:cubicBezTo>
                            <a:pt x="319" y="42"/>
                            <a:pt x="309" y="47"/>
                            <a:pt x="307" y="56"/>
                          </a:cubicBezTo>
                          <a:cubicBezTo>
                            <a:pt x="305" y="61"/>
                            <a:pt x="305" y="65"/>
                            <a:pt x="301" y="69"/>
                          </a:cubicBezTo>
                          <a:cubicBezTo>
                            <a:pt x="298" y="72"/>
                            <a:pt x="293" y="76"/>
                            <a:pt x="288" y="78"/>
                          </a:cubicBezTo>
                          <a:cubicBezTo>
                            <a:pt x="284" y="81"/>
                            <a:pt x="278" y="80"/>
                            <a:pt x="275" y="83"/>
                          </a:cubicBezTo>
                          <a:cubicBezTo>
                            <a:pt x="272" y="86"/>
                            <a:pt x="272" y="92"/>
                            <a:pt x="271" y="95"/>
                          </a:cubicBezTo>
                          <a:cubicBezTo>
                            <a:pt x="271" y="100"/>
                            <a:pt x="271" y="103"/>
                            <a:pt x="267" y="107"/>
                          </a:cubicBezTo>
                          <a:cubicBezTo>
                            <a:pt x="264" y="110"/>
                            <a:pt x="259" y="112"/>
                            <a:pt x="254" y="113"/>
                          </a:cubicBezTo>
                          <a:cubicBezTo>
                            <a:pt x="245" y="116"/>
                            <a:pt x="236" y="116"/>
                            <a:pt x="227" y="113"/>
                          </a:cubicBezTo>
                          <a:cubicBezTo>
                            <a:pt x="218" y="109"/>
                            <a:pt x="209" y="103"/>
                            <a:pt x="200" y="100"/>
                          </a:cubicBezTo>
                          <a:cubicBezTo>
                            <a:pt x="196" y="99"/>
                            <a:pt x="192" y="100"/>
                            <a:pt x="189" y="102"/>
                          </a:cubicBezTo>
                          <a:cubicBezTo>
                            <a:pt x="186" y="104"/>
                            <a:pt x="185" y="108"/>
                            <a:pt x="184" y="112"/>
                          </a:cubicBezTo>
                          <a:cubicBezTo>
                            <a:pt x="183" y="116"/>
                            <a:pt x="183" y="121"/>
                            <a:pt x="180" y="124"/>
                          </a:cubicBezTo>
                          <a:cubicBezTo>
                            <a:pt x="177" y="128"/>
                            <a:pt x="173" y="130"/>
                            <a:pt x="170" y="132"/>
                          </a:cubicBezTo>
                          <a:cubicBezTo>
                            <a:pt x="165" y="136"/>
                            <a:pt x="162" y="141"/>
                            <a:pt x="158" y="144"/>
                          </a:cubicBezTo>
                          <a:cubicBezTo>
                            <a:pt x="154" y="147"/>
                            <a:pt x="150" y="148"/>
                            <a:pt x="145" y="148"/>
                          </a:cubicBezTo>
                          <a:cubicBezTo>
                            <a:pt x="136" y="148"/>
                            <a:pt x="124" y="150"/>
                            <a:pt x="121" y="139"/>
                          </a:cubicBezTo>
                          <a:cubicBezTo>
                            <a:pt x="119" y="133"/>
                            <a:pt x="123" y="129"/>
                            <a:pt x="124" y="124"/>
                          </a:cubicBezTo>
                          <a:cubicBezTo>
                            <a:pt x="126" y="118"/>
                            <a:pt x="123" y="114"/>
                            <a:pt x="121" y="109"/>
                          </a:cubicBezTo>
                          <a:cubicBezTo>
                            <a:pt x="118" y="104"/>
                            <a:pt x="116" y="98"/>
                            <a:pt x="112" y="93"/>
                          </a:cubicBezTo>
                          <a:cubicBezTo>
                            <a:pt x="111" y="90"/>
                            <a:pt x="108" y="86"/>
                            <a:pt x="105" y="86"/>
                          </a:cubicBezTo>
                          <a:cubicBezTo>
                            <a:pt x="105" y="116"/>
                            <a:pt x="105" y="147"/>
                            <a:pt x="105" y="177"/>
                          </a:cubicBezTo>
                          <a:cubicBezTo>
                            <a:pt x="105" y="182"/>
                            <a:pt x="105" y="187"/>
                            <a:pt x="105" y="192"/>
                          </a:cubicBezTo>
                          <a:cubicBezTo>
                            <a:pt x="104" y="198"/>
                            <a:pt x="100" y="199"/>
                            <a:pt x="95" y="200"/>
                          </a:cubicBezTo>
                          <a:cubicBezTo>
                            <a:pt x="89" y="201"/>
                            <a:pt x="87" y="202"/>
                            <a:pt x="84" y="207"/>
                          </a:cubicBezTo>
                          <a:cubicBezTo>
                            <a:pt x="79" y="215"/>
                            <a:pt x="65" y="213"/>
                            <a:pt x="57" y="212"/>
                          </a:cubicBezTo>
                          <a:cubicBezTo>
                            <a:pt x="48" y="212"/>
                            <a:pt x="39" y="210"/>
                            <a:pt x="31" y="206"/>
                          </a:cubicBezTo>
                          <a:cubicBezTo>
                            <a:pt x="25" y="203"/>
                            <a:pt x="24" y="201"/>
                            <a:pt x="25" y="195"/>
                          </a:cubicBezTo>
                          <a:cubicBezTo>
                            <a:pt x="25" y="192"/>
                            <a:pt x="24" y="189"/>
                            <a:pt x="20" y="188"/>
                          </a:cubicBezTo>
                          <a:cubicBezTo>
                            <a:pt x="13" y="184"/>
                            <a:pt x="7" y="195"/>
                            <a:pt x="3" y="199"/>
                          </a:cubicBezTo>
                          <a:cubicBezTo>
                            <a:pt x="1" y="201"/>
                            <a:pt x="0" y="201"/>
                            <a:pt x="1" y="204"/>
                          </a:cubicBezTo>
                          <a:cubicBezTo>
                            <a:pt x="1" y="206"/>
                            <a:pt x="2" y="208"/>
                            <a:pt x="3" y="209"/>
                          </a:cubicBezTo>
                          <a:cubicBezTo>
                            <a:pt x="6" y="215"/>
                            <a:pt x="9" y="220"/>
                            <a:pt x="11" y="225"/>
                          </a:cubicBezTo>
                          <a:cubicBezTo>
                            <a:pt x="15" y="234"/>
                            <a:pt x="19" y="242"/>
                            <a:pt x="23" y="251"/>
                          </a:cubicBezTo>
                          <a:cubicBezTo>
                            <a:pt x="31" y="269"/>
                            <a:pt x="41" y="287"/>
                            <a:pt x="50" y="304"/>
                          </a:cubicBezTo>
                          <a:cubicBezTo>
                            <a:pt x="53" y="311"/>
                            <a:pt x="57" y="319"/>
                            <a:pt x="53" y="326"/>
                          </a:cubicBezTo>
                          <a:cubicBezTo>
                            <a:pt x="51" y="328"/>
                            <a:pt x="51" y="333"/>
                            <a:pt x="47" y="333"/>
                          </a:cubicBezTo>
                          <a:cubicBezTo>
                            <a:pt x="44" y="334"/>
                            <a:pt x="40" y="332"/>
                            <a:pt x="40" y="337"/>
                          </a:cubicBezTo>
                          <a:cubicBezTo>
                            <a:pt x="40" y="340"/>
                            <a:pt x="45" y="343"/>
                            <a:pt x="47" y="346"/>
                          </a:cubicBezTo>
                          <a:cubicBezTo>
                            <a:pt x="49" y="350"/>
                            <a:pt x="49" y="355"/>
                            <a:pt x="51" y="358"/>
                          </a:cubicBezTo>
                          <a:cubicBezTo>
                            <a:pt x="53" y="361"/>
                            <a:pt x="57" y="364"/>
                            <a:pt x="56" y="368"/>
                          </a:cubicBezTo>
                          <a:cubicBezTo>
                            <a:pt x="56" y="369"/>
                            <a:pt x="55" y="371"/>
                            <a:pt x="55" y="372"/>
                          </a:cubicBezTo>
                          <a:cubicBezTo>
                            <a:pt x="54" y="375"/>
                            <a:pt x="54" y="377"/>
                            <a:pt x="55" y="380"/>
                          </a:cubicBezTo>
                          <a:cubicBezTo>
                            <a:pt x="56" y="384"/>
                            <a:pt x="58" y="387"/>
                            <a:pt x="60" y="382"/>
                          </a:cubicBezTo>
                          <a:cubicBezTo>
                            <a:pt x="60" y="381"/>
                            <a:pt x="61" y="378"/>
                            <a:pt x="61" y="378"/>
                          </a:cubicBezTo>
                          <a:cubicBezTo>
                            <a:pt x="61" y="378"/>
                            <a:pt x="65" y="377"/>
                            <a:pt x="66" y="377"/>
                          </a:cubicBezTo>
                          <a:cubicBezTo>
                            <a:pt x="70" y="379"/>
                            <a:pt x="67" y="384"/>
                            <a:pt x="70" y="386"/>
                          </a:cubicBezTo>
                          <a:cubicBezTo>
                            <a:pt x="72" y="387"/>
                            <a:pt x="75" y="387"/>
                            <a:pt x="77" y="388"/>
                          </a:cubicBezTo>
                          <a:cubicBezTo>
                            <a:pt x="79" y="388"/>
                            <a:pt x="80" y="389"/>
                            <a:pt x="82" y="391"/>
                          </a:cubicBezTo>
                          <a:cubicBezTo>
                            <a:pt x="86" y="395"/>
                            <a:pt x="90" y="396"/>
                            <a:pt x="96" y="398"/>
                          </a:cubicBezTo>
                          <a:cubicBezTo>
                            <a:pt x="99" y="400"/>
                            <a:pt x="101" y="403"/>
                            <a:pt x="106" y="401"/>
                          </a:cubicBezTo>
                          <a:cubicBezTo>
                            <a:pt x="109" y="400"/>
                            <a:pt x="111" y="396"/>
                            <a:pt x="114" y="394"/>
                          </a:cubicBezTo>
                          <a:cubicBezTo>
                            <a:pt x="117" y="391"/>
                            <a:pt x="122" y="389"/>
                            <a:pt x="126" y="388"/>
                          </a:cubicBezTo>
                          <a:cubicBezTo>
                            <a:pt x="134" y="387"/>
                            <a:pt x="143" y="388"/>
                            <a:pt x="151" y="387"/>
                          </a:cubicBezTo>
                          <a:cubicBezTo>
                            <a:pt x="154" y="387"/>
                            <a:pt x="159" y="386"/>
                            <a:pt x="162" y="384"/>
                          </a:cubicBezTo>
                          <a:cubicBezTo>
                            <a:pt x="166" y="382"/>
                            <a:pt x="168" y="378"/>
                            <a:pt x="173" y="376"/>
                          </a:cubicBezTo>
                          <a:cubicBezTo>
                            <a:pt x="175" y="375"/>
                            <a:pt x="176" y="375"/>
                            <a:pt x="178" y="375"/>
                          </a:cubicBezTo>
                          <a:cubicBezTo>
                            <a:pt x="180" y="375"/>
                            <a:pt x="181" y="374"/>
                            <a:pt x="183" y="374"/>
                          </a:cubicBezTo>
                          <a:cubicBezTo>
                            <a:pt x="188" y="372"/>
                            <a:pt x="192" y="376"/>
                            <a:pt x="198" y="377"/>
                          </a:cubicBezTo>
                          <a:cubicBezTo>
                            <a:pt x="202" y="378"/>
                            <a:pt x="206" y="374"/>
                            <a:pt x="211" y="374"/>
                          </a:cubicBezTo>
                          <a:cubicBezTo>
                            <a:pt x="215" y="373"/>
                            <a:pt x="219" y="374"/>
                            <a:pt x="223" y="375"/>
                          </a:cubicBezTo>
                          <a:cubicBezTo>
                            <a:pt x="228" y="377"/>
                            <a:pt x="240" y="385"/>
                            <a:pt x="246" y="380"/>
                          </a:cubicBezTo>
                          <a:cubicBezTo>
                            <a:pt x="249" y="377"/>
                            <a:pt x="246" y="375"/>
                            <a:pt x="251" y="374"/>
                          </a:cubicBezTo>
                          <a:cubicBezTo>
                            <a:pt x="256" y="374"/>
                            <a:pt x="262" y="376"/>
                            <a:pt x="266" y="375"/>
                          </a:cubicBezTo>
                          <a:cubicBezTo>
                            <a:pt x="269" y="373"/>
                            <a:pt x="269" y="370"/>
                            <a:pt x="271" y="368"/>
                          </a:cubicBezTo>
                          <a:cubicBezTo>
                            <a:pt x="274" y="366"/>
                            <a:pt x="280" y="367"/>
                            <a:pt x="283" y="367"/>
                          </a:cubicBezTo>
                          <a:cubicBezTo>
                            <a:pt x="294" y="366"/>
                            <a:pt x="303" y="363"/>
                            <a:pt x="312" y="357"/>
                          </a:cubicBezTo>
                          <a:cubicBezTo>
                            <a:pt x="319" y="353"/>
                            <a:pt x="324" y="348"/>
                            <a:pt x="330" y="344"/>
                          </a:cubicBezTo>
                          <a:cubicBezTo>
                            <a:pt x="333" y="342"/>
                            <a:pt x="337" y="340"/>
                            <a:pt x="341" y="337"/>
                          </a:cubicBezTo>
                          <a:cubicBezTo>
                            <a:pt x="344" y="334"/>
                            <a:pt x="347" y="331"/>
                            <a:pt x="350" y="328"/>
                          </a:cubicBezTo>
                          <a:cubicBezTo>
                            <a:pt x="356" y="323"/>
                            <a:pt x="362" y="318"/>
                            <a:pt x="367" y="313"/>
                          </a:cubicBezTo>
                          <a:cubicBezTo>
                            <a:pt x="372" y="308"/>
                            <a:pt x="377" y="303"/>
                            <a:pt x="381" y="298"/>
                          </a:cubicBezTo>
                          <a:cubicBezTo>
                            <a:pt x="385" y="294"/>
                            <a:pt x="388" y="291"/>
                            <a:pt x="392" y="287"/>
                          </a:cubicBezTo>
                          <a:cubicBezTo>
                            <a:pt x="398" y="281"/>
                            <a:pt x="402" y="274"/>
                            <a:pt x="409" y="268"/>
                          </a:cubicBezTo>
                          <a:cubicBezTo>
                            <a:pt x="412" y="264"/>
                            <a:pt x="416" y="260"/>
                            <a:pt x="418" y="255"/>
                          </a:cubicBezTo>
                          <a:cubicBezTo>
                            <a:pt x="420" y="251"/>
                            <a:pt x="421" y="246"/>
                            <a:pt x="424" y="241"/>
                          </a:cubicBezTo>
                          <a:cubicBezTo>
                            <a:pt x="428" y="232"/>
                            <a:pt x="435" y="225"/>
                            <a:pt x="442" y="218"/>
                          </a:cubicBezTo>
                          <a:cubicBezTo>
                            <a:pt x="445" y="214"/>
                            <a:pt x="449" y="211"/>
                            <a:pt x="452" y="207"/>
                          </a:cubicBezTo>
                          <a:cubicBezTo>
                            <a:pt x="455" y="204"/>
                            <a:pt x="459" y="201"/>
                            <a:pt x="461" y="198"/>
                          </a:cubicBezTo>
                          <a:cubicBezTo>
                            <a:pt x="466" y="191"/>
                            <a:pt x="469" y="182"/>
                            <a:pt x="472" y="175"/>
                          </a:cubicBezTo>
                          <a:cubicBezTo>
                            <a:pt x="474" y="167"/>
                            <a:pt x="475" y="159"/>
                            <a:pt x="477" y="151"/>
                          </a:cubicBezTo>
                          <a:cubicBezTo>
                            <a:pt x="472" y="151"/>
                            <a:pt x="468" y="151"/>
                            <a:pt x="463" y="150"/>
                          </a:cubicBezTo>
                          <a:cubicBezTo>
                            <a:pt x="464" y="150"/>
                            <a:pt x="460" y="150"/>
                            <a:pt x="463" y="15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7" name="Freeform 933">
                      <a:extLst>
                        <a:ext uri="{FF2B5EF4-FFF2-40B4-BE49-F238E27FC236}">
                          <a16:creationId xmlns:a16="http://schemas.microsoft.com/office/drawing/2014/main" id="{C6975E46-F196-4BCA-BD75-8A87648EA499}"/>
                        </a:ext>
                      </a:extLst>
                    </p:cNvPr>
                    <p:cNvSpPr>
                      <a:spLocks/>
                    </p:cNvSpPr>
                    <p:nvPr/>
                  </p:nvSpPr>
                  <p:spPr bwMode="auto">
                    <a:xfrm>
                      <a:off x="6576861" y="5358525"/>
                      <a:ext cx="76200" cy="80963"/>
                    </a:xfrm>
                    <a:custGeom>
                      <a:avLst/>
                      <a:gdLst>
                        <a:gd name="T0" fmla="*/ 67 w 71"/>
                        <a:gd name="T1" fmla="*/ 35 h 75"/>
                        <a:gd name="T2" fmla="*/ 64 w 71"/>
                        <a:gd name="T3" fmla="*/ 43 h 75"/>
                        <a:gd name="T4" fmla="*/ 62 w 71"/>
                        <a:gd name="T5" fmla="*/ 51 h 75"/>
                        <a:gd name="T6" fmla="*/ 43 w 71"/>
                        <a:gd name="T7" fmla="*/ 56 h 75"/>
                        <a:gd name="T8" fmla="*/ 37 w 71"/>
                        <a:gd name="T9" fmla="*/ 64 h 75"/>
                        <a:gd name="T10" fmla="*/ 32 w 71"/>
                        <a:gd name="T11" fmla="*/ 73 h 75"/>
                        <a:gd name="T12" fmla="*/ 12 w 71"/>
                        <a:gd name="T13" fmla="*/ 63 h 75"/>
                        <a:gd name="T14" fmla="*/ 0 w 71"/>
                        <a:gd name="T15" fmla="*/ 43 h 75"/>
                        <a:gd name="T16" fmla="*/ 10 w 71"/>
                        <a:gd name="T17" fmla="*/ 29 h 75"/>
                        <a:gd name="T18" fmla="*/ 22 w 71"/>
                        <a:gd name="T19" fmla="*/ 13 h 75"/>
                        <a:gd name="T20" fmla="*/ 41 w 71"/>
                        <a:gd name="T21" fmla="*/ 4 h 75"/>
                        <a:gd name="T22" fmla="*/ 60 w 71"/>
                        <a:gd name="T23" fmla="*/ 14 h 75"/>
                        <a:gd name="T24" fmla="*/ 69 w 71"/>
                        <a:gd name="T25" fmla="*/ 24 h 75"/>
                        <a:gd name="T26" fmla="*/ 67 w 71"/>
                        <a:gd name="T27" fmla="*/ 35 h 75"/>
                        <a:gd name="T28" fmla="*/ 67 w 71"/>
                        <a:gd name="T29" fmla="*/ 3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5">
                          <a:moveTo>
                            <a:pt x="67" y="35"/>
                          </a:moveTo>
                          <a:cubicBezTo>
                            <a:pt x="65" y="38"/>
                            <a:pt x="64" y="40"/>
                            <a:pt x="64" y="43"/>
                          </a:cubicBezTo>
                          <a:cubicBezTo>
                            <a:pt x="64" y="46"/>
                            <a:pt x="64" y="49"/>
                            <a:pt x="62" y="51"/>
                          </a:cubicBezTo>
                          <a:cubicBezTo>
                            <a:pt x="58" y="56"/>
                            <a:pt x="49" y="53"/>
                            <a:pt x="43" y="56"/>
                          </a:cubicBezTo>
                          <a:cubicBezTo>
                            <a:pt x="40" y="58"/>
                            <a:pt x="38" y="61"/>
                            <a:pt x="37" y="64"/>
                          </a:cubicBezTo>
                          <a:cubicBezTo>
                            <a:pt x="35" y="67"/>
                            <a:pt x="34" y="71"/>
                            <a:pt x="32" y="73"/>
                          </a:cubicBezTo>
                          <a:cubicBezTo>
                            <a:pt x="27" y="75"/>
                            <a:pt x="15" y="67"/>
                            <a:pt x="12" y="63"/>
                          </a:cubicBezTo>
                          <a:cubicBezTo>
                            <a:pt x="7" y="59"/>
                            <a:pt x="1" y="51"/>
                            <a:pt x="0" y="43"/>
                          </a:cubicBezTo>
                          <a:cubicBezTo>
                            <a:pt x="0" y="37"/>
                            <a:pt x="7" y="34"/>
                            <a:pt x="10" y="29"/>
                          </a:cubicBezTo>
                          <a:cubicBezTo>
                            <a:pt x="13" y="24"/>
                            <a:pt x="17" y="17"/>
                            <a:pt x="22" y="13"/>
                          </a:cubicBezTo>
                          <a:cubicBezTo>
                            <a:pt x="28" y="9"/>
                            <a:pt x="35" y="6"/>
                            <a:pt x="41" y="4"/>
                          </a:cubicBezTo>
                          <a:cubicBezTo>
                            <a:pt x="49" y="0"/>
                            <a:pt x="54" y="8"/>
                            <a:pt x="60" y="14"/>
                          </a:cubicBezTo>
                          <a:cubicBezTo>
                            <a:pt x="63" y="17"/>
                            <a:pt x="66" y="20"/>
                            <a:pt x="69" y="24"/>
                          </a:cubicBezTo>
                          <a:cubicBezTo>
                            <a:pt x="71" y="28"/>
                            <a:pt x="70" y="31"/>
                            <a:pt x="67" y="35"/>
                          </a:cubicBezTo>
                          <a:cubicBezTo>
                            <a:pt x="68" y="35"/>
                            <a:pt x="68" y="34"/>
                            <a:pt x="67" y="3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8" name="Freeform 934">
                      <a:extLst>
                        <a:ext uri="{FF2B5EF4-FFF2-40B4-BE49-F238E27FC236}">
                          <a16:creationId xmlns:a16="http://schemas.microsoft.com/office/drawing/2014/main" id="{A2EF3061-59ED-444D-9D08-AF25CD5C9134}"/>
                        </a:ext>
                      </a:extLst>
                    </p:cNvPr>
                    <p:cNvSpPr>
                      <a:spLocks/>
                    </p:cNvSpPr>
                    <p:nvPr/>
                  </p:nvSpPr>
                  <p:spPr bwMode="auto">
                    <a:xfrm>
                      <a:off x="6646711" y="5396625"/>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1"/>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9" name="Freeform 935">
                      <a:extLst>
                        <a:ext uri="{FF2B5EF4-FFF2-40B4-BE49-F238E27FC236}">
                          <a16:creationId xmlns:a16="http://schemas.microsoft.com/office/drawing/2014/main" id="{EF7DD8FE-D2C3-4C8D-A21F-01A391FAC945}"/>
                        </a:ext>
                      </a:extLst>
                    </p:cNvPr>
                    <p:cNvSpPr>
                      <a:spLocks/>
                    </p:cNvSpPr>
                    <p:nvPr/>
                  </p:nvSpPr>
                  <p:spPr bwMode="auto">
                    <a:xfrm>
                      <a:off x="6578448" y="5363287"/>
                      <a:ext cx="69850" cy="71438"/>
                    </a:xfrm>
                    <a:custGeom>
                      <a:avLst/>
                      <a:gdLst>
                        <a:gd name="T0" fmla="*/ 56 w 65"/>
                        <a:gd name="T1" fmla="*/ 13 h 66"/>
                        <a:gd name="T2" fmla="*/ 55 w 65"/>
                        <a:gd name="T3" fmla="*/ 13 h 66"/>
                        <a:gd name="T4" fmla="*/ 56 w 65"/>
                        <a:gd name="T5" fmla="*/ 13 h 66"/>
                        <a:gd name="T6" fmla="*/ 38 w 65"/>
                        <a:gd name="T7" fmla="*/ 4 h 66"/>
                        <a:gd name="T8" fmla="*/ 17 w 65"/>
                        <a:gd name="T9" fmla="*/ 17 h 66"/>
                        <a:gd name="T10" fmla="*/ 10 w 65"/>
                        <a:gd name="T11" fmla="*/ 29 h 66"/>
                        <a:gd name="T12" fmla="*/ 3 w 65"/>
                        <a:gd name="T13" fmla="*/ 38 h 66"/>
                        <a:gd name="T14" fmla="*/ 16 w 65"/>
                        <a:gd name="T15" fmla="*/ 59 h 66"/>
                        <a:gd name="T16" fmla="*/ 27 w 65"/>
                        <a:gd name="T17" fmla="*/ 65 h 66"/>
                        <a:gd name="T18" fmla="*/ 31 w 65"/>
                        <a:gd name="T19" fmla="*/ 60 h 66"/>
                        <a:gd name="T20" fmla="*/ 52 w 65"/>
                        <a:gd name="T21" fmla="*/ 46 h 66"/>
                        <a:gd name="T22" fmla="*/ 59 w 65"/>
                        <a:gd name="T23" fmla="*/ 34 h 66"/>
                        <a:gd name="T24" fmla="*/ 64 w 65"/>
                        <a:gd name="T25" fmla="*/ 24 h 66"/>
                        <a:gd name="T26" fmla="*/ 56 w 65"/>
                        <a:gd name="T2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56" y="13"/>
                          </a:moveTo>
                          <a:cubicBezTo>
                            <a:pt x="59" y="16"/>
                            <a:pt x="56" y="13"/>
                            <a:pt x="55" y="13"/>
                          </a:cubicBezTo>
                          <a:cubicBezTo>
                            <a:pt x="55" y="13"/>
                            <a:pt x="55" y="13"/>
                            <a:pt x="56" y="13"/>
                          </a:cubicBezTo>
                          <a:cubicBezTo>
                            <a:pt x="50" y="7"/>
                            <a:pt x="47" y="0"/>
                            <a:pt x="38" y="4"/>
                          </a:cubicBezTo>
                          <a:cubicBezTo>
                            <a:pt x="31" y="7"/>
                            <a:pt x="22" y="11"/>
                            <a:pt x="17" y="17"/>
                          </a:cubicBezTo>
                          <a:cubicBezTo>
                            <a:pt x="14" y="21"/>
                            <a:pt x="13" y="25"/>
                            <a:pt x="10" y="29"/>
                          </a:cubicBezTo>
                          <a:cubicBezTo>
                            <a:pt x="8" y="32"/>
                            <a:pt x="4" y="34"/>
                            <a:pt x="3" y="38"/>
                          </a:cubicBezTo>
                          <a:cubicBezTo>
                            <a:pt x="0" y="45"/>
                            <a:pt x="10" y="56"/>
                            <a:pt x="16" y="59"/>
                          </a:cubicBezTo>
                          <a:cubicBezTo>
                            <a:pt x="18" y="61"/>
                            <a:pt x="25" y="66"/>
                            <a:pt x="27" y="65"/>
                          </a:cubicBezTo>
                          <a:cubicBezTo>
                            <a:pt x="29" y="65"/>
                            <a:pt x="30" y="61"/>
                            <a:pt x="31" y="60"/>
                          </a:cubicBezTo>
                          <a:cubicBezTo>
                            <a:pt x="36" y="51"/>
                            <a:pt x="42" y="47"/>
                            <a:pt x="52" y="46"/>
                          </a:cubicBezTo>
                          <a:cubicBezTo>
                            <a:pt x="60" y="45"/>
                            <a:pt x="57" y="41"/>
                            <a:pt x="59" y="34"/>
                          </a:cubicBezTo>
                          <a:cubicBezTo>
                            <a:pt x="60" y="31"/>
                            <a:pt x="65" y="27"/>
                            <a:pt x="64" y="24"/>
                          </a:cubicBezTo>
                          <a:cubicBezTo>
                            <a:pt x="64" y="20"/>
                            <a:pt x="58" y="15"/>
                            <a:pt x="56"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0" name="Freeform 936">
                      <a:extLst>
                        <a:ext uri="{FF2B5EF4-FFF2-40B4-BE49-F238E27FC236}">
                          <a16:creationId xmlns:a16="http://schemas.microsoft.com/office/drawing/2014/main" id="{02552F73-CF7A-4EC3-9353-AAB037F9A9D3}"/>
                        </a:ext>
                      </a:extLst>
                    </p:cNvPr>
                    <p:cNvSpPr>
                      <a:spLocks/>
                    </p:cNvSpPr>
                    <p:nvPr/>
                  </p:nvSpPr>
                  <p:spPr bwMode="auto">
                    <a:xfrm>
                      <a:off x="6097435" y="4982283"/>
                      <a:ext cx="420688" cy="390530"/>
                    </a:xfrm>
                    <a:custGeom>
                      <a:avLst/>
                      <a:gdLst>
                        <a:gd name="T0" fmla="*/ 151 w 391"/>
                        <a:gd name="T1" fmla="*/ 341 h 366"/>
                        <a:gd name="T2" fmla="*/ 164 w 391"/>
                        <a:gd name="T3" fmla="*/ 346 h 366"/>
                        <a:gd name="T4" fmla="*/ 177 w 391"/>
                        <a:gd name="T5" fmla="*/ 363 h 366"/>
                        <a:gd name="T6" fmla="*/ 209 w 391"/>
                        <a:gd name="T7" fmla="*/ 366 h 366"/>
                        <a:gd name="T8" fmla="*/ 220 w 391"/>
                        <a:gd name="T9" fmla="*/ 359 h 366"/>
                        <a:gd name="T10" fmla="*/ 238 w 391"/>
                        <a:gd name="T11" fmla="*/ 347 h 366"/>
                        <a:gd name="T12" fmla="*/ 238 w 391"/>
                        <a:gd name="T13" fmla="*/ 177 h 366"/>
                        <a:gd name="T14" fmla="*/ 240 w 391"/>
                        <a:gd name="T15" fmla="*/ 153 h 366"/>
                        <a:gd name="T16" fmla="*/ 266 w 391"/>
                        <a:gd name="T17" fmla="*/ 149 h 366"/>
                        <a:gd name="T18" fmla="*/ 267 w 391"/>
                        <a:gd name="T19" fmla="*/ 98 h 366"/>
                        <a:gd name="T20" fmla="*/ 269 w 391"/>
                        <a:gd name="T21" fmla="*/ 41 h 366"/>
                        <a:gd name="T22" fmla="*/ 305 w 391"/>
                        <a:gd name="T23" fmla="*/ 34 h 366"/>
                        <a:gd name="T24" fmla="*/ 338 w 391"/>
                        <a:gd name="T25" fmla="*/ 33 h 366"/>
                        <a:gd name="T26" fmla="*/ 360 w 391"/>
                        <a:gd name="T27" fmla="*/ 32 h 366"/>
                        <a:gd name="T28" fmla="*/ 391 w 391"/>
                        <a:gd name="T29" fmla="*/ 25 h 366"/>
                        <a:gd name="T30" fmla="*/ 348 w 391"/>
                        <a:gd name="T31" fmla="*/ 20 h 366"/>
                        <a:gd name="T32" fmla="*/ 334 w 391"/>
                        <a:gd name="T33" fmla="*/ 20 h 366"/>
                        <a:gd name="T34" fmla="*/ 291 w 391"/>
                        <a:gd name="T35" fmla="*/ 29 h 366"/>
                        <a:gd name="T36" fmla="*/ 226 w 391"/>
                        <a:gd name="T37" fmla="*/ 28 h 366"/>
                        <a:gd name="T38" fmla="*/ 190 w 391"/>
                        <a:gd name="T39" fmla="*/ 15 h 366"/>
                        <a:gd name="T40" fmla="*/ 78 w 391"/>
                        <a:gd name="T41" fmla="*/ 16 h 366"/>
                        <a:gd name="T42" fmla="*/ 57 w 391"/>
                        <a:gd name="T43" fmla="*/ 12 h 366"/>
                        <a:gd name="T44" fmla="*/ 24 w 391"/>
                        <a:gd name="T45" fmla="*/ 11 h 366"/>
                        <a:gd name="T46" fmla="*/ 9 w 391"/>
                        <a:gd name="T47" fmla="*/ 45 h 366"/>
                        <a:gd name="T48" fmla="*/ 31 w 391"/>
                        <a:gd name="T49" fmla="*/ 80 h 366"/>
                        <a:gd name="T50" fmla="*/ 67 w 391"/>
                        <a:gd name="T51" fmla="*/ 150 h 366"/>
                        <a:gd name="T52" fmla="*/ 80 w 391"/>
                        <a:gd name="T53" fmla="*/ 183 h 366"/>
                        <a:gd name="T54" fmla="*/ 78 w 391"/>
                        <a:gd name="T55" fmla="*/ 216 h 366"/>
                        <a:gd name="T56" fmla="*/ 89 w 391"/>
                        <a:gd name="T57" fmla="*/ 263 h 366"/>
                        <a:gd name="T58" fmla="*/ 105 w 391"/>
                        <a:gd name="T59" fmla="*/ 321 h 366"/>
                        <a:gd name="T60" fmla="*/ 126 w 391"/>
                        <a:gd name="T61" fmla="*/ 349 h 366"/>
                        <a:gd name="T62" fmla="*/ 151 w 391"/>
                        <a:gd name="T63" fmla="*/ 34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366">
                          <a:moveTo>
                            <a:pt x="151" y="341"/>
                          </a:moveTo>
                          <a:cubicBezTo>
                            <a:pt x="150" y="341"/>
                            <a:pt x="150" y="341"/>
                            <a:pt x="151" y="341"/>
                          </a:cubicBezTo>
                          <a:cubicBezTo>
                            <a:pt x="152" y="340"/>
                            <a:pt x="152" y="340"/>
                            <a:pt x="151" y="341"/>
                          </a:cubicBezTo>
                          <a:cubicBezTo>
                            <a:pt x="157" y="339"/>
                            <a:pt x="161" y="342"/>
                            <a:pt x="164" y="346"/>
                          </a:cubicBezTo>
                          <a:cubicBezTo>
                            <a:pt x="167" y="350"/>
                            <a:pt x="164" y="353"/>
                            <a:pt x="165" y="357"/>
                          </a:cubicBezTo>
                          <a:cubicBezTo>
                            <a:pt x="167" y="360"/>
                            <a:pt x="174" y="362"/>
                            <a:pt x="177" y="363"/>
                          </a:cubicBezTo>
                          <a:cubicBezTo>
                            <a:pt x="182" y="365"/>
                            <a:pt x="186" y="365"/>
                            <a:pt x="192" y="366"/>
                          </a:cubicBezTo>
                          <a:cubicBezTo>
                            <a:pt x="198" y="366"/>
                            <a:pt x="203" y="366"/>
                            <a:pt x="209" y="366"/>
                          </a:cubicBezTo>
                          <a:cubicBezTo>
                            <a:pt x="211" y="365"/>
                            <a:pt x="213" y="366"/>
                            <a:pt x="215" y="365"/>
                          </a:cubicBezTo>
                          <a:cubicBezTo>
                            <a:pt x="218" y="363"/>
                            <a:pt x="218" y="360"/>
                            <a:pt x="220" y="359"/>
                          </a:cubicBezTo>
                          <a:cubicBezTo>
                            <a:pt x="223" y="354"/>
                            <a:pt x="229" y="354"/>
                            <a:pt x="235" y="352"/>
                          </a:cubicBezTo>
                          <a:cubicBezTo>
                            <a:pt x="238" y="351"/>
                            <a:pt x="238" y="350"/>
                            <a:pt x="238" y="347"/>
                          </a:cubicBezTo>
                          <a:cubicBezTo>
                            <a:pt x="239" y="312"/>
                            <a:pt x="238" y="278"/>
                            <a:pt x="238" y="243"/>
                          </a:cubicBezTo>
                          <a:cubicBezTo>
                            <a:pt x="238" y="221"/>
                            <a:pt x="238" y="199"/>
                            <a:pt x="238" y="177"/>
                          </a:cubicBezTo>
                          <a:cubicBezTo>
                            <a:pt x="238" y="172"/>
                            <a:pt x="239" y="167"/>
                            <a:pt x="239" y="163"/>
                          </a:cubicBezTo>
                          <a:cubicBezTo>
                            <a:pt x="239" y="159"/>
                            <a:pt x="238" y="155"/>
                            <a:pt x="240" y="153"/>
                          </a:cubicBezTo>
                          <a:cubicBezTo>
                            <a:pt x="243" y="149"/>
                            <a:pt x="249" y="150"/>
                            <a:pt x="253" y="150"/>
                          </a:cubicBezTo>
                          <a:cubicBezTo>
                            <a:pt x="256" y="150"/>
                            <a:pt x="264" y="151"/>
                            <a:pt x="266" y="149"/>
                          </a:cubicBezTo>
                          <a:cubicBezTo>
                            <a:pt x="269" y="147"/>
                            <a:pt x="267" y="136"/>
                            <a:pt x="267" y="133"/>
                          </a:cubicBezTo>
                          <a:cubicBezTo>
                            <a:pt x="267" y="122"/>
                            <a:pt x="267" y="110"/>
                            <a:pt x="267" y="98"/>
                          </a:cubicBezTo>
                          <a:cubicBezTo>
                            <a:pt x="267" y="86"/>
                            <a:pt x="267" y="73"/>
                            <a:pt x="267" y="61"/>
                          </a:cubicBezTo>
                          <a:cubicBezTo>
                            <a:pt x="267" y="56"/>
                            <a:pt x="265" y="45"/>
                            <a:pt x="269" y="41"/>
                          </a:cubicBezTo>
                          <a:cubicBezTo>
                            <a:pt x="273" y="38"/>
                            <a:pt x="279" y="38"/>
                            <a:pt x="284" y="37"/>
                          </a:cubicBezTo>
                          <a:cubicBezTo>
                            <a:pt x="291" y="36"/>
                            <a:pt x="298" y="35"/>
                            <a:pt x="305" y="34"/>
                          </a:cubicBezTo>
                          <a:cubicBezTo>
                            <a:pt x="311" y="34"/>
                            <a:pt x="318" y="33"/>
                            <a:pt x="324" y="32"/>
                          </a:cubicBezTo>
                          <a:cubicBezTo>
                            <a:pt x="328" y="32"/>
                            <a:pt x="334" y="30"/>
                            <a:pt x="338" y="33"/>
                          </a:cubicBezTo>
                          <a:cubicBezTo>
                            <a:pt x="340" y="36"/>
                            <a:pt x="340" y="42"/>
                            <a:pt x="345" y="42"/>
                          </a:cubicBezTo>
                          <a:cubicBezTo>
                            <a:pt x="349" y="42"/>
                            <a:pt x="356" y="35"/>
                            <a:pt x="360" y="32"/>
                          </a:cubicBezTo>
                          <a:cubicBezTo>
                            <a:pt x="365" y="29"/>
                            <a:pt x="368" y="27"/>
                            <a:pt x="374" y="26"/>
                          </a:cubicBezTo>
                          <a:cubicBezTo>
                            <a:pt x="380" y="25"/>
                            <a:pt x="386" y="25"/>
                            <a:pt x="391" y="25"/>
                          </a:cubicBezTo>
                          <a:cubicBezTo>
                            <a:pt x="387" y="19"/>
                            <a:pt x="377" y="18"/>
                            <a:pt x="371" y="18"/>
                          </a:cubicBezTo>
                          <a:cubicBezTo>
                            <a:pt x="363" y="18"/>
                            <a:pt x="355" y="19"/>
                            <a:pt x="348" y="20"/>
                          </a:cubicBezTo>
                          <a:cubicBezTo>
                            <a:pt x="344" y="21"/>
                            <a:pt x="342" y="20"/>
                            <a:pt x="339" y="19"/>
                          </a:cubicBezTo>
                          <a:cubicBezTo>
                            <a:pt x="338" y="19"/>
                            <a:pt x="336" y="20"/>
                            <a:pt x="334" y="20"/>
                          </a:cubicBezTo>
                          <a:cubicBezTo>
                            <a:pt x="329" y="21"/>
                            <a:pt x="324" y="23"/>
                            <a:pt x="319" y="24"/>
                          </a:cubicBezTo>
                          <a:cubicBezTo>
                            <a:pt x="310" y="27"/>
                            <a:pt x="301" y="29"/>
                            <a:pt x="291" y="29"/>
                          </a:cubicBezTo>
                          <a:cubicBezTo>
                            <a:pt x="278" y="30"/>
                            <a:pt x="264" y="30"/>
                            <a:pt x="250" y="29"/>
                          </a:cubicBezTo>
                          <a:cubicBezTo>
                            <a:pt x="242" y="29"/>
                            <a:pt x="234" y="29"/>
                            <a:pt x="226" y="28"/>
                          </a:cubicBezTo>
                          <a:cubicBezTo>
                            <a:pt x="219" y="28"/>
                            <a:pt x="211" y="28"/>
                            <a:pt x="205" y="25"/>
                          </a:cubicBezTo>
                          <a:cubicBezTo>
                            <a:pt x="199" y="22"/>
                            <a:pt x="196" y="15"/>
                            <a:pt x="190" y="15"/>
                          </a:cubicBezTo>
                          <a:cubicBezTo>
                            <a:pt x="186" y="14"/>
                            <a:pt x="181" y="15"/>
                            <a:pt x="177" y="15"/>
                          </a:cubicBezTo>
                          <a:cubicBezTo>
                            <a:pt x="144" y="15"/>
                            <a:pt x="111" y="16"/>
                            <a:pt x="78" y="16"/>
                          </a:cubicBezTo>
                          <a:cubicBezTo>
                            <a:pt x="74" y="16"/>
                            <a:pt x="70" y="17"/>
                            <a:pt x="66" y="16"/>
                          </a:cubicBezTo>
                          <a:cubicBezTo>
                            <a:pt x="62" y="16"/>
                            <a:pt x="59" y="14"/>
                            <a:pt x="57" y="12"/>
                          </a:cubicBezTo>
                          <a:cubicBezTo>
                            <a:pt x="54" y="9"/>
                            <a:pt x="51" y="5"/>
                            <a:pt x="48" y="3"/>
                          </a:cubicBezTo>
                          <a:cubicBezTo>
                            <a:pt x="39" y="0"/>
                            <a:pt x="31" y="8"/>
                            <a:pt x="24" y="11"/>
                          </a:cubicBezTo>
                          <a:cubicBezTo>
                            <a:pt x="17" y="15"/>
                            <a:pt x="8" y="13"/>
                            <a:pt x="0" y="12"/>
                          </a:cubicBezTo>
                          <a:cubicBezTo>
                            <a:pt x="1" y="24"/>
                            <a:pt x="0" y="36"/>
                            <a:pt x="9" y="45"/>
                          </a:cubicBezTo>
                          <a:cubicBezTo>
                            <a:pt x="14" y="50"/>
                            <a:pt x="16" y="56"/>
                            <a:pt x="20" y="62"/>
                          </a:cubicBezTo>
                          <a:cubicBezTo>
                            <a:pt x="24" y="68"/>
                            <a:pt x="27" y="74"/>
                            <a:pt x="31" y="80"/>
                          </a:cubicBezTo>
                          <a:cubicBezTo>
                            <a:pt x="38" y="91"/>
                            <a:pt x="42" y="103"/>
                            <a:pt x="47" y="115"/>
                          </a:cubicBezTo>
                          <a:cubicBezTo>
                            <a:pt x="53" y="127"/>
                            <a:pt x="60" y="139"/>
                            <a:pt x="67" y="150"/>
                          </a:cubicBezTo>
                          <a:cubicBezTo>
                            <a:pt x="70" y="156"/>
                            <a:pt x="73" y="161"/>
                            <a:pt x="76" y="166"/>
                          </a:cubicBezTo>
                          <a:cubicBezTo>
                            <a:pt x="80" y="171"/>
                            <a:pt x="80" y="176"/>
                            <a:pt x="80" y="183"/>
                          </a:cubicBezTo>
                          <a:cubicBezTo>
                            <a:pt x="80" y="189"/>
                            <a:pt x="79" y="194"/>
                            <a:pt x="78" y="200"/>
                          </a:cubicBezTo>
                          <a:cubicBezTo>
                            <a:pt x="78" y="205"/>
                            <a:pt x="78" y="210"/>
                            <a:pt x="78" y="216"/>
                          </a:cubicBezTo>
                          <a:cubicBezTo>
                            <a:pt x="79" y="226"/>
                            <a:pt x="87" y="233"/>
                            <a:pt x="89" y="243"/>
                          </a:cubicBezTo>
                          <a:cubicBezTo>
                            <a:pt x="91" y="249"/>
                            <a:pt x="90" y="257"/>
                            <a:pt x="89" y="263"/>
                          </a:cubicBezTo>
                          <a:cubicBezTo>
                            <a:pt x="89" y="268"/>
                            <a:pt x="90" y="272"/>
                            <a:pt x="91" y="277"/>
                          </a:cubicBezTo>
                          <a:cubicBezTo>
                            <a:pt x="96" y="292"/>
                            <a:pt x="100" y="307"/>
                            <a:pt x="105" y="321"/>
                          </a:cubicBezTo>
                          <a:cubicBezTo>
                            <a:pt x="107" y="329"/>
                            <a:pt x="112" y="335"/>
                            <a:pt x="118" y="341"/>
                          </a:cubicBezTo>
                          <a:cubicBezTo>
                            <a:pt x="120" y="344"/>
                            <a:pt x="123" y="347"/>
                            <a:pt x="126" y="349"/>
                          </a:cubicBezTo>
                          <a:cubicBezTo>
                            <a:pt x="129" y="352"/>
                            <a:pt x="133" y="353"/>
                            <a:pt x="135" y="356"/>
                          </a:cubicBezTo>
                          <a:cubicBezTo>
                            <a:pt x="139" y="351"/>
                            <a:pt x="144" y="342"/>
                            <a:pt x="151" y="34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1" name="Rectangle 937">
                      <a:extLst>
                        <a:ext uri="{FF2B5EF4-FFF2-40B4-BE49-F238E27FC236}">
                          <a16:creationId xmlns:a16="http://schemas.microsoft.com/office/drawing/2014/main" id="{F1928BC6-B27B-47E7-9FA3-0211FC9FC887}"/>
                        </a:ext>
                      </a:extLst>
                    </p:cNvPr>
                    <p:cNvSpPr>
                      <a:spLocks noChangeArrowheads="1"/>
                    </p:cNvSpPr>
                    <p:nvPr/>
                  </p:nvSpPr>
                  <p:spPr bwMode="auto">
                    <a:xfrm>
                      <a:off x="6259360" y="5345824"/>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2" name="Freeform 938">
                      <a:extLst>
                        <a:ext uri="{FF2B5EF4-FFF2-40B4-BE49-F238E27FC236}">
                          <a16:creationId xmlns:a16="http://schemas.microsoft.com/office/drawing/2014/main" id="{DEDC9E50-095D-4188-BA1A-BDBDC670B67E}"/>
                        </a:ext>
                      </a:extLst>
                    </p:cNvPr>
                    <p:cNvSpPr>
                      <a:spLocks/>
                    </p:cNvSpPr>
                    <p:nvPr/>
                  </p:nvSpPr>
                  <p:spPr bwMode="auto">
                    <a:xfrm>
                      <a:off x="6094260" y="4631441"/>
                      <a:ext cx="385763" cy="379417"/>
                    </a:xfrm>
                    <a:custGeom>
                      <a:avLst/>
                      <a:gdLst>
                        <a:gd name="T0" fmla="*/ 23 w 358"/>
                        <a:gd name="T1" fmla="*/ 338 h 356"/>
                        <a:gd name="T2" fmla="*/ 40 w 358"/>
                        <a:gd name="T3" fmla="*/ 329 h 356"/>
                        <a:gd name="T4" fmla="*/ 68 w 358"/>
                        <a:gd name="T5" fmla="*/ 342 h 356"/>
                        <a:gd name="T6" fmla="*/ 151 w 358"/>
                        <a:gd name="T7" fmla="*/ 340 h 356"/>
                        <a:gd name="T8" fmla="*/ 195 w 358"/>
                        <a:gd name="T9" fmla="*/ 340 h 356"/>
                        <a:gd name="T10" fmla="*/ 223 w 358"/>
                        <a:gd name="T11" fmla="*/ 353 h 356"/>
                        <a:gd name="T12" fmla="*/ 274 w 358"/>
                        <a:gd name="T13" fmla="*/ 355 h 356"/>
                        <a:gd name="T14" fmla="*/ 337 w 358"/>
                        <a:gd name="T15" fmla="*/ 345 h 356"/>
                        <a:gd name="T16" fmla="*/ 299 w 358"/>
                        <a:gd name="T17" fmla="*/ 305 h 356"/>
                        <a:gd name="T18" fmla="*/ 299 w 358"/>
                        <a:gd name="T19" fmla="*/ 258 h 356"/>
                        <a:gd name="T20" fmla="*/ 305 w 358"/>
                        <a:gd name="T21" fmla="*/ 209 h 356"/>
                        <a:gd name="T22" fmla="*/ 343 w 358"/>
                        <a:gd name="T23" fmla="*/ 210 h 356"/>
                        <a:gd name="T24" fmla="*/ 354 w 358"/>
                        <a:gd name="T25" fmla="*/ 199 h 356"/>
                        <a:gd name="T26" fmla="*/ 357 w 358"/>
                        <a:gd name="T27" fmla="*/ 154 h 356"/>
                        <a:gd name="T28" fmla="*/ 331 w 358"/>
                        <a:gd name="T29" fmla="*/ 156 h 356"/>
                        <a:gd name="T30" fmla="*/ 309 w 358"/>
                        <a:gd name="T31" fmla="*/ 159 h 356"/>
                        <a:gd name="T32" fmla="*/ 307 w 358"/>
                        <a:gd name="T33" fmla="*/ 141 h 356"/>
                        <a:gd name="T34" fmla="*/ 296 w 358"/>
                        <a:gd name="T35" fmla="*/ 113 h 356"/>
                        <a:gd name="T36" fmla="*/ 296 w 358"/>
                        <a:gd name="T37" fmla="*/ 80 h 356"/>
                        <a:gd name="T38" fmla="*/ 292 w 358"/>
                        <a:gd name="T39" fmla="*/ 58 h 356"/>
                        <a:gd name="T40" fmla="*/ 263 w 358"/>
                        <a:gd name="T41" fmla="*/ 44 h 356"/>
                        <a:gd name="T42" fmla="*/ 252 w 358"/>
                        <a:gd name="T43" fmla="*/ 34 h 356"/>
                        <a:gd name="T44" fmla="*/ 232 w 358"/>
                        <a:gd name="T45" fmla="*/ 36 h 356"/>
                        <a:gd name="T46" fmla="*/ 226 w 358"/>
                        <a:gd name="T47" fmla="*/ 61 h 356"/>
                        <a:gd name="T48" fmla="*/ 193 w 358"/>
                        <a:gd name="T49" fmla="*/ 68 h 356"/>
                        <a:gd name="T50" fmla="*/ 163 w 358"/>
                        <a:gd name="T51" fmla="*/ 56 h 356"/>
                        <a:gd name="T52" fmla="*/ 146 w 358"/>
                        <a:gd name="T53" fmla="*/ 19 h 356"/>
                        <a:gd name="T54" fmla="*/ 124 w 358"/>
                        <a:gd name="T55" fmla="*/ 3 h 356"/>
                        <a:gd name="T56" fmla="*/ 25 w 358"/>
                        <a:gd name="T57" fmla="*/ 9 h 356"/>
                        <a:gd name="T58" fmla="*/ 20 w 358"/>
                        <a:gd name="T59" fmla="*/ 14 h 356"/>
                        <a:gd name="T60" fmla="*/ 36 w 358"/>
                        <a:gd name="T61" fmla="*/ 40 h 356"/>
                        <a:gd name="T62" fmla="*/ 44 w 358"/>
                        <a:gd name="T63" fmla="*/ 61 h 356"/>
                        <a:gd name="T64" fmla="*/ 48 w 358"/>
                        <a:gd name="T65" fmla="*/ 87 h 356"/>
                        <a:gd name="T66" fmla="*/ 47 w 358"/>
                        <a:gd name="T67" fmla="*/ 113 h 356"/>
                        <a:gd name="T68" fmla="*/ 58 w 358"/>
                        <a:gd name="T69" fmla="*/ 135 h 356"/>
                        <a:gd name="T70" fmla="*/ 63 w 358"/>
                        <a:gd name="T71" fmla="*/ 169 h 356"/>
                        <a:gd name="T72" fmla="*/ 56 w 358"/>
                        <a:gd name="T73" fmla="*/ 188 h 356"/>
                        <a:gd name="T74" fmla="*/ 43 w 358"/>
                        <a:gd name="T75" fmla="*/ 201 h 356"/>
                        <a:gd name="T76" fmla="*/ 22 w 358"/>
                        <a:gd name="T77" fmla="*/ 240 h 356"/>
                        <a:gd name="T78" fmla="*/ 12 w 358"/>
                        <a:gd name="T79" fmla="*/ 271 h 356"/>
                        <a:gd name="T80" fmla="*/ 1 w 358"/>
                        <a:gd name="T81" fmla="*/ 297 h 356"/>
                        <a:gd name="T82" fmla="*/ 1 w 358"/>
                        <a:gd name="T83" fmla="*/ 325 h 356"/>
                        <a:gd name="T84" fmla="*/ 2 w 358"/>
                        <a:gd name="T85" fmla="*/ 33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8" h="356">
                          <a:moveTo>
                            <a:pt x="13" y="338"/>
                          </a:moveTo>
                          <a:cubicBezTo>
                            <a:pt x="16" y="338"/>
                            <a:pt x="20" y="339"/>
                            <a:pt x="23" y="338"/>
                          </a:cubicBezTo>
                          <a:cubicBezTo>
                            <a:pt x="23" y="338"/>
                            <a:pt x="23" y="338"/>
                            <a:pt x="23" y="338"/>
                          </a:cubicBezTo>
                          <a:cubicBezTo>
                            <a:pt x="29" y="336"/>
                            <a:pt x="34" y="331"/>
                            <a:pt x="40" y="329"/>
                          </a:cubicBezTo>
                          <a:cubicBezTo>
                            <a:pt x="46" y="327"/>
                            <a:pt x="51" y="327"/>
                            <a:pt x="56" y="332"/>
                          </a:cubicBezTo>
                          <a:cubicBezTo>
                            <a:pt x="59" y="336"/>
                            <a:pt x="62" y="341"/>
                            <a:pt x="68" y="342"/>
                          </a:cubicBezTo>
                          <a:cubicBezTo>
                            <a:pt x="70" y="342"/>
                            <a:pt x="73" y="342"/>
                            <a:pt x="75" y="342"/>
                          </a:cubicBezTo>
                          <a:cubicBezTo>
                            <a:pt x="100" y="341"/>
                            <a:pt x="125" y="341"/>
                            <a:pt x="151" y="340"/>
                          </a:cubicBezTo>
                          <a:cubicBezTo>
                            <a:pt x="163" y="340"/>
                            <a:pt x="174" y="340"/>
                            <a:pt x="186" y="340"/>
                          </a:cubicBezTo>
                          <a:cubicBezTo>
                            <a:pt x="189" y="340"/>
                            <a:pt x="192" y="339"/>
                            <a:pt x="195" y="340"/>
                          </a:cubicBezTo>
                          <a:cubicBezTo>
                            <a:pt x="201" y="342"/>
                            <a:pt x="204" y="349"/>
                            <a:pt x="209" y="351"/>
                          </a:cubicBezTo>
                          <a:cubicBezTo>
                            <a:pt x="213" y="353"/>
                            <a:pt x="219" y="353"/>
                            <a:pt x="223" y="353"/>
                          </a:cubicBezTo>
                          <a:cubicBezTo>
                            <a:pt x="230" y="354"/>
                            <a:pt x="237" y="354"/>
                            <a:pt x="245" y="354"/>
                          </a:cubicBezTo>
                          <a:cubicBezTo>
                            <a:pt x="254" y="355"/>
                            <a:pt x="264" y="355"/>
                            <a:pt x="274" y="355"/>
                          </a:cubicBezTo>
                          <a:cubicBezTo>
                            <a:pt x="285" y="355"/>
                            <a:pt x="295" y="356"/>
                            <a:pt x="305" y="353"/>
                          </a:cubicBezTo>
                          <a:cubicBezTo>
                            <a:pt x="316" y="351"/>
                            <a:pt x="326" y="348"/>
                            <a:pt x="337" y="345"/>
                          </a:cubicBezTo>
                          <a:cubicBezTo>
                            <a:pt x="329" y="339"/>
                            <a:pt x="321" y="332"/>
                            <a:pt x="314" y="325"/>
                          </a:cubicBezTo>
                          <a:cubicBezTo>
                            <a:pt x="307" y="319"/>
                            <a:pt x="301" y="314"/>
                            <a:pt x="299" y="305"/>
                          </a:cubicBezTo>
                          <a:cubicBezTo>
                            <a:pt x="298" y="298"/>
                            <a:pt x="299" y="290"/>
                            <a:pt x="299" y="282"/>
                          </a:cubicBezTo>
                          <a:cubicBezTo>
                            <a:pt x="299" y="274"/>
                            <a:pt x="299" y="266"/>
                            <a:pt x="299" y="258"/>
                          </a:cubicBezTo>
                          <a:cubicBezTo>
                            <a:pt x="299" y="247"/>
                            <a:pt x="299" y="236"/>
                            <a:pt x="299" y="225"/>
                          </a:cubicBezTo>
                          <a:cubicBezTo>
                            <a:pt x="299" y="220"/>
                            <a:pt x="297" y="210"/>
                            <a:pt x="305" y="209"/>
                          </a:cubicBezTo>
                          <a:cubicBezTo>
                            <a:pt x="313" y="209"/>
                            <a:pt x="321" y="209"/>
                            <a:pt x="329" y="210"/>
                          </a:cubicBezTo>
                          <a:cubicBezTo>
                            <a:pt x="334" y="210"/>
                            <a:pt x="339" y="210"/>
                            <a:pt x="343" y="210"/>
                          </a:cubicBezTo>
                          <a:cubicBezTo>
                            <a:pt x="345" y="210"/>
                            <a:pt x="353" y="211"/>
                            <a:pt x="355" y="210"/>
                          </a:cubicBezTo>
                          <a:cubicBezTo>
                            <a:pt x="356" y="209"/>
                            <a:pt x="353" y="202"/>
                            <a:pt x="354" y="199"/>
                          </a:cubicBezTo>
                          <a:cubicBezTo>
                            <a:pt x="356" y="195"/>
                            <a:pt x="358" y="192"/>
                            <a:pt x="358" y="187"/>
                          </a:cubicBezTo>
                          <a:cubicBezTo>
                            <a:pt x="357" y="176"/>
                            <a:pt x="357" y="165"/>
                            <a:pt x="357" y="154"/>
                          </a:cubicBezTo>
                          <a:cubicBezTo>
                            <a:pt x="354" y="156"/>
                            <a:pt x="350" y="156"/>
                            <a:pt x="347" y="156"/>
                          </a:cubicBezTo>
                          <a:cubicBezTo>
                            <a:pt x="342" y="156"/>
                            <a:pt x="336" y="156"/>
                            <a:pt x="331" y="156"/>
                          </a:cubicBezTo>
                          <a:cubicBezTo>
                            <a:pt x="327" y="157"/>
                            <a:pt x="324" y="157"/>
                            <a:pt x="320" y="157"/>
                          </a:cubicBezTo>
                          <a:cubicBezTo>
                            <a:pt x="316" y="158"/>
                            <a:pt x="313" y="159"/>
                            <a:pt x="309" y="159"/>
                          </a:cubicBezTo>
                          <a:cubicBezTo>
                            <a:pt x="305" y="158"/>
                            <a:pt x="305" y="154"/>
                            <a:pt x="304" y="151"/>
                          </a:cubicBezTo>
                          <a:cubicBezTo>
                            <a:pt x="303" y="146"/>
                            <a:pt x="305" y="145"/>
                            <a:pt x="307" y="141"/>
                          </a:cubicBezTo>
                          <a:cubicBezTo>
                            <a:pt x="309" y="136"/>
                            <a:pt x="305" y="125"/>
                            <a:pt x="302" y="120"/>
                          </a:cubicBezTo>
                          <a:cubicBezTo>
                            <a:pt x="300" y="117"/>
                            <a:pt x="298" y="115"/>
                            <a:pt x="296" y="113"/>
                          </a:cubicBezTo>
                          <a:cubicBezTo>
                            <a:pt x="294" y="110"/>
                            <a:pt x="294" y="107"/>
                            <a:pt x="294" y="104"/>
                          </a:cubicBezTo>
                          <a:cubicBezTo>
                            <a:pt x="293" y="96"/>
                            <a:pt x="295" y="88"/>
                            <a:pt x="296" y="80"/>
                          </a:cubicBezTo>
                          <a:cubicBezTo>
                            <a:pt x="296" y="76"/>
                            <a:pt x="296" y="74"/>
                            <a:pt x="294" y="70"/>
                          </a:cubicBezTo>
                          <a:cubicBezTo>
                            <a:pt x="292" y="66"/>
                            <a:pt x="292" y="63"/>
                            <a:pt x="292" y="58"/>
                          </a:cubicBezTo>
                          <a:cubicBezTo>
                            <a:pt x="293" y="53"/>
                            <a:pt x="296" y="44"/>
                            <a:pt x="289" y="43"/>
                          </a:cubicBezTo>
                          <a:cubicBezTo>
                            <a:pt x="280" y="43"/>
                            <a:pt x="272" y="45"/>
                            <a:pt x="263" y="44"/>
                          </a:cubicBezTo>
                          <a:cubicBezTo>
                            <a:pt x="259" y="44"/>
                            <a:pt x="257" y="43"/>
                            <a:pt x="257" y="39"/>
                          </a:cubicBezTo>
                          <a:cubicBezTo>
                            <a:pt x="256" y="35"/>
                            <a:pt x="257" y="34"/>
                            <a:pt x="252" y="34"/>
                          </a:cubicBezTo>
                          <a:cubicBezTo>
                            <a:pt x="249" y="34"/>
                            <a:pt x="245" y="35"/>
                            <a:pt x="241" y="35"/>
                          </a:cubicBezTo>
                          <a:cubicBezTo>
                            <a:pt x="239" y="35"/>
                            <a:pt x="234" y="35"/>
                            <a:pt x="232" y="36"/>
                          </a:cubicBezTo>
                          <a:cubicBezTo>
                            <a:pt x="229" y="38"/>
                            <a:pt x="230" y="44"/>
                            <a:pt x="229" y="47"/>
                          </a:cubicBezTo>
                          <a:cubicBezTo>
                            <a:pt x="228" y="51"/>
                            <a:pt x="228" y="57"/>
                            <a:pt x="226" y="61"/>
                          </a:cubicBezTo>
                          <a:cubicBezTo>
                            <a:pt x="222" y="69"/>
                            <a:pt x="211" y="64"/>
                            <a:pt x="204" y="64"/>
                          </a:cubicBezTo>
                          <a:cubicBezTo>
                            <a:pt x="200" y="64"/>
                            <a:pt x="196" y="66"/>
                            <a:pt x="193" y="68"/>
                          </a:cubicBezTo>
                          <a:cubicBezTo>
                            <a:pt x="188" y="70"/>
                            <a:pt x="184" y="70"/>
                            <a:pt x="179" y="69"/>
                          </a:cubicBezTo>
                          <a:cubicBezTo>
                            <a:pt x="171" y="69"/>
                            <a:pt x="168" y="63"/>
                            <a:pt x="163" y="56"/>
                          </a:cubicBezTo>
                          <a:cubicBezTo>
                            <a:pt x="158" y="48"/>
                            <a:pt x="153" y="41"/>
                            <a:pt x="149" y="32"/>
                          </a:cubicBezTo>
                          <a:cubicBezTo>
                            <a:pt x="147" y="28"/>
                            <a:pt x="146" y="23"/>
                            <a:pt x="146" y="19"/>
                          </a:cubicBezTo>
                          <a:cubicBezTo>
                            <a:pt x="145" y="15"/>
                            <a:pt x="145" y="10"/>
                            <a:pt x="142" y="7"/>
                          </a:cubicBezTo>
                          <a:cubicBezTo>
                            <a:pt x="139" y="1"/>
                            <a:pt x="130" y="3"/>
                            <a:pt x="124" y="3"/>
                          </a:cubicBezTo>
                          <a:cubicBezTo>
                            <a:pt x="109" y="3"/>
                            <a:pt x="93" y="3"/>
                            <a:pt x="78" y="3"/>
                          </a:cubicBezTo>
                          <a:cubicBezTo>
                            <a:pt x="61" y="2"/>
                            <a:pt x="40" y="0"/>
                            <a:pt x="25" y="9"/>
                          </a:cubicBezTo>
                          <a:cubicBezTo>
                            <a:pt x="24" y="10"/>
                            <a:pt x="22" y="10"/>
                            <a:pt x="21" y="11"/>
                          </a:cubicBezTo>
                          <a:cubicBezTo>
                            <a:pt x="19" y="13"/>
                            <a:pt x="18" y="12"/>
                            <a:pt x="20" y="14"/>
                          </a:cubicBezTo>
                          <a:cubicBezTo>
                            <a:pt x="22" y="17"/>
                            <a:pt x="25" y="16"/>
                            <a:pt x="26" y="21"/>
                          </a:cubicBezTo>
                          <a:cubicBezTo>
                            <a:pt x="28" y="28"/>
                            <a:pt x="33" y="33"/>
                            <a:pt x="36" y="40"/>
                          </a:cubicBezTo>
                          <a:cubicBezTo>
                            <a:pt x="37" y="43"/>
                            <a:pt x="39" y="46"/>
                            <a:pt x="40" y="49"/>
                          </a:cubicBezTo>
                          <a:cubicBezTo>
                            <a:pt x="41" y="53"/>
                            <a:pt x="42" y="57"/>
                            <a:pt x="44" y="61"/>
                          </a:cubicBezTo>
                          <a:cubicBezTo>
                            <a:pt x="47" y="67"/>
                            <a:pt x="50" y="70"/>
                            <a:pt x="50" y="77"/>
                          </a:cubicBezTo>
                          <a:cubicBezTo>
                            <a:pt x="50" y="81"/>
                            <a:pt x="49" y="84"/>
                            <a:pt x="48" y="87"/>
                          </a:cubicBezTo>
                          <a:cubicBezTo>
                            <a:pt x="46" y="90"/>
                            <a:pt x="42" y="91"/>
                            <a:pt x="41" y="94"/>
                          </a:cubicBezTo>
                          <a:cubicBezTo>
                            <a:pt x="39" y="100"/>
                            <a:pt x="45" y="108"/>
                            <a:pt x="47" y="113"/>
                          </a:cubicBezTo>
                          <a:cubicBezTo>
                            <a:pt x="48" y="117"/>
                            <a:pt x="49" y="121"/>
                            <a:pt x="51" y="125"/>
                          </a:cubicBezTo>
                          <a:cubicBezTo>
                            <a:pt x="53" y="128"/>
                            <a:pt x="55" y="132"/>
                            <a:pt x="58" y="135"/>
                          </a:cubicBezTo>
                          <a:cubicBezTo>
                            <a:pt x="62" y="140"/>
                            <a:pt x="63" y="145"/>
                            <a:pt x="63" y="151"/>
                          </a:cubicBezTo>
                          <a:cubicBezTo>
                            <a:pt x="64" y="157"/>
                            <a:pt x="63" y="163"/>
                            <a:pt x="63" y="169"/>
                          </a:cubicBezTo>
                          <a:cubicBezTo>
                            <a:pt x="63" y="172"/>
                            <a:pt x="63" y="175"/>
                            <a:pt x="61" y="178"/>
                          </a:cubicBezTo>
                          <a:cubicBezTo>
                            <a:pt x="59" y="181"/>
                            <a:pt x="58" y="185"/>
                            <a:pt x="56" y="188"/>
                          </a:cubicBezTo>
                          <a:cubicBezTo>
                            <a:pt x="55" y="191"/>
                            <a:pt x="54" y="194"/>
                            <a:pt x="51" y="196"/>
                          </a:cubicBezTo>
                          <a:cubicBezTo>
                            <a:pt x="48" y="198"/>
                            <a:pt x="46" y="199"/>
                            <a:pt x="43" y="201"/>
                          </a:cubicBezTo>
                          <a:cubicBezTo>
                            <a:pt x="37" y="206"/>
                            <a:pt x="32" y="211"/>
                            <a:pt x="28" y="218"/>
                          </a:cubicBezTo>
                          <a:cubicBezTo>
                            <a:pt x="24" y="225"/>
                            <a:pt x="23" y="232"/>
                            <a:pt x="22" y="240"/>
                          </a:cubicBezTo>
                          <a:cubicBezTo>
                            <a:pt x="20" y="247"/>
                            <a:pt x="18" y="255"/>
                            <a:pt x="15" y="262"/>
                          </a:cubicBezTo>
                          <a:cubicBezTo>
                            <a:pt x="14" y="265"/>
                            <a:pt x="13" y="268"/>
                            <a:pt x="12" y="271"/>
                          </a:cubicBezTo>
                          <a:cubicBezTo>
                            <a:pt x="12" y="275"/>
                            <a:pt x="12" y="279"/>
                            <a:pt x="10" y="283"/>
                          </a:cubicBezTo>
                          <a:cubicBezTo>
                            <a:pt x="9" y="289"/>
                            <a:pt x="3" y="291"/>
                            <a:pt x="1" y="297"/>
                          </a:cubicBezTo>
                          <a:cubicBezTo>
                            <a:pt x="0" y="302"/>
                            <a:pt x="1" y="309"/>
                            <a:pt x="1" y="314"/>
                          </a:cubicBezTo>
                          <a:cubicBezTo>
                            <a:pt x="0" y="318"/>
                            <a:pt x="1" y="321"/>
                            <a:pt x="1" y="325"/>
                          </a:cubicBezTo>
                          <a:cubicBezTo>
                            <a:pt x="1" y="327"/>
                            <a:pt x="1" y="329"/>
                            <a:pt x="1" y="331"/>
                          </a:cubicBezTo>
                          <a:cubicBezTo>
                            <a:pt x="1" y="332"/>
                            <a:pt x="1" y="337"/>
                            <a:pt x="2" y="337"/>
                          </a:cubicBezTo>
                          <a:cubicBezTo>
                            <a:pt x="3" y="339"/>
                            <a:pt x="11" y="338"/>
                            <a:pt x="13" y="33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3" name="Freeform 939">
                      <a:extLst>
                        <a:ext uri="{FF2B5EF4-FFF2-40B4-BE49-F238E27FC236}">
                          <a16:creationId xmlns:a16="http://schemas.microsoft.com/office/drawing/2014/main" id="{063C667C-4AE3-4F52-A60B-A17D849E902F}"/>
                        </a:ext>
                      </a:extLst>
                    </p:cNvPr>
                    <p:cNvSpPr>
                      <a:spLocks/>
                    </p:cNvSpPr>
                    <p:nvPr/>
                  </p:nvSpPr>
                  <p:spPr bwMode="auto">
                    <a:xfrm>
                      <a:off x="6119660" y="4991808"/>
                      <a:ext cx="0"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4" name="Freeform 940">
                      <a:extLst>
                        <a:ext uri="{FF2B5EF4-FFF2-40B4-BE49-F238E27FC236}">
                          <a16:creationId xmlns:a16="http://schemas.microsoft.com/office/drawing/2014/main" id="{E6E03ACF-5D7D-44DE-9EAD-8CB6D09367BD}"/>
                        </a:ext>
                      </a:extLst>
                    </p:cNvPr>
                    <p:cNvSpPr>
                      <a:spLocks/>
                    </p:cNvSpPr>
                    <p:nvPr/>
                  </p:nvSpPr>
                  <p:spPr bwMode="auto">
                    <a:xfrm>
                      <a:off x="6116485" y="4991808"/>
                      <a:ext cx="317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1" y="0"/>
                            <a:pt x="0"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5" name="Freeform 941">
                      <a:extLst>
                        <a:ext uri="{FF2B5EF4-FFF2-40B4-BE49-F238E27FC236}">
                          <a16:creationId xmlns:a16="http://schemas.microsoft.com/office/drawing/2014/main" id="{12BB1E35-F335-43F3-A1D8-45F8B8F04F1E}"/>
                        </a:ext>
                      </a:extLst>
                    </p:cNvPr>
                    <p:cNvSpPr>
                      <a:spLocks/>
                    </p:cNvSpPr>
                    <p:nvPr/>
                  </p:nvSpPr>
                  <p:spPr bwMode="auto">
                    <a:xfrm>
                      <a:off x="7081687" y="4825118"/>
                      <a:ext cx="231775" cy="439743"/>
                    </a:xfrm>
                    <a:custGeom>
                      <a:avLst/>
                      <a:gdLst>
                        <a:gd name="T0" fmla="*/ 205 w 216"/>
                        <a:gd name="T1" fmla="*/ 57 h 412"/>
                        <a:gd name="T2" fmla="*/ 202 w 216"/>
                        <a:gd name="T3" fmla="*/ 38 h 412"/>
                        <a:gd name="T4" fmla="*/ 180 w 216"/>
                        <a:gd name="T5" fmla="*/ 8 h 412"/>
                        <a:gd name="T6" fmla="*/ 177 w 216"/>
                        <a:gd name="T7" fmla="*/ 2 h 412"/>
                        <a:gd name="T8" fmla="*/ 167 w 216"/>
                        <a:gd name="T9" fmla="*/ 12 h 412"/>
                        <a:gd name="T10" fmla="*/ 172 w 216"/>
                        <a:gd name="T11" fmla="*/ 29 h 412"/>
                        <a:gd name="T12" fmla="*/ 166 w 216"/>
                        <a:gd name="T13" fmla="*/ 40 h 412"/>
                        <a:gd name="T14" fmla="*/ 160 w 216"/>
                        <a:gd name="T15" fmla="*/ 43 h 412"/>
                        <a:gd name="T16" fmla="*/ 151 w 216"/>
                        <a:gd name="T17" fmla="*/ 52 h 412"/>
                        <a:gd name="T18" fmla="*/ 145 w 216"/>
                        <a:gd name="T19" fmla="*/ 56 h 412"/>
                        <a:gd name="T20" fmla="*/ 142 w 216"/>
                        <a:gd name="T21" fmla="*/ 67 h 412"/>
                        <a:gd name="T22" fmla="*/ 141 w 216"/>
                        <a:gd name="T23" fmla="*/ 74 h 412"/>
                        <a:gd name="T24" fmla="*/ 141 w 216"/>
                        <a:gd name="T25" fmla="*/ 81 h 412"/>
                        <a:gd name="T26" fmla="*/ 136 w 216"/>
                        <a:gd name="T27" fmla="*/ 79 h 412"/>
                        <a:gd name="T28" fmla="*/ 124 w 216"/>
                        <a:gd name="T29" fmla="*/ 90 h 412"/>
                        <a:gd name="T30" fmla="*/ 120 w 216"/>
                        <a:gd name="T31" fmla="*/ 104 h 412"/>
                        <a:gd name="T32" fmla="*/ 114 w 216"/>
                        <a:gd name="T33" fmla="*/ 100 h 412"/>
                        <a:gd name="T34" fmla="*/ 101 w 216"/>
                        <a:gd name="T35" fmla="*/ 105 h 412"/>
                        <a:gd name="T36" fmla="*/ 99 w 216"/>
                        <a:gd name="T37" fmla="*/ 117 h 412"/>
                        <a:gd name="T38" fmla="*/ 89 w 216"/>
                        <a:gd name="T39" fmla="*/ 113 h 412"/>
                        <a:gd name="T40" fmla="*/ 77 w 216"/>
                        <a:gd name="T41" fmla="*/ 113 h 412"/>
                        <a:gd name="T42" fmla="*/ 59 w 216"/>
                        <a:gd name="T43" fmla="*/ 121 h 412"/>
                        <a:gd name="T44" fmla="*/ 41 w 216"/>
                        <a:gd name="T45" fmla="*/ 127 h 412"/>
                        <a:gd name="T46" fmla="*/ 33 w 216"/>
                        <a:gd name="T47" fmla="*/ 153 h 412"/>
                        <a:gd name="T48" fmla="*/ 27 w 216"/>
                        <a:gd name="T49" fmla="*/ 173 h 412"/>
                        <a:gd name="T50" fmla="*/ 37 w 216"/>
                        <a:gd name="T51" fmla="*/ 218 h 412"/>
                        <a:gd name="T52" fmla="*/ 37 w 216"/>
                        <a:gd name="T53" fmla="*/ 244 h 412"/>
                        <a:gd name="T54" fmla="*/ 23 w 216"/>
                        <a:gd name="T55" fmla="*/ 268 h 412"/>
                        <a:gd name="T56" fmla="*/ 11 w 216"/>
                        <a:gd name="T57" fmla="*/ 284 h 412"/>
                        <a:gd name="T58" fmla="*/ 6 w 216"/>
                        <a:gd name="T59" fmla="*/ 322 h 412"/>
                        <a:gd name="T60" fmla="*/ 17 w 216"/>
                        <a:gd name="T61" fmla="*/ 347 h 412"/>
                        <a:gd name="T62" fmla="*/ 16 w 216"/>
                        <a:gd name="T63" fmla="*/ 360 h 412"/>
                        <a:gd name="T64" fmla="*/ 37 w 216"/>
                        <a:gd name="T65" fmla="*/ 399 h 412"/>
                        <a:gd name="T66" fmla="*/ 62 w 216"/>
                        <a:gd name="T67" fmla="*/ 410 h 412"/>
                        <a:gd name="T68" fmla="*/ 105 w 216"/>
                        <a:gd name="T69" fmla="*/ 395 h 412"/>
                        <a:gd name="T70" fmla="*/ 137 w 216"/>
                        <a:gd name="T71" fmla="*/ 328 h 412"/>
                        <a:gd name="T72" fmla="*/ 165 w 216"/>
                        <a:gd name="T73" fmla="*/ 242 h 412"/>
                        <a:gd name="T74" fmla="*/ 175 w 216"/>
                        <a:gd name="T75" fmla="*/ 198 h 412"/>
                        <a:gd name="T76" fmla="*/ 185 w 216"/>
                        <a:gd name="T77" fmla="*/ 171 h 412"/>
                        <a:gd name="T78" fmla="*/ 191 w 216"/>
                        <a:gd name="T79" fmla="*/ 147 h 412"/>
                        <a:gd name="T80" fmla="*/ 193 w 216"/>
                        <a:gd name="T81" fmla="*/ 138 h 412"/>
                        <a:gd name="T82" fmla="*/ 192 w 216"/>
                        <a:gd name="T83" fmla="*/ 117 h 412"/>
                        <a:gd name="T84" fmla="*/ 196 w 216"/>
                        <a:gd name="T85" fmla="*/ 101 h 412"/>
                        <a:gd name="T86" fmla="*/ 215 w 216"/>
                        <a:gd name="T87" fmla="*/ 106 h 412"/>
                        <a:gd name="T88" fmla="*/ 207 w 216"/>
                        <a:gd name="T89" fmla="*/ 6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412">
                          <a:moveTo>
                            <a:pt x="207" y="60"/>
                          </a:moveTo>
                          <a:cubicBezTo>
                            <a:pt x="206" y="59"/>
                            <a:pt x="205" y="57"/>
                            <a:pt x="205" y="57"/>
                          </a:cubicBezTo>
                          <a:cubicBezTo>
                            <a:pt x="205" y="57"/>
                            <a:pt x="206" y="58"/>
                            <a:pt x="207" y="60"/>
                          </a:cubicBezTo>
                          <a:cubicBezTo>
                            <a:pt x="203" y="52"/>
                            <a:pt x="203" y="46"/>
                            <a:pt x="202" y="38"/>
                          </a:cubicBezTo>
                          <a:cubicBezTo>
                            <a:pt x="201" y="29"/>
                            <a:pt x="194" y="21"/>
                            <a:pt x="187" y="16"/>
                          </a:cubicBezTo>
                          <a:cubicBezTo>
                            <a:pt x="185" y="14"/>
                            <a:pt x="179" y="11"/>
                            <a:pt x="180" y="8"/>
                          </a:cubicBezTo>
                          <a:cubicBezTo>
                            <a:pt x="180" y="6"/>
                            <a:pt x="182" y="5"/>
                            <a:pt x="181" y="2"/>
                          </a:cubicBezTo>
                          <a:cubicBezTo>
                            <a:pt x="180" y="0"/>
                            <a:pt x="179" y="0"/>
                            <a:pt x="177" y="2"/>
                          </a:cubicBezTo>
                          <a:cubicBezTo>
                            <a:pt x="175" y="3"/>
                            <a:pt x="173" y="5"/>
                            <a:pt x="171" y="6"/>
                          </a:cubicBezTo>
                          <a:cubicBezTo>
                            <a:pt x="170" y="7"/>
                            <a:pt x="167" y="10"/>
                            <a:pt x="167" y="12"/>
                          </a:cubicBezTo>
                          <a:cubicBezTo>
                            <a:pt x="166" y="16"/>
                            <a:pt x="173" y="19"/>
                            <a:pt x="173" y="24"/>
                          </a:cubicBezTo>
                          <a:cubicBezTo>
                            <a:pt x="173" y="26"/>
                            <a:pt x="172" y="27"/>
                            <a:pt x="172" y="29"/>
                          </a:cubicBezTo>
                          <a:cubicBezTo>
                            <a:pt x="171" y="31"/>
                            <a:pt x="171" y="33"/>
                            <a:pt x="170" y="35"/>
                          </a:cubicBezTo>
                          <a:cubicBezTo>
                            <a:pt x="170" y="36"/>
                            <a:pt x="168" y="40"/>
                            <a:pt x="166" y="40"/>
                          </a:cubicBezTo>
                          <a:cubicBezTo>
                            <a:pt x="165" y="40"/>
                            <a:pt x="164" y="39"/>
                            <a:pt x="163" y="40"/>
                          </a:cubicBezTo>
                          <a:cubicBezTo>
                            <a:pt x="160" y="40"/>
                            <a:pt x="161" y="42"/>
                            <a:pt x="160" y="43"/>
                          </a:cubicBezTo>
                          <a:cubicBezTo>
                            <a:pt x="158" y="45"/>
                            <a:pt x="156" y="46"/>
                            <a:pt x="155" y="48"/>
                          </a:cubicBezTo>
                          <a:cubicBezTo>
                            <a:pt x="154" y="49"/>
                            <a:pt x="154" y="52"/>
                            <a:pt x="151" y="52"/>
                          </a:cubicBezTo>
                          <a:cubicBezTo>
                            <a:pt x="149" y="52"/>
                            <a:pt x="148" y="48"/>
                            <a:pt x="147" y="48"/>
                          </a:cubicBezTo>
                          <a:cubicBezTo>
                            <a:pt x="140" y="44"/>
                            <a:pt x="145" y="54"/>
                            <a:pt x="145" y="56"/>
                          </a:cubicBezTo>
                          <a:cubicBezTo>
                            <a:pt x="146" y="58"/>
                            <a:pt x="146" y="61"/>
                            <a:pt x="146" y="63"/>
                          </a:cubicBezTo>
                          <a:cubicBezTo>
                            <a:pt x="146" y="66"/>
                            <a:pt x="145" y="67"/>
                            <a:pt x="142" y="67"/>
                          </a:cubicBezTo>
                          <a:cubicBezTo>
                            <a:pt x="139" y="68"/>
                            <a:pt x="138" y="66"/>
                            <a:pt x="137" y="69"/>
                          </a:cubicBezTo>
                          <a:cubicBezTo>
                            <a:pt x="137" y="72"/>
                            <a:pt x="138" y="73"/>
                            <a:pt x="141" y="74"/>
                          </a:cubicBezTo>
                          <a:cubicBezTo>
                            <a:pt x="142" y="75"/>
                            <a:pt x="146" y="78"/>
                            <a:pt x="145" y="80"/>
                          </a:cubicBezTo>
                          <a:cubicBezTo>
                            <a:pt x="145" y="82"/>
                            <a:pt x="143" y="82"/>
                            <a:pt x="141" y="81"/>
                          </a:cubicBezTo>
                          <a:cubicBezTo>
                            <a:pt x="140" y="81"/>
                            <a:pt x="140" y="79"/>
                            <a:pt x="139" y="78"/>
                          </a:cubicBezTo>
                          <a:cubicBezTo>
                            <a:pt x="138" y="78"/>
                            <a:pt x="136" y="79"/>
                            <a:pt x="136" y="79"/>
                          </a:cubicBezTo>
                          <a:cubicBezTo>
                            <a:pt x="134" y="81"/>
                            <a:pt x="131" y="82"/>
                            <a:pt x="130" y="84"/>
                          </a:cubicBezTo>
                          <a:cubicBezTo>
                            <a:pt x="128" y="86"/>
                            <a:pt x="126" y="88"/>
                            <a:pt x="124" y="90"/>
                          </a:cubicBezTo>
                          <a:cubicBezTo>
                            <a:pt x="122" y="91"/>
                            <a:pt x="120" y="91"/>
                            <a:pt x="120" y="94"/>
                          </a:cubicBezTo>
                          <a:cubicBezTo>
                            <a:pt x="119" y="98"/>
                            <a:pt x="125" y="101"/>
                            <a:pt x="120" y="104"/>
                          </a:cubicBezTo>
                          <a:cubicBezTo>
                            <a:pt x="119" y="105"/>
                            <a:pt x="115" y="105"/>
                            <a:pt x="114" y="105"/>
                          </a:cubicBezTo>
                          <a:cubicBezTo>
                            <a:pt x="111" y="103"/>
                            <a:pt x="114" y="103"/>
                            <a:pt x="114" y="100"/>
                          </a:cubicBezTo>
                          <a:cubicBezTo>
                            <a:pt x="114" y="95"/>
                            <a:pt x="109" y="99"/>
                            <a:pt x="107" y="101"/>
                          </a:cubicBezTo>
                          <a:cubicBezTo>
                            <a:pt x="105" y="103"/>
                            <a:pt x="104" y="104"/>
                            <a:pt x="101" y="105"/>
                          </a:cubicBezTo>
                          <a:cubicBezTo>
                            <a:pt x="100" y="105"/>
                            <a:pt x="97" y="105"/>
                            <a:pt x="96" y="107"/>
                          </a:cubicBezTo>
                          <a:cubicBezTo>
                            <a:pt x="95" y="111"/>
                            <a:pt x="101" y="114"/>
                            <a:pt x="99" y="117"/>
                          </a:cubicBezTo>
                          <a:cubicBezTo>
                            <a:pt x="98" y="117"/>
                            <a:pt x="95" y="117"/>
                            <a:pt x="94" y="117"/>
                          </a:cubicBezTo>
                          <a:cubicBezTo>
                            <a:pt x="92" y="116"/>
                            <a:pt x="91" y="113"/>
                            <a:pt x="89" y="113"/>
                          </a:cubicBezTo>
                          <a:cubicBezTo>
                            <a:pt x="86" y="113"/>
                            <a:pt x="85" y="116"/>
                            <a:pt x="83" y="115"/>
                          </a:cubicBezTo>
                          <a:cubicBezTo>
                            <a:pt x="80" y="115"/>
                            <a:pt x="79" y="113"/>
                            <a:pt x="77" y="113"/>
                          </a:cubicBezTo>
                          <a:cubicBezTo>
                            <a:pt x="71" y="114"/>
                            <a:pt x="69" y="120"/>
                            <a:pt x="63" y="120"/>
                          </a:cubicBezTo>
                          <a:cubicBezTo>
                            <a:pt x="61" y="120"/>
                            <a:pt x="61" y="120"/>
                            <a:pt x="59" y="121"/>
                          </a:cubicBezTo>
                          <a:cubicBezTo>
                            <a:pt x="57" y="123"/>
                            <a:pt x="55" y="124"/>
                            <a:pt x="53" y="125"/>
                          </a:cubicBezTo>
                          <a:cubicBezTo>
                            <a:pt x="49" y="126"/>
                            <a:pt x="44" y="124"/>
                            <a:pt x="41" y="127"/>
                          </a:cubicBezTo>
                          <a:cubicBezTo>
                            <a:pt x="38" y="130"/>
                            <a:pt x="38" y="134"/>
                            <a:pt x="38" y="137"/>
                          </a:cubicBezTo>
                          <a:cubicBezTo>
                            <a:pt x="37" y="142"/>
                            <a:pt x="35" y="148"/>
                            <a:pt x="33" y="153"/>
                          </a:cubicBezTo>
                          <a:cubicBezTo>
                            <a:pt x="31" y="157"/>
                            <a:pt x="28" y="160"/>
                            <a:pt x="26" y="164"/>
                          </a:cubicBezTo>
                          <a:cubicBezTo>
                            <a:pt x="25" y="166"/>
                            <a:pt x="26" y="170"/>
                            <a:pt x="27" y="173"/>
                          </a:cubicBezTo>
                          <a:cubicBezTo>
                            <a:pt x="29" y="184"/>
                            <a:pt x="33" y="194"/>
                            <a:pt x="34" y="205"/>
                          </a:cubicBezTo>
                          <a:cubicBezTo>
                            <a:pt x="35" y="210"/>
                            <a:pt x="35" y="214"/>
                            <a:pt x="37" y="218"/>
                          </a:cubicBezTo>
                          <a:cubicBezTo>
                            <a:pt x="40" y="222"/>
                            <a:pt x="41" y="224"/>
                            <a:pt x="40" y="229"/>
                          </a:cubicBezTo>
                          <a:cubicBezTo>
                            <a:pt x="39" y="234"/>
                            <a:pt x="39" y="239"/>
                            <a:pt x="37" y="244"/>
                          </a:cubicBezTo>
                          <a:cubicBezTo>
                            <a:pt x="36" y="249"/>
                            <a:pt x="32" y="252"/>
                            <a:pt x="29" y="257"/>
                          </a:cubicBezTo>
                          <a:cubicBezTo>
                            <a:pt x="27" y="261"/>
                            <a:pt x="25" y="264"/>
                            <a:pt x="23" y="268"/>
                          </a:cubicBezTo>
                          <a:cubicBezTo>
                            <a:pt x="22" y="273"/>
                            <a:pt x="22" y="275"/>
                            <a:pt x="17" y="277"/>
                          </a:cubicBezTo>
                          <a:cubicBezTo>
                            <a:pt x="13" y="279"/>
                            <a:pt x="12" y="280"/>
                            <a:pt x="11" y="284"/>
                          </a:cubicBezTo>
                          <a:cubicBezTo>
                            <a:pt x="11" y="288"/>
                            <a:pt x="10" y="292"/>
                            <a:pt x="7" y="295"/>
                          </a:cubicBezTo>
                          <a:cubicBezTo>
                            <a:pt x="0" y="302"/>
                            <a:pt x="5" y="313"/>
                            <a:pt x="6" y="322"/>
                          </a:cubicBezTo>
                          <a:cubicBezTo>
                            <a:pt x="7" y="327"/>
                            <a:pt x="8" y="330"/>
                            <a:pt x="11" y="335"/>
                          </a:cubicBezTo>
                          <a:cubicBezTo>
                            <a:pt x="13" y="337"/>
                            <a:pt x="18" y="343"/>
                            <a:pt x="17" y="347"/>
                          </a:cubicBezTo>
                          <a:cubicBezTo>
                            <a:pt x="17" y="348"/>
                            <a:pt x="16" y="350"/>
                            <a:pt x="16" y="351"/>
                          </a:cubicBezTo>
                          <a:cubicBezTo>
                            <a:pt x="15" y="354"/>
                            <a:pt x="16" y="357"/>
                            <a:pt x="16" y="360"/>
                          </a:cubicBezTo>
                          <a:cubicBezTo>
                            <a:pt x="16" y="365"/>
                            <a:pt x="15" y="370"/>
                            <a:pt x="18" y="375"/>
                          </a:cubicBezTo>
                          <a:cubicBezTo>
                            <a:pt x="23" y="384"/>
                            <a:pt x="27" y="394"/>
                            <a:pt x="37" y="399"/>
                          </a:cubicBezTo>
                          <a:cubicBezTo>
                            <a:pt x="41" y="401"/>
                            <a:pt x="45" y="402"/>
                            <a:pt x="48" y="404"/>
                          </a:cubicBezTo>
                          <a:cubicBezTo>
                            <a:pt x="52" y="406"/>
                            <a:pt x="57" y="409"/>
                            <a:pt x="62" y="410"/>
                          </a:cubicBezTo>
                          <a:cubicBezTo>
                            <a:pt x="72" y="412"/>
                            <a:pt x="81" y="402"/>
                            <a:pt x="89" y="398"/>
                          </a:cubicBezTo>
                          <a:cubicBezTo>
                            <a:pt x="94" y="395"/>
                            <a:pt x="99" y="395"/>
                            <a:pt x="105" y="395"/>
                          </a:cubicBezTo>
                          <a:cubicBezTo>
                            <a:pt x="109" y="394"/>
                            <a:pt x="112" y="394"/>
                            <a:pt x="114" y="390"/>
                          </a:cubicBezTo>
                          <a:cubicBezTo>
                            <a:pt x="126" y="371"/>
                            <a:pt x="132" y="350"/>
                            <a:pt x="137" y="328"/>
                          </a:cubicBezTo>
                          <a:cubicBezTo>
                            <a:pt x="142" y="310"/>
                            <a:pt x="144" y="293"/>
                            <a:pt x="152" y="276"/>
                          </a:cubicBezTo>
                          <a:cubicBezTo>
                            <a:pt x="158" y="265"/>
                            <a:pt x="163" y="254"/>
                            <a:pt x="165" y="242"/>
                          </a:cubicBezTo>
                          <a:cubicBezTo>
                            <a:pt x="167" y="232"/>
                            <a:pt x="169" y="222"/>
                            <a:pt x="172" y="212"/>
                          </a:cubicBezTo>
                          <a:cubicBezTo>
                            <a:pt x="173" y="207"/>
                            <a:pt x="174" y="203"/>
                            <a:pt x="175" y="198"/>
                          </a:cubicBezTo>
                          <a:cubicBezTo>
                            <a:pt x="177" y="193"/>
                            <a:pt x="179" y="188"/>
                            <a:pt x="181" y="182"/>
                          </a:cubicBezTo>
                          <a:cubicBezTo>
                            <a:pt x="182" y="178"/>
                            <a:pt x="183" y="175"/>
                            <a:pt x="185" y="171"/>
                          </a:cubicBezTo>
                          <a:cubicBezTo>
                            <a:pt x="187" y="166"/>
                            <a:pt x="184" y="161"/>
                            <a:pt x="185" y="156"/>
                          </a:cubicBezTo>
                          <a:cubicBezTo>
                            <a:pt x="185" y="152"/>
                            <a:pt x="189" y="150"/>
                            <a:pt x="191" y="147"/>
                          </a:cubicBezTo>
                          <a:cubicBezTo>
                            <a:pt x="192" y="146"/>
                            <a:pt x="194" y="144"/>
                            <a:pt x="194" y="142"/>
                          </a:cubicBezTo>
                          <a:cubicBezTo>
                            <a:pt x="194" y="141"/>
                            <a:pt x="193" y="139"/>
                            <a:pt x="193" y="138"/>
                          </a:cubicBezTo>
                          <a:cubicBezTo>
                            <a:pt x="193" y="133"/>
                            <a:pt x="197" y="129"/>
                            <a:pt x="195" y="123"/>
                          </a:cubicBezTo>
                          <a:cubicBezTo>
                            <a:pt x="195" y="121"/>
                            <a:pt x="193" y="119"/>
                            <a:pt x="192" y="117"/>
                          </a:cubicBezTo>
                          <a:cubicBezTo>
                            <a:pt x="192" y="115"/>
                            <a:pt x="192" y="113"/>
                            <a:pt x="192" y="112"/>
                          </a:cubicBezTo>
                          <a:cubicBezTo>
                            <a:pt x="193" y="109"/>
                            <a:pt x="192" y="102"/>
                            <a:pt x="196" y="101"/>
                          </a:cubicBezTo>
                          <a:cubicBezTo>
                            <a:pt x="200" y="101"/>
                            <a:pt x="202" y="111"/>
                            <a:pt x="206" y="113"/>
                          </a:cubicBezTo>
                          <a:cubicBezTo>
                            <a:pt x="210" y="115"/>
                            <a:pt x="214" y="110"/>
                            <a:pt x="215" y="106"/>
                          </a:cubicBezTo>
                          <a:cubicBezTo>
                            <a:pt x="216" y="102"/>
                            <a:pt x="216" y="96"/>
                            <a:pt x="215" y="91"/>
                          </a:cubicBezTo>
                          <a:cubicBezTo>
                            <a:pt x="214" y="80"/>
                            <a:pt x="212" y="70"/>
                            <a:pt x="207" y="6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6" name="Freeform 942">
                      <a:extLst>
                        <a:ext uri="{FF2B5EF4-FFF2-40B4-BE49-F238E27FC236}">
                          <a16:creationId xmlns:a16="http://schemas.microsoft.com/office/drawing/2014/main" id="{057C8406-D4C1-4A27-9730-CDFA41BA1385}"/>
                        </a:ext>
                      </a:extLst>
                    </p:cNvPr>
                    <p:cNvSpPr>
                      <a:spLocks/>
                    </p:cNvSpPr>
                    <p:nvPr/>
                  </p:nvSpPr>
                  <p:spPr bwMode="auto">
                    <a:xfrm>
                      <a:off x="7303937" y="4890207"/>
                      <a:ext cx="1588" cy="3175"/>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7" name="Freeform 943">
                      <a:extLst>
                        <a:ext uri="{FF2B5EF4-FFF2-40B4-BE49-F238E27FC236}">
                          <a16:creationId xmlns:a16="http://schemas.microsoft.com/office/drawing/2014/main" id="{7D24318A-3A86-4362-84B9-1373B4D7D7C2}"/>
                        </a:ext>
                      </a:extLst>
                    </p:cNvPr>
                    <p:cNvSpPr>
                      <a:spLocks/>
                    </p:cNvSpPr>
                    <p:nvPr/>
                  </p:nvSpPr>
                  <p:spPr bwMode="auto">
                    <a:xfrm>
                      <a:off x="6079972" y="4572703"/>
                      <a:ext cx="0" cy="1588"/>
                    </a:xfrm>
                    <a:custGeom>
                      <a:avLst/>
                      <a:gdLst>
                        <a:gd name="T0" fmla="*/ 1 h 2"/>
                        <a:gd name="T1" fmla="*/ 1 h 2"/>
                      </a:gdLst>
                      <a:ahLst/>
                      <a:cxnLst>
                        <a:cxn ang="0">
                          <a:pos x="0" y="T0"/>
                        </a:cxn>
                        <a:cxn ang="0">
                          <a:pos x="0" y="T1"/>
                        </a:cxn>
                      </a:cxnLst>
                      <a:rect l="0" t="0" r="r" b="b"/>
                      <a:pathLst>
                        <a:path h="2">
                          <a:moveTo>
                            <a:pt x="0" y="1"/>
                          </a:moveTo>
                          <a:cubicBezTo>
                            <a:pt x="0" y="0"/>
                            <a:pt x="0" y="2"/>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8" name="Freeform 944">
                      <a:extLst>
                        <a:ext uri="{FF2B5EF4-FFF2-40B4-BE49-F238E27FC236}">
                          <a16:creationId xmlns:a16="http://schemas.microsoft.com/office/drawing/2014/main" id="{2458EA53-69CE-4C02-98CA-DCA0425BB112}"/>
                        </a:ext>
                      </a:extLst>
                    </p:cNvPr>
                    <p:cNvSpPr>
                      <a:spLocks/>
                    </p:cNvSpPr>
                    <p:nvPr/>
                  </p:nvSpPr>
                  <p:spPr bwMode="auto">
                    <a:xfrm>
                      <a:off x="6079972" y="4336163"/>
                      <a:ext cx="231775" cy="268291"/>
                    </a:xfrm>
                    <a:custGeom>
                      <a:avLst/>
                      <a:gdLst>
                        <a:gd name="T0" fmla="*/ 36 w 215"/>
                        <a:gd name="T1" fmla="*/ 239 h 251"/>
                        <a:gd name="T2" fmla="*/ 67 w 215"/>
                        <a:gd name="T3" fmla="*/ 243 h 251"/>
                        <a:gd name="T4" fmla="*/ 77 w 215"/>
                        <a:gd name="T5" fmla="*/ 235 h 251"/>
                        <a:gd name="T6" fmla="*/ 94 w 215"/>
                        <a:gd name="T7" fmla="*/ 233 h 251"/>
                        <a:gd name="T8" fmla="*/ 102 w 215"/>
                        <a:gd name="T9" fmla="*/ 245 h 251"/>
                        <a:gd name="T10" fmla="*/ 134 w 215"/>
                        <a:gd name="T11" fmla="*/ 219 h 251"/>
                        <a:gd name="T12" fmla="*/ 143 w 215"/>
                        <a:gd name="T13" fmla="*/ 192 h 251"/>
                        <a:gd name="T14" fmla="*/ 171 w 215"/>
                        <a:gd name="T15" fmla="*/ 104 h 251"/>
                        <a:gd name="T16" fmla="*/ 195 w 215"/>
                        <a:gd name="T17" fmla="*/ 60 h 251"/>
                        <a:gd name="T18" fmla="*/ 213 w 215"/>
                        <a:gd name="T19" fmla="*/ 16 h 251"/>
                        <a:gd name="T20" fmla="*/ 209 w 215"/>
                        <a:gd name="T21" fmla="*/ 2 h 251"/>
                        <a:gd name="T22" fmla="*/ 169 w 215"/>
                        <a:gd name="T23" fmla="*/ 3 h 251"/>
                        <a:gd name="T24" fmla="*/ 155 w 215"/>
                        <a:gd name="T25" fmla="*/ 26 h 251"/>
                        <a:gd name="T26" fmla="*/ 144 w 215"/>
                        <a:gd name="T27" fmla="*/ 49 h 251"/>
                        <a:gd name="T28" fmla="*/ 109 w 215"/>
                        <a:gd name="T29" fmla="*/ 50 h 251"/>
                        <a:gd name="T30" fmla="*/ 61 w 215"/>
                        <a:gd name="T31" fmla="*/ 45 h 251"/>
                        <a:gd name="T32" fmla="*/ 61 w 215"/>
                        <a:gd name="T33" fmla="*/ 67 h 251"/>
                        <a:gd name="T34" fmla="*/ 89 w 215"/>
                        <a:gd name="T35" fmla="*/ 70 h 251"/>
                        <a:gd name="T36" fmla="*/ 81 w 215"/>
                        <a:gd name="T37" fmla="*/ 106 h 251"/>
                        <a:gd name="T38" fmla="*/ 96 w 215"/>
                        <a:gd name="T39" fmla="*/ 136 h 251"/>
                        <a:gd name="T40" fmla="*/ 88 w 215"/>
                        <a:gd name="T41" fmla="*/ 174 h 251"/>
                        <a:gd name="T42" fmla="*/ 71 w 215"/>
                        <a:gd name="T43" fmla="*/ 174 h 251"/>
                        <a:gd name="T44" fmla="*/ 59 w 215"/>
                        <a:gd name="T45" fmla="*/ 177 h 251"/>
                        <a:gd name="T46" fmla="*/ 44 w 215"/>
                        <a:gd name="T47" fmla="*/ 168 h 251"/>
                        <a:gd name="T48" fmla="*/ 36 w 215"/>
                        <a:gd name="T49" fmla="*/ 169 h 251"/>
                        <a:gd name="T50" fmla="*/ 14 w 215"/>
                        <a:gd name="T51" fmla="*/ 183 h 251"/>
                        <a:gd name="T52" fmla="*/ 17 w 215"/>
                        <a:gd name="T53" fmla="*/ 194 h 251"/>
                        <a:gd name="T54" fmla="*/ 23 w 215"/>
                        <a:gd name="T55" fmla="*/ 207 h 251"/>
                        <a:gd name="T56" fmla="*/ 6 w 215"/>
                        <a:gd name="T57" fmla="*/ 212 h 251"/>
                        <a:gd name="T58" fmla="*/ 0 w 215"/>
                        <a:gd name="T59" fmla="*/ 222 h 251"/>
                        <a:gd name="T60" fmla="*/ 5 w 215"/>
                        <a:gd name="T61" fmla="*/ 227 h 251"/>
                        <a:gd name="T62" fmla="*/ 24 w 215"/>
                        <a:gd name="T63" fmla="*/ 24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251">
                          <a:moveTo>
                            <a:pt x="24" y="248"/>
                          </a:moveTo>
                          <a:cubicBezTo>
                            <a:pt x="28" y="245"/>
                            <a:pt x="32" y="242"/>
                            <a:pt x="36" y="239"/>
                          </a:cubicBezTo>
                          <a:cubicBezTo>
                            <a:pt x="38" y="238"/>
                            <a:pt x="41" y="235"/>
                            <a:pt x="44" y="234"/>
                          </a:cubicBezTo>
                          <a:cubicBezTo>
                            <a:pt x="51" y="232"/>
                            <a:pt x="62" y="251"/>
                            <a:pt x="67" y="243"/>
                          </a:cubicBezTo>
                          <a:cubicBezTo>
                            <a:pt x="69" y="240"/>
                            <a:pt x="69" y="237"/>
                            <a:pt x="72" y="236"/>
                          </a:cubicBezTo>
                          <a:cubicBezTo>
                            <a:pt x="74" y="235"/>
                            <a:pt x="76" y="236"/>
                            <a:pt x="77" y="235"/>
                          </a:cubicBezTo>
                          <a:cubicBezTo>
                            <a:pt x="79" y="235"/>
                            <a:pt x="81" y="235"/>
                            <a:pt x="83" y="234"/>
                          </a:cubicBezTo>
                          <a:cubicBezTo>
                            <a:pt x="86" y="233"/>
                            <a:pt x="91" y="229"/>
                            <a:pt x="94" y="233"/>
                          </a:cubicBezTo>
                          <a:cubicBezTo>
                            <a:pt x="97" y="235"/>
                            <a:pt x="96" y="241"/>
                            <a:pt x="96" y="244"/>
                          </a:cubicBezTo>
                          <a:cubicBezTo>
                            <a:pt x="97" y="249"/>
                            <a:pt x="99" y="248"/>
                            <a:pt x="102" y="245"/>
                          </a:cubicBezTo>
                          <a:cubicBezTo>
                            <a:pt x="106" y="242"/>
                            <a:pt x="109" y="237"/>
                            <a:pt x="114" y="234"/>
                          </a:cubicBezTo>
                          <a:cubicBezTo>
                            <a:pt x="120" y="228"/>
                            <a:pt x="128" y="225"/>
                            <a:pt x="134" y="219"/>
                          </a:cubicBezTo>
                          <a:cubicBezTo>
                            <a:pt x="137" y="216"/>
                            <a:pt x="141" y="213"/>
                            <a:pt x="142" y="209"/>
                          </a:cubicBezTo>
                          <a:cubicBezTo>
                            <a:pt x="144" y="204"/>
                            <a:pt x="143" y="197"/>
                            <a:pt x="143" y="192"/>
                          </a:cubicBezTo>
                          <a:cubicBezTo>
                            <a:pt x="143" y="183"/>
                            <a:pt x="142" y="174"/>
                            <a:pt x="142" y="165"/>
                          </a:cubicBezTo>
                          <a:cubicBezTo>
                            <a:pt x="143" y="141"/>
                            <a:pt x="156" y="122"/>
                            <a:pt x="171" y="104"/>
                          </a:cubicBezTo>
                          <a:cubicBezTo>
                            <a:pt x="178" y="95"/>
                            <a:pt x="185" y="88"/>
                            <a:pt x="190" y="78"/>
                          </a:cubicBezTo>
                          <a:cubicBezTo>
                            <a:pt x="192" y="72"/>
                            <a:pt x="194" y="66"/>
                            <a:pt x="195" y="60"/>
                          </a:cubicBezTo>
                          <a:cubicBezTo>
                            <a:pt x="196" y="55"/>
                            <a:pt x="196" y="50"/>
                            <a:pt x="198" y="45"/>
                          </a:cubicBezTo>
                          <a:cubicBezTo>
                            <a:pt x="201" y="35"/>
                            <a:pt x="210" y="27"/>
                            <a:pt x="213" y="16"/>
                          </a:cubicBezTo>
                          <a:cubicBezTo>
                            <a:pt x="213" y="14"/>
                            <a:pt x="215" y="4"/>
                            <a:pt x="214" y="2"/>
                          </a:cubicBezTo>
                          <a:cubicBezTo>
                            <a:pt x="213" y="2"/>
                            <a:pt x="209" y="2"/>
                            <a:pt x="209" y="2"/>
                          </a:cubicBezTo>
                          <a:cubicBezTo>
                            <a:pt x="206" y="2"/>
                            <a:pt x="203" y="2"/>
                            <a:pt x="200" y="2"/>
                          </a:cubicBezTo>
                          <a:cubicBezTo>
                            <a:pt x="190" y="1"/>
                            <a:pt x="179" y="0"/>
                            <a:pt x="169" y="3"/>
                          </a:cubicBezTo>
                          <a:cubicBezTo>
                            <a:pt x="164" y="4"/>
                            <a:pt x="158" y="6"/>
                            <a:pt x="156" y="11"/>
                          </a:cubicBezTo>
                          <a:cubicBezTo>
                            <a:pt x="155" y="15"/>
                            <a:pt x="156" y="21"/>
                            <a:pt x="155" y="26"/>
                          </a:cubicBezTo>
                          <a:cubicBezTo>
                            <a:pt x="154" y="31"/>
                            <a:pt x="152" y="35"/>
                            <a:pt x="148" y="39"/>
                          </a:cubicBezTo>
                          <a:cubicBezTo>
                            <a:pt x="144" y="43"/>
                            <a:pt x="144" y="44"/>
                            <a:pt x="144" y="49"/>
                          </a:cubicBezTo>
                          <a:cubicBezTo>
                            <a:pt x="144" y="64"/>
                            <a:pt x="131" y="52"/>
                            <a:pt x="124" y="51"/>
                          </a:cubicBezTo>
                          <a:cubicBezTo>
                            <a:pt x="119" y="50"/>
                            <a:pt x="114" y="50"/>
                            <a:pt x="109" y="50"/>
                          </a:cubicBezTo>
                          <a:cubicBezTo>
                            <a:pt x="104" y="50"/>
                            <a:pt x="100" y="46"/>
                            <a:pt x="95" y="46"/>
                          </a:cubicBezTo>
                          <a:cubicBezTo>
                            <a:pt x="84" y="45"/>
                            <a:pt x="72" y="47"/>
                            <a:pt x="61" y="45"/>
                          </a:cubicBezTo>
                          <a:cubicBezTo>
                            <a:pt x="61" y="50"/>
                            <a:pt x="60" y="56"/>
                            <a:pt x="60" y="61"/>
                          </a:cubicBezTo>
                          <a:cubicBezTo>
                            <a:pt x="59" y="64"/>
                            <a:pt x="59" y="66"/>
                            <a:pt x="61" y="67"/>
                          </a:cubicBezTo>
                          <a:cubicBezTo>
                            <a:pt x="65" y="68"/>
                            <a:pt x="70" y="66"/>
                            <a:pt x="73" y="65"/>
                          </a:cubicBezTo>
                          <a:cubicBezTo>
                            <a:pt x="80" y="63"/>
                            <a:pt x="84" y="64"/>
                            <a:pt x="89" y="70"/>
                          </a:cubicBezTo>
                          <a:cubicBezTo>
                            <a:pt x="94" y="76"/>
                            <a:pt x="95" y="82"/>
                            <a:pt x="91" y="89"/>
                          </a:cubicBezTo>
                          <a:cubicBezTo>
                            <a:pt x="87" y="94"/>
                            <a:pt x="82" y="100"/>
                            <a:pt x="81" y="106"/>
                          </a:cubicBezTo>
                          <a:cubicBezTo>
                            <a:pt x="80" y="113"/>
                            <a:pt x="87" y="116"/>
                            <a:pt x="92" y="120"/>
                          </a:cubicBezTo>
                          <a:cubicBezTo>
                            <a:pt x="96" y="125"/>
                            <a:pt x="96" y="130"/>
                            <a:pt x="96" y="136"/>
                          </a:cubicBezTo>
                          <a:cubicBezTo>
                            <a:pt x="95" y="142"/>
                            <a:pt x="96" y="148"/>
                            <a:pt x="95" y="154"/>
                          </a:cubicBezTo>
                          <a:cubicBezTo>
                            <a:pt x="94" y="161"/>
                            <a:pt x="92" y="168"/>
                            <a:pt x="88" y="174"/>
                          </a:cubicBezTo>
                          <a:cubicBezTo>
                            <a:pt x="87" y="176"/>
                            <a:pt x="84" y="179"/>
                            <a:pt x="81" y="179"/>
                          </a:cubicBezTo>
                          <a:cubicBezTo>
                            <a:pt x="76" y="180"/>
                            <a:pt x="75" y="174"/>
                            <a:pt x="71" y="174"/>
                          </a:cubicBezTo>
                          <a:cubicBezTo>
                            <a:pt x="70" y="174"/>
                            <a:pt x="70" y="175"/>
                            <a:pt x="69" y="176"/>
                          </a:cubicBezTo>
                          <a:cubicBezTo>
                            <a:pt x="66" y="177"/>
                            <a:pt x="62" y="177"/>
                            <a:pt x="59" y="177"/>
                          </a:cubicBezTo>
                          <a:cubicBezTo>
                            <a:pt x="56" y="177"/>
                            <a:pt x="53" y="177"/>
                            <a:pt x="51" y="176"/>
                          </a:cubicBezTo>
                          <a:cubicBezTo>
                            <a:pt x="47" y="174"/>
                            <a:pt x="46" y="171"/>
                            <a:pt x="44" y="168"/>
                          </a:cubicBezTo>
                          <a:cubicBezTo>
                            <a:pt x="43" y="167"/>
                            <a:pt x="41" y="163"/>
                            <a:pt x="39" y="164"/>
                          </a:cubicBezTo>
                          <a:cubicBezTo>
                            <a:pt x="37" y="165"/>
                            <a:pt x="37" y="168"/>
                            <a:pt x="36" y="169"/>
                          </a:cubicBezTo>
                          <a:cubicBezTo>
                            <a:pt x="35" y="176"/>
                            <a:pt x="34" y="178"/>
                            <a:pt x="27" y="178"/>
                          </a:cubicBezTo>
                          <a:cubicBezTo>
                            <a:pt x="21" y="177"/>
                            <a:pt x="16" y="176"/>
                            <a:pt x="14" y="183"/>
                          </a:cubicBezTo>
                          <a:cubicBezTo>
                            <a:pt x="14" y="186"/>
                            <a:pt x="13" y="188"/>
                            <a:pt x="15" y="190"/>
                          </a:cubicBezTo>
                          <a:cubicBezTo>
                            <a:pt x="15" y="191"/>
                            <a:pt x="17" y="192"/>
                            <a:pt x="17" y="194"/>
                          </a:cubicBezTo>
                          <a:cubicBezTo>
                            <a:pt x="19" y="196"/>
                            <a:pt x="18" y="197"/>
                            <a:pt x="19" y="200"/>
                          </a:cubicBezTo>
                          <a:cubicBezTo>
                            <a:pt x="20" y="203"/>
                            <a:pt x="23" y="204"/>
                            <a:pt x="23" y="207"/>
                          </a:cubicBezTo>
                          <a:cubicBezTo>
                            <a:pt x="23" y="211"/>
                            <a:pt x="19" y="214"/>
                            <a:pt x="16" y="214"/>
                          </a:cubicBezTo>
                          <a:cubicBezTo>
                            <a:pt x="12" y="215"/>
                            <a:pt x="9" y="211"/>
                            <a:pt x="6" y="212"/>
                          </a:cubicBezTo>
                          <a:cubicBezTo>
                            <a:pt x="3" y="213"/>
                            <a:pt x="1" y="218"/>
                            <a:pt x="0" y="220"/>
                          </a:cubicBezTo>
                          <a:cubicBezTo>
                            <a:pt x="0" y="221"/>
                            <a:pt x="0" y="221"/>
                            <a:pt x="0" y="222"/>
                          </a:cubicBezTo>
                          <a:cubicBezTo>
                            <a:pt x="0" y="222"/>
                            <a:pt x="0" y="222"/>
                            <a:pt x="0" y="222"/>
                          </a:cubicBezTo>
                          <a:cubicBezTo>
                            <a:pt x="0" y="223"/>
                            <a:pt x="3" y="225"/>
                            <a:pt x="5" y="227"/>
                          </a:cubicBezTo>
                          <a:cubicBezTo>
                            <a:pt x="7" y="229"/>
                            <a:pt x="9" y="231"/>
                            <a:pt x="11" y="233"/>
                          </a:cubicBezTo>
                          <a:cubicBezTo>
                            <a:pt x="15" y="238"/>
                            <a:pt x="21" y="243"/>
                            <a:pt x="24" y="248"/>
                          </a:cubicBezTo>
                          <a:cubicBezTo>
                            <a:pt x="23" y="247"/>
                            <a:pt x="32" y="243"/>
                            <a:pt x="24" y="24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9" name="Freeform 945">
                      <a:extLst>
                        <a:ext uri="{FF2B5EF4-FFF2-40B4-BE49-F238E27FC236}">
                          <a16:creationId xmlns:a16="http://schemas.microsoft.com/office/drawing/2014/main" id="{8172B1B8-254D-4467-99FA-4BDE328E43BC}"/>
                        </a:ext>
                      </a:extLst>
                    </p:cNvPr>
                    <p:cNvSpPr>
                      <a:spLocks/>
                    </p:cNvSpPr>
                    <p:nvPr/>
                  </p:nvSpPr>
                  <p:spPr bwMode="auto">
                    <a:xfrm>
                      <a:off x="6786411" y="4304412"/>
                      <a:ext cx="252413" cy="288928"/>
                    </a:xfrm>
                    <a:custGeom>
                      <a:avLst/>
                      <a:gdLst>
                        <a:gd name="T0" fmla="*/ 218 w 234"/>
                        <a:gd name="T1" fmla="*/ 172 h 271"/>
                        <a:gd name="T2" fmla="*/ 212 w 234"/>
                        <a:gd name="T3" fmla="*/ 164 h 271"/>
                        <a:gd name="T4" fmla="*/ 212 w 234"/>
                        <a:gd name="T5" fmla="*/ 164 h 271"/>
                        <a:gd name="T6" fmla="*/ 211 w 234"/>
                        <a:gd name="T7" fmla="*/ 152 h 271"/>
                        <a:gd name="T8" fmla="*/ 211 w 234"/>
                        <a:gd name="T9" fmla="*/ 128 h 271"/>
                        <a:gd name="T10" fmla="*/ 211 w 234"/>
                        <a:gd name="T11" fmla="*/ 83 h 271"/>
                        <a:gd name="T12" fmla="*/ 211 w 234"/>
                        <a:gd name="T13" fmla="*/ 58 h 271"/>
                        <a:gd name="T14" fmla="*/ 220 w 234"/>
                        <a:gd name="T15" fmla="*/ 43 h 271"/>
                        <a:gd name="T16" fmla="*/ 234 w 234"/>
                        <a:gd name="T17" fmla="*/ 24 h 271"/>
                        <a:gd name="T18" fmla="*/ 212 w 234"/>
                        <a:gd name="T19" fmla="*/ 19 h 271"/>
                        <a:gd name="T20" fmla="*/ 204 w 234"/>
                        <a:gd name="T21" fmla="*/ 16 h 271"/>
                        <a:gd name="T22" fmla="*/ 193 w 234"/>
                        <a:gd name="T23" fmla="*/ 21 h 271"/>
                        <a:gd name="T24" fmla="*/ 182 w 234"/>
                        <a:gd name="T25" fmla="*/ 26 h 271"/>
                        <a:gd name="T26" fmla="*/ 173 w 234"/>
                        <a:gd name="T27" fmla="*/ 36 h 271"/>
                        <a:gd name="T28" fmla="*/ 163 w 234"/>
                        <a:gd name="T29" fmla="*/ 37 h 271"/>
                        <a:gd name="T30" fmla="*/ 152 w 234"/>
                        <a:gd name="T31" fmla="*/ 36 h 271"/>
                        <a:gd name="T32" fmla="*/ 126 w 234"/>
                        <a:gd name="T33" fmla="*/ 31 h 271"/>
                        <a:gd name="T34" fmla="*/ 113 w 234"/>
                        <a:gd name="T35" fmla="*/ 22 h 271"/>
                        <a:gd name="T36" fmla="*/ 91 w 234"/>
                        <a:gd name="T37" fmla="*/ 10 h 271"/>
                        <a:gd name="T38" fmla="*/ 67 w 234"/>
                        <a:gd name="T39" fmla="*/ 5 h 271"/>
                        <a:gd name="T40" fmla="*/ 46 w 234"/>
                        <a:gd name="T41" fmla="*/ 3 h 271"/>
                        <a:gd name="T42" fmla="*/ 22 w 234"/>
                        <a:gd name="T43" fmla="*/ 3 h 271"/>
                        <a:gd name="T44" fmla="*/ 14 w 234"/>
                        <a:gd name="T45" fmla="*/ 8 h 271"/>
                        <a:gd name="T46" fmla="*/ 9 w 234"/>
                        <a:gd name="T47" fmla="*/ 13 h 271"/>
                        <a:gd name="T48" fmla="*/ 12 w 234"/>
                        <a:gd name="T49" fmla="*/ 16 h 271"/>
                        <a:gd name="T50" fmla="*/ 17 w 234"/>
                        <a:gd name="T51" fmla="*/ 25 h 271"/>
                        <a:gd name="T52" fmla="*/ 21 w 234"/>
                        <a:gd name="T53" fmla="*/ 28 h 271"/>
                        <a:gd name="T54" fmla="*/ 26 w 234"/>
                        <a:gd name="T55" fmla="*/ 43 h 271"/>
                        <a:gd name="T56" fmla="*/ 35 w 234"/>
                        <a:gd name="T57" fmla="*/ 59 h 271"/>
                        <a:gd name="T58" fmla="*/ 38 w 234"/>
                        <a:gd name="T59" fmla="*/ 80 h 271"/>
                        <a:gd name="T60" fmla="*/ 26 w 234"/>
                        <a:gd name="T61" fmla="*/ 104 h 271"/>
                        <a:gd name="T62" fmla="*/ 13 w 234"/>
                        <a:gd name="T63" fmla="*/ 143 h 271"/>
                        <a:gd name="T64" fmla="*/ 23 w 234"/>
                        <a:gd name="T65" fmla="*/ 139 h 271"/>
                        <a:gd name="T66" fmla="*/ 32 w 234"/>
                        <a:gd name="T67" fmla="*/ 136 h 271"/>
                        <a:gd name="T68" fmla="*/ 35 w 234"/>
                        <a:gd name="T69" fmla="*/ 144 h 271"/>
                        <a:gd name="T70" fmla="*/ 28 w 234"/>
                        <a:gd name="T71" fmla="*/ 146 h 271"/>
                        <a:gd name="T72" fmla="*/ 24 w 234"/>
                        <a:gd name="T73" fmla="*/ 150 h 271"/>
                        <a:gd name="T74" fmla="*/ 13 w 234"/>
                        <a:gd name="T75" fmla="*/ 151 h 271"/>
                        <a:gd name="T76" fmla="*/ 10 w 234"/>
                        <a:gd name="T77" fmla="*/ 157 h 271"/>
                        <a:gd name="T78" fmla="*/ 11 w 234"/>
                        <a:gd name="T79" fmla="*/ 166 h 271"/>
                        <a:gd name="T80" fmla="*/ 22 w 234"/>
                        <a:gd name="T81" fmla="*/ 172 h 271"/>
                        <a:gd name="T82" fmla="*/ 35 w 234"/>
                        <a:gd name="T83" fmla="*/ 179 h 271"/>
                        <a:gd name="T84" fmla="*/ 97 w 234"/>
                        <a:gd name="T85" fmla="*/ 215 h 271"/>
                        <a:gd name="T86" fmla="*/ 116 w 234"/>
                        <a:gd name="T87" fmla="*/ 227 h 271"/>
                        <a:gd name="T88" fmla="*/ 118 w 234"/>
                        <a:gd name="T89" fmla="*/ 237 h 271"/>
                        <a:gd name="T90" fmla="*/ 126 w 234"/>
                        <a:gd name="T91" fmla="*/ 247 h 271"/>
                        <a:gd name="T92" fmla="*/ 159 w 234"/>
                        <a:gd name="T93" fmla="*/ 270 h 271"/>
                        <a:gd name="T94" fmla="*/ 166 w 234"/>
                        <a:gd name="T95" fmla="*/ 268 h 271"/>
                        <a:gd name="T96" fmla="*/ 171 w 234"/>
                        <a:gd name="T97" fmla="*/ 259 h 271"/>
                        <a:gd name="T98" fmla="*/ 175 w 234"/>
                        <a:gd name="T99" fmla="*/ 250 h 271"/>
                        <a:gd name="T100" fmla="*/ 178 w 234"/>
                        <a:gd name="T101" fmla="*/ 240 h 271"/>
                        <a:gd name="T102" fmla="*/ 183 w 234"/>
                        <a:gd name="T103" fmla="*/ 234 h 271"/>
                        <a:gd name="T104" fmla="*/ 188 w 234"/>
                        <a:gd name="T105" fmla="*/ 228 h 271"/>
                        <a:gd name="T106" fmla="*/ 190 w 234"/>
                        <a:gd name="T107" fmla="*/ 218 h 271"/>
                        <a:gd name="T108" fmla="*/ 198 w 234"/>
                        <a:gd name="T109" fmla="*/ 211 h 271"/>
                        <a:gd name="T110" fmla="*/ 204 w 234"/>
                        <a:gd name="T111" fmla="*/ 203 h 271"/>
                        <a:gd name="T112" fmla="*/ 209 w 234"/>
                        <a:gd name="T113" fmla="*/ 194 h 271"/>
                        <a:gd name="T114" fmla="*/ 218 w 234"/>
                        <a:gd name="T115" fmla="*/ 192 h 271"/>
                        <a:gd name="T116" fmla="*/ 226 w 234"/>
                        <a:gd name="T117" fmla="*/ 183 h 271"/>
                        <a:gd name="T118" fmla="*/ 218 w 234"/>
                        <a:gd name="T119" fmla="*/ 17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271">
                          <a:moveTo>
                            <a:pt x="218" y="172"/>
                          </a:moveTo>
                          <a:cubicBezTo>
                            <a:pt x="216" y="170"/>
                            <a:pt x="214" y="167"/>
                            <a:pt x="212" y="164"/>
                          </a:cubicBezTo>
                          <a:cubicBezTo>
                            <a:pt x="213" y="166"/>
                            <a:pt x="212" y="162"/>
                            <a:pt x="212" y="164"/>
                          </a:cubicBezTo>
                          <a:cubicBezTo>
                            <a:pt x="211" y="161"/>
                            <a:pt x="212" y="155"/>
                            <a:pt x="211" y="152"/>
                          </a:cubicBezTo>
                          <a:cubicBezTo>
                            <a:pt x="211" y="144"/>
                            <a:pt x="211" y="136"/>
                            <a:pt x="211" y="128"/>
                          </a:cubicBezTo>
                          <a:cubicBezTo>
                            <a:pt x="211" y="113"/>
                            <a:pt x="211" y="98"/>
                            <a:pt x="211" y="83"/>
                          </a:cubicBezTo>
                          <a:cubicBezTo>
                            <a:pt x="211" y="75"/>
                            <a:pt x="210" y="66"/>
                            <a:pt x="211" y="58"/>
                          </a:cubicBezTo>
                          <a:cubicBezTo>
                            <a:pt x="211" y="51"/>
                            <a:pt x="216" y="48"/>
                            <a:pt x="220" y="43"/>
                          </a:cubicBezTo>
                          <a:cubicBezTo>
                            <a:pt x="225" y="36"/>
                            <a:pt x="229" y="30"/>
                            <a:pt x="234" y="24"/>
                          </a:cubicBezTo>
                          <a:cubicBezTo>
                            <a:pt x="227" y="22"/>
                            <a:pt x="218" y="23"/>
                            <a:pt x="212" y="19"/>
                          </a:cubicBezTo>
                          <a:cubicBezTo>
                            <a:pt x="209" y="17"/>
                            <a:pt x="208" y="16"/>
                            <a:pt x="204" y="16"/>
                          </a:cubicBezTo>
                          <a:cubicBezTo>
                            <a:pt x="200" y="17"/>
                            <a:pt x="197" y="19"/>
                            <a:pt x="193" y="21"/>
                          </a:cubicBezTo>
                          <a:cubicBezTo>
                            <a:pt x="189" y="23"/>
                            <a:pt x="185" y="24"/>
                            <a:pt x="182" y="26"/>
                          </a:cubicBezTo>
                          <a:cubicBezTo>
                            <a:pt x="178" y="29"/>
                            <a:pt x="176" y="33"/>
                            <a:pt x="173" y="36"/>
                          </a:cubicBezTo>
                          <a:cubicBezTo>
                            <a:pt x="169" y="38"/>
                            <a:pt x="166" y="38"/>
                            <a:pt x="163" y="37"/>
                          </a:cubicBezTo>
                          <a:cubicBezTo>
                            <a:pt x="159" y="36"/>
                            <a:pt x="156" y="37"/>
                            <a:pt x="152" y="36"/>
                          </a:cubicBezTo>
                          <a:cubicBezTo>
                            <a:pt x="143" y="36"/>
                            <a:pt x="134" y="34"/>
                            <a:pt x="126" y="31"/>
                          </a:cubicBezTo>
                          <a:cubicBezTo>
                            <a:pt x="120" y="29"/>
                            <a:pt x="117" y="26"/>
                            <a:pt x="113" y="22"/>
                          </a:cubicBezTo>
                          <a:cubicBezTo>
                            <a:pt x="106" y="18"/>
                            <a:pt x="98" y="13"/>
                            <a:pt x="91" y="10"/>
                          </a:cubicBezTo>
                          <a:cubicBezTo>
                            <a:pt x="83" y="6"/>
                            <a:pt x="74" y="10"/>
                            <a:pt x="67" y="5"/>
                          </a:cubicBezTo>
                          <a:cubicBezTo>
                            <a:pt x="61" y="0"/>
                            <a:pt x="53" y="3"/>
                            <a:pt x="46" y="3"/>
                          </a:cubicBezTo>
                          <a:cubicBezTo>
                            <a:pt x="38" y="3"/>
                            <a:pt x="30" y="1"/>
                            <a:pt x="22" y="3"/>
                          </a:cubicBezTo>
                          <a:cubicBezTo>
                            <a:pt x="19" y="4"/>
                            <a:pt x="17" y="6"/>
                            <a:pt x="14" y="8"/>
                          </a:cubicBezTo>
                          <a:cubicBezTo>
                            <a:pt x="13" y="9"/>
                            <a:pt x="9" y="12"/>
                            <a:pt x="9" y="13"/>
                          </a:cubicBezTo>
                          <a:cubicBezTo>
                            <a:pt x="10" y="14"/>
                            <a:pt x="11" y="15"/>
                            <a:pt x="12" y="16"/>
                          </a:cubicBezTo>
                          <a:cubicBezTo>
                            <a:pt x="14" y="19"/>
                            <a:pt x="14" y="22"/>
                            <a:pt x="17" y="25"/>
                          </a:cubicBezTo>
                          <a:cubicBezTo>
                            <a:pt x="18" y="26"/>
                            <a:pt x="20" y="27"/>
                            <a:pt x="21" y="28"/>
                          </a:cubicBezTo>
                          <a:cubicBezTo>
                            <a:pt x="27" y="32"/>
                            <a:pt x="26" y="36"/>
                            <a:pt x="26" y="43"/>
                          </a:cubicBezTo>
                          <a:cubicBezTo>
                            <a:pt x="26" y="49"/>
                            <a:pt x="32" y="54"/>
                            <a:pt x="35" y="59"/>
                          </a:cubicBezTo>
                          <a:cubicBezTo>
                            <a:pt x="38" y="64"/>
                            <a:pt x="39" y="74"/>
                            <a:pt x="38" y="80"/>
                          </a:cubicBezTo>
                          <a:cubicBezTo>
                            <a:pt x="37" y="89"/>
                            <a:pt x="31" y="98"/>
                            <a:pt x="26" y="104"/>
                          </a:cubicBezTo>
                          <a:cubicBezTo>
                            <a:pt x="23" y="109"/>
                            <a:pt x="0" y="140"/>
                            <a:pt x="13" y="143"/>
                          </a:cubicBezTo>
                          <a:cubicBezTo>
                            <a:pt x="16" y="144"/>
                            <a:pt x="20" y="140"/>
                            <a:pt x="23" y="139"/>
                          </a:cubicBezTo>
                          <a:cubicBezTo>
                            <a:pt x="25" y="138"/>
                            <a:pt x="29" y="135"/>
                            <a:pt x="32" y="136"/>
                          </a:cubicBezTo>
                          <a:cubicBezTo>
                            <a:pt x="35" y="137"/>
                            <a:pt x="36" y="142"/>
                            <a:pt x="35" y="144"/>
                          </a:cubicBezTo>
                          <a:cubicBezTo>
                            <a:pt x="33" y="148"/>
                            <a:pt x="31" y="145"/>
                            <a:pt x="28" y="146"/>
                          </a:cubicBezTo>
                          <a:cubicBezTo>
                            <a:pt x="24" y="146"/>
                            <a:pt x="25" y="148"/>
                            <a:pt x="24" y="150"/>
                          </a:cubicBezTo>
                          <a:cubicBezTo>
                            <a:pt x="21" y="153"/>
                            <a:pt x="16" y="150"/>
                            <a:pt x="13" y="151"/>
                          </a:cubicBezTo>
                          <a:cubicBezTo>
                            <a:pt x="10" y="152"/>
                            <a:pt x="9" y="154"/>
                            <a:pt x="10" y="157"/>
                          </a:cubicBezTo>
                          <a:cubicBezTo>
                            <a:pt x="10" y="160"/>
                            <a:pt x="10" y="165"/>
                            <a:pt x="11" y="166"/>
                          </a:cubicBezTo>
                          <a:cubicBezTo>
                            <a:pt x="14" y="169"/>
                            <a:pt x="19" y="170"/>
                            <a:pt x="22" y="172"/>
                          </a:cubicBezTo>
                          <a:cubicBezTo>
                            <a:pt x="26" y="174"/>
                            <a:pt x="30" y="177"/>
                            <a:pt x="35" y="179"/>
                          </a:cubicBezTo>
                          <a:cubicBezTo>
                            <a:pt x="56" y="191"/>
                            <a:pt x="77" y="203"/>
                            <a:pt x="97" y="215"/>
                          </a:cubicBezTo>
                          <a:cubicBezTo>
                            <a:pt x="103" y="219"/>
                            <a:pt x="111" y="222"/>
                            <a:pt x="116" y="227"/>
                          </a:cubicBezTo>
                          <a:cubicBezTo>
                            <a:pt x="119" y="230"/>
                            <a:pt x="118" y="233"/>
                            <a:pt x="118" y="237"/>
                          </a:cubicBezTo>
                          <a:cubicBezTo>
                            <a:pt x="119" y="242"/>
                            <a:pt x="122" y="244"/>
                            <a:pt x="126" y="247"/>
                          </a:cubicBezTo>
                          <a:cubicBezTo>
                            <a:pt x="136" y="254"/>
                            <a:pt x="147" y="263"/>
                            <a:pt x="159" y="270"/>
                          </a:cubicBezTo>
                          <a:cubicBezTo>
                            <a:pt x="162" y="271"/>
                            <a:pt x="163" y="270"/>
                            <a:pt x="166" y="268"/>
                          </a:cubicBezTo>
                          <a:cubicBezTo>
                            <a:pt x="169" y="266"/>
                            <a:pt x="171" y="263"/>
                            <a:pt x="171" y="259"/>
                          </a:cubicBezTo>
                          <a:cubicBezTo>
                            <a:pt x="172" y="255"/>
                            <a:pt x="173" y="254"/>
                            <a:pt x="175" y="250"/>
                          </a:cubicBezTo>
                          <a:cubicBezTo>
                            <a:pt x="177" y="247"/>
                            <a:pt x="177" y="244"/>
                            <a:pt x="178" y="240"/>
                          </a:cubicBezTo>
                          <a:cubicBezTo>
                            <a:pt x="178" y="237"/>
                            <a:pt x="180" y="236"/>
                            <a:pt x="183" y="234"/>
                          </a:cubicBezTo>
                          <a:cubicBezTo>
                            <a:pt x="186" y="233"/>
                            <a:pt x="187" y="231"/>
                            <a:pt x="188" y="228"/>
                          </a:cubicBezTo>
                          <a:cubicBezTo>
                            <a:pt x="188" y="225"/>
                            <a:pt x="188" y="221"/>
                            <a:pt x="190" y="218"/>
                          </a:cubicBezTo>
                          <a:cubicBezTo>
                            <a:pt x="191" y="214"/>
                            <a:pt x="194" y="213"/>
                            <a:pt x="198" y="211"/>
                          </a:cubicBezTo>
                          <a:cubicBezTo>
                            <a:pt x="201" y="209"/>
                            <a:pt x="202" y="206"/>
                            <a:pt x="204" y="203"/>
                          </a:cubicBezTo>
                          <a:cubicBezTo>
                            <a:pt x="206" y="200"/>
                            <a:pt x="206" y="196"/>
                            <a:pt x="209" y="194"/>
                          </a:cubicBezTo>
                          <a:cubicBezTo>
                            <a:pt x="212" y="192"/>
                            <a:pt x="215" y="193"/>
                            <a:pt x="218" y="192"/>
                          </a:cubicBezTo>
                          <a:cubicBezTo>
                            <a:pt x="221" y="191"/>
                            <a:pt x="227" y="186"/>
                            <a:pt x="226" y="183"/>
                          </a:cubicBezTo>
                          <a:cubicBezTo>
                            <a:pt x="225" y="180"/>
                            <a:pt x="220" y="175"/>
                            <a:pt x="218" y="17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0" name="Freeform 946">
                      <a:extLst>
                        <a:ext uri="{FF2B5EF4-FFF2-40B4-BE49-F238E27FC236}">
                          <a16:creationId xmlns:a16="http://schemas.microsoft.com/office/drawing/2014/main" id="{B7BB3B33-C11F-4A10-9FD4-FF734934C716}"/>
                        </a:ext>
                      </a:extLst>
                    </p:cNvPr>
                    <p:cNvSpPr>
                      <a:spLocks/>
                    </p:cNvSpPr>
                    <p:nvPr/>
                  </p:nvSpPr>
                  <p:spPr bwMode="auto">
                    <a:xfrm>
                      <a:off x="6678461" y="4777493"/>
                      <a:ext cx="334963" cy="530231"/>
                    </a:xfrm>
                    <a:custGeom>
                      <a:avLst/>
                      <a:gdLst>
                        <a:gd name="T0" fmla="*/ 301 w 311"/>
                        <a:gd name="T1" fmla="*/ 105 h 498"/>
                        <a:gd name="T2" fmla="*/ 300 w 311"/>
                        <a:gd name="T3" fmla="*/ 78 h 498"/>
                        <a:gd name="T4" fmla="*/ 298 w 311"/>
                        <a:gd name="T5" fmla="*/ 46 h 498"/>
                        <a:gd name="T6" fmla="*/ 298 w 311"/>
                        <a:gd name="T7" fmla="*/ 18 h 498"/>
                        <a:gd name="T8" fmla="*/ 268 w 311"/>
                        <a:gd name="T9" fmla="*/ 19 h 498"/>
                        <a:gd name="T10" fmla="*/ 246 w 311"/>
                        <a:gd name="T11" fmla="*/ 28 h 498"/>
                        <a:gd name="T12" fmla="*/ 215 w 311"/>
                        <a:gd name="T13" fmla="*/ 34 h 498"/>
                        <a:gd name="T14" fmla="*/ 189 w 311"/>
                        <a:gd name="T15" fmla="*/ 37 h 498"/>
                        <a:gd name="T16" fmla="*/ 158 w 311"/>
                        <a:gd name="T17" fmla="*/ 33 h 498"/>
                        <a:gd name="T18" fmla="*/ 135 w 311"/>
                        <a:gd name="T19" fmla="*/ 38 h 498"/>
                        <a:gd name="T20" fmla="*/ 147 w 311"/>
                        <a:gd name="T21" fmla="*/ 99 h 498"/>
                        <a:gd name="T22" fmla="*/ 163 w 311"/>
                        <a:gd name="T23" fmla="*/ 141 h 498"/>
                        <a:gd name="T24" fmla="*/ 150 w 311"/>
                        <a:gd name="T25" fmla="*/ 173 h 498"/>
                        <a:gd name="T26" fmla="*/ 129 w 311"/>
                        <a:gd name="T27" fmla="*/ 180 h 498"/>
                        <a:gd name="T28" fmla="*/ 122 w 311"/>
                        <a:gd name="T29" fmla="*/ 131 h 498"/>
                        <a:gd name="T30" fmla="*/ 101 w 311"/>
                        <a:gd name="T31" fmla="*/ 122 h 498"/>
                        <a:gd name="T32" fmla="*/ 40 w 311"/>
                        <a:gd name="T33" fmla="*/ 122 h 498"/>
                        <a:gd name="T34" fmla="*/ 1 w 311"/>
                        <a:gd name="T35" fmla="*/ 136 h 498"/>
                        <a:gd name="T36" fmla="*/ 29 w 311"/>
                        <a:gd name="T37" fmla="*/ 165 h 498"/>
                        <a:gd name="T38" fmla="*/ 81 w 311"/>
                        <a:gd name="T39" fmla="*/ 194 h 498"/>
                        <a:gd name="T40" fmla="*/ 74 w 311"/>
                        <a:gd name="T41" fmla="*/ 252 h 498"/>
                        <a:gd name="T42" fmla="*/ 79 w 311"/>
                        <a:gd name="T43" fmla="*/ 283 h 498"/>
                        <a:gd name="T44" fmla="*/ 63 w 311"/>
                        <a:gd name="T45" fmla="*/ 324 h 498"/>
                        <a:gd name="T46" fmla="*/ 31 w 311"/>
                        <a:gd name="T47" fmla="*/ 360 h 498"/>
                        <a:gd name="T48" fmla="*/ 43 w 311"/>
                        <a:gd name="T49" fmla="*/ 394 h 498"/>
                        <a:gd name="T50" fmla="*/ 53 w 311"/>
                        <a:gd name="T51" fmla="*/ 465 h 498"/>
                        <a:gd name="T52" fmla="*/ 74 w 311"/>
                        <a:gd name="T53" fmla="*/ 497 h 498"/>
                        <a:gd name="T54" fmla="*/ 78 w 311"/>
                        <a:gd name="T55" fmla="*/ 473 h 498"/>
                        <a:gd name="T56" fmla="*/ 70 w 311"/>
                        <a:gd name="T57" fmla="*/ 466 h 498"/>
                        <a:gd name="T58" fmla="*/ 95 w 311"/>
                        <a:gd name="T59" fmla="*/ 446 h 498"/>
                        <a:gd name="T60" fmla="*/ 140 w 311"/>
                        <a:gd name="T61" fmla="*/ 426 h 498"/>
                        <a:gd name="T62" fmla="*/ 148 w 311"/>
                        <a:gd name="T63" fmla="*/ 400 h 498"/>
                        <a:gd name="T64" fmla="*/ 153 w 311"/>
                        <a:gd name="T65" fmla="*/ 356 h 498"/>
                        <a:gd name="T66" fmla="*/ 140 w 311"/>
                        <a:gd name="T67" fmla="*/ 324 h 498"/>
                        <a:gd name="T68" fmla="*/ 130 w 311"/>
                        <a:gd name="T69" fmla="*/ 294 h 498"/>
                        <a:gd name="T70" fmla="*/ 127 w 311"/>
                        <a:gd name="T71" fmla="*/ 273 h 498"/>
                        <a:gd name="T72" fmla="*/ 149 w 311"/>
                        <a:gd name="T73" fmla="*/ 264 h 498"/>
                        <a:gd name="T74" fmla="*/ 175 w 311"/>
                        <a:gd name="T75" fmla="*/ 249 h 498"/>
                        <a:gd name="T76" fmla="*/ 187 w 311"/>
                        <a:gd name="T77" fmla="*/ 235 h 498"/>
                        <a:gd name="T78" fmla="*/ 199 w 311"/>
                        <a:gd name="T79" fmla="*/ 219 h 498"/>
                        <a:gd name="T80" fmla="*/ 222 w 311"/>
                        <a:gd name="T81" fmla="*/ 205 h 498"/>
                        <a:gd name="T82" fmla="*/ 266 w 311"/>
                        <a:gd name="T83" fmla="*/ 185 h 498"/>
                        <a:gd name="T84" fmla="*/ 304 w 311"/>
                        <a:gd name="T85" fmla="*/ 12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1" h="498">
                          <a:moveTo>
                            <a:pt x="304" y="120"/>
                          </a:moveTo>
                          <a:cubicBezTo>
                            <a:pt x="304" y="118"/>
                            <a:pt x="304" y="116"/>
                            <a:pt x="304" y="113"/>
                          </a:cubicBezTo>
                          <a:cubicBezTo>
                            <a:pt x="303" y="111"/>
                            <a:pt x="301" y="108"/>
                            <a:pt x="301" y="105"/>
                          </a:cubicBezTo>
                          <a:cubicBezTo>
                            <a:pt x="300" y="103"/>
                            <a:pt x="301" y="101"/>
                            <a:pt x="301" y="98"/>
                          </a:cubicBezTo>
                          <a:cubicBezTo>
                            <a:pt x="301" y="95"/>
                            <a:pt x="300" y="92"/>
                            <a:pt x="300" y="89"/>
                          </a:cubicBezTo>
                          <a:cubicBezTo>
                            <a:pt x="300" y="85"/>
                            <a:pt x="300" y="82"/>
                            <a:pt x="300" y="78"/>
                          </a:cubicBezTo>
                          <a:cubicBezTo>
                            <a:pt x="300" y="76"/>
                            <a:pt x="299" y="74"/>
                            <a:pt x="299" y="72"/>
                          </a:cubicBezTo>
                          <a:cubicBezTo>
                            <a:pt x="299" y="68"/>
                            <a:pt x="302" y="65"/>
                            <a:pt x="301" y="60"/>
                          </a:cubicBezTo>
                          <a:cubicBezTo>
                            <a:pt x="301" y="56"/>
                            <a:pt x="299" y="51"/>
                            <a:pt x="298" y="46"/>
                          </a:cubicBezTo>
                          <a:cubicBezTo>
                            <a:pt x="298" y="42"/>
                            <a:pt x="300" y="36"/>
                            <a:pt x="299" y="32"/>
                          </a:cubicBezTo>
                          <a:cubicBezTo>
                            <a:pt x="298" y="29"/>
                            <a:pt x="296" y="27"/>
                            <a:pt x="296" y="25"/>
                          </a:cubicBezTo>
                          <a:cubicBezTo>
                            <a:pt x="295" y="21"/>
                            <a:pt x="297" y="21"/>
                            <a:pt x="298" y="18"/>
                          </a:cubicBezTo>
                          <a:cubicBezTo>
                            <a:pt x="300" y="15"/>
                            <a:pt x="299" y="13"/>
                            <a:pt x="299" y="9"/>
                          </a:cubicBezTo>
                          <a:cubicBezTo>
                            <a:pt x="299" y="6"/>
                            <a:pt x="300" y="3"/>
                            <a:pt x="298" y="0"/>
                          </a:cubicBezTo>
                          <a:cubicBezTo>
                            <a:pt x="288" y="7"/>
                            <a:pt x="278" y="13"/>
                            <a:pt x="268" y="19"/>
                          </a:cubicBezTo>
                          <a:cubicBezTo>
                            <a:pt x="266" y="20"/>
                            <a:pt x="265" y="21"/>
                            <a:pt x="264" y="22"/>
                          </a:cubicBezTo>
                          <a:cubicBezTo>
                            <a:pt x="260" y="23"/>
                            <a:pt x="258" y="23"/>
                            <a:pt x="254" y="23"/>
                          </a:cubicBezTo>
                          <a:cubicBezTo>
                            <a:pt x="251" y="24"/>
                            <a:pt x="249" y="26"/>
                            <a:pt x="246" y="28"/>
                          </a:cubicBezTo>
                          <a:cubicBezTo>
                            <a:pt x="242" y="30"/>
                            <a:pt x="239" y="30"/>
                            <a:pt x="235" y="28"/>
                          </a:cubicBezTo>
                          <a:cubicBezTo>
                            <a:pt x="232" y="27"/>
                            <a:pt x="229" y="25"/>
                            <a:pt x="226" y="25"/>
                          </a:cubicBezTo>
                          <a:cubicBezTo>
                            <a:pt x="222" y="26"/>
                            <a:pt x="218" y="31"/>
                            <a:pt x="215" y="34"/>
                          </a:cubicBezTo>
                          <a:cubicBezTo>
                            <a:pt x="213" y="36"/>
                            <a:pt x="210" y="38"/>
                            <a:pt x="206" y="38"/>
                          </a:cubicBezTo>
                          <a:cubicBezTo>
                            <a:pt x="202" y="38"/>
                            <a:pt x="201" y="36"/>
                            <a:pt x="198" y="34"/>
                          </a:cubicBezTo>
                          <a:cubicBezTo>
                            <a:pt x="195" y="33"/>
                            <a:pt x="192" y="36"/>
                            <a:pt x="189" y="37"/>
                          </a:cubicBezTo>
                          <a:cubicBezTo>
                            <a:pt x="185" y="39"/>
                            <a:pt x="181" y="39"/>
                            <a:pt x="177" y="38"/>
                          </a:cubicBezTo>
                          <a:cubicBezTo>
                            <a:pt x="173" y="36"/>
                            <a:pt x="169" y="33"/>
                            <a:pt x="165" y="32"/>
                          </a:cubicBezTo>
                          <a:cubicBezTo>
                            <a:pt x="162" y="30"/>
                            <a:pt x="161" y="31"/>
                            <a:pt x="158" y="33"/>
                          </a:cubicBezTo>
                          <a:cubicBezTo>
                            <a:pt x="153" y="36"/>
                            <a:pt x="147" y="35"/>
                            <a:pt x="142" y="35"/>
                          </a:cubicBezTo>
                          <a:cubicBezTo>
                            <a:pt x="141" y="35"/>
                            <a:pt x="137" y="33"/>
                            <a:pt x="136" y="34"/>
                          </a:cubicBezTo>
                          <a:cubicBezTo>
                            <a:pt x="136" y="34"/>
                            <a:pt x="135" y="37"/>
                            <a:pt x="135" y="38"/>
                          </a:cubicBezTo>
                          <a:cubicBezTo>
                            <a:pt x="134" y="41"/>
                            <a:pt x="132" y="44"/>
                            <a:pt x="131" y="48"/>
                          </a:cubicBezTo>
                          <a:cubicBezTo>
                            <a:pt x="128" y="60"/>
                            <a:pt x="132" y="75"/>
                            <a:pt x="137" y="86"/>
                          </a:cubicBezTo>
                          <a:cubicBezTo>
                            <a:pt x="140" y="92"/>
                            <a:pt x="144" y="94"/>
                            <a:pt x="147" y="99"/>
                          </a:cubicBezTo>
                          <a:cubicBezTo>
                            <a:pt x="149" y="102"/>
                            <a:pt x="150" y="106"/>
                            <a:pt x="152" y="108"/>
                          </a:cubicBezTo>
                          <a:cubicBezTo>
                            <a:pt x="154" y="112"/>
                            <a:pt x="158" y="115"/>
                            <a:pt x="161" y="119"/>
                          </a:cubicBezTo>
                          <a:cubicBezTo>
                            <a:pt x="167" y="126"/>
                            <a:pt x="166" y="132"/>
                            <a:pt x="163" y="141"/>
                          </a:cubicBezTo>
                          <a:cubicBezTo>
                            <a:pt x="161" y="147"/>
                            <a:pt x="167" y="153"/>
                            <a:pt x="166" y="160"/>
                          </a:cubicBezTo>
                          <a:cubicBezTo>
                            <a:pt x="165" y="163"/>
                            <a:pt x="163" y="167"/>
                            <a:pt x="160" y="169"/>
                          </a:cubicBezTo>
                          <a:cubicBezTo>
                            <a:pt x="157" y="171"/>
                            <a:pt x="153" y="171"/>
                            <a:pt x="150" y="173"/>
                          </a:cubicBezTo>
                          <a:cubicBezTo>
                            <a:pt x="142" y="177"/>
                            <a:pt x="150" y="189"/>
                            <a:pt x="145" y="193"/>
                          </a:cubicBezTo>
                          <a:cubicBezTo>
                            <a:pt x="141" y="196"/>
                            <a:pt x="137" y="193"/>
                            <a:pt x="135" y="190"/>
                          </a:cubicBezTo>
                          <a:cubicBezTo>
                            <a:pt x="133" y="187"/>
                            <a:pt x="132" y="183"/>
                            <a:pt x="129" y="180"/>
                          </a:cubicBezTo>
                          <a:cubicBezTo>
                            <a:pt x="125" y="176"/>
                            <a:pt x="117" y="170"/>
                            <a:pt x="116" y="164"/>
                          </a:cubicBezTo>
                          <a:cubicBezTo>
                            <a:pt x="114" y="156"/>
                            <a:pt x="121" y="148"/>
                            <a:pt x="123" y="141"/>
                          </a:cubicBezTo>
                          <a:cubicBezTo>
                            <a:pt x="124" y="138"/>
                            <a:pt x="123" y="135"/>
                            <a:pt x="122" y="131"/>
                          </a:cubicBezTo>
                          <a:cubicBezTo>
                            <a:pt x="122" y="129"/>
                            <a:pt x="121" y="122"/>
                            <a:pt x="118" y="121"/>
                          </a:cubicBezTo>
                          <a:cubicBezTo>
                            <a:pt x="116" y="119"/>
                            <a:pt x="112" y="121"/>
                            <a:pt x="109" y="121"/>
                          </a:cubicBezTo>
                          <a:cubicBezTo>
                            <a:pt x="107" y="122"/>
                            <a:pt x="104" y="122"/>
                            <a:pt x="101" y="122"/>
                          </a:cubicBezTo>
                          <a:cubicBezTo>
                            <a:pt x="94" y="123"/>
                            <a:pt x="92" y="115"/>
                            <a:pt x="88" y="111"/>
                          </a:cubicBezTo>
                          <a:cubicBezTo>
                            <a:pt x="82" y="105"/>
                            <a:pt x="75" y="109"/>
                            <a:pt x="69" y="111"/>
                          </a:cubicBezTo>
                          <a:cubicBezTo>
                            <a:pt x="59" y="115"/>
                            <a:pt x="50" y="118"/>
                            <a:pt x="40" y="122"/>
                          </a:cubicBezTo>
                          <a:cubicBezTo>
                            <a:pt x="31" y="125"/>
                            <a:pt x="22" y="128"/>
                            <a:pt x="13" y="131"/>
                          </a:cubicBezTo>
                          <a:cubicBezTo>
                            <a:pt x="10" y="132"/>
                            <a:pt x="8" y="133"/>
                            <a:pt x="6" y="134"/>
                          </a:cubicBezTo>
                          <a:cubicBezTo>
                            <a:pt x="4" y="134"/>
                            <a:pt x="2" y="135"/>
                            <a:pt x="1" y="136"/>
                          </a:cubicBezTo>
                          <a:cubicBezTo>
                            <a:pt x="0" y="139"/>
                            <a:pt x="2" y="144"/>
                            <a:pt x="3" y="146"/>
                          </a:cubicBezTo>
                          <a:cubicBezTo>
                            <a:pt x="4" y="151"/>
                            <a:pt x="5" y="163"/>
                            <a:pt x="11" y="164"/>
                          </a:cubicBezTo>
                          <a:cubicBezTo>
                            <a:pt x="18" y="164"/>
                            <a:pt x="23" y="163"/>
                            <a:pt x="29" y="165"/>
                          </a:cubicBezTo>
                          <a:cubicBezTo>
                            <a:pt x="36" y="168"/>
                            <a:pt x="43" y="171"/>
                            <a:pt x="49" y="174"/>
                          </a:cubicBezTo>
                          <a:cubicBezTo>
                            <a:pt x="55" y="177"/>
                            <a:pt x="61" y="180"/>
                            <a:pt x="67" y="182"/>
                          </a:cubicBezTo>
                          <a:cubicBezTo>
                            <a:pt x="75" y="184"/>
                            <a:pt x="80" y="185"/>
                            <a:pt x="81" y="194"/>
                          </a:cubicBezTo>
                          <a:cubicBezTo>
                            <a:pt x="82" y="203"/>
                            <a:pt x="82" y="212"/>
                            <a:pt x="82" y="221"/>
                          </a:cubicBezTo>
                          <a:cubicBezTo>
                            <a:pt x="82" y="229"/>
                            <a:pt x="82" y="235"/>
                            <a:pt x="78" y="242"/>
                          </a:cubicBezTo>
                          <a:cubicBezTo>
                            <a:pt x="75" y="245"/>
                            <a:pt x="72" y="249"/>
                            <a:pt x="74" y="252"/>
                          </a:cubicBezTo>
                          <a:cubicBezTo>
                            <a:pt x="75" y="256"/>
                            <a:pt x="78" y="257"/>
                            <a:pt x="77" y="262"/>
                          </a:cubicBezTo>
                          <a:cubicBezTo>
                            <a:pt x="77" y="266"/>
                            <a:pt x="77" y="269"/>
                            <a:pt x="78" y="273"/>
                          </a:cubicBezTo>
                          <a:cubicBezTo>
                            <a:pt x="79" y="277"/>
                            <a:pt x="81" y="279"/>
                            <a:pt x="79" y="283"/>
                          </a:cubicBezTo>
                          <a:cubicBezTo>
                            <a:pt x="77" y="290"/>
                            <a:pt x="72" y="296"/>
                            <a:pt x="68" y="302"/>
                          </a:cubicBezTo>
                          <a:cubicBezTo>
                            <a:pt x="67" y="305"/>
                            <a:pt x="65" y="308"/>
                            <a:pt x="64" y="311"/>
                          </a:cubicBezTo>
                          <a:cubicBezTo>
                            <a:pt x="63" y="315"/>
                            <a:pt x="64" y="319"/>
                            <a:pt x="63" y="324"/>
                          </a:cubicBezTo>
                          <a:cubicBezTo>
                            <a:pt x="63" y="328"/>
                            <a:pt x="59" y="331"/>
                            <a:pt x="56" y="334"/>
                          </a:cubicBezTo>
                          <a:cubicBezTo>
                            <a:pt x="50" y="340"/>
                            <a:pt x="44" y="346"/>
                            <a:pt x="37" y="353"/>
                          </a:cubicBezTo>
                          <a:cubicBezTo>
                            <a:pt x="36" y="354"/>
                            <a:pt x="31" y="358"/>
                            <a:pt x="31" y="360"/>
                          </a:cubicBezTo>
                          <a:cubicBezTo>
                            <a:pt x="31" y="361"/>
                            <a:pt x="33" y="363"/>
                            <a:pt x="33" y="364"/>
                          </a:cubicBezTo>
                          <a:cubicBezTo>
                            <a:pt x="34" y="366"/>
                            <a:pt x="35" y="368"/>
                            <a:pt x="36" y="371"/>
                          </a:cubicBezTo>
                          <a:cubicBezTo>
                            <a:pt x="38" y="379"/>
                            <a:pt x="38" y="387"/>
                            <a:pt x="43" y="394"/>
                          </a:cubicBezTo>
                          <a:cubicBezTo>
                            <a:pt x="48" y="401"/>
                            <a:pt x="50" y="408"/>
                            <a:pt x="50" y="417"/>
                          </a:cubicBezTo>
                          <a:cubicBezTo>
                            <a:pt x="51" y="426"/>
                            <a:pt x="51" y="435"/>
                            <a:pt x="52" y="444"/>
                          </a:cubicBezTo>
                          <a:cubicBezTo>
                            <a:pt x="52" y="451"/>
                            <a:pt x="51" y="458"/>
                            <a:pt x="53" y="465"/>
                          </a:cubicBezTo>
                          <a:cubicBezTo>
                            <a:pt x="55" y="473"/>
                            <a:pt x="55" y="482"/>
                            <a:pt x="56" y="491"/>
                          </a:cubicBezTo>
                          <a:cubicBezTo>
                            <a:pt x="56" y="498"/>
                            <a:pt x="62" y="497"/>
                            <a:pt x="68" y="497"/>
                          </a:cubicBezTo>
                          <a:cubicBezTo>
                            <a:pt x="69" y="497"/>
                            <a:pt x="73" y="498"/>
                            <a:pt x="74" y="497"/>
                          </a:cubicBezTo>
                          <a:cubicBezTo>
                            <a:pt x="76" y="497"/>
                            <a:pt x="76" y="494"/>
                            <a:pt x="76" y="492"/>
                          </a:cubicBezTo>
                          <a:cubicBezTo>
                            <a:pt x="77" y="487"/>
                            <a:pt x="77" y="483"/>
                            <a:pt x="78" y="479"/>
                          </a:cubicBezTo>
                          <a:cubicBezTo>
                            <a:pt x="78" y="478"/>
                            <a:pt x="80" y="472"/>
                            <a:pt x="78" y="473"/>
                          </a:cubicBezTo>
                          <a:cubicBezTo>
                            <a:pt x="76" y="473"/>
                            <a:pt x="77" y="478"/>
                            <a:pt x="73" y="477"/>
                          </a:cubicBezTo>
                          <a:cubicBezTo>
                            <a:pt x="72" y="477"/>
                            <a:pt x="66" y="472"/>
                            <a:pt x="66" y="471"/>
                          </a:cubicBezTo>
                          <a:cubicBezTo>
                            <a:pt x="64" y="468"/>
                            <a:pt x="68" y="468"/>
                            <a:pt x="70" y="466"/>
                          </a:cubicBezTo>
                          <a:cubicBezTo>
                            <a:pt x="72" y="464"/>
                            <a:pt x="71" y="461"/>
                            <a:pt x="73" y="459"/>
                          </a:cubicBezTo>
                          <a:cubicBezTo>
                            <a:pt x="74" y="456"/>
                            <a:pt x="77" y="454"/>
                            <a:pt x="80" y="453"/>
                          </a:cubicBezTo>
                          <a:cubicBezTo>
                            <a:pt x="84" y="450"/>
                            <a:pt x="90" y="448"/>
                            <a:pt x="95" y="446"/>
                          </a:cubicBezTo>
                          <a:cubicBezTo>
                            <a:pt x="103" y="443"/>
                            <a:pt x="111" y="439"/>
                            <a:pt x="119" y="436"/>
                          </a:cubicBezTo>
                          <a:cubicBezTo>
                            <a:pt x="123" y="434"/>
                            <a:pt x="126" y="432"/>
                            <a:pt x="130" y="430"/>
                          </a:cubicBezTo>
                          <a:cubicBezTo>
                            <a:pt x="133" y="428"/>
                            <a:pt x="137" y="428"/>
                            <a:pt x="140" y="426"/>
                          </a:cubicBezTo>
                          <a:cubicBezTo>
                            <a:pt x="146" y="423"/>
                            <a:pt x="147" y="416"/>
                            <a:pt x="150" y="410"/>
                          </a:cubicBezTo>
                          <a:cubicBezTo>
                            <a:pt x="152" y="408"/>
                            <a:pt x="155" y="404"/>
                            <a:pt x="153" y="402"/>
                          </a:cubicBezTo>
                          <a:cubicBezTo>
                            <a:pt x="152" y="400"/>
                            <a:pt x="149" y="402"/>
                            <a:pt x="148" y="400"/>
                          </a:cubicBezTo>
                          <a:cubicBezTo>
                            <a:pt x="147" y="399"/>
                            <a:pt x="149" y="393"/>
                            <a:pt x="149" y="391"/>
                          </a:cubicBezTo>
                          <a:cubicBezTo>
                            <a:pt x="149" y="387"/>
                            <a:pt x="149" y="382"/>
                            <a:pt x="150" y="378"/>
                          </a:cubicBezTo>
                          <a:cubicBezTo>
                            <a:pt x="151" y="371"/>
                            <a:pt x="152" y="364"/>
                            <a:pt x="153" y="356"/>
                          </a:cubicBezTo>
                          <a:cubicBezTo>
                            <a:pt x="153" y="353"/>
                            <a:pt x="153" y="352"/>
                            <a:pt x="151" y="350"/>
                          </a:cubicBezTo>
                          <a:cubicBezTo>
                            <a:pt x="149" y="347"/>
                            <a:pt x="148" y="345"/>
                            <a:pt x="148" y="341"/>
                          </a:cubicBezTo>
                          <a:cubicBezTo>
                            <a:pt x="147" y="334"/>
                            <a:pt x="143" y="331"/>
                            <a:pt x="140" y="324"/>
                          </a:cubicBezTo>
                          <a:cubicBezTo>
                            <a:pt x="139" y="321"/>
                            <a:pt x="140" y="319"/>
                            <a:pt x="140" y="316"/>
                          </a:cubicBezTo>
                          <a:cubicBezTo>
                            <a:pt x="140" y="312"/>
                            <a:pt x="139" y="311"/>
                            <a:pt x="136" y="308"/>
                          </a:cubicBezTo>
                          <a:cubicBezTo>
                            <a:pt x="131" y="303"/>
                            <a:pt x="130" y="301"/>
                            <a:pt x="130" y="294"/>
                          </a:cubicBezTo>
                          <a:cubicBezTo>
                            <a:pt x="130" y="291"/>
                            <a:pt x="130" y="288"/>
                            <a:pt x="130" y="285"/>
                          </a:cubicBezTo>
                          <a:cubicBezTo>
                            <a:pt x="130" y="281"/>
                            <a:pt x="129" y="280"/>
                            <a:pt x="127" y="276"/>
                          </a:cubicBezTo>
                          <a:cubicBezTo>
                            <a:pt x="126" y="275"/>
                            <a:pt x="124" y="272"/>
                            <a:pt x="127" y="273"/>
                          </a:cubicBezTo>
                          <a:cubicBezTo>
                            <a:pt x="128" y="273"/>
                            <a:pt x="128" y="275"/>
                            <a:pt x="129" y="275"/>
                          </a:cubicBezTo>
                          <a:cubicBezTo>
                            <a:pt x="130" y="276"/>
                            <a:pt x="132" y="277"/>
                            <a:pt x="133" y="277"/>
                          </a:cubicBezTo>
                          <a:cubicBezTo>
                            <a:pt x="141" y="278"/>
                            <a:pt x="145" y="269"/>
                            <a:pt x="149" y="264"/>
                          </a:cubicBezTo>
                          <a:cubicBezTo>
                            <a:pt x="152" y="262"/>
                            <a:pt x="155" y="259"/>
                            <a:pt x="158" y="256"/>
                          </a:cubicBezTo>
                          <a:cubicBezTo>
                            <a:pt x="161" y="254"/>
                            <a:pt x="163" y="251"/>
                            <a:pt x="166" y="249"/>
                          </a:cubicBezTo>
                          <a:cubicBezTo>
                            <a:pt x="169" y="248"/>
                            <a:pt x="172" y="251"/>
                            <a:pt x="175" y="249"/>
                          </a:cubicBezTo>
                          <a:cubicBezTo>
                            <a:pt x="176" y="248"/>
                            <a:pt x="177" y="247"/>
                            <a:pt x="178" y="246"/>
                          </a:cubicBezTo>
                          <a:cubicBezTo>
                            <a:pt x="180" y="245"/>
                            <a:pt x="182" y="245"/>
                            <a:pt x="183" y="244"/>
                          </a:cubicBezTo>
                          <a:cubicBezTo>
                            <a:pt x="186" y="242"/>
                            <a:pt x="186" y="238"/>
                            <a:pt x="187" y="235"/>
                          </a:cubicBezTo>
                          <a:cubicBezTo>
                            <a:pt x="189" y="233"/>
                            <a:pt x="193" y="231"/>
                            <a:pt x="194" y="228"/>
                          </a:cubicBezTo>
                          <a:cubicBezTo>
                            <a:pt x="195" y="225"/>
                            <a:pt x="192" y="224"/>
                            <a:pt x="193" y="221"/>
                          </a:cubicBezTo>
                          <a:cubicBezTo>
                            <a:pt x="194" y="219"/>
                            <a:pt x="197" y="220"/>
                            <a:pt x="199" y="219"/>
                          </a:cubicBezTo>
                          <a:cubicBezTo>
                            <a:pt x="202" y="218"/>
                            <a:pt x="203" y="215"/>
                            <a:pt x="206" y="214"/>
                          </a:cubicBezTo>
                          <a:cubicBezTo>
                            <a:pt x="209" y="212"/>
                            <a:pt x="212" y="212"/>
                            <a:pt x="215" y="210"/>
                          </a:cubicBezTo>
                          <a:cubicBezTo>
                            <a:pt x="217" y="208"/>
                            <a:pt x="220" y="206"/>
                            <a:pt x="222" y="205"/>
                          </a:cubicBezTo>
                          <a:cubicBezTo>
                            <a:pt x="225" y="203"/>
                            <a:pt x="227" y="201"/>
                            <a:pt x="230" y="199"/>
                          </a:cubicBezTo>
                          <a:cubicBezTo>
                            <a:pt x="236" y="196"/>
                            <a:pt x="243" y="196"/>
                            <a:pt x="250" y="193"/>
                          </a:cubicBezTo>
                          <a:cubicBezTo>
                            <a:pt x="255" y="191"/>
                            <a:pt x="261" y="188"/>
                            <a:pt x="266" y="185"/>
                          </a:cubicBezTo>
                          <a:cubicBezTo>
                            <a:pt x="280" y="177"/>
                            <a:pt x="286" y="161"/>
                            <a:pt x="297" y="149"/>
                          </a:cubicBezTo>
                          <a:cubicBezTo>
                            <a:pt x="301" y="144"/>
                            <a:pt x="305" y="140"/>
                            <a:pt x="306" y="133"/>
                          </a:cubicBezTo>
                          <a:cubicBezTo>
                            <a:pt x="307" y="129"/>
                            <a:pt x="311" y="121"/>
                            <a:pt x="304" y="12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1" name="Rectangle 947">
                      <a:extLst>
                        <a:ext uri="{FF2B5EF4-FFF2-40B4-BE49-F238E27FC236}">
                          <a16:creationId xmlns:a16="http://schemas.microsoft.com/office/drawing/2014/main" id="{C2AAA639-9273-4E5B-B90A-6E838213B725}"/>
                        </a:ext>
                      </a:extLst>
                    </p:cNvPr>
                    <p:cNvSpPr>
                      <a:spLocks noChangeArrowheads="1"/>
                    </p:cNvSpPr>
                    <p:nvPr/>
                  </p:nvSpPr>
                  <p:spPr bwMode="auto">
                    <a:xfrm>
                      <a:off x="6721324" y="5275974"/>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2" name="Freeform 948">
                      <a:extLst>
                        <a:ext uri="{FF2B5EF4-FFF2-40B4-BE49-F238E27FC236}">
                          <a16:creationId xmlns:a16="http://schemas.microsoft.com/office/drawing/2014/main" id="{CA7E1C27-54C8-4D74-ABB4-C73C89D7124C}"/>
                        </a:ext>
                      </a:extLst>
                    </p:cNvPr>
                    <p:cNvSpPr>
                      <a:spLocks/>
                    </p:cNvSpPr>
                    <p:nvPr/>
                  </p:nvSpPr>
                  <p:spPr bwMode="auto">
                    <a:xfrm>
                      <a:off x="6697511" y="5271211"/>
                      <a:ext cx="38100" cy="46038"/>
                    </a:xfrm>
                    <a:custGeom>
                      <a:avLst/>
                      <a:gdLst>
                        <a:gd name="T0" fmla="*/ 23 w 36"/>
                        <a:gd name="T1" fmla="*/ 4 h 43"/>
                        <a:gd name="T2" fmla="*/ 23 w 36"/>
                        <a:gd name="T3" fmla="*/ 4 h 43"/>
                        <a:gd name="T4" fmla="*/ 17 w 36"/>
                        <a:gd name="T5" fmla="*/ 1 h 43"/>
                        <a:gd name="T6" fmla="*/ 10 w 36"/>
                        <a:gd name="T7" fmla="*/ 6 h 43"/>
                        <a:gd name="T8" fmla="*/ 2 w 36"/>
                        <a:gd name="T9" fmla="*/ 19 h 43"/>
                        <a:gd name="T10" fmla="*/ 4 w 36"/>
                        <a:gd name="T11" fmla="*/ 31 h 43"/>
                        <a:gd name="T12" fmla="*/ 11 w 36"/>
                        <a:gd name="T13" fmla="*/ 42 h 43"/>
                        <a:gd name="T14" fmla="*/ 26 w 36"/>
                        <a:gd name="T15" fmla="*/ 42 h 43"/>
                        <a:gd name="T16" fmla="*/ 30 w 36"/>
                        <a:gd name="T17" fmla="*/ 38 h 43"/>
                        <a:gd name="T18" fmla="*/ 35 w 36"/>
                        <a:gd name="T19" fmla="*/ 32 h 43"/>
                        <a:gd name="T20" fmla="*/ 35 w 36"/>
                        <a:gd name="T21" fmla="*/ 24 h 43"/>
                        <a:gd name="T22" fmla="*/ 34 w 36"/>
                        <a:gd name="T23" fmla="*/ 14 h 43"/>
                        <a:gd name="T24" fmla="*/ 32 w 36"/>
                        <a:gd name="T25" fmla="*/ 6 h 43"/>
                        <a:gd name="T26" fmla="*/ 23 w 36"/>
                        <a:gd name="T27" fmla="*/ 4 h 43"/>
                        <a:gd name="T28" fmla="*/ 23 w 36"/>
                        <a:gd name="T2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43">
                          <a:moveTo>
                            <a:pt x="23" y="4"/>
                          </a:moveTo>
                          <a:cubicBezTo>
                            <a:pt x="23" y="4"/>
                            <a:pt x="23" y="4"/>
                            <a:pt x="23" y="4"/>
                          </a:cubicBezTo>
                          <a:cubicBezTo>
                            <a:pt x="21" y="2"/>
                            <a:pt x="21" y="0"/>
                            <a:pt x="17" y="1"/>
                          </a:cubicBezTo>
                          <a:cubicBezTo>
                            <a:pt x="15" y="2"/>
                            <a:pt x="12" y="5"/>
                            <a:pt x="10" y="6"/>
                          </a:cubicBezTo>
                          <a:cubicBezTo>
                            <a:pt x="6" y="10"/>
                            <a:pt x="3" y="14"/>
                            <a:pt x="2" y="19"/>
                          </a:cubicBezTo>
                          <a:cubicBezTo>
                            <a:pt x="0" y="23"/>
                            <a:pt x="1" y="27"/>
                            <a:pt x="4" y="31"/>
                          </a:cubicBezTo>
                          <a:cubicBezTo>
                            <a:pt x="6" y="34"/>
                            <a:pt x="8" y="40"/>
                            <a:pt x="11" y="42"/>
                          </a:cubicBezTo>
                          <a:cubicBezTo>
                            <a:pt x="14" y="43"/>
                            <a:pt x="23" y="43"/>
                            <a:pt x="26" y="42"/>
                          </a:cubicBezTo>
                          <a:cubicBezTo>
                            <a:pt x="29" y="42"/>
                            <a:pt x="29" y="41"/>
                            <a:pt x="30" y="38"/>
                          </a:cubicBezTo>
                          <a:cubicBezTo>
                            <a:pt x="32" y="36"/>
                            <a:pt x="33" y="34"/>
                            <a:pt x="35" y="32"/>
                          </a:cubicBezTo>
                          <a:cubicBezTo>
                            <a:pt x="36" y="30"/>
                            <a:pt x="35" y="27"/>
                            <a:pt x="35" y="24"/>
                          </a:cubicBezTo>
                          <a:cubicBezTo>
                            <a:pt x="35" y="21"/>
                            <a:pt x="35" y="17"/>
                            <a:pt x="34" y="14"/>
                          </a:cubicBezTo>
                          <a:cubicBezTo>
                            <a:pt x="34" y="11"/>
                            <a:pt x="34" y="7"/>
                            <a:pt x="32" y="6"/>
                          </a:cubicBezTo>
                          <a:cubicBezTo>
                            <a:pt x="30" y="5"/>
                            <a:pt x="26" y="6"/>
                            <a:pt x="23" y="4"/>
                          </a:cubicBezTo>
                          <a:cubicBezTo>
                            <a:pt x="24" y="4"/>
                            <a:pt x="24" y="4"/>
                            <a:pt x="23"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3" name="Freeform 949">
                      <a:extLst>
                        <a:ext uri="{FF2B5EF4-FFF2-40B4-BE49-F238E27FC236}">
                          <a16:creationId xmlns:a16="http://schemas.microsoft.com/office/drawing/2014/main" id="{D620B03B-43D4-438A-B18A-2436939B5546}"/>
                        </a:ext>
                      </a:extLst>
                    </p:cNvPr>
                    <p:cNvSpPr>
                      <a:spLocks/>
                    </p:cNvSpPr>
                    <p:nvPr/>
                  </p:nvSpPr>
                  <p:spPr bwMode="auto">
                    <a:xfrm>
                      <a:off x="5724372" y="4104385"/>
                      <a:ext cx="57150" cy="155577"/>
                    </a:xfrm>
                    <a:custGeom>
                      <a:avLst/>
                      <a:gdLst>
                        <a:gd name="T0" fmla="*/ 47 w 53"/>
                        <a:gd name="T1" fmla="*/ 131 h 145"/>
                        <a:gd name="T2" fmla="*/ 46 w 53"/>
                        <a:gd name="T3" fmla="*/ 122 h 145"/>
                        <a:gd name="T4" fmla="*/ 49 w 53"/>
                        <a:gd name="T5" fmla="*/ 103 h 145"/>
                        <a:gd name="T6" fmla="*/ 48 w 53"/>
                        <a:gd name="T7" fmla="*/ 82 h 145"/>
                        <a:gd name="T8" fmla="*/ 46 w 53"/>
                        <a:gd name="T9" fmla="*/ 62 h 145"/>
                        <a:gd name="T10" fmla="*/ 42 w 53"/>
                        <a:gd name="T11" fmla="*/ 53 h 145"/>
                        <a:gd name="T12" fmla="*/ 39 w 53"/>
                        <a:gd name="T13" fmla="*/ 35 h 145"/>
                        <a:gd name="T14" fmla="*/ 28 w 53"/>
                        <a:gd name="T15" fmla="*/ 23 h 145"/>
                        <a:gd name="T16" fmla="*/ 25 w 53"/>
                        <a:gd name="T17" fmla="*/ 5 h 145"/>
                        <a:gd name="T18" fmla="*/ 3 w 53"/>
                        <a:gd name="T19" fmla="*/ 0 h 145"/>
                        <a:gd name="T20" fmla="*/ 1 w 53"/>
                        <a:gd name="T21" fmla="*/ 5 h 145"/>
                        <a:gd name="T22" fmla="*/ 6 w 53"/>
                        <a:gd name="T23" fmla="*/ 16 h 145"/>
                        <a:gd name="T24" fmla="*/ 14 w 53"/>
                        <a:gd name="T25" fmla="*/ 35 h 145"/>
                        <a:gd name="T26" fmla="*/ 11 w 53"/>
                        <a:gd name="T27" fmla="*/ 44 h 145"/>
                        <a:gd name="T28" fmla="*/ 15 w 53"/>
                        <a:gd name="T29" fmla="*/ 53 h 145"/>
                        <a:gd name="T30" fmla="*/ 14 w 53"/>
                        <a:gd name="T31" fmla="*/ 61 h 145"/>
                        <a:gd name="T32" fmla="*/ 16 w 53"/>
                        <a:gd name="T33" fmla="*/ 72 h 145"/>
                        <a:gd name="T34" fmla="*/ 22 w 53"/>
                        <a:gd name="T35" fmla="*/ 93 h 145"/>
                        <a:gd name="T36" fmla="*/ 19 w 53"/>
                        <a:gd name="T37" fmla="*/ 102 h 145"/>
                        <a:gd name="T38" fmla="*/ 21 w 53"/>
                        <a:gd name="T39" fmla="*/ 109 h 145"/>
                        <a:gd name="T40" fmla="*/ 20 w 53"/>
                        <a:gd name="T41" fmla="*/ 117 h 145"/>
                        <a:gd name="T42" fmla="*/ 22 w 53"/>
                        <a:gd name="T43" fmla="*/ 128 h 145"/>
                        <a:gd name="T44" fmla="*/ 28 w 53"/>
                        <a:gd name="T45" fmla="*/ 136 h 145"/>
                        <a:gd name="T46" fmla="*/ 37 w 53"/>
                        <a:gd name="T47" fmla="*/ 145 h 145"/>
                        <a:gd name="T48" fmla="*/ 43 w 53"/>
                        <a:gd name="T49" fmla="*/ 142 h 145"/>
                        <a:gd name="T50" fmla="*/ 47 w 53"/>
                        <a:gd name="T51" fmla="*/ 142 h 145"/>
                        <a:gd name="T52" fmla="*/ 51 w 53"/>
                        <a:gd name="T53" fmla="*/ 137 h 145"/>
                        <a:gd name="T54" fmla="*/ 47 w 53"/>
                        <a:gd name="T55" fmla="*/ 13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145">
                          <a:moveTo>
                            <a:pt x="47" y="131"/>
                          </a:moveTo>
                          <a:cubicBezTo>
                            <a:pt x="46" y="128"/>
                            <a:pt x="46" y="125"/>
                            <a:pt x="46" y="122"/>
                          </a:cubicBezTo>
                          <a:cubicBezTo>
                            <a:pt x="46" y="116"/>
                            <a:pt x="48" y="110"/>
                            <a:pt x="49" y="103"/>
                          </a:cubicBezTo>
                          <a:cubicBezTo>
                            <a:pt x="49" y="96"/>
                            <a:pt x="48" y="89"/>
                            <a:pt x="48" y="82"/>
                          </a:cubicBezTo>
                          <a:cubicBezTo>
                            <a:pt x="48" y="75"/>
                            <a:pt x="48" y="69"/>
                            <a:pt x="46" y="62"/>
                          </a:cubicBezTo>
                          <a:cubicBezTo>
                            <a:pt x="46" y="58"/>
                            <a:pt x="43" y="56"/>
                            <a:pt x="42" y="53"/>
                          </a:cubicBezTo>
                          <a:cubicBezTo>
                            <a:pt x="39" y="47"/>
                            <a:pt x="40" y="40"/>
                            <a:pt x="39" y="35"/>
                          </a:cubicBezTo>
                          <a:cubicBezTo>
                            <a:pt x="39" y="29"/>
                            <a:pt x="32" y="26"/>
                            <a:pt x="28" y="23"/>
                          </a:cubicBezTo>
                          <a:cubicBezTo>
                            <a:pt x="23" y="18"/>
                            <a:pt x="22" y="11"/>
                            <a:pt x="25" y="5"/>
                          </a:cubicBezTo>
                          <a:cubicBezTo>
                            <a:pt x="18" y="4"/>
                            <a:pt x="11" y="0"/>
                            <a:pt x="3" y="0"/>
                          </a:cubicBezTo>
                          <a:cubicBezTo>
                            <a:pt x="0" y="1"/>
                            <a:pt x="0" y="1"/>
                            <a:pt x="1" y="5"/>
                          </a:cubicBezTo>
                          <a:cubicBezTo>
                            <a:pt x="1" y="10"/>
                            <a:pt x="3" y="13"/>
                            <a:pt x="6" y="16"/>
                          </a:cubicBezTo>
                          <a:cubicBezTo>
                            <a:pt x="10" y="21"/>
                            <a:pt x="17" y="28"/>
                            <a:pt x="14" y="35"/>
                          </a:cubicBezTo>
                          <a:cubicBezTo>
                            <a:pt x="13" y="38"/>
                            <a:pt x="11" y="41"/>
                            <a:pt x="11" y="44"/>
                          </a:cubicBezTo>
                          <a:cubicBezTo>
                            <a:pt x="11" y="48"/>
                            <a:pt x="14" y="50"/>
                            <a:pt x="15" y="53"/>
                          </a:cubicBezTo>
                          <a:cubicBezTo>
                            <a:pt x="15" y="56"/>
                            <a:pt x="15" y="58"/>
                            <a:pt x="14" y="61"/>
                          </a:cubicBezTo>
                          <a:cubicBezTo>
                            <a:pt x="14" y="65"/>
                            <a:pt x="15" y="69"/>
                            <a:pt x="16" y="72"/>
                          </a:cubicBezTo>
                          <a:cubicBezTo>
                            <a:pt x="19" y="79"/>
                            <a:pt x="24" y="86"/>
                            <a:pt x="22" y="93"/>
                          </a:cubicBezTo>
                          <a:cubicBezTo>
                            <a:pt x="21" y="96"/>
                            <a:pt x="19" y="99"/>
                            <a:pt x="19" y="102"/>
                          </a:cubicBezTo>
                          <a:cubicBezTo>
                            <a:pt x="19" y="104"/>
                            <a:pt x="21" y="107"/>
                            <a:pt x="21" y="109"/>
                          </a:cubicBezTo>
                          <a:cubicBezTo>
                            <a:pt x="21" y="112"/>
                            <a:pt x="20" y="114"/>
                            <a:pt x="20" y="117"/>
                          </a:cubicBezTo>
                          <a:cubicBezTo>
                            <a:pt x="19" y="121"/>
                            <a:pt x="20" y="125"/>
                            <a:pt x="22" y="128"/>
                          </a:cubicBezTo>
                          <a:cubicBezTo>
                            <a:pt x="23" y="131"/>
                            <a:pt x="26" y="133"/>
                            <a:pt x="28" y="136"/>
                          </a:cubicBezTo>
                          <a:cubicBezTo>
                            <a:pt x="30" y="138"/>
                            <a:pt x="35" y="145"/>
                            <a:pt x="37" y="145"/>
                          </a:cubicBezTo>
                          <a:cubicBezTo>
                            <a:pt x="39" y="145"/>
                            <a:pt x="42" y="143"/>
                            <a:pt x="43" y="142"/>
                          </a:cubicBezTo>
                          <a:cubicBezTo>
                            <a:pt x="45" y="142"/>
                            <a:pt x="46" y="142"/>
                            <a:pt x="47" y="142"/>
                          </a:cubicBezTo>
                          <a:cubicBezTo>
                            <a:pt x="50" y="141"/>
                            <a:pt x="53" y="141"/>
                            <a:pt x="51" y="137"/>
                          </a:cubicBezTo>
                          <a:cubicBezTo>
                            <a:pt x="50" y="135"/>
                            <a:pt x="48" y="133"/>
                            <a:pt x="47" y="13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4" name="Rectangle 950">
                      <a:extLst>
                        <a:ext uri="{FF2B5EF4-FFF2-40B4-BE49-F238E27FC236}">
                          <a16:creationId xmlns:a16="http://schemas.microsoft.com/office/drawing/2014/main" id="{FA97DC05-9202-4073-960F-DEA9B1B77317}"/>
                        </a:ext>
                      </a:extLst>
                    </p:cNvPr>
                    <p:cNvSpPr>
                      <a:spLocks noChangeArrowheads="1"/>
                    </p:cNvSpPr>
                    <p:nvPr/>
                  </p:nvSpPr>
                  <p:spPr bwMode="auto">
                    <a:xfrm>
                      <a:off x="5751359" y="4252024"/>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5" name="Freeform 951">
                      <a:extLst>
                        <a:ext uri="{FF2B5EF4-FFF2-40B4-BE49-F238E27FC236}">
                          <a16:creationId xmlns:a16="http://schemas.microsoft.com/office/drawing/2014/main" id="{AEB638A6-B4E9-45CA-A9E3-43A34A6533C1}"/>
                        </a:ext>
                      </a:extLst>
                    </p:cNvPr>
                    <p:cNvSpPr>
                      <a:spLocks/>
                    </p:cNvSpPr>
                    <p:nvPr/>
                  </p:nvSpPr>
                  <p:spPr bwMode="auto">
                    <a:xfrm>
                      <a:off x="5624359" y="4104385"/>
                      <a:ext cx="138113" cy="196852"/>
                    </a:xfrm>
                    <a:custGeom>
                      <a:avLst/>
                      <a:gdLst>
                        <a:gd name="T0" fmla="*/ 123 w 128"/>
                        <a:gd name="T1" fmla="*/ 143 h 184"/>
                        <a:gd name="T2" fmla="*/ 118 w 128"/>
                        <a:gd name="T3" fmla="*/ 138 h 184"/>
                        <a:gd name="T4" fmla="*/ 118 w 128"/>
                        <a:gd name="T5" fmla="*/ 138 h 184"/>
                        <a:gd name="T6" fmla="*/ 109 w 128"/>
                        <a:gd name="T7" fmla="*/ 123 h 184"/>
                        <a:gd name="T8" fmla="*/ 109 w 128"/>
                        <a:gd name="T9" fmla="*/ 106 h 184"/>
                        <a:gd name="T10" fmla="*/ 111 w 128"/>
                        <a:gd name="T11" fmla="*/ 91 h 184"/>
                        <a:gd name="T12" fmla="*/ 105 w 128"/>
                        <a:gd name="T13" fmla="*/ 72 h 184"/>
                        <a:gd name="T14" fmla="*/ 103 w 128"/>
                        <a:gd name="T15" fmla="*/ 62 h 184"/>
                        <a:gd name="T16" fmla="*/ 104 w 128"/>
                        <a:gd name="T17" fmla="*/ 54 h 184"/>
                        <a:gd name="T18" fmla="*/ 101 w 128"/>
                        <a:gd name="T19" fmla="*/ 37 h 184"/>
                        <a:gd name="T20" fmla="*/ 104 w 128"/>
                        <a:gd name="T21" fmla="*/ 31 h 184"/>
                        <a:gd name="T22" fmla="*/ 98 w 128"/>
                        <a:gd name="T23" fmla="*/ 21 h 184"/>
                        <a:gd name="T24" fmla="*/ 90 w 128"/>
                        <a:gd name="T25" fmla="*/ 1 h 184"/>
                        <a:gd name="T26" fmla="*/ 83 w 128"/>
                        <a:gd name="T27" fmla="*/ 1 h 184"/>
                        <a:gd name="T28" fmla="*/ 76 w 128"/>
                        <a:gd name="T29" fmla="*/ 5 h 184"/>
                        <a:gd name="T30" fmla="*/ 53 w 128"/>
                        <a:gd name="T31" fmla="*/ 5 h 184"/>
                        <a:gd name="T32" fmla="*/ 31 w 128"/>
                        <a:gd name="T33" fmla="*/ 5 h 184"/>
                        <a:gd name="T34" fmla="*/ 13 w 128"/>
                        <a:gd name="T35" fmla="*/ 7 h 184"/>
                        <a:gd name="T36" fmla="*/ 15 w 128"/>
                        <a:gd name="T37" fmla="*/ 33 h 184"/>
                        <a:gd name="T38" fmla="*/ 14 w 128"/>
                        <a:gd name="T39" fmla="*/ 44 h 184"/>
                        <a:gd name="T40" fmla="*/ 16 w 128"/>
                        <a:gd name="T41" fmla="*/ 52 h 184"/>
                        <a:gd name="T42" fmla="*/ 16 w 128"/>
                        <a:gd name="T43" fmla="*/ 63 h 184"/>
                        <a:gd name="T44" fmla="*/ 21 w 128"/>
                        <a:gd name="T45" fmla="*/ 74 h 184"/>
                        <a:gd name="T46" fmla="*/ 15 w 128"/>
                        <a:gd name="T47" fmla="*/ 96 h 184"/>
                        <a:gd name="T48" fmla="*/ 3 w 128"/>
                        <a:gd name="T49" fmla="*/ 140 h 184"/>
                        <a:gd name="T50" fmla="*/ 10 w 128"/>
                        <a:gd name="T51" fmla="*/ 158 h 184"/>
                        <a:gd name="T52" fmla="*/ 14 w 128"/>
                        <a:gd name="T53" fmla="*/ 170 h 184"/>
                        <a:gd name="T54" fmla="*/ 15 w 128"/>
                        <a:gd name="T55" fmla="*/ 176 h 184"/>
                        <a:gd name="T56" fmla="*/ 20 w 128"/>
                        <a:gd name="T57" fmla="*/ 178 h 184"/>
                        <a:gd name="T58" fmla="*/ 32 w 128"/>
                        <a:gd name="T59" fmla="*/ 184 h 184"/>
                        <a:gd name="T60" fmla="*/ 50 w 128"/>
                        <a:gd name="T61" fmla="*/ 175 h 184"/>
                        <a:gd name="T62" fmla="*/ 66 w 128"/>
                        <a:gd name="T63" fmla="*/ 172 h 184"/>
                        <a:gd name="T64" fmla="*/ 82 w 128"/>
                        <a:gd name="T65" fmla="*/ 163 h 184"/>
                        <a:gd name="T66" fmla="*/ 92 w 128"/>
                        <a:gd name="T67" fmla="*/ 159 h 184"/>
                        <a:gd name="T68" fmla="*/ 103 w 128"/>
                        <a:gd name="T69" fmla="*/ 155 h 184"/>
                        <a:gd name="T70" fmla="*/ 106 w 128"/>
                        <a:gd name="T71" fmla="*/ 149 h 184"/>
                        <a:gd name="T72" fmla="*/ 106 w 128"/>
                        <a:gd name="T73" fmla="*/ 145 h 184"/>
                        <a:gd name="T74" fmla="*/ 112 w 128"/>
                        <a:gd name="T75" fmla="*/ 152 h 184"/>
                        <a:gd name="T76" fmla="*/ 119 w 128"/>
                        <a:gd name="T77" fmla="*/ 154 h 184"/>
                        <a:gd name="T78" fmla="*/ 127 w 128"/>
                        <a:gd name="T79" fmla="*/ 148 h 184"/>
                        <a:gd name="T80" fmla="*/ 123 w 128"/>
                        <a:gd name="T81" fmla="*/ 14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84">
                          <a:moveTo>
                            <a:pt x="123" y="143"/>
                          </a:moveTo>
                          <a:cubicBezTo>
                            <a:pt x="121" y="141"/>
                            <a:pt x="119" y="140"/>
                            <a:pt x="118" y="138"/>
                          </a:cubicBezTo>
                          <a:cubicBezTo>
                            <a:pt x="118" y="138"/>
                            <a:pt x="120" y="140"/>
                            <a:pt x="118" y="138"/>
                          </a:cubicBezTo>
                          <a:cubicBezTo>
                            <a:pt x="114" y="133"/>
                            <a:pt x="110" y="130"/>
                            <a:pt x="109" y="123"/>
                          </a:cubicBezTo>
                          <a:cubicBezTo>
                            <a:pt x="108" y="117"/>
                            <a:pt x="111" y="112"/>
                            <a:pt x="109" y="106"/>
                          </a:cubicBezTo>
                          <a:cubicBezTo>
                            <a:pt x="107" y="101"/>
                            <a:pt x="110" y="97"/>
                            <a:pt x="111" y="91"/>
                          </a:cubicBezTo>
                          <a:cubicBezTo>
                            <a:pt x="113" y="84"/>
                            <a:pt x="107" y="78"/>
                            <a:pt x="105" y="72"/>
                          </a:cubicBezTo>
                          <a:cubicBezTo>
                            <a:pt x="104" y="69"/>
                            <a:pt x="103" y="65"/>
                            <a:pt x="103" y="62"/>
                          </a:cubicBezTo>
                          <a:cubicBezTo>
                            <a:pt x="104" y="59"/>
                            <a:pt x="105" y="57"/>
                            <a:pt x="104" y="54"/>
                          </a:cubicBezTo>
                          <a:cubicBezTo>
                            <a:pt x="102" y="47"/>
                            <a:pt x="99" y="44"/>
                            <a:pt x="101" y="37"/>
                          </a:cubicBezTo>
                          <a:cubicBezTo>
                            <a:pt x="102" y="35"/>
                            <a:pt x="104" y="34"/>
                            <a:pt x="104" y="31"/>
                          </a:cubicBezTo>
                          <a:cubicBezTo>
                            <a:pt x="104" y="27"/>
                            <a:pt x="100" y="23"/>
                            <a:pt x="98" y="21"/>
                          </a:cubicBezTo>
                          <a:cubicBezTo>
                            <a:pt x="93" y="14"/>
                            <a:pt x="89" y="10"/>
                            <a:pt x="90" y="1"/>
                          </a:cubicBezTo>
                          <a:cubicBezTo>
                            <a:pt x="88" y="1"/>
                            <a:pt x="85" y="0"/>
                            <a:pt x="83" y="1"/>
                          </a:cubicBezTo>
                          <a:cubicBezTo>
                            <a:pt x="80" y="2"/>
                            <a:pt x="79" y="4"/>
                            <a:pt x="76" y="5"/>
                          </a:cubicBezTo>
                          <a:cubicBezTo>
                            <a:pt x="68" y="6"/>
                            <a:pt x="60" y="5"/>
                            <a:pt x="53" y="5"/>
                          </a:cubicBezTo>
                          <a:cubicBezTo>
                            <a:pt x="46" y="5"/>
                            <a:pt x="38" y="5"/>
                            <a:pt x="31" y="5"/>
                          </a:cubicBezTo>
                          <a:cubicBezTo>
                            <a:pt x="26" y="5"/>
                            <a:pt x="15" y="2"/>
                            <a:pt x="13" y="7"/>
                          </a:cubicBezTo>
                          <a:cubicBezTo>
                            <a:pt x="9" y="14"/>
                            <a:pt x="15" y="25"/>
                            <a:pt x="15" y="33"/>
                          </a:cubicBezTo>
                          <a:cubicBezTo>
                            <a:pt x="15" y="36"/>
                            <a:pt x="14" y="41"/>
                            <a:pt x="14" y="44"/>
                          </a:cubicBezTo>
                          <a:cubicBezTo>
                            <a:pt x="14" y="47"/>
                            <a:pt x="16" y="49"/>
                            <a:pt x="16" y="52"/>
                          </a:cubicBezTo>
                          <a:cubicBezTo>
                            <a:pt x="16" y="56"/>
                            <a:pt x="15" y="59"/>
                            <a:pt x="16" y="63"/>
                          </a:cubicBezTo>
                          <a:cubicBezTo>
                            <a:pt x="18" y="67"/>
                            <a:pt x="20" y="70"/>
                            <a:pt x="21" y="74"/>
                          </a:cubicBezTo>
                          <a:cubicBezTo>
                            <a:pt x="23" y="82"/>
                            <a:pt x="19" y="89"/>
                            <a:pt x="15" y="96"/>
                          </a:cubicBezTo>
                          <a:cubicBezTo>
                            <a:pt x="6" y="109"/>
                            <a:pt x="0" y="124"/>
                            <a:pt x="3" y="140"/>
                          </a:cubicBezTo>
                          <a:cubicBezTo>
                            <a:pt x="4" y="147"/>
                            <a:pt x="7" y="153"/>
                            <a:pt x="10" y="158"/>
                          </a:cubicBezTo>
                          <a:cubicBezTo>
                            <a:pt x="13" y="162"/>
                            <a:pt x="14" y="165"/>
                            <a:pt x="14" y="170"/>
                          </a:cubicBezTo>
                          <a:cubicBezTo>
                            <a:pt x="14" y="171"/>
                            <a:pt x="14" y="175"/>
                            <a:pt x="15" y="176"/>
                          </a:cubicBezTo>
                          <a:cubicBezTo>
                            <a:pt x="15" y="177"/>
                            <a:pt x="19" y="178"/>
                            <a:pt x="20" y="178"/>
                          </a:cubicBezTo>
                          <a:cubicBezTo>
                            <a:pt x="24" y="180"/>
                            <a:pt x="27" y="184"/>
                            <a:pt x="32" y="184"/>
                          </a:cubicBezTo>
                          <a:cubicBezTo>
                            <a:pt x="39" y="184"/>
                            <a:pt x="45" y="179"/>
                            <a:pt x="50" y="175"/>
                          </a:cubicBezTo>
                          <a:cubicBezTo>
                            <a:pt x="55" y="172"/>
                            <a:pt x="61" y="174"/>
                            <a:pt x="66" y="172"/>
                          </a:cubicBezTo>
                          <a:cubicBezTo>
                            <a:pt x="72" y="171"/>
                            <a:pt x="77" y="165"/>
                            <a:pt x="82" y="163"/>
                          </a:cubicBezTo>
                          <a:cubicBezTo>
                            <a:pt x="86" y="161"/>
                            <a:pt x="89" y="160"/>
                            <a:pt x="92" y="159"/>
                          </a:cubicBezTo>
                          <a:cubicBezTo>
                            <a:pt x="96" y="157"/>
                            <a:pt x="100" y="157"/>
                            <a:pt x="103" y="155"/>
                          </a:cubicBezTo>
                          <a:cubicBezTo>
                            <a:pt x="107" y="153"/>
                            <a:pt x="108" y="153"/>
                            <a:pt x="106" y="149"/>
                          </a:cubicBezTo>
                          <a:cubicBezTo>
                            <a:pt x="103" y="147"/>
                            <a:pt x="101" y="145"/>
                            <a:pt x="106" y="145"/>
                          </a:cubicBezTo>
                          <a:cubicBezTo>
                            <a:pt x="112" y="145"/>
                            <a:pt x="110" y="148"/>
                            <a:pt x="112" y="152"/>
                          </a:cubicBezTo>
                          <a:cubicBezTo>
                            <a:pt x="113" y="154"/>
                            <a:pt x="117" y="155"/>
                            <a:pt x="119" y="154"/>
                          </a:cubicBezTo>
                          <a:cubicBezTo>
                            <a:pt x="120" y="154"/>
                            <a:pt x="128" y="149"/>
                            <a:pt x="127" y="148"/>
                          </a:cubicBezTo>
                          <a:cubicBezTo>
                            <a:pt x="127" y="146"/>
                            <a:pt x="124" y="144"/>
                            <a:pt x="123" y="14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6" name="Freeform 952">
                      <a:extLst>
                        <a:ext uri="{FF2B5EF4-FFF2-40B4-BE49-F238E27FC236}">
                          <a16:creationId xmlns:a16="http://schemas.microsoft.com/office/drawing/2014/main" id="{5A82DC3D-93A1-4E7D-B5A1-A53C06D3ED04}"/>
                        </a:ext>
                      </a:extLst>
                    </p:cNvPr>
                    <p:cNvSpPr>
                      <a:spLocks/>
                    </p:cNvSpPr>
                    <p:nvPr/>
                  </p:nvSpPr>
                  <p:spPr bwMode="auto">
                    <a:xfrm>
                      <a:off x="6005360" y="4379026"/>
                      <a:ext cx="174625" cy="188915"/>
                    </a:xfrm>
                    <a:custGeom>
                      <a:avLst/>
                      <a:gdLst>
                        <a:gd name="T0" fmla="*/ 73 w 162"/>
                        <a:gd name="T1" fmla="*/ 169 h 178"/>
                        <a:gd name="T2" fmla="*/ 73 w 162"/>
                        <a:gd name="T3" fmla="*/ 169 h 178"/>
                        <a:gd name="T4" fmla="*/ 82 w 162"/>
                        <a:gd name="T5" fmla="*/ 170 h 178"/>
                        <a:gd name="T6" fmla="*/ 88 w 162"/>
                        <a:gd name="T7" fmla="*/ 168 h 178"/>
                        <a:gd name="T8" fmla="*/ 85 w 162"/>
                        <a:gd name="T9" fmla="*/ 163 h 178"/>
                        <a:gd name="T10" fmla="*/ 83 w 162"/>
                        <a:gd name="T11" fmla="*/ 156 h 178"/>
                        <a:gd name="T12" fmla="*/ 79 w 162"/>
                        <a:gd name="T13" fmla="*/ 148 h 178"/>
                        <a:gd name="T14" fmla="*/ 81 w 162"/>
                        <a:gd name="T15" fmla="*/ 139 h 178"/>
                        <a:gd name="T16" fmla="*/ 92 w 162"/>
                        <a:gd name="T17" fmla="*/ 134 h 178"/>
                        <a:gd name="T18" fmla="*/ 102 w 162"/>
                        <a:gd name="T19" fmla="*/ 129 h 178"/>
                        <a:gd name="T20" fmla="*/ 110 w 162"/>
                        <a:gd name="T21" fmla="*/ 120 h 178"/>
                        <a:gd name="T22" fmla="*/ 121 w 162"/>
                        <a:gd name="T23" fmla="*/ 132 h 178"/>
                        <a:gd name="T24" fmla="*/ 136 w 162"/>
                        <a:gd name="T25" fmla="*/ 133 h 178"/>
                        <a:gd name="T26" fmla="*/ 152 w 162"/>
                        <a:gd name="T27" fmla="*/ 134 h 178"/>
                        <a:gd name="T28" fmla="*/ 160 w 162"/>
                        <a:gd name="T29" fmla="*/ 113 h 178"/>
                        <a:gd name="T30" fmla="*/ 161 w 162"/>
                        <a:gd name="T31" fmla="*/ 93 h 178"/>
                        <a:gd name="T32" fmla="*/ 152 w 162"/>
                        <a:gd name="T33" fmla="*/ 79 h 178"/>
                        <a:gd name="T34" fmla="*/ 149 w 162"/>
                        <a:gd name="T35" fmla="*/ 58 h 178"/>
                        <a:gd name="T36" fmla="*/ 159 w 162"/>
                        <a:gd name="T37" fmla="*/ 40 h 178"/>
                        <a:gd name="T38" fmla="*/ 152 w 162"/>
                        <a:gd name="T39" fmla="*/ 29 h 178"/>
                        <a:gd name="T40" fmla="*/ 142 w 162"/>
                        <a:gd name="T41" fmla="*/ 29 h 178"/>
                        <a:gd name="T42" fmla="*/ 125 w 162"/>
                        <a:gd name="T43" fmla="*/ 24 h 178"/>
                        <a:gd name="T44" fmla="*/ 126 w 162"/>
                        <a:gd name="T45" fmla="*/ 6 h 178"/>
                        <a:gd name="T46" fmla="*/ 123 w 162"/>
                        <a:gd name="T47" fmla="*/ 2 h 178"/>
                        <a:gd name="T48" fmla="*/ 115 w 162"/>
                        <a:gd name="T49" fmla="*/ 1 h 178"/>
                        <a:gd name="T50" fmla="*/ 94 w 162"/>
                        <a:gd name="T51" fmla="*/ 1 h 178"/>
                        <a:gd name="T52" fmla="*/ 74 w 162"/>
                        <a:gd name="T53" fmla="*/ 4 h 178"/>
                        <a:gd name="T54" fmla="*/ 74 w 162"/>
                        <a:gd name="T55" fmla="*/ 12 h 178"/>
                        <a:gd name="T56" fmla="*/ 74 w 162"/>
                        <a:gd name="T57" fmla="*/ 21 h 178"/>
                        <a:gd name="T58" fmla="*/ 72 w 162"/>
                        <a:gd name="T59" fmla="*/ 37 h 178"/>
                        <a:gd name="T60" fmla="*/ 59 w 162"/>
                        <a:gd name="T61" fmla="*/ 39 h 178"/>
                        <a:gd name="T62" fmla="*/ 37 w 162"/>
                        <a:gd name="T63" fmla="*/ 39 h 178"/>
                        <a:gd name="T64" fmla="*/ 24 w 162"/>
                        <a:gd name="T65" fmla="*/ 39 h 178"/>
                        <a:gd name="T66" fmla="*/ 23 w 162"/>
                        <a:gd name="T67" fmla="*/ 42 h 178"/>
                        <a:gd name="T68" fmla="*/ 23 w 162"/>
                        <a:gd name="T69" fmla="*/ 46 h 178"/>
                        <a:gd name="T70" fmla="*/ 21 w 162"/>
                        <a:gd name="T71" fmla="*/ 53 h 178"/>
                        <a:gd name="T72" fmla="*/ 17 w 162"/>
                        <a:gd name="T73" fmla="*/ 55 h 178"/>
                        <a:gd name="T74" fmla="*/ 26 w 162"/>
                        <a:gd name="T75" fmla="*/ 59 h 178"/>
                        <a:gd name="T76" fmla="*/ 31 w 162"/>
                        <a:gd name="T77" fmla="*/ 62 h 178"/>
                        <a:gd name="T78" fmla="*/ 23 w 162"/>
                        <a:gd name="T79" fmla="*/ 62 h 178"/>
                        <a:gd name="T80" fmla="*/ 19 w 162"/>
                        <a:gd name="T81" fmla="*/ 63 h 178"/>
                        <a:gd name="T82" fmla="*/ 16 w 162"/>
                        <a:gd name="T83" fmla="*/ 60 h 178"/>
                        <a:gd name="T84" fmla="*/ 14 w 162"/>
                        <a:gd name="T85" fmla="*/ 69 h 178"/>
                        <a:gd name="T86" fmla="*/ 11 w 162"/>
                        <a:gd name="T87" fmla="*/ 80 h 178"/>
                        <a:gd name="T88" fmla="*/ 7 w 162"/>
                        <a:gd name="T89" fmla="*/ 89 h 178"/>
                        <a:gd name="T90" fmla="*/ 4 w 162"/>
                        <a:gd name="T91" fmla="*/ 92 h 178"/>
                        <a:gd name="T92" fmla="*/ 1 w 162"/>
                        <a:gd name="T93" fmla="*/ 90 h 178"/>
                        <a:gd name="T94" fmla="*/ 4 w 162"/>
                        <a:gd name="T95" fmla="*/ 100 h 178"/>
                        <a:gd name="T96" fmla="*/ 10 w 162"/>
                        <a:gd name="T97" fmla="*/ 107 h 178"/>
                        <a:gd name="T98" fmla="*/ 16 w 162"/>
                        <a:gd name="T99" fmla="*/ 108 h 178"/>
                        <a:gd name="T100" fmla="*/ 16 w 162"/>
                        <a:gd name="T101" fmla="*/ 111 h 178"/>
                        <a:gd name="T102" fmla="*/ 18 w 162"/>
                        <a:gd name="T103" fmla="*/ 113 h 178"/>
                        <a:gd name="T104" fmla="*/ 17 w 162"/>
                        <a:gd name="T105" fmla="*/ 116 h 178"/>
                        <a:gd name="T106" fmla="*/ 14 w 162"/>
                        <a:gd name="T107" fmla="*/ 120 h 178"/>
                        <a:gd name="T108" fmla="*/ 21 w 162"/>
                        <a:gd name="T109" fmla="*/ 125 h 178"/>
                        <a:gd name="T110" fmla="*/ 24 w 162"/>
                        <a:gd name="T111" fmla="*/ 135 h 178"/>
                        <a:gd name="T112" fmla="*/ 34 w 162"/>
                        <a:gd name="T113" fmla="*/ 139 h 178"/>
                        <a:gd name="T114" fmla="*/ 34 w 162"/>
                        <a:gd name="T115" fmla="*/ 145 h 178"/>
                        <a:gd name="T116" fmla="*/ 40 w 162"/>
                        <a:gd name="T117" fmla="*/ 151 h 178"/>
                        <a:gd name="T118" fmla="*/ 51 w 162"/>
                        <a:gd name="T119" fmla="*/ 164 h 178"/>
                        <a:gd name="T120" fmla="*/ 66 w 162"/>
                        <a:gd name="T121" fmla="*/ 178 h 178"/>
                        <a:gd name="T122" fmla="*/ 73 w 162"/>
                        <a:gd name="T123"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78">
                          <a:moveTo>
                            <a:pt x="73" y="169"/>
                          </a:moveTo>
                          <a:cubicBezTo>
                            <a:pt x="71" y="170"/>
                            <a:pt x="75" y="168"/>
                            <a:pt x="73" y="169"/>
                          </a:cubicBezTo>
                          <a:cubicBezTo>
                            <a:pt x="76" y="167"/>
                            <a:pt x="79" y="170"/>
                            <a:pt x="82" y="170"/>
                          </a:cubicBezTo>
                          <a:cubicBezTo>
                            <a:pt x="84" y="171"/>
                            <a:pt x="88" y="170"/>
                            <a:pt x="88" y="168"/>
                          </a:cubicBezTo>
                          <a:cubicBezTo>
                            <a:pt x="88" y="166"/>
                            <a:pt x="86" y="165"/>
                            <a:pt x="85" y="163"/>
                          </a:cubicBezTo>
                          <a:cubicBezTo>
                            <a:pt x="84" y="161"/>
                            <a:pt x="84" y="159"/>
                            <a:pt x="83" y="156"/>
                          </a:cubicBezTo>
                          <a:cubicBezTo>
                            <a:pt x="82" y="153"/>
                            <a:pt x="80" y="152"/>
                            <a:pt x="79" y="148"/>
                          </a:cubicBezTo>
                          <a:cubicBezTo>
                            <a:pt x="79" y="145"/>
                            <a:pt x="79" y="142"/>
                            <a:pt x="81" y="139"/>
                          </a:cubicBezTo>
                          <a:cubicBezTo>
                            <a:pt x="83" y="134"/>
                            <a:pt x="87" y="134"/>
                            <a:pt x="92" y="134"/>
                          </a:cubicBezTo>
                          <a:cubicBezTo>
                            <a:pt x="98" y="134"/>
                            <a:pt x="100" y="135"/>
                            <a:pt x="102" y="129"/>
                          </a:cubicBezTo>
                          <a:cubicBezTo>
                            <a:pt x="103" y="124"/>
                            <a:pt x="104" y="119"/>
                            <a:pt x="110" y="120"/>
                          </a:cubicBezTo>
                          <a:cubicBezTo>
                            <a:pt x="116" y="122"/>
                            <a:pt x="116" y="130"/>
                            <a:pt x="121" y="132"/>
                          </a:cubicBezTo>
                          <a:cubicBezTo>
                            <a:pt x="123" y="133"/>
                            <a:pt x="135" y="134"/>
                            <a:pt x="136" y="133"/>
                          </a:cubicBezTo>
                          <a:cubicBezTo>
                            <a:pt x="140" y="125"/>
                            <a:pt x="146" y="138"/>
                            <a:pt x="152" y="134"/>
                          </a:cubicBezTo>
                          <a:cubicBezTo>
                            <a:pt x="157" y="130"/>
                            <a:pt x="159" y="120"/>
                            <a:pt x="160" y="113"/>
                          </a:cubicBezTo>
                          <a:cubicBezTo>
                            <a:pt x="161" y="107"/>
                            <a:pt x="161" y="100"/>
                            <a:pt x="161" y="93"/>
                          </a:cubicBezTo>
                          <a:cubicBezTo>
                            <a:pt x="162" y="85"/>
                            <a:pt x="158" y="83"/>
                            <a:pt x="152" y="79"/>
                          </a:cubicBezTo>
                          <a:cubicBezTo>
                            <a:pt x="145" y="73"/>
                            <a:pt x="145" y="66"/>
                            <a:pt x="149" y="58"/>
                          </a:cubicBezTo>
                          <a:cubicBezTo>
                            <a:pt x="152" y="53"/>
                            <a:pt x="160" y="46"/>
                            <a:pt x="159" y="40"/>
                          </a:cubicBezTo>
                          <a:cubicBezTo>
                            <a:pt x="159" y="37"/>
                            <a:pt x="155" y="31"/>
                            <a:pt x="152" y="29"/>
                          </a:cubicBezTo>
                          <a:cubicBezTo>
                            <a:pt x="149" y="26"/>
                            <a:pt x="145" y="28"/>
                            <a:pt x="142" y="29"/>
                          </a:cubicBezTo>
                          <a:cubicBezTo>
                            <a:pt x="135" y="31"/>
                            <a:pt x="126" y="33"/>
                            <a:pt x="125" y="24"/>
                          </a:cubicBezTo>
                          <a:cubicBezTo>
                            <a:pt x="124" y="18"/>
                            <a:pt x="126" y="12"/>
                            <a:pt x="126" y="6"/>
                          </a:cubicBezTo>
                          <a:cubicBezTo>
                            <a:pt x="127" y="3"/>
                            <a:pt x="126" y="3"/>
                            <a:pt x="123" y="2"/>
                          </a:cubicBezTo>
                          <a:cubicBezTo>
                            <a:pt x="120" y="1"/>
                            <a:pt x="118" y="1"/>
                            <a:pt x="115" y="1"/>
                          </a:cubicBezTo>
                          <a:cubicBezTo>
                            <a:pt x="108" y="1"/>
                            <a:pt x="101" y="1"/>
                            <a:pt x="94" y="1"/>
                          </a:cubicBezTo>
                          <a:cubicBezTo>
                            <a:pt x="90" y="1"/>
                            <a:pt x="76" y="0"/>
                            <a:pt x="74" y="4"/>
                          </a:cubicBezTo>
                          <a:cubicBezTo>
                            <a:pt x="73" y="6"/>
                            <a:pt x="74" y="10"/>
                            <a:pt x="74" y="12"/>
                          </a:cubicBezTo>
                          <a:cubicBezTo>
                            <a:pt x="74" y="15"/>
                            <a:pt x="74" y="18"/>
                            <a:pt x="74" y="21"/>
                          </a:cubicBezTo>
                          <a:cubicBezTo>
                            <a:pt x="75" y="26"/>
                            <a:pt x="76" y="34"/>
                            <a:pt x="72" y="37"/>
                          </a:cubicBezTo>
                          <a:cubicBezTo>
                            <a:pt x="69" y="40"/>
                            <a:pt x="62" y="39"/>
                            <a:pt x="59" y="39"/>
                          </a:cubicBezTo>
                          <a:cubicBezTo>
                            <a:pt x="52" y="39"/>
                            <a:pt x="44" y="39"/>
                            <a:pt x="37" y="39"/>
                          </a:cubicBezTo>
                          <a:cubicBezTo>
                            <a:pt x="34" y="39"/>
                            <a:pt x="28" y="38"/>
                            <a:pt x="24" y="39"/>
                          </a:cubicBezTo>
                          <a:cubicBezTo>
                            <a:pt x="23" y="40"/>
                            <a:pt x="23" y="40"/>
                            <a:pt x="23" y="42"/>
                          </a:cubicBezTo>
                          <a:cubicBezTo>
                            <a:pt x="23" y="43"/>
                            <a:pt x="23" y="45"/>
                            <a:pt x="23" y="46"/>
                          </a:cubicBezTo>
                          <a:cubicBezTo>
                            <a:pt x="23" y="48"/>
                            <a:pt x="24" y="52"/>
                            <a:pt x="21" y="53"/>
                          </a:cubicBezTo>
                          <a:cubicBezTo>
                            <a:pt x="20" y="53"/>
                            <a:pt x="16" y="50"/>
                            <a:pt x="17" y="55"/>
                          </a:cubicBezTo>
                          <a:cubicBezTo>
                            <a:pt x="18" y="58"/>
                            <a:pt x="23" y="59"/>
                            <a:pt x="26" y="59"/>
                          </a:cubicBezTo>
                          <a:cubicBezTo>
                            <a:pt x="29" y="60"/>
                            <a:pt x="34" y="59"/>
                            <a:pt x="31" y="62"/>
                          </a:cubicBezTo>
                          <a:cubicBezTo>
                            <a:pt x="28" y="66"/>
                            <a:pt x="26" y="63"/>
                            <a:pt x="23" y="62"/>
                          </a:cubicBezTo>
                          <a:cubicBezTo>
                            <a:pt x="22" y="62"/>
                            <a:pt x="20" y="63"/>
                            <a:pt x="19" y="63"/>
                          </a:cubicBezTo>
                          <a:cubicBezTo>
                            <a:pt x="18" y="63"/>
                            <a:pt x="16" y="60"/>
                            <a:pt x="16" y="60"/>
                          </a:cubicBezTo>
                          <a:cubicBezTo>
                            <a:pt x="14" y="61"/>
                            <a:pt x="14" y="68"/>
                            <a:pt x="14" y="69"/>
                          </a:cubicBezTo>
                          <a:cubicBezTo>
                            <a:pt x="15" y="74"/>
                            <a:pt x="14" y="77"/>
                            <a:pt x="11" y="80"/>
                          </a:cubicBezTo>
                          <a:cubicBezTo>
                            <a:pt x="9" y="83"/>
                            <a:pt x="8" y="86"/>
                            <a:pt x="7" y="89"/>
                          </a:cubicBezTo>
                          <a:cubicBezTo>
                            <a:pt x="7" y="92"/>
                            <a:pt x="6" y="94"/>
                            <a:pt x="4" y="92"/>
                          </a:cubicBezTo>
                          <a:cubicBezTo>
                            <a:pt x="3" y="91"/>
                            <a:pt x="3" y="88"/>
                            <a:pt x="1" y="90"/>
                          </a:cubicBezTo>
                          <a:cubicBezTo>
                            <a:pt x="0" y="92"/>
                            <a:pt x="3" y="98"/>
                            <a:pt x="4" y="100"/>
                          </a:cubicBezTo>
                          <a:cubicBezTo>
                            <a:pt x="5" y="103"/>
                            <a:pt x="7" y="107"/>
                            <a:pt x="10" y="107"/>
                          </a:cubicBezTo>
                          <a:cubicBezTo>
                            <a:pt x="13" y="108"/>
                            <a:pt x="16" y="104"/>
                            <a:pt x="16" y="108"/>
                          </a:cubicBezTo>
                          <a:cubicBezTo>
                            <a:pt x="16" y="109"/>
                            <a:pt x="15" y="110"/>
                            <a:pt x="16" y="111"/>
                          </a:cubicBezTo>
                          <a:cubicBezTo>
                            <a:pt x="16" y="112"/>
                            <a:pt x="18" y="112"/>
                            <a:pt x="18" y="113"/>
                          </a:cubicBezTo>
                          <a:cubicBezTo>
                            <a:pt x="21" y="114"/>
                            <a:pt x="21" y="116"/>
                            <a:pt x="17" y="116"/>
                          </a:cubicBezTo>
                          <a:cubicBezTo>
                            <a:pt x="15" y="116"/>
                            <a:pt x="12" y="116"/>
                            <a:pt x="14" y="120"/>
                          </a:cubicBezTo>
                          <a:cubicBezTo>
                            <a:pt x="16" y="123"/>
                            <a:pt x="19" y="122"/>
                            <a:pt x="21" y="125"/>
                          </a:cubicBezTo>
                          <a:cubicBezTo>
                            <a:pt x="23" y="128"/>
                            <a:pt x="22" y="132"/>
                            <a:pt x="24" y="135"/>
                          </a:cubicBezTo>
                          <a:cubicBezTo>
                            <a:pt x="27" y="138"/>
                            <a:pt x="31" y="137"/>
                            <a:pt x="34" y="139"/>
                          </a:cubicBezTo>
                          <a:cubicBezTo>
                            <a:pt x="39" y="141"/>
                            <a:pt x="34" y="142"/>
                            <a:pt x="34" y="145"/>
                          </a:cubicBezTo>
                          <a:cubicBezTo>
                            <a:pt x="34" y="147"/>
                            <a:pt x="39" y="150"/>
                            <a:pt x="40" y="151"/>
                          </a:cubicBezTo>
                          <a:cubicBezTo>
                            <a:pt x="44" y="155"/>
                            <a:pt x="47" y="160"/>
                            <a:pt x="51" y="164"/>
                          </a:cubicBezTo>
                          <a:cubicBezTo>
                            <a:pt x="56" y="169"/>
                            <a:pt x="61" y="173"/>
                            <a:pt x="66" y="178"/>
                          </a:cubicBezTo>
                          <a:cubicBezTo>
                            <a:pt x="67" y="175"/>
                            <a:pt x="69" y="171"/>
                            <a:pt x="73" y="16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7" name="Freeform 953">
                      <a:extLst>
                        <a:ext uri="{FF2B5EF4-FFF2-40B4-BE49-F238E27FC236}">
                          <a16:creationId xmlns:a16="http://schemas.microsoft.com/office/drawing/2014/main" id="{4AD5E5AF-3671-4F06-8870-A7FB2502EED3}"/>
                        </a:ext>
                      </a:extLst>
                    </p:cNvPr>
                    <p:cNvSpPr>
                      <a:spLocks/>
                    </p:cNvSpPr>
                    <p:nvPr/>
                  </p:nvSpPr>
                  <p:spPr bwMode="auto">
                    <a:xfrm>
                      <a:off x="5489422" y="4282187"/>
                      <a:ext cx="1588" cy="9525"/>
                    </a:xfrm>
                    <a:custGeom>
                      <a:avLst/>
                      <a:gdLst>
                        <a:gd name="T0" fmla="*/ 0 w 1"/>
                        <a:gd name="T1" fmla="*/ 4 h 9"/>
                        <a:gd name="T2" fmla="*/ 0 w 1"/>
                        <a:gd name="T3" fmla="*/ 4 h 9"/>
                      </a:gdLst>
                      <a:ahLst/>
                      <a:cxnLst>
                        <a:cxn ang="0">
                          <a:pos x="T0" y="T1"/>
                        </a:cxn>
                        <a:cxn ang="0">
                          <a:pos x="T2" y="T3"/>
                        </a:cxn>
                      </a:cxnLst>
                      <a:rect l="0" t="0" r="r" b="b"/>
                      <a:pathLst>
                        <a:path w="1" h="9">
                          <a:moveTo>
                            <a:pt x="0" y="4"/>
                          </a:moveTo>
                          <a:cubicBezTo>
                            <a:pt x="0" y="9"/>
                            <a:pt x="1" y="0"/>
                            <a:pt x="0"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8" name="Freeform 956">
                      <a:extLst>
                        <a:ext uri="{FF2B5EF4-FFF2-40B4-BE49-F238E27FC236}">
                          <a16:creationId xmlns:a16="http://schemas.microsoft.com/office/drawing/2014/main" id="{229CA4FE-D6FE-424B-986D-F4A22CEB5E5B}"/>
                        </a:ext>
                      </a:extLst>
                    </p:cNvPr>
                    <p:cNvSpPr>
                      <a:spLocks/>
                    </p:cNvSpPr>
                    <p:nvPr/>
                  </p:nvSpPr>
                  <p:spPr bwMode="auto">
                    <a:xfrm>
                      <a:off x="5459259" y="4118673"/>
                      <a:ext cx="185738" cy="193677"/>
                    </a:xfrm>
                    <a:custGeom>
                      <a:avLst/>
                      <a:gdLst>
                        <a:gd name="T0" fmla="*/ 161 w 173"/>
                        <a:gd name="T1" fmla="*/ 147 h 182"/>
                        <a:gd name="T2" fmla="*/ 153 w 173"/>
                        <a:gd name="T3" fmla="*/ 110 h 182"/>
                        <a:gd name="T4" fmla="*/ 161 w 173"/>
                        <a:gd name="T5" fmla="*/ 90 h 182"/>
                        <a:gd name="T6" fmla="*/ 170 w 173"/>
                        <a:gd name="T7" fmla="*/ 73 h 182"/>
                        <a:gd name="T8" fmla="*/ 169 w 173"/>
                        <a:gd name="T9" fmla="*/ 56 h 182"/>
                        <a:gd name="T10" fmla="*/ 166 w 173"/>
                        <a:gd name="T11" fmla="*/ 48 h 182"/>
                        <a:gd name="T12" fmla="*/ 166 w 173"/>
                        <a:gd name="T13" fmla="*/ 37 h 182"/>
                        <a:gd name="T14" fmla="*/ 157 w 173"/>
                        <a:gd name="T15" fmla="*/ 26 h 182"/>
                        <a:gd name="T16" fmla="*/ 138 w 173"/>
                        <a:gd name="T17" fmla="*/ 22 h 182"/>
                        <a:gd name="T18" fmla="*/ 130 w 173"/>
                        <a:gd name="T19" fmla="*/ 24 h 182"/>
                        <a:gd name="T20" fmla="*/ 123 w 173"/>
                        <a:gd name="T21" fmla="*/ 29 h 182"/>
                        <a:gd name="T22" fmla="*/ 105 w 173"/>
                        <a:gd name="T23" fmla="*/ 23 h 182"/>
                        <a:gd name="T24" fmla="*/ 97 w 173"/>
                        <a:gd name="T25" fmla="*/ 11 h 182"/>
                        <a:gd name="T26" fmla="*/ 80 w 173"/>
                        <a:gd name="T27" fmla="*/ 9 h 182"/>
                        <a:gd name="T28" fmla="*/ 67 w 173"/>
                        <a:gd name="T29" fmla="*/ 12 h 182"/>
                        <a:gd name="T30" fmla="*/ 64 w 173"/>
                        <a:gd name="T31" fmla="*/ 5 h 182"/>
                        <a:gd name="T32" fmla="*/ 62 w 173"/>
                        <a:gd name="T33" fmla="*/ 0 h 182"/>
                        <a:gd name="T34" fmla="*/ 56 w 173"/>
                        <a:gd name="T35" fmla="*/ 5 h 182"/>
                        <a:gd name="T36" fmla="*/ 50 w 173"/>
                        <a:gd name="T37" fmla="*/ 10 h 182"/>
                        <a:gd name="T38" fmla="*/ 36 w 173"/>
                        <a:gd name="T39" fmla="*/ 13 h 182"/>
                        <a:gd name="T40" fmla="*/ 22 w 173"/>
                        <a:gd name="T41" fmla="*/ 10 h 182"/>
                        <a:gd name="T42" fmla="*/ 16 w 173"/>
                        <a:gd name="T43" fmla="*/ 15 h 182"/>
                        <a:gd name="T44" fmla="*/ 13 w 173"/>
                        <a:gd name="T45" fmla="*/ 23 h 182"/>
                        <a:gd name="T46" fmla="*/ 15 w 173"/>
                        <a:gd name="T47" fmla="*/ 31 h 182"/>
                        <a:gd name="T48" fmla="*/ 19 w 173"/>
                        <a:gd name="T49" fmla="*/ 34 h 182"/>
                        <a:gd name="T50" fmla="*/ 21 w 173"/>
                        <a:gd name="T51" fmla="*/ 50 h 182"/>
                        <a:gd name="T52" fmla="*/ 26 w 173"/>
                        <a:gd name="T53" fmla="*/ 65 h 182"/>
                        <a:gd name="T54" fmla="*/ 11 w 173"/>
                        <a:gd name="T55" fmla="*/ 65 h 182"/>
                        <a:gd name="T56" fmla="*/ 14 w 173"/>
                        <a:gd name="T57" fmla="*/ 72 h 182"/>
                        <a:gd name="T58" fmla="*/ 16 w 173"/>
                        <a:gd name="T59" fmla="*/ 79 h 182"/>
                        <a:gd name="T60" fmla="*/ 10 w 173"/>
                        <a:gd name="T61" fmla="*/ 91 h 182"/>
                        <a:gd name="T62" fmla="*/ 7 w 173"/>
                        <a:gd name="T63" fmla="*/ 93 h 182"/>
                        <a:gd name="T64" fmla="*/ 6 w 173"/>
                        <a:gd name="T65" fmla="*/ 95 h 182"/>
                        <a:gd name="T66" fmla="*/ 8 w 173"/>
                        <a:gd name="T67" fmla="*/ 103 h 182"/>
                        <a:gd name="T68" fmla="*/ 4 w 173"/>
                        <a:gd name="T69" fmla="*/ 116 h 182"/>
                        <a:gd name="T70" fmla="*/ 6 w 173"/>
                        <a:gd name="T71" fmla="*/ 124 h 182"/>
                        <a:gd name="T72" fmla="*/ 23 w 173"/>
                        <a:gd name="T73" fmla="*/ 130 h 182"/>
                        <a:gd name="T74" fmla="*/ 31 w 173"/>
                        <a:gd name="T75" fmla="*/ 140 h 182"/>
                        <a:gd name="T76" fmla="*/ 33 w 173"/>
                        <a:gd name="T77" fmla="*/ 157 h 182"/>
                        <a:gd name="T78" fmla="*/ 29 w 173"/>
                        <a:gd name="T79" fmla="*/ 169 h 182"/>
                        <a:gd name="T80" fmla="*/ 29 w 173"/>
                        <a:gd name="T81" fmla="*/ 178 h 182"/>
                        <a:gd name="T82" fmla="*/ 34 w 173"/>
                        <a:gd name="T83" fmla="*/ 181 h 182"/>
                        <a:gd name="T84" fmla="*/ 48 w 173"/>
                        <a:gd name="T85" fmla="*/ 174 h 182"/>
                        <a:gd name="T86" fmla="*/ 68 w 173"/>
                        <a:gd name="T87" fmla="*/ 167 h 182"/>
                        <a:gd name="T88" fmla="*/ 101 w 173"/>
                        <a:gd name="T89" fmla="*/ 159 h 182"/>
                        <a:gd name="T90" fmla="*/ 123 w 173"/>
                        <a:gd name="T91" fmla="*/ 154 h 182"/>
                        <a:gd name="T92" fmla="*/ 133 w 173"/>
                        <a:gd name="T93" fmla="*/ 155 h 182"/>
                        <a:gd name="T94" fmla="*/ 137 w 173"/>
                        <a:gd name="T95" fmla="*/ 152 h 182"/>
                        <a:gd name="T96" fmla="*/ 142 w 173"/>
                        <a:gd name="T97" fmla="*/ 157 h 182"/>
                        <a:gd name="T98" fmla="*/ 151 w 173"/>
                        <a:gd name="T99" fmla="*/ 156 h 182"/>
                        <a:gd name="T100" fmla="*/ 157 w 173"/>
                        <a:gd name="T101" fmla="*/ 155 h 182"/>
                        <a:gd name="T102" fmla="*/ 165 w 173"/>
                        <a:gd name="T103" fmla="*/ 162 h 182"/>
                        <a:gd name="T104" fmla="*/ 161 w 173"/>
                        <a:gd name="T105" fmla="*/ 147 h 182"/>
                        <a:gd name="T106" fmla="*/ 161 w 173"/>
                        <a:gd name="T107" fmla="*/ 14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182">
                          <a:moveTo>
                            <a:pt x="161" y="147"/>
                          </a:moveTo>
                          <a:cubicBezTo>
                            <a:pt x="154" y="137"/>
                            <a:pt x="150" y="122"/>
                            <a:pt x="153" y="110"/>
                          </a:cubicBezTo>
                          <a:cubicBezTo>
                            <a:pt x="154" y="103"/>
                            <a:pt x="157" y="96"/>
                            <a:pt x="161" y="90"/>
                          </a:cubicBezTo>
                          <a:cubicBezTo>
                            <a:pt x="163" y="84"/>
                            <a:pt x="168" y="79"/>
                            <a:pt x="170" y="73"/>
                          </a:cubicBezTo>
                          <a:cubicBezTo>
                            <a:pt x="173" y="67"/>
                            <a:pt x="172" y="62"/>
                            <a:pt x="169" y="56"/>
                          </a:cubicBezTo>
                          <a:cubicBezTo>
                            <a:pt x="168" y="54"/>
                            <a:pt x="167" y="51"/>
                            <a:pt x="166" y="48"/>
                          </a:cubicBezTo>
                          <a:cubicBezTo>
                            <a:pt x="166" y="44"/>
                            <a:pt x="167" y="41"/>
                            <a:pt x="166" y="37"/>
                          </a:cubicBezTo>
                          <a:cubicBezTo>
                            <a:pt x="165" y="33"/>
                            <a:pt x="160" y="29"/>
                            <a:pt x="157" y="26"/>
                          </a:cubicBezTo>
                          <a:cubicBezTo>
                            <a:pt x="152" y="22"/>
                            <a:pt x="145" y="21"/>
                            <a:pt x="138" y="22"/>
                          </a:cubicBezTo>
                          <a:cubicBezTo>
                            <a:pt x="136" y="22"/>
                            <a:pt x="132" y="23"/>
                            <a:pt x="130" y="24"/>
                          </a:cubicBezTo>
                          <a:cubicBezTo>
                            <a:pt x="127" y="25"/>
                            <a:pt x="126" y="28"/>
                            <a:pt x="123" y="29"/>
                          </a:cubicBezTo>
                          <a:cubicBezTo>
                            <a:pt x="118" y="32"/>
                            <a:pt x="109" y="27"/>
                            <a:pt x="105" y="23"/>
                          </a:cubicBezTo>
                          <a:cubicBezTo>
                            <a:pt x="101" y="20"/>
                            <a:pt x="101" y="14"/>
                            <a:pt x="97" y="11"/>
                          </a:cubicBezTo>
                          <a:cubicBezTo>
                            <a:pt x="91" y="7"/>
                            <a:pt x="86" y="6"/>
                            <a:pt x="80" y="9"/>
                          </a:cubicBezTo>
                          <a:cubicBezTo>
                            <a:pt x="76" y="12"/>
                            <a:pt x="72" y="15"/>
                            <a:pt x="67" y="12"/>
                          </a:cubicBezTo>
                          <a:cubicBezTo>
                            <a:pt x="65" y="10"/>
                            <a:pt x="64" y="8"/>
                            <a:pt x="64" y="5"/>
                          </a:cubicBezTo>
                          <a:cubicBezTo>
                            <a:pt x="65" y="2"/>
                            <a:pt x="66" y="1"/>
                            <a:pt x="62" y="0"/>
                          </a:cubicBezTo>
                          <a:cubicBezTo>
                            <a:pt x="58" y="0"/>
                            <a:pt x="58" y="2"/>
                            <a:pt x="56" y="5"/>
                          </a:cubicBezTo>
                          <a:cubicBezTo>
                            <a:pt x="55" y="8"/>
                            <a:pt x="53" y="8"/>
                            <a:pt x="50" y="10"/>
                          </a:cubicBezTo>
                          <a:cubicBezTo>
                            <a:pt x="45" y="12"/>
                            <a:pt x="42" y="16"/>
                            <a:pt x="36" y="13"/>
                          </a:cubicBezTo>
                          <a:cubicBezTo>
                            <a:pt x="31" y="11"/>
                            <a:pt x="27" y="6"/>
                            <a:pt x="22" y="10"/>
                          </a:cubicBezTo>
                          <a:cubicBezTo>
                            <a:pt x="20" y="11"/>
                            <a:pt x="18" y="13"/>
                            <a:pt x="16" y="15"/>
                          </a:cubicBezTo>
                          <a:cubicBezTo>
                            <a:pt x="13" y="17"/>
                            <a:pt x="13" y="19"/>
                            <a:pt x="13" y="23"/>
                          </a:cubicBezTo>
                          <a:cubicBezTo>
                            <a:pt x="13" y="25"/>
                            <a:pt x="14" y="28"/>
                            <a:pt x="15" y="31"/>
                          </a:cubicBezTo>
                          <a:cubicBezTo>
                            <a:pt x="16" y="33"/>
                            <a:pt x="17" y="33"/>
                            <a:pt x="19" y="34"/>
                          </a:cubicBezTo>
                          <a:cubicBezTo>
                            <a:pt x="26" y="39"/>
                            <a:pt x="22" y="45"/>
                            <a:pt x="21" y="50"/>
                          </a:cubicBezTo>
                          <a:cubicBezTo>
                            <a:pt x="21" y="55"/>
                            <a:pt x="27" y="59"/>
                            <a:pt x="26" y="65"/>
                          </a:cubicBezTo>
                          <a:cubicBezTo>
                            <a:pt x="24" y="73"/>
                            <a:pt x="14" y="62"/>
                            <a:pt x="11" y="65"/>
                          </a:cubicBezTo>
                          <a:cubicBezTo>
                            <a:pt x="9" y="67"/>
                            <a:pt x="12" y="71"/>
                            <a:pt x="14" y="72"/>
                          </a:cubicBezTo>
                          <a:cubicBezTo>
                            <a:pt x="15" y="74"/>
                            <a:pt x="16" y="76"/>
                            <a:pt x="16" y="79"/>
                          </a:cubicBezTo>
                          <a:cubicBezTo>
                            <a:pt x="16" y="83"/>
                            <a:pt x="13" y="88"/>
                            <a:pt x="10" y="91"/>
                          </a:cubicBezTo>
                          <a:cubicBezTo>
                            <a:pt x="9" y="92"/>
                            <a:pt x="8" y="92"/>
                            <a:pt x="7" y="93"/>
                          </a:cubicBezTo>
                          <a:cubicBezTo>
                            <a:pt x="6" y="95"/>
                            <a:pt x="6" y="93"/>
                            <a:pt x="6" y="95"/>
                          </a:cubicBezTo>
                          <a:cubicBezTo>
                            <a:pt x="6" y="97"/>
                            <a:pt x="7" y="101"/>
                            <a:pt x="8" y="103"/>
                          </a:cubicBezTo>
                          <a:cubicBezTo>
                            <a:pt x="8" y="109"/>
                            <a:pt x="7" y="112"/>
                            <a:pt x="4" y="116"/>
                          </a:cubicBezTo>
                          <a:cubicBezTo>
                            <a:pt x="0" y="121"/>
                            <a:pt x="1" y="122"/>
                            <a:pt x="6" y="124"/>
                          </a:cubicBezTo>
                          <a:cubicBezTo>
                            <a:pt x="11" y="127"/>
                            <a:pt x="18" y="127"/>
                            <a:pt x="23" y="130"/>
                          </a:cubicBezTo>
                          <a:cubicBezTo>
                            <a:pt x="28" y="132"/>
                            <a:pt x="29" y="135"/>
                            <a:pt x="31" y="140"/>
                          </a:cubicBezTo>
                          <a:cubicBezTo>
                            <a:pt x="35" y="146"/>
                            <a:pt x="35" y="150"/>
                            <a:pt x="33" y="157"/>
                          </a:cubicBezTo>
                          <a:cubicBezTo>
                            <a:pt x="33" y="162"/>
                            <a:pt x="30" y="165"/>
                            <a:pt x="29" y="169"/>
                          </a:cubicBezTo>
                          <a:cubicBezTo>
                            <a:pt x="28" y="172"/>
                            <a:pt x="29" y="175"/>
                            <a:pt x="29" y="178"/>
                          </a:cubicBezTo>
                          <a:cubicBezTo>
                            <a:pt x="30" y="182"/>
                            <a:pt x="30" y="182"/>
                            <a:pt x="34" y="181"/>
                          </a:cubicBezTo>
                          <a:cubicBezTo>
                            <a:pt x="39" y="179"/>
                            <a:pt x="43" y="176"/>
                            <a:pt x="48" y="174"/>
                          </a:cubicBezTo>
                          <a:cubicBezTo>
                            <a:pt x="55" y="171"/>
                            <a:pt x="61" y="168"/>
                            <a:pt x="68" y="167"/>
                          </a:cubicBezTo>
                          <a:cubicBezTo>
                            <a:pt x="79" y="165"/>
                            <a:pt x="90" y="159"/>
                            <a:pt x="101" y="159"/>
                          </a:cubicBezTo>
                          <a:cubicBezTo>
                            <a:pt x="109" y="158"/>
                            <a:pt x="116" y="155"/>
                            <a:pt x="123" y="154"/>
                          </a:cubicBezTo>
                          <a:cubicBezTo>
                            <a:pt x="126" y="154"/>
                            <a:pt x="130" y="156"/>
                            <a:pt x="133" y="155"/>
                          </a:cubicBezTo>
                          <a:cubicBezTo>
                            <a:pt x="135" y="154"/>
                            <a:pt x="135" y="152"/>
                            <a:pt x="137" y="152"/>
                          </a:cubicBezTo>
                          <a:cubicBezTo>
                            <a:pt x="139" y="152"/>
                            <a:pt x="140" y="156"/>
                            <a:pt x="142" y="157"/>
                          </a:cubicBezTo>
                          <a:cubicBezTo>
                            <a:pt x="145" y="160"/>
                            <a:pt x="148" y="158"/>
                            <a:pt x="151" y="156"/>
                          </a:cubicBezTo>
                          <a:cubicBezTo>
                            <a:pt x="153" y="154"/>
                            <a:pt x="154" y="153"/>
                            <a:pt x="157" y="155"/>
                          </a:cubicBezTo>
                          <a:cubicBezTo>
                            <a:pt x="160" y="157"/>
                            <a:pt x="161" y="161"/>
                            <a:pt x="165" y="162"/>
                          </a:cubicBezTo>
                          <a:cubicBezTo>
                            <a:pt x="165" y="157"/>
                            <a:pt x="164" y="151"/>
                            <a:pt x="161" y="147"/>
                          </a:cubicBezTo>
                          <a:cubicBezTo>
                            <a:pt x="160" y="146"/>
                            <a:pt x="159" y="144"/>
                            <a:pt x="161" y="14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9" name="Freeform 957">
                      <a:extLst>
                        <a:ext uri="{FF2B5EF4-FFF2-40B4-BE49-F238E27FC236}">
                          <a16:creationId xmlns:a16="http://schemas.microsoft.com/office/drawing/2014/main" id="{853813AA-3933-4C8E-823C-86FC61A853AD}"/>
                        </a:ext>
                      </a:extLst>
                    </p:cNvPr>
                    <p:cNvSpPr>
                      <a:spLocks/>
                    </p:cNvSpPr>
                    <p:nvPr/>
                  </p:nvSpPr>
                  <p:spPr bwMode="auto">
                    <a:xfrm>
                      <a:off x="5632297" y="4275837"/>
                      <a:ext cx="1588"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0" name="Freeform 969">
                      <a:extLst>
                        <a:ext uri="{FF2B5EF4-FFF2-40B4-BE49-F238E27FC236}">
                          <a16:creationId xmlns:a16="http://schemas.microsoft.com/office/drawing/2014/main" id="{36A602E8-281B-4FF3-BD0D-999234FE13A9}"/>
                        </a:ext>
                      </a:extLst>
                    </p:cNvPr>
                    <p:cNvSpPr>
                      <a:spLocks/>
                    </p:cNvSpPr>
                    <p:nvPr/>
                  </p:nvSpPr>
                  <p:spPr bwMode="auto">
                    <a:xfrm>
                      <a:off x="7015011" y="4074222"/>
                      <a:ext cx="325438" cy="422280"/>
                    </a:xfrm>
                    <a:custGeom>
                      <a:avLst/>
                      <a:gdLst>
                        <a:gd name="T0" fmla="*/ 296 w 301"/>
                        <a:gd name="T1" fmla="*/ 4 h 396"/>
                        <a:gd name="T2" fmla="*/ 286 w 301"/>
                        <a:gd name="T3" fmla="*/ 0 h 396"/>
                        <a:gd name="T4" fmla="*/ 268 w 301"/>
                        <a:gd name="T5" fmla="*/ 9 h 396"/>
                        <a:gd name="T6" fmla="*/ 235 w 301"/>
                        <a:gd name="T7" fmla="*/ 21 h 396"/>
                        <a:gd name="T8" fmla="*/ 183 w 301"/>
                        <a:gd name="T9" fmla="*/ 26 h 396"/>
                        <a:gd name="T10" fmla="*/ 149 w 301"/>
                        <a:gd name="T11" fmla="*/ 37 h 396"/>
                        <a:gd name="T12" fmla="*/ 124 w 301"/>
                        <a:gd name="T13" fmla="*/ 42 h 396"/>
                        <a:gd name="T14" fmla="*/ 95 w 301"/>
                        <a:gd name="T15" fmla="*/ 45 h 396"/>
                        <a:gd name="T16" fmla="*/ 78 w 301"/>
                        <a:gd name="T17" fmla="*/ 30 h 396"/>
                        <a:gd name="T18" fmla="*/ 68 w 301"/>
                        <a:gd name="T19" fmla="*/ 17 h 396"/>
                        <a:gd name="T20" fmla="*/ 52 w 301"/>
                        <a:gd name="T21" fmla="*/ 44 h 396"/>
                        <a:gd name="T22" fmla="*/ 67 w 301"/>
                        <a:gd name="T23" fmla="*/ 69 h 396"/>
                        <a:gd name="T24" fmla="*/ 122 w 301"/>
                        <a:gd name="T25" fmla="*/ 99 h 396"/>
                        <a:gd name="T26" fmla="*/ 180 w 301"/>
                        <a:gd name="T27" fmla="*/ 117 h 396"/>
                        <a:gd name="T28" fmla="*/ 185 w 301"/>
                        <a:gd name="T29" fmla="*/ 140 h 396"/>
                        <a:gd name="T30" fmla="*/ 127 w 301"/>
                        <a:gd name="T31" fmla="*/ 200 h 396"/>
                        <a:gd name="T32" fmla="*/ 70 w 301"/>
                        <a:gd name="T33" fmla="*/ 218 h 396"/>
                        <a:gd name="T34" fmla="*/ 37 w 301"/>
                        <a:gd name="T35" fmla="*/ 231 h 396"/>
                        <a:gd name="T36" fmla="*/ 6 w 301"/>
                        <a:gd name="T37" fmla="*/ 265 h 396"/>
                        <a:gd name="T38" fmla="*/ 1 w 301"/>
                        <a:gd name="T39" fmla="*/ 334 h 396"/>
                        <a:gd name="T40" fmla="*/ 16 w 301"/>
                        <a:gd name="T41" fmla="*/ 396 h 396"/>
                        <a:gd name="T42" fmla="*/ 28 w 301"/>
                        <a:gd name="T43" fmla="*/ 376 h 396"/>
                        <a:gd name="T44" fmla="*/ 48 w 301"/>
                        <a:gd name="T45" fmla="*/ 355 h 396"/>
                        <a:gd name="T46" fmla="*/ 82 w 301"/>
                        <a:gd name="T47" fmla="*/ 326 h 396"/>
                        <a:gd name="T48" fmla="*/ 136 w 301"/>
                        <a:gd name="T49" fmla="*/ 284 h 396"/>
                        <a:gd name="T50" fmla="*/ 179 w 301"/>
                        <a:gd name="T51" fmla="*/ 249 h 396"/>
                        <a:gd name="T52" fmla="*/ 210 w 301"/>
                        <a:gd name="T53" fmla="*/ 213 h 396"/>
                        <a:gd name="T54" fmla="*/ 250 w 301"/>
                        <a:gd name="T55" fmla="*/ 138 h 396"/>
                        <a:gd name="T56" fmla="*/ 274 w 301"/>
                        <a:gd name="T57" fmla="*/ 99 h 396"/>
                        <a:gd name="T58" fmla="*/ 287 w 301"/>
                        <a:gd name="T59" fmla="*/ 65 h 396"/>
                        <a:gd name="T60" fmla="*/ 296 w 301"/>
                        <a:gd name="T61" fmla="*/ 41 h 396"/>
                        <a:gd name="T62" fmla="*/ 298 w 301"/>
                        <a:gd name="T63" fmla="*/ 1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1" h="396">
                          <a:moveTo>
                            <a:pt x="296" y="4"/>
                          </a:moveTo>
                          <a:cubicBezTo>
                            <a:pt x="294" y="4"/>
                            <a:pt x="295" y="4"/>
                            <a:pt x="296" y="4"/>
                          </a:cubicBezTo>
                          <a:cubicBezTo>
                            <a:pt x="294" y="4"/>
                            <a:pt x="292" y="4"/>
                            <a:pt x="290" y="3"/>
                          </a:cubicBezTo>
                          <a:cubicBezTo>
                            <a:pt x="289" y="2"/>
                            <a:pt x="287" y="0"/>
                            <a:pt x="286" y="0"/>
                          </a:cubicBezTo>
                          <a:cubicBezTo>
                            <a:pt x="283" y="0"/>
                            <a:pt x="281" y="6"/>
                            <a:pt x="278" y="8"/>
                          </a:cubicBezTo>
                          <a:cubicBezTo>
                            <a:pt x="275" y="9"/>
                            <a:pt x="271" y="9"/>
                            <a:pt x="268" y="9"/>
                          </a:cubicBezTo>
                          <a:cubicBezTo>
                            <a:pt x="264" y="10"/>
                            <a:pt x="260" y="12"/>
                            <a:pt x="257" y="15"/>
                          </a:cubicBezTo>
                          <a:cubicBezTo>
                            <a:pt x="250" y="18"/>
                            <a:pt x="243" y="18"/>
                            <a:pt x="235" y="21"/>
                          </a:cubicBezTo>
                          <a:cubicBezTo>
                            <a:pt x="228" y="24"/>
                            <a:pt x="218" y="25"/>
                            <a:pt x="210" y="25"/>
                          </a:cubicBezTo>
                          <a:cubicBezTo>
                            <a:pt x="202" y="24"/>
                            <a:pt x="191" y="22"/>
                            <a:pt x="183" y="26"/>
                          </a:cubicBezTo>
                          <a:cubicBezTo>
                            <a:pt x="176" y="30"/>
                            <a:pt x="168" y="34"/>
                            <a:pt x="160" y="37"/>
                          </a:cubicBezTo>
                          <a:cubicBezTo>
                            <a:pt x="156" y="39"/>
                            <a:pt x="153" y="39"/>
                            <a:pt x="149" y="37"/>
                          </a:cubicBezTo>
                          <a:cubicBezTo>
                            <a:pt x="143" y="35"/>
                            <a:pt x="142" y="34"/>
                            <a:pt x="136" y="37"/>
                          </a:cubicBezTo>
                          <a:cubicBezTo>
                            <a:pt x="132" y="38"/>
                            <a:pt x="128" y="40"/>
                            <a:pt x="124" y="42"/>
                          </a:cubicBezTo>
                          <a:cubicBezTo>
                            <a:pt x="120" y="45"/>
                            <a:pt x="116" y="45"/>
                            <a:pt x="111" y="46"/>
                          </a:cubicBezTo>
                          <a:cubicBezTo>
                            <a:pt x="106" y="47"/>
                            <a:pt x="100" y="46"/>
                            <a:pt x="95" y="45"/>
                          </a:cubicBezTo>
                          <a:cubicBezTo>
                            <a:pt x="90" y="45"/>
                            <a:pt x="89" y="43"/>
                            <a:pt x="87" y="40"/>
                          </a:cubicBezTo>
                          <a:cubicBezTo>
                            <a:pt x="84" y="36"/>
                            <a:pt x="82" y="33"/>
                            <a:pt x="78" y="30"/>
                          </a:cubicBezTo>
                          <a:cubicBezTo>
                            <a:pt x="76" y="29"/>
                            <a:pt x="74" y="28"/>
                            <a:pt x="73" y="26"/>
                          </a:cubicBezTo>
                          <a:cubicBezTo>
                            <a:pt x="71" y="23"/>
                            <a:pt x="70" y="20"/>
                            <a:pt x="68" y="17"/>
                          </a:cubicBezTo>
                          <a:cubicBezTo>
                            <a:pt x="65" y="21"/>
                            <a:pt x="62" y="26"/>
                            <a:pt x="59" y="30"/>
                          </a:cubicBezTo>
                          <a:cubicBezTo>
                            <a:pt x="56" y="33"/>
                            <a:pt x="51" y="39"/>
                            <a:pt x="52" y="44"/>
                          </a:cubicBezTo>
                          <a:cubicBezTo>
                            <a:pt x="52" y="47"/>
                            <a:pt x="55" y="51"/>
                            <a:pt x="56" y="53"/>
                          </a:cubicBezTo>
                          <a:cubicBezTo>
                            <a:pt x="60" y="59"/>
                            <a:pt x="63" y="64"/>
                            <a:pt x="67" y="69"/>
                          </a:cubicBezTo>
                          <a:cubicBezTo>
                            <a:pt x="73" y="76"/>
                            <a:pt x="83" y="85"/>
                            <a:pt x="92" y="89"/>
                          </a:cubicBezTo>
                          <a:cubicBezTo>
                            <a:pt x="101" y="94"/>
                            <a:pt x="112" y="96"/>
                            <a:pt x="122" y="99"/>
                          </a:cubicBezTo>
                          <a:cubicBezTo>
                            <a:pt x="133" y="102"/>
                            <a:pt x="143" y="106"/>
                            <a:pt x="153" y="110"/>
                          </a:cubicBezTo>
                          <a:cubicBezTo>
                            <a:pt x="162" y="113"/>
                            <a:pt x="170" y="117"/>
                            <a:pt x="180" y="117"/>
                          </a:cubicBezTo>
                          <a:cubicBezTo>
                            <a:pt x="185" y="117"/>
                            <a:pt x="209" y="116"/>
                            <a:pt x="199" y="127"/>
                          </a:cubicBezTo>
                          <a:cubicBezTo>
                            <a:pt x="194" y="131"/>
                            <a:pt x="190" y="136"/>
                            <a:pt x="185" y="140"/>
                          </a:cubicBezTo>
                          <a:cubicBezTo>
                            <a:pt x="173" y="152"/>
                            <a:pt x="161" y="165"/>
                            <a:pt x="149" y="177"/>
                          </a:cubicBezTo>
                          <a:cubicBezTo>
                            <a:pt x="142" y="185"/>
                            <a:pt x="134" y="193"/>
                            <a:pt x="127" y="200"/>
                          </a:cubicBezTo>
                          <a:cubicBezTo>
                            <a:pt x="120" y="207"/>
                            <a:pt x="113" y="210"/>
                            <a:pt x="103" y="211"/>
                          </a:cubicBezTo>
                          <a:cubicBezTo>
                            <a:pt x="91" y="212"/>
                            <a:pt x="81" y="211"/>
                            <a:pt x="70" y="218"/>
                          </a:cubicBezTo>
                          <a:cubicBezTo>
                            <a:pt x="65" y="221"/>
                            <a:pt x="61" y="225"/>
                            <a:pt x="56" y="228"/>
                          </a:cubicBezTo>
                          <a:cubicBezTo>
                            <a:pt x="50" y="232"/>
                            <a:pt x="44" y="230"/>
                            <a:pt x="37" y="231"/>
                          </a:cubicBezTo>
                          <a:cubicBezTo>
                            <a:pt x="28" y="232"/>
                            <a:pt x="21" y="246"/>
                            <a:pt x="16" y="252"/>
                          </a:cubicBezTo>
                          <a:cubicBezTo>
                            <a:pt x="13" y="257"/>
                            <a:pt x="10" y="261"/>
                            <a:pt x="6" y="265"/>
                          </a:cubicBezTo>
                          <a:cubicBezTo>
                            <a:pt x="3" y="269"/>
                            <a:pt x="2" y="271"/>
                            <a:pt x="1" y="275"/>
                          </a:cubicBezTo>
                          <a:cubicBezTo>
                            <a:pt x="0" y="295"/>
                            <a:pt x="1" y="315"/>
                            <a:pt x="1" y="334"/>
                          </a:cubicBezTo>
                          <a:cubicBezTo>
                            <a:pt x="2" y="347"/>
                            <a:pt x="2" y="360"/>
                            <a:pt x="2" y="373"/>
                          </a:cubicBezTo>
                          <a:cubicBezTo>
                            <a:pt x="3" y="382"/>
                            <a:pt x="11" y="389"/>
                            <a:pt x="16" y="396"/>
                          </a:cubicBezTo>
                          <a:cubicBezTo>
                            <a:pt x="18" y="392"/>
                            <a:pt x="22" y="389"/>
                            <a:pt x="23" y="385"/>
                          </a:cubicBezTo>
                          <a:cubicBezTo>
                            <a:pt x="25" y="381"/>
                            <a:pt x="25" y="379"/>
                            <a:pt x="28" y="376"/>
                          </a:cubicBezTo>
                          <a:cubicBezTo>
                            <a:pt x="32" y="372"/>
                            <a:pt x="37" y="370"/>
                            <a:pt x="40" y="366"/>
                          </a:cubicBezTo>
                          <a:cubicBezTo>
                            <a:pt x="43" y="363"/>
                            <a:pt x="45" y="358"/>
                            <a:pt x="48" y="355"/>
                          </a:cubicBezTo>
                          <a:cubicBezTo>
                            <a:pt x="53" y="349"/>
                            <a:pt x="60" y="344"/>
                            <a:pt x="66" y="339"/>
                          </a:cubicBezTo>
                          <a:cubicBezTo>
                            <a:pt x="71" y="334"/>
                            <a:pt x="76" y="330"/>
                            <a:pt x="82" y="326"/>
                          </a:cubicBezTo>
                          <a:cubicBezTo>
                            <a:pt x="93" y="318"/>
                            <a:pt x="103" y="309"/>
                            <a:pt x="113" y="301"/>
                          </a:cubicBezTo>
                          <a:cubicBezTo>
                            <a:pt x="121" y="295"/>
                            <a:pt x="129" y="290"/>
                            <a:pt x="136" y="284"/>
                          </a:cubicBezTo>
                          <a:cubicBezTo>
                            <a:pt x="144" y="278"/>
                            <a:pt x="152" y="272"/>
                            <a:pt x="159" y="265"/>
                          </a:cubicBezTo>
                          <a:cubicBezTo>
                            <a:pt x="166" y="260"/>
                            <a:pt x="172" y="254"/>
                            <a:pt x="179" y="249"/>
                          </a:cubicBezTo>
                          <a:cubicBezTo>
                            <a:pt x="185" y="243"/>
                            <a:pt x="190" y="236"/>
                            <a:pt x="196" y="229"/>
                          </a:cubicBezTo>
                          <a:cubicBezTo>
                            <a:pt x="201" y="224"/>
                            <a:pt x="206" y="219"/>
                            <a:pt x="210" y="213"/>
                          </a:cubicBezTo>
                          <a:cubicBezTo>
                            <a:pt x="215" y="206"/>
                            <a:pt x="219" y="198"/>
                            <a:pt x="223" y="191"/>
                          </a:cubicBezTo>
                          <a:cubicBezTo>
                            <a:pt x="234" y="174"/>
                            <a:pt x="243" y="157"/>
                            <a:pt x="250" y="138"/>
                          </a:cubicBezTo>
                          <a:cubicBezTo>
                            <a:pt x="253" y="130"/>
                            <a:pt x="256" y="123"/>
                            <a:pt x="261" y="117"/>
                          </a:cubicBezTo>
                          <a:cubicBezTo>
                            <a:pt x="265" y="111"/>
                            <a:pt x="270" y="105"/>
                            <a:pt x="274" y="99"/>
                          </a:cubicBezTo>
                          <a:cubicBezTo>
                            <a:pt x="278" y="92"/>
                            <a:pt x="282" y="84"/>
                            <a:pt x="284" y="77"/>
                          </a:cubicBezTo>
                          <a:cubicBezTo>
                            <a:pt x="286" y="73"/>
                            <a:pt x="287" y="69"/>
                            <a:pt x="287" y="65"/>
                          </a:cubicBezTo>
                          <a:cubicBezTo>
                            <a:pt x="287" y="60"/>
                            <a:pt x="286" y="55"/>
                            <a:pt x="288" y="51"/>
                          </a:cubicBezTo>
                          <a:cubicBezTo>
                            <a:pt x="290" y="46"/>
                            <a:pt x="295" y="45"/>
                            <a:pt x="296" y="41"/>
                          </a:cubicBezTo>
                          <a:cubicBezTo>
                            <a:pt x="298" y="35"/>
                            <a:pt x="295" y="29"/>
                            <a:pt x="295" y="24"/>
                          </a:cubicBezTo>
                          <a:cubicBezTo>
                            <a:pt x="294" y="19"/>
                            <a:pt x="295" y="17"/>
                            <a:pt x="298" y="12"/>
                          </a:cubicBezTo>
                          <a:cubicBezTo>
                            <a:pt x="300" y="8"/>
                            <a:pt x="301" y="4"/>
                            <a:pt x="296"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1" name="Freeform 970">
                      <a:extLst>
                        <a:ext uri="{FF2B5EF4-FFF2-40B4-BE49-F238E27FC236}">
                          <a16:creationId xmlns:a16="http://schemas.microsoft.com/office/drawing/2014/main" id="{2E1CBB29-F50B-45B6-A21A-DEA6B9DCE15D}"/>
                        </a:ext>
                      </a:extLst>
                    </p:cNvPr>
                    <p:cNvSpPr>
                      <a:spLocks/>
                    </p:cNvSpPr>
                    <p:nvPr/>
                  </p:nvSpPr>
                  <p:spPr bwMode="auto">
                    <a:xfrm>
                      <a:off x="7334099" y="4077397"/>
                      <a:ext cx="3175" cy="0"/>
                    </a:xfrm>
                    <a:custGeom>
                      <a:avLst/>
                      <a:gdLst>
                        <a:gd name="T0" fmla="*/ 0 w 2"/>
                        <a:gd name="T1" fmla="*/ 0 w 2"/>
                        <a:gd name="T2" fmla="*/ 0 w 2"/>
                      </a:gdLst>
                      <a:ahLst/>
                      <a:cxnLst>
                        <a:cxn ang="0">
                          <a:pos x="T0" y="0"/>
                        </a:cxn>
                        <a:cxn ang="0">
                          <a:pos x="T1" y="0"/>
                        </a:cxn>
                        <a:cxn ang="0">
                          <a:pos x="T2" y="0"/>
                        </a:cxn>
                      </a:cxnLst>
                      <a:rect l="0" t="0" r="r" b="b"/>
                      <a:pathLst>
                        <a:path w="2">
                          <a:moveTo>
                            <a:pt x="0" y="0"/>
                          </a:moveTo>
                          <a:cubicBezTo>
                            <a:pt x="0" y="0"/>
                            <a:pt x="0" y="0"/>
                            <a:pt x="0" y="0"/>
                          </a:cubicBezTo>
                          <a:cubicBezTo>
                            <a:pt x="2"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370" name="Group 369">
                    <a:extLst>
                      <a:ext uri="{FF2B5EF4-FFF2-40B4-BE49-F238E27FC236}">
                        <a16:creationId xmlns:a16="http://schemas.microsoft.com/office/drawing/2014/main" id="{ACBBB215-B173-4218-BDE9-884BE2E4391E}"/>
                      </a:ext>
                    </a:extLst>
                  </p:cNvPr>
                  <p:cNvGrpSpPr/>
                  <p:nvPr/>
                </p:nvGrpSpPr>
                <p:grpSpPr>
                  <a:xfrm>
                    <a:off x="5175096" y="3231250"/>
                    <a:ext cx="1341440" cy="1162064"/>
                    <a:chOff x="5175096" y="3231250"/>
                    <a:chExt cx="1341440" cy="1162064"/>
                  </a:xfrm>
                  <a:grpFill/>
                </p:grpSpPr>
                <p:sp>
                  <p:nvSpPr>
                    <p:cNvPr id="371" name="Freeform 526">
                      <a:extLst>
                        <a:ext uri="{FF2B5EF4-FFF2-40B4-BE49-F238E27FC236}">
                          <a16:creationId xmlns:a16="http://schemas.microsoft.com/office/drawing/2014/main" id="{10ACE215-063E-4B70-84C4-81F489CD7C8A}"/>
                        </a:ext>
                      </a:extLst>
                    </p:cNvPr>
                    <p:cNvSpPr>
                      <a:spLocks/>
                    </p:cNvSpPr>
                    <p:nvPr/>
                  </p:nvSpPr>
                  <p:spPr bwMode="auto">
                    <a:xfrm>
                      <a:off x="5999010" y="4040885"/>
                      <a:ext cx="236538" cy="352429"/>
                    </a:xfrm>
                    <a:custGeom>
                      <a:avLst/>
                      <a:gdLst>
                        <a:gd name="T0" fmla="*/ 28 w 219"/>
                        <a:gd name="T1" fmla="*/ 263 h 330"/>
                        <a:gd name="T2" fmla="*/ 29 w 219"/>
                        <a:gd name="T3" fmla="*/ 277 h 330"/>
                        <a:gd name="T4" fmla="*/ 35 w 219"/>
                        <a:gd name="T5" fmla="*/ 300 h 330"/>
                        <a:gd name="T6" fmla="*/ 36 w 219"/>
                        <a:gd name="T7" fmla="*/ 313 h 330"/>
                        <a:gd name="T8" fmla="*/ 69 w 219"/>
                        <a:gd name="T9" fmla="*/ 317 h 330"/>
                        <a:gd name="T10" fmla="*/ 84 w 219"/>
                        <a:gd name="T11" fmla="*/ 314 h 330"/>
                        <a:gd name="T12" fmla="*/ 129 w 219"/>
                        <a:gd name="T13" fmla="*/ 315 h 330"/>
                        <a:gd name="T14" fmla="*/ 157 w 219"/>
                        <a:gd name="T15" fmla="*/ 318 h 330"/>
                        <a:gd name="T16" fmla="*/ 190 w 219"/>
                        <a:gd name="T17" fmla="*/ 322 h 330"/>
                        <a:gd name="T18" fmla="*/ 213 w 219"/>
                        <a:gd name="T19" fmla="*/ 329 h 330"/>
                        <a:gd name="T20" fmla="*/ 215 w 219"/>
                        <a:gd name="T21" fmla="*/ 318 h 330"/>
                        <a:gd name="T22" fmla="*/ 217 w 219"/>
                        <a:gd name="T23" fmla="*/ 312 h 330"/>
                        <a:gd name="T24" fmla="*/ 195 w 219"/>
                        <a:gd name="T25" fmla="*/ 280 h 330"/>
                        <a:gd name="T26" fmla="*/ 177 w 219"/>
                        <a:gd name="T27" fmla="*/ 247 h 330"/>
                        <a:gd name="T28" fmla="*/ 170 w 219"/>
                        <a:gd name="T29" fmla="*/ 231 h 330"/>
                        <a:gd name="T30" fmla="*/ 168 w 219"/>
                        <a:gd name="T31" fmla="*/ 208 h 330"/>
                        <a:gd name="T32" fmla="*/ 177 w 219"/>
                        <a:gd name="T33" fmla="*/ 196 h 330"/>
                        <a:gd name="T34" fmla="*/ 191 w 219"/>
                        <a:gd name="T35" fmla="*/ 166 h 330"/>
                        <a:gd name="T36" fmla="*/ 198 w 219"/>
                        <a:gd name="T37" fmla="*/ 159 h 330"/>
                        <a:gd name="T38" fmla="*/ 173 w 219"/>
                        <a:gd name="T39" fmla="*/ 119 h 330"/>
                        <a:gd name="T40" fmla="*/ 167 w 219"/>
                        <a:gd name="T41" fmla="*/ 89 h 330"/>
                        <a:gd name="T42" fmla="*/ 189 w 219"/>
                        <a:gd name="T43" fmla="*/ 92 h 330"/>
                        <a:gd name="T44" fmla="*/ 197 w 219"/>
                        <a:gd name="T45" fmla="*/ 86 h 330"/>
                        <a:gd name="T46" fmla="*/ 186 w 219"/>
                        <a:gd name="T47" fmla="*/ 48 h 330"/>
                        <a:gd name="T48" fmla="*/ 180 w 219"/>
                        <a:gd name="T49" fmla="*/ 18 h 330"/>
                        <a:gd name="T50" fmla="*/ 162 w 219"/>
                        <a:gd name="T51" fmla="*/ 1 h 330"/>
                        <a:gd name="T52" fmla="*/ 169 w 219"/>
                        <a:gd name="T53" fmla="*/ 23 h 330"/>
                        <a:gd name="T54" fmla="*/ 162 w 219"/>
                        <a:gd name="T55" fmla="*/ 54 h 330"/>
                        <a:gd name="T56" fmla="*/ 146 w 219"/>
                        <a:gd name="T57" fmla="*/ 66 h 330"/>
                        <a:gd name="T58" fmla="*/ 142 w 219"/>
                        <a:gd name="T59" fmla="*/ 83 h 330"/>
                        <a:gd name="T60" fmla="*/ 130 w 219"/>
                        <a:gd name="T61" fmla="*/ 106 h 330"/>
                        <a:gd name="T62" fmla="*/ 122 w 219"/>
                        <a:gd name="T63" fmla="*/ 123 h 330"/>
                        <a:gd name="T64" fmla="*/ 105 w 219"/>
                        <a:gd name="T65" fmla="*/ 145 h 330"/>
                        <a:gd name="T66" fmla="*/ 93 w 219"/>
                        <a:gd name="T67" fmla="*/ 173 h 330"/>
                        <a:gd name="T68" fmla="*/ 66 w 219"/>
                        <a:gd name="T69" fmla="*/ 190 h 330"/>
                        <a:gd name="T70" fmla="*/ 49 w 219"/>
                        <a:gd name="T71" fmla="*/ 185 h 330"/>
                        <a:gd name="T72" fmla="*/ 35 w 219"/>
                        <a:gd name="T73" fmla="*/ 186 h 330"/>
                        <a:gd name="T74" fmla="*/ 12 w 219"/>
                        <a:gd name="T75" fmla="*/ 209 h 330"/>
                        <a:gd name="T76" fmla="*/ 0 w 219"/>
                        <a:gd name="T77" fmla="*/ 245 h 330"/>
                        <a:gd name="T78" fmla="*/ 7 w 219"/>
                        <a:gd name="T79" fmla="*/ 25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330">
                          <a:moveTo>
                            <a:pt x="18" y="265"/>
                          </a:moveTo>
                          <a:cubicBezTo>
                            <a:pt x="22" y="265"/>
                            <a:pt x="25" y="259"/>
                            <a:pt x="28" y="263"/>
                          </a:cubicBezTo>
                          <a:cubicBezTo>
                            <a:pt x="32" y="268"/>
                            <a:pt x="23" y="268"/>
                            <a:pt x="25" y="273"/>
                          </a:cubicBezTo>
                          <a:cubicBezTo>
                            <a:pt x="26" y="274"/>
                            <a:pt x="28" y="276"/>
                            <a:pt x="29" y="277"/>
                          </a:cubicBezTo>
                          <a:cubicBezTo>
                            <a:pt x="31" y="279"/>
                            <a:pt x="33" y="281"/>
                            <a:pt x="34" y="283"/>
                          </a:cubicBezTo>
                          <a:cubicBezTo>
                            <a:pt x="38" y="289"/>
                            <a:pt x="36" y="294"/>
                            <a:pt x="35" y="300"/>
                          </a:cubicBezTo>
                          <a:cubicBezTo>
                            <a:pt x="35" y="302"/>
                            <a:pt x="34" y="305"/>
                            <a:pt x="34" y="307"/>
                          </a:cubicBezTo>
                          <a:cubicBezTo>
                            <a:pt x="34" y="310"/>
                            <a:pt x="34" y="312"/>
                            <a:pt x="36" y="313"/>
                          </a:cubicBezTo>
                          <a:cubicBezTo>
                            <a:pt x="40" y="317"/>
                            <a:pt x="46" y="317"/>
                            <a:pt x="51" y="317"/>
                          </a:cubicBezTo>
                          <a:cubicBezTo>
                            <a:pt x="57" y="317"/>
                            <a:pt x="63" y="317"/>
                            <a:pt x="69" y="317"/>
                          </a:cubicBezTo>
                          <a:cubicBezTo>
                            <a:pt x="72" y="317"/>
                            <a:pt x="74" y="317"/>
                            <a:pt x="77" y="316"/>
                          </a:cubicBezTo>
                          <a:cubicBezTo>
                            <a:pt x="79" y="316"/>
                            <a:pt x="81" y="314"/>
                            <a:pt x="84" y="314"/>
                          </a:cubicBezTo>
                          <a:cubicBezTo>
                            <a:pt x="95" y="312"/>
                            <a:pt x="107" y="314"/>
                            <a:pt x="119" y="314"/>
                          </a:cubicBezTo>
                          <a:cubicBezTo>
                            <a:pt x="122" y="314"/>
                            <a:pt x="126" y="313"/>
                            <a:pt x="129" y="315"/>
                          </a:cubicBezTo>
                          <a:cubicBezTo>
                            <a:pt x="134" y="316"/>
                            <a:pt x="138" y="318"/>
                            <a:pt x="144" y="318"/>
                          </a:cubicBezTo>
                          <a:cubicBezTo>
                            <a:pt x="148" y="318"/>
                            <a:pt x="153" y="318"/>
                            <a:pt x="157" y="318"/>
                          </a:cubicBezTo>
                          <a:cubicBezTo>
                            <a:pt x="163" y="318"/>
                            <a:pt x="170" y="317"/>
                            <a:pt x="175" y="319"/>
                          </a:cubicBezTo>
                          <a:cubicBezTo>
                            <a:pt x="180" y="322"/>
                            <a:pt x="184" y="322"/>
                            <a:pt x="190" y="322"/>
                          </a:cubicBezTo>
                          <a:cubicBezTo>
                            <a:pt x="196" y="323"/>
                            <a:pt x="201" y="323"/>
                            <a:pt x="207" y="326"/>
                          </a:cubicBezTo>
                          <a:cubicBezTo>
                            <a:pt x="208" y="327"/>
                            <a:pt x="212" y="330"/>
                            <a:pt x="213" y="329"/>
                          </a:cubicBezTo>
                          <a:cubicBezTo>
                            <a:pt x="215" y="328"/>
                            <a:pt x="214" y="325"/>
                            <a:pt x="214" y="323"/>
                          </a:cubicBezTo>
                          <a:cubicBezTo>
                            <a:pt x="214" y="321"/>
                            <a:pt x="214" y="320"/>
                            <a:pt x="215" y="318"/>
                          </a:cubicBezTo>
                          <a:cubicBezTo>
                            <a:pt x="216" y="315"/>
                            <a:pt x="219" y="315"/>
                            <a:pt x="217" y="312"/>
                          </a:cubicBezTo>
                          <a:cubicBezTo>
                            <a:pt x="217" y="311"/>
                            <a:pt x="217" y="312"/>
                            <a:pt x="217" y="312"/>
                          </a:cubicBezTo>
                          <a:cubicBezTo>
                            <a:pt x="214" y="306"/>
                            <a:pt x="216" y="300"/>
                            <a:pt x="211" y="295"/>
                          </a:cubicBezTo>
                          <a:cubicBezTo>
                            <a:pt x="206" y="290"/>
                            <a:pt x="200" y="286"/>
                            <a:pt x="195" y="280"/>
                          </a:cubicBezTo>
                          <a:cubicBezTo>
                            <a:pt x="191" y="275"/>
                            <a:pt x="188" y="271"/>
                            <a:pt x="187" y="264"/>
                          </a:cubicBezTo>
                          <a:cubicBezTo>
                            <a:pt x="186" y="257"/>
                            <a:pt x="179" y="254"/>
                            <a:pt x="177" y="247"/>
                          </a:cubicBezTo>
                          <a:cubicBezTo>
                            <a:pt x="176" y="244"/>
                            <a:pt x="176" y="240"/>
                            <a:pt x="174" y="237"/>
                          </a:cubicBezTo>
                          <a:cubicBezTo>
                            <a:pt x="173" y="234"/>
                            <a:pt x="171" y="233"/>
                            <a:pt x="170" y="231"/>
                          </a:cubicBezTo>
                          <a:cubicBezTo>
                            <a:pt x="168" y="225"/>
                            <a:pt x="171" y="220"/>
                            <a:pt x="171" y="214"/>
                          </a:cubicBezTo>
                          <a:cubicBezTo>
                            <a:pt x="171" y="211"/>
                            <a:pt x="169" y="210"/>
                            <a:pt x="168" y="208"/>
                          </a:cubicBezTo>
                          <a:cubicBezTo>
                            <a:pt x="167" y="205"/>
                            <a:pt x="169" y="202"/>
                            <a:pt x="171" y="200"/>
                          </a:cubicBezTo>
                          <a:cubicBezTo>
                            <a:pt x="173" y="198"/>
                            <a:pt x="175" y="198"/>
                            <a:pt x="177" y="196"/>
                          </a:cubicBezTo>
                          <a:cubicBezTo>
                            <a:pt x="179" y="193"/>
                            <a:pt x="180" y="188"/>
                            <a:pt x="182" y="185"/>
                          </a:cubicBezTo>
                          <a:cubicBezTo>
                            <a:pt x="184" y="178"/>
                            <a:pt x="186" y="171"/>
                            <a:pt x="191" y="166"/>
                          </a:cubicBezTo>
                          <a:cubicBezTo>
                            <a:pt x="192" y="164"/>
                            <a:pt x="193" y="163"/>
                            <a:pt x="195" y="162"/>
                          </a:cubicBezTo>
                          <a:cubicBezTo>
                            <a:pt x="195" y="161"/>
                            <a:pt x="198" y="160"/>
                            <a:pt x="198" y="159"/>
                          </a:cubicBezTo>
                          <a:cubicBezTo>
                            <a:pt x="199" y="158"/>
                            <a:pt x="198" y="156"/>
                            <a:pt x="197" y="154"/>
                          </a:cubicBezTo>
                          <a:cubicBezTo>
                            <a:pt x="193" y="141"/>
                            <a:pt x="182" y="129"/>
                            <a:pt x="173" y="119"/>
                          </a:cubicBezTo>
                          <a:cubicBezTo>
                            <a:pt x="167" y="114"/>
                            <a:pt x="161" y="110"/>
                            <a:pt x="157" y="103"/>
                          </a:cubicBezTo>
                          <a:cubicBezTo>
                            <a:pt x="154" y="96"/>
                            <a:pt x="161" y="89"/>
                            <a:pt x="167" y="89"/>
                          </a:cubicBezTo>
                          <a:cubicBezTo>
                            <a:pt x="171" y="89"/>
                            <a:pt x="175" y="91"/>
                            <a:pt x="178" y="92"/>
                          </a:cubicBezTo>
                          <a:cubicBezTo>
                            <a:pt x="182" y="93"/>
                            <a:pt x="186" y="92"/>
                            <a:pt x="189" y="92"/>
                          </a:cubicBezTo>
                          <a:cubicBezTo>
                            <a:pt x="191" y="92"/>
                            <a:pt x="197" y="91"/>
                            <a:pt x="199" y="90"/>
                          </a:cubicBezTo>
                          <a:cubicBezTo>
                            <a:pt x="200" y="89"/>
                            <a:pt x="198" y="87"/>
                            <a:pt x="197" y="86"/>
                          </a:cubicBezTo>
                          <a:cubicBezTo>
                            <a:pt x="193" y="80"/>
                            <a:pt x="189" y="75"/>
                            <a:pt x="187" y="68"/>
                          </a:cubicBezTo>
                          <a:cubicBezTo>
                            <a:pt x="185" y="61"/>
                            <a:pt x="184" y="55"/>
                            <a:pt x="186" y="48"/>
                          </a:cubicBezTo>
                          <a:cubicBezTo>
                            <a:pt x="188" y="41"/>
                            <a:pt x="188" y="38"/>
                            <a:pt x="185" y="32"/>
                          </a:cubicBezTo>
                          <a:cubicBezTo>
                            <a:pt x="183" y="27"/>
                            <a:pt x="180" y="23"/>
                            <a:pt x="180" y="18"/>
                          </a:cubicBezTo>
                          <a:cubicBezTo>
                            <a:pt x="178" y="11"/>
                            <a:pt x="176" y="5"/>
                            <a:pt x="169" y="2"/>
                          </a:cubicBezTo>
                          <a:cubicBezTo>
                            <a:pt x="167" y="2"/>
                            <a:pt x="164" y="0"/>
                            <a:pt x="162" y="1"/>
                          </a:cubicBezTo>
                          <a:cubicBezTo>
                            <a:pt x="159" y="2"/>
                            <a:pt x="161" y="4"/>
                            <a:pt x="161" y="7"/>
                          </a:cubicBezTo>
                          <a:cubicBezTo>
                            <a:pt x="162" y="14"/>
                            <a:pt x="162" y="20"/>
                            <a:pt x="169" y="23"/>
                          </a:cubicBezTo>
                          <a:cubicBezTo>
                            <a:pt x="175" y="26"/>
                            <a:pt x="175" y="34"/>
                            <a:pt x="174" y="40"/>
                          </a:cubicBezTo>
                          <a:cubicBezTo>
                            <a:pt x="174" y="47"/>
                            <a:pt x="168" y="53"/>
                            <a:pt x="162" y="54"/>
                          </a:cubicBezTo>
                          <a:cubicBezTo>
                            <a:pt x="159" y="55"/>
                            <a:pt x="156" y="55"/>
                            <a:pt x="153" y="57"/>
                          </a:cubicBezTo>
                          <a:cubicBezTo>
                            <a:pt x="150" y="59"/>
                            <a:pt x="148" y="63"/>
                            <a:pt x="146" y="66"/>
                          </a:cubicBezTo>
                          <a:cubicBezTo>
                            <a:pt x="145" y="69"/>
                            <a:pt x="143" y="71"/>
                            <a:pt x="143" y="74"/>
                          </a:cubicBezTo>
                          <a:cubicBezTo>
                            <a:pt x="142" y="77"/>
                            <a:pt x="143" y="80"/>
                            <a:pt x="142" y="83"/>
                          </a:cubicBezTo>
                          <a:cubicBezTo>
                            <a:pt x="140" y="87"/>
                            <a:pt x="135" y="88"/>
                            <a:pt x="135" y="93"/>
                          </a:cubicBezTo>
                          <a:cubicBezTo>
                            <a:pt x="134" y="99"/>
                            <a:pt x="136" y="102"/>
                            <a:pt x="130" y="106"/>
                          </a:cubicBezTo>
                          <a:cubicBezTo>
                            <a:pt x="127" y="108"/>
                            <a:pt x="125" y="110"/>
                            <a:pt x="124" y="113"/>
                          </a:cubicBezTo>
                          <a:cubicBezTo>
                            <a:pt x="122" y="116"/>
                            <a:pt x="122" y="120"/>
                            <a:pt x="122" y="123"/>
                          </a:cubicBezTo>
                          <a:cubicBezTo>
                            <a:pt x="121" y="131"/>
                            <a:pt x="112" y="133"/>
                            <a:pt x="107" y="138"/>
                          </a:cubicBezTo>
                          <a:cubicBezTo>
                            <a:pt x="104" y="140"/>
                            <a:pt x="104" y="142"/>
                            <a:pt x="105" y="145"/>
                          </a:cubicBezTo>
                          <a:cubicBezTo>
                            <a:pt x="105" y="148"/>
                            <a:pt x="104" y="151"/>
                            <a:pt x="102" y="154"/>
                          </a:cubicBezTo>
                          <a:cubicBezTo>
                            <a:pt x="99" y="160"/>
                            <a:pt x="93" y="166"/>
                            <a:pt x="93" y="173"/>
                          </a:cubicBezTo>
                          <a:cubicBezTo>
                            <a:pt x="93" y="180"/>
                            <a:pt x="89" y="185"/>
                            <a:pt x="83" y="190"/>
                          </a:cubicBezTo>
                          <a:cubicBezTo>
                            <a:pt x="78" y="194"/>
                            <a:pt x="71" y="196"/>
                            <a:pt x="66" y="190"/>
                          </a:cubicBezTo>
                          <a:cubicBezTo>
                            <a:pt x="63" y="187"/>
                            <a:pt x="59" y="179"/>
                            <a:pt x="55" y="182"/>
                          </a:cubicBezTo>
                          <a:cubicBezTo>
                            <a:pt x="52" y="183"/>
                            <a:pt x="52" y="186"/>
                            <a:pt x="49" y="185"/>
                          </a:cubicBezTo>
                          <a:cubicBezTo>
                            <a:pt x="46" y="184"/>
                            <a:pt x="44" y="181"/>
                            <a:pt x="41" y="181"/>
                          </a:cubicBezTo>
                          <a:cubicBezTo>
                            <a:pt x="39" y="181"/>
                            <a:pt x="37" y="184"/>
                            <a:pt x="35" y="186"/>
                          </a:cubicBezTo>
                          <a:cubicBezTo>
                            <a:pt x="33" y="188"/>
                            <a:pt x="30" y="191"/>
                            <a:pt x="28" y="194"/>
                          </a:cubicBezTo>
                          <a:cubicBezTo>
                            <a:pt x="23" y="199"/>
                            <a:pt x="18" y="204"/>
                            <a:pt x="12" y="209"/>
                          </a:cubicBezTo>
                          <a:cubicBezTo>
                            <a:pt x="7" y="214"/>
                            <a:pt x="5" y="218"/>
                            <a:pt x="5" y="226"/>
                          </a:cubicBezTo>
                          <a:cubicBezTo>
                            <a:pt x="5" y="233"/>
                            <a:pt x="3" y="239"/>
                            <a:pt x="0" y="245"/>
                          </a:cubicBezTo>
                          <a:cubicBezTo>
                            <a:pt x="2" y="246"/>
                            <a:pt x="4" y="245"/>
                            <a:pt x="5" y="248"/>
                          </a:cubicBezTo>
                          <a:cubicBezTo>
                            <a:pt x="6" y="250"/>
                            <a:pt x="6" y="253"/>
                            <a:pt x="7" y="255"/>
                          </a:cubicBezTo>
                          <a:cubicBezTo>
                            <a:pt x="8" y="260"/>
                            <a:pt x="13" y="266"/>
                            <a:pt x="18" y="26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2" name="Freeform 528">
                      <a:extLst>
                        <a:ext uri="{FF2B5EF4-FFF2-40B4-BE49-F238E27FC236}">
                          <a16:creationId xmlns:a16="http://schemas.microsoft.com/office/drawing/2014/main" id="{281CC367-4380-47A4-B164-348BD3737F44}"/>
                        </a:ext>
                      </a:extLst>
                    </p:cNvPr>
                    <p:cNvSpPr>
                      <a:spLocks/>
                    </p:cNvSpPr>
                    <p:nvPr/>
                  </p:nvSpPr>
                  <p:spPr bwMode="auto">
                    <a:xfrm>
                      <a:off x="5454497" y="3237600"/>
                      <a:ext cx="646114" cy="612782"/>
                    </a:xfrm>
                    <a:custGeom>
                      <a:avLst/>
                      <a:gdLst>
                        <a:gd name="T0" fmla="*/ 3 w 599"/>
                        <a:gd name="T1" fmla="*/ 319 h 574"/>
                        <a:gd name="T2" fmla="*/ 140 w 599"/>
                        <a:gd name="T3" fmla="*/ 410 h 574"/>
                        <a:gd name="T4" fmla="*/ 286 w 599"/>
                        <a:gd name="T5" fmla="*/ 508 h 574"/>
                        <a:gd name="T6" fmla="*/ 289 w 599"/>
                        <a:gd name="T7" fmla="*/ 520 h 574"/>
                        <a:gd name="T8" fmla="*/ 303 w 599"/>
                        <a:gd name="T9" fmla="*/ 527 h 574"/>
                        <a:gd name="T10" fmla="*/ 322 w 599"/>
                        <a:gd name="T11" fmla="*/ 535 h 574"/>
                        <a:gd name="T12" fmla="*/ 350 w 599"/>
                        <a:gd name="T13" fmla="*/ 556 h 574"/>
                        <a:gd name="T14" fmla="*/ 366 w 599"/>
                        <a:gd name="T15" fmla="*/ 571 h 574"/>
                        <a:gd name="T16" fmla="*/ 429 w 599"/>
                        <a:gd name="T17" fmla="*/ 551 h 574"/>
                        <a:gd name="T18" fmla="*/ 505 w 599"/>
                        <a:gd name="T19" fmla="*/ 492 h 574"/>
                        <a:gd name="T20" fmla="*/ 599 w 599"/>
                        <a:gd name="T21" fmla="*/ 434 h 574"/>
                        <a:gd name="T22" fmla="*/ 569 w 599"/>
                        <a:gd name="T23" fmla="*/ 407 h 574"/>
                        <a:gd name="T24" fmla="*/ 544 w 599"/>
                        <a:gd name="T25" fmla="*/ 387 h 574"/>
                        <a:gd name="T26" fmla="*/ 526 w 599"/>
                        <a:gd name="T27" fmla="*/ 354 h 574"/>
                        <a:gd name="T28" fmla="*/ 535 w 599"/>
                        <a:gd name="T29" fmla="*/ 332 h 574"/>
                        <a:gd name="T30" fmla="*/ 540 w 599"/>
                        <a:gd name="T31" fmla="*/ 303 h 574"/>
                        <a:gd name="T32" fmla="*/ 537 w 599"/>
                        <a:gd name="T33" fmla="*/ 262 h 574"/>
                        <a:gd name="T34" fmla="*/ 527 w 599"/>
                        <a:gd name="T35" fmla="*/ 237 h 574"/>
                        <a:gd name="T36" fmla="*/ 530 w 599"/>
                        <a:gd name="T37" fmla="*/ 224 h 574"/>
                        <a:gd name="T38" fmla="*/ 519 w 599"/>
                        <a:gd name="T39" fmla="*/ 185 h 574"/>
                        <a:gd name="T40" fmla="*/ 500 w 599"/>
                        <a:gd name="T41" fmla="*/ 157 h 574"/>
                        <a:gd name="T42" fmla="*/ 492 w 599"/>
                        <a:gd name="T43" fmla="*/ 140 h 574"/>
                        <a:gd name="T44" fmla="*/ 473 w 599"/>
                        <a:gd name="T45" fmla="*/ 116 h 574"/>
                        <a:gd name="T46" fmla="*/ 482 w 599"/>
                        <a:gd name="T47" fmla="*/ 88 h 574"/>
                        <a:gd name="T48" fmla="*/ 493 w 599"/>
                        <a:gd name="T49" fmla="*/ 29 h 574"/>
                        <a:gd name="T50" fmla="*/ 491 w 599"/>
                        <a:gd name="T51" fmla="*/ 20 h 574"/>
                        <a:gd name="T52" fmla="*/ 481 w 599"/>
                        <a:gd name="T53" fmla="*/ 8 h 574"/>
                        <a:gd name="T54" fmla="*/ 452 w 599"/>
                        <a:gd name="T55" fmla="*/ 7 h 574"/>
                        <a:gd name="T56" fmla="*/ 432 w 599"/>
                        <a:gd name="T57" fmla="*/ 9 h 574"/>
                        <a:gd name="T58" fmla="*/ 417 w 599"/>
                        <a:gd name="T59" fmla="*/ 14 h 574"/>
                        <a:gd name="T60" fmla="*/ 397 w 599"/>
                        <a:gd name="T61" fmla="*/ 12 h 574"/>
                        <a:gd name="T62" fmla="*/ 369 w 599"/>
                        <a:gd name="T63" fmla="*/ 8 h 574"/>
                        <a:gd name="T64" fmla="*/ 335 w 599"/>
                        <a:gd name="T65" fmla="*/ 13 h 574"/>
                        <a:gd name="T66" fmla="*/ 303 w 599"/>
                        <a:gd name="T67" fmla="*/ 19 h 574"/>
                        <a:gd name="T68" fmla="*/ 267 w 599"/>
                        <a:gd name="T69" fmla="*/ 30 h 574"/>
                        <a:gd name="T70" fmla="*/ 253 w 599"/>
                        <a:gd name="T71" fmla="*/ 42 h 574"/>
                        <a:gd name="T72" fmla="*/ 236 w 599"/>
                        <a:gd name="T73" fmla="*/ 43 h 574"/>
                        <a:gd name="T74" fmla="*/ 206 w 599"/>
                        <a:gd name="T75" fmla="*/ 62 h 574"/>
                        <a:gd name="T76" fmla="*/ 193 w 599"/>
                        <a:gd name="T77" fmla="*/ 67 h 574"/>
                        <a:gd name="T78" fmla="*/ 202 w 599"/>
                        <a:gd name="T79" fmla="*/ 81 h 574"/>
                        <a:gd name="T80" fmla="*/ 204 w 599"/>
                        <a:gd name="T81" fmla="*/ 110 h 574"/>
                        <a:gd name="T82" fmla="*/ 214 w 599"/>
                        <a:gd name="T83" fmla="*/ 142 h 574"/>
                        <a:gd name="T84" fmla="*/ 218 w 599"/>
                        <a:gd name="T85" fmla="*/ 161 h 574"/>
                        <a:gd name="T86" fmla="*/ 196 w 599"/>
                        <a:gd name="T87" fmla="*/ 167 h 574"/>
                        <a:gd name="T88" fmla="*/ 172 w 599"/>
                        <a:gd name="T89" fmla="*/ 168 h 574"/>
                        <a:gd name="T90" fmla="*/ 152 w 599"/>
                        <a:gd name="T91" fmla="*/ 181 h 574"/>
                        <a:gd name="T92" fmla="*/ 144 w 599"/>
                        <a:gd name="T93" fmla="*/ 187 h 574"/>
                        <a:gd name="T94" fmla="*/ 145 w 599"/>
                        <a:gd name="T95" fmla="*/ 194 h 574"/>
                        <a:gd name="T96" fmla="*/ 141 w 599"/>
                        <a:gd name="T97" fmla="*/ 207 h 574"/>
                        <a:gd name="T98" fmla="*/ 88 w 599"/>
                        <a:gd name="T99" fmla="*/ 240 h 574"/>
                        <a:gd name="T100" fmla="*/ 67 w 599"/>
                        <a:gd name="T101" fmla="*/ 241 h 574"/>
                        <a:gd name="T102" fmla="*/ 46 w 599"/>
                        <a:gd name="T103" fmla="*/ 250 h 574"/>
                        <a:gd name="T104" fmla="*/ 13 w 599"/>
                        <a:gd name="T105" fmla="*/ 266 h 574"/>
                        <a:gd name="T106" fmla="*/ 2 w 599"/>
                        <a:gd name="T107" fmla="*/ 284 h 574"/>
                        <a:gd name="T108" fmla="*/ 2 w 599"/>
                        <a:gd name="T109" fmla="*/ 31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9" h="574">
                          <a:moveTo>
                            <a:pt x="2" y="318"/>
                          </a:moveTo>
                          <a:cubicBezTo>
                            <a:pt x="2" y="319"/>
                            <a:pt x="3" y="319"/>
                            <a:pt x="3" y="319"/>
                          </a:cubicBezTo>
                          <a:cubicBezTo>
                            <a:pt x="5" y="321"/>
                            <a:pt x="8" y="322"/>
                            <a:pt x="10" y="324"/>
                          </a:cubicBezTo>
                          <a:cubicBezTo>
                            <a:pt x="53" y="352"/>
                            <a:pt x="96" y="381"/>
                            <a:pt x="140" y="410"/>
                          </a:cubicBezTo>
                          <a:cubicBezTo>
                            <a:pt x="185" y="440"/>
                            <a:pt x="230" y="470"/>
                            <a:pt x="275" y="500"/>
                          </a:cubicBezTo>
                          <a:cubicBezTo>
                            <a:pt x="278" y="503"/>
                            <a:pt x="283" y="505"/>
                            <a:pt x="286" y="508"/>
                          </a:cubicBezTo>
                          <a:cubicBezTo>
                            <a:pt x="287" y="509"/>
                            <a:pt x="288" y="511"/>
                            <a:pt x="289" y="512"/>
                          </a:cubicBezTo>
                          <a:cubicBezTo>
                            <a:pt x="290" y="515"/>
                            <a:pt x="289" y="517"/>
                            <a:pt x="289" y="520"/>
                          </a:cubicBezTo>
                          <a:cubicBezTo>
                            <a:pt x="290" y="523"/>
                            <a:pt x="292" y="523"/>
                            <a:pt x="296" y="524"/>
                          </a:cubicBezTo>
                          <a:cubicBezTo>
                            <a:pt x="299" y="524"/>
                            <a:pt x="301" y="525"/>
                            <a:pt x="303" y="527"/>
                          </a:cubicBezTo>
                          <a:cubicBezTo>
                            <a:pt x="304" y="529"/>
                            <a:pt x="304" y="531"/>
                            <a:pt x="306" y="533"/>
                          </a:cubicBezTo>
                          <a:cubicBezTo>
                            <a:pt x="309" y="536"/>
                            <a:pt x="317" y="534"/>
                            <a:pt x="322" y="535"/>
                          </a:cubicBezTo>
                          <a:cubicBezTo>
                            <a:pt x="327" y="536"/>
                            <a:pt x="333" y="540"/>
                            <a:pt x="339" y="543"/>
                          </a:cubicBezTo>
                          <a:cubicBezTo>
                            <a:pt x="344" y="546"/>
                            <a:pt x="349" y="550"/>
                            <a:pt x="350" y="556"/>
                          </a:cubicBezTo>
                          <a:cubicBezTo>
                            <a:pt x="350" y="560"/>
                            <a:pt x="348" y="565"/>
                            <a:pt x="349" y="569"/>
                          </a:cubicBezTo>
                          <a:cubicBezTo>
                            <a:pt x="351" y="574"/>
                            <a:pt x="362" y="571"/>
                            <a:pt x="366" y="571"/>
                          </a:cubicBezTo>
                          <a:cubicBezTo>
                            <a:pt x="376" y="569"/>
                            <a:pt x="387" y="567"/>
                            <a:pt x="397" y="564"/>
                          </a:cubicBezTo>
                          <a:cubicBezTo>
                            <a:pt x="408" y="561"/>
                            <a:pt x="421" y="559"/>
                            <a:pt x="429" y="551"/>
                          </a:cubicBezTo>
                          <a:cubicBezTo>
                            <a:pt x="444" y="537"/>
                            <a:pt x="459" y="522"/>
                            <a:pt x="476" y="511"/>
                          </a:cubicBezTo>
                          <a:cubicBezTo>
                            <a:pt x="485" y="505"/>
                            <a:pt x="495" y="499"/>
                            <a:pt x="505" y="492"/>
                          </a:cubicBezTo>
                          <a:cubicBezTo>
                            <a:pt x="533" y="475"/>
                            <a:pt x="561" y="458"/>
                            <a:pt x="588" y="441"/>
                          </a:cubicBezTo>
                          <a:cubicBezTo>
                            <a:pt x="592" y="439"/>
                            <a:pt x="595" y="437"/>
                            <a:pt x="599" y="434"/>
                          </a:cubicBezTo>
                          <a:cubicBezTo>
                            <a:pt x="592" y="428"/>
                            <a:pt x="592" y="417"/>
                            <a:pt x="584" y="412"/>
                          </a:cubicBezTo>
                          <a:cubicBezTo>
                            <a:pt x="579" y="409"/>
                            <a:pt x="574" y="407"/>
                            <a:pt x="569" y="407"/>
                          </a:cubicBezTo>
                          <a:cubicBezTo>
                            <a:pt x="564" y="406"/>
                            <a:pt x="561" y="410"/>
                            <a:pt x="556" y="409"/>
                          </a:cubicBezTo>
                          <a:cubicBezTo>
                            <a:pt x="547" y="406"/>
                            <a:pt x="545" y="395"/>
                            <a:pt x="544" y="387"/>
                          </a:cubicBezTo>
                          <a:cubicBezTo>
                            <a:pt x="542" y="377"/>
                            <a:pt x="537" y="372"/>
                            <a:pt x="531" y="364"/>
                          </a:cubicBezTo>
                          <a:cubicBezTo>
                            <a:pt x="529" y="361"/>
                            <a:pt x="526" y="358"/>
                            <a:pt x="526" y="354"/>
                          </a:cubicBezTo>
                          <a:cubicBezTo>
                            <a:pt x="527" y="349"/>
                            <a:pt x="532" y="347"/>
                            <a:pt x="535" y="344"/>
                          </a:cubicBezTo>
                          <a:cubicBezTo>
                            <a:pt x="538" y="341"/>
                            <a:pt x="536" y="336"/>
                            <a:pt x="535" y="332"/>
                          </a:cubicBezTo>
                          <a:cubicBezTo>
                            <a:pt x="534" y="326"/>
                            <a:pt x="534" y="320"/>
                            <a:pt x="535" y="314"/>
                          </a:cubicBezTo>
                          <a:cubicBezTo>
                            <a:pt x="536" y="310"/>
                            <a:pt x="539" y="307"/>
                            <a:pt x="540" y="303"/>
                          </a:cubicBezTo>
                          <a:cubicBezTo>
                            <a:pt x="540" y="298"/>
                            <a:pt x="538" y="295"/>
                            <a:pt x="537" y="290"/>
                          </a:cubicBezTo>
                          <a:cubicBezTo>
                            <a:pt x="535" y="281"/>
                            <a:pt x="539" y="272"/>
                            <a:pt x="537" y="262"/>
                          </a:cubicBezTo>
                          <a:cubicBezTo>
                            <a:pt x="536" y="258"/>
                            <a:pt x="536" y="253"/>
                            <a:pt x="534" y="249"/>
                          </a:cubicBezTo>
                          <a:cubicBezTo>
                            <a:pt x="531" y="245"/>
                            <a:pt x="529" y="242"/>
                            <a:pt x="527" y="237"/>
                          </a:cubicBezTo>
                          <a:cubicBezTo>
                            <a:pt x="525" y="234"/>
                            <a:pt x="522" y="231"/>
                            <a:pt x="524" y="227"/>
                          </a:cubicBezTo>
                          <a:cubicBezTo>
                            <a:pt x="525" y="226"/>
                            <a:pt x="529" y="225"/>
                            <a:pt x="530" y="224"/>
                          </a:cubicBezTo>
                          <a:cubicBezTo>
                            <a:pt x="530" y="224"/>
                            <a:pt x="529" y="222"/>
                            <a:pt x="529" y="221"/>
                          </a:cubicBezTo>
                          <a:cubicBezTo>
                            <a:pt x="526" y="209"/>
                            <a:pt x="523" y="197"/>
                            <a:pt x="519" y="185"/>
                          </a:cubicBezTo>
                          <a:cubicBezTo>
                            <a:pt x="518" y="180"/>
                            <a:pt x="517" y="175"/>
                            <a:pt x="515" y="171"/>
                          </a:cubicBezTo>
                          <a:cubicBezTo>
                            <a:pt x="512" y="165"/>
                            <a:pt x="504" y="161"/>
                            <a:pt x="500" y="157"/>
                          </a:cubicBezTo>
                          <a:cubicBezTo>
                            <a:pt x="496" y="154"/>
                            <a:pt x="493" y="152"/>
                            <a:pt x="493" y="148"/>
                          </a:cubicBezTo>
                          <a:cubicBezTo>
                            <a:pt x="492" y="145"/>
                            <a:pt x="493" y="143"/>
                            <a:pt x="492" y="140"/>
                          </a:cubicBezTo>
                          <a:cubicBezTo>
                            <a:pt x="491" y="138"/>
                            <a:pt x="489" y="137"/>
                            <a:pt x="488" y="135"/>
                          </a:cubicBezTo>
                          <a:cubicBezTo>
                            <a:pt x="483" y="129"/>
                            <a:pt x="476" y="123"/>
                            <a:pt x="473" y="116"/>
                          </a:cubicBezTo>
                          <a:cubicBezTo>
                            <a:pt x="471" y="111"/>
                            <a:pt x="470" y="105"/>
                            <a:pt x="472" y="101"/>
                          </a:cubicBezTo>
                          <a:cubicBezTo>
                            <a:pt x="473" y="95"/>
                            <a:pt x="478" y="92"/>
                            <a:pt x="482" y="88"/>
                          </a:cubicBezTo>
                          <a:cubicBezTo>
                            <a:pt x="491" y="79"/>
                            <a:pt x="498" y="70"/>
                            <a:pt x="496" y="57"/>
                          </a:cubicBezTo>
                          <a:cubicBezTo>
                            <a:pt x="495" y="47"/>
                            <a:pt x="489" y="39"/>
                            <a:pt x="493" y="29"/>
                          </a:cubicBezTo>
                          <a:cubicBezTo>
                            <a:pt x="493" y="27"/>
                            <a:pt x="494" y="27"/>
                            <a:pt x="493" y="24"/>
                          </a:cubicBezTo>
                          <a:cubicBezTo>
                            <a:pt x="493" y="23"/>
                            <a:pt x="491" y="22"/>
                            <a:pt x="491" y="20"/>
                          </a:cubicBezTo>
                          <a:cubicBezTo>
                            <a:pt x="490" y="16"/>
                            <a:pt x="497" y="10"/>
                            <a:pt x="500" y="7"/>
                          </a:cubicBezTo>
                          <a:cubicBezTo>
                            <a:pt x="494" y="7"/>
                            <a:pt x="487" y="10"/>
                            <a:pt x="481" y="8"/>
                          </a:cubicBezTo>
                          <a:cubicBezTo>
                            <a:pt x="476" y="6"/>
                            <a:pt x="471" y="0"/>
                            <a:pt x="464" y="2"/>
                          </a:cubicBezTo>
                          <a:cubicBezTo>
                            <a:pt x="459" y="3"/>
                            <a:pt x="458" y="10"/>
                            <a:pt x="452" y="7"/>
                          </a:cubicBezTo>
                          <a:cubicBezTo>
                            <a:pt x="448" y="6"/>
                            <a:pt x="442" y="1"/>
                            <a:pt x="438" y="4"/>
                          </a:cubicBezTo>
                          <a:cubicBezTo>
                            <a:pt x="435" y="6"/>
                            <a:pt x="435" y="7"/>
                            <a:pt x="432" y="9"/>
                          </a:cubicBezTo>
                          <a:cubicBezTo>
                            <a:pt x="429" y="10"/>
                            <a:pt x="427" y="10"/>
                            <a:pt x="424" y="11"/>
                          </a:cubicBezTo>
                          <a:cubicBezTo>
                            <a:pt x="422" y="12"/>
                            <a:pt x="419" y="12"/>
                            <a:pt x="417" y="14"/>
                          </a:cubicBezTo>
                          <a:cubicBezTo>
                            <a:pt x="414" y="15"/>
                            <a:pt x="413" y="17"/>
                            <a:pt x="410" y="17"/>
                          </a:cubicBezTo>
                          <a:cubicBezTo>
                            <a:pt x="404" y="16"/>
                            <a:pt x="401" y="14"/>
                            <a:pt x="397" y="12"/>
                          </a:cubicBezTo>
                          <a:cubicBezTo>
                            <a:pt x="393" y="9"/>
                            <a:pt x="388" y="9"/>
                            <a:pt x="383" y="8"/>
                          </a:cubicBezTo>
                          <a:cubicBezTo>
                            <a:pt x="379" y="8"/>
                            <a:pt x="374" y="7"/>
                            <a:pt x="369" y="8"/>
                          </a:cubicBezTo>
                          <a:cubicBezTo>
                            <a:pt x="363" y="9"/>
                            <a:pt x="358" y="11"/>
                            <a:pt x="352" y="11"/>
                          </a:cubicBezTo>
                          <a:cubicBezTo>
                            <a:pt x="346" y="12"/>
                            <a:pt x="340" y="11"/>
                            <a:pt x="335" y="13"/>
                          </a:cubicBezTo>
                          <a:cubicBezTo>
                            <a:pt x="329" y="16"/>
                            <a:pt x="326" y="18"/>
                            <a:pt x="319" y="18"/>
                          </a:cubicBezTo>
                          <a:cubicBezTo>
                            <a:pt x="314" y="19"/>
                            <a:pt x="309" y="18"/>
                            <a:pt x="303" y="19"/>
                          </a:cubicBezTo>
                          <a:cubicBezTo>
                            <a:pt x="296" y="20"/>
                            <a:pt x="288" y="23"/>
                            <a:pt x="281" y="25"/>
                          </a:cubicBezTo>
                          <a:cubicBezTo>
                            <a:pt x="276" y="26"/>
                            <a:pt x="272" y="28"/>
                            <a:pt x="267" y="30"/>
                          </a:cubicBezTo>
                          <a:cubicBezTo>
                            <a:pt x="265" y="31"/>
                            <a:pt x="262" y="32"/>
                            <a:pt x="260" y="33"/>
                          </a:cubicBezTo>
                          <a:cubicBezTo>
                            <a:pt x="257" y="36"/>
                            <a:pt x="255" y="39"/>
                            <a:pt x="253" y="42"/>
                          </a:cubicBezTo>
                          <a:cubicBezTo>
                            <a:pt x="250" y="44"/>
                            <a:pt x="249" y="44"/>
                            <a:pt x="246" y="43"/>
                          </a:cubicBezTo>
                          <a:cubicBezTo>
                            <a:pt x="242" y="42"/>
                            <a:pt x="240" y="41"/>
                            <a:pt x="236" y="43"/>
                          </a:cubicBezTo>
                          <a:cubicBezTo>
                            <a:pt x="230" y="45"/>
                            <a:pt x="222" y="48"/>
                            <a:pt x="218" y="54"/>
                          </a:cubicBezTo>
                          <a:cubicBezTo>
                            <a:pt x="215" y="58"/>
                            <a:pt x="212" y="60"/>
                            <a:pt x="206" y="62"/>
                          </a:cubicBezTo>
                          <a:cubicBezTo>
                            <a:pt x="204" y="63"/>
                            <a:pt x="202" y="63"/>
                            <a:pt x="199" y="64"/>
                          </a:cubicBezTo>
                          <a:cubicBezTo>
                            <a:pt x="197" y="65"/>
                            <a:pt x="195" y="66"/>
                            <a:pt x="193" y="67"/>
                          </a:cubicBezTo>
                          <a:cubicBezTo>
                            <a:pt x="196" y="70"/>
                            <a:pt x="201" y="74"/>
                            <a:pt x="202" y="77"/>
                          </a:cubicBezTo>
                          <a:cubicBezTo>
                            <a:pt x="203" y="79"/>
                            <a:pt x="202" y="80"/>
                            <a:pt x="202" y="81"/>
                          </a:cubicBezTo>
                          <a:cubicBezTo>
                            <a:pt x="201" y="84"/>
                            <a:pt x="202" y="84"/>
                            <a:pt x="204" y="86"/>
                          </a:cubicBezTo>
                          <a:cubicBezTo>
                            <a:pt x="209" y="93"/>
                            <a:pt x="205" y="103"/>
                            <a:pt x="204" y="110"/>
                          </a:cubicBezTo>
                          <a:cubicBezTo>
                            <a:pt x="202" y="119"/>
                            <a:pt x="210" y="127"/>
                            <a:pt x="212" y="135"/>
                          </a:cubicBezTo>
                          <a:cubicBezTo>
                            <a:pt x="213" y="137"/>
                            <a:pt x="213" y="139"/>
                            <a:pt x="214" y="142"/>
                          </a:cubicBezTo>
                          <a:cubicBezTo>
                            <a:pt x="216" y="145"/>
                            <a:pt x="221" y="147"/>
                            <a:pt x="221" y="151"/>
                          </a:cubicBezTo>
                          <a:cubicBezTo>
                            <a:pt x="222" y="155"/>
                            <a:pt x="219" y="158"/>
                            <a:pt x="218" y="161"/>
                          </a:cubicBezTo>
                          <a:cubicBezTo>
                            <a:pt x="218" y="163"/>
                            <a:pt x="218" y="166"/>
                            <a:pt x="217" y="168"/>
                          </a:cubicBezTo>
                          <a:cubicBezTo>
                            <a:pt x="213" y="172"/>
                            <a:pt x="200" y="168"/>
                            <a:pt x="196" y="167"/>
                          </a:cubicBezTo>
                          <a:cubicBezTo>
                            <a:pt x="192" y="167"/>
                            <a:pt x="187" y="166"/>
                            <a:pt x="183" y="167"/>
                          </a:cubicBezTo>
                          <a:cubicBezTo>
                            <a:pt x="180" y="167"/>
                            <a:pt x="175" y="167"/>
                            <a:pt x="172" y="168"/>
                          </a:cubicBezTo>
                          <a:cubicBezTo>
                            <a:pt x="169" y="169"/>
                            <a:pt x="166" y="174"/>
                            <a:pt x="163" y="176"/>
                          </a:cubicBezTo>
                          <a:cubicBezTo>
                            <a:pt x="160" y="179"/>
                            <a:pt x="157" y="181"/>
                            <a:pt x="152" y="181"/>
                          </a:cubicBezTo>
                          <a:cubicBezTo>
                            <a:pt x="150" y="181"/>
                            <a:pt x="142" y="179"/>
                            <a:pt x="142" y="183"/>
                          </a:cubicBezTo>
                          <a:cubicBezTo>
                            <a:pt x="142" y="184"/>
                            <a:pt x="144" y="186"/>
                            <a:pt x="144" y="187"/>
                          </a:cubicBezTo>
                          <a:cubicBezTo>
                            <a:pt x="145" y="188"/>
                            <a:pt x="145" y="190"/>
                            <a:pt x="145" y="191"/>
                          </a:cubicBezTo>
                          <a:cubicBezTo>
                            <a:pt x="145" y="192"/>
                            <a:pt x="144" y="193"/>
                            <a:pt x="145" y="194"/>
                          </a:cubicBezTo>
                          <a:cubicBezTo>
                            <a:pt x="145" y="196"/>
                            <a:pt x="146" y="196"/>
                            <a:pt x="147" y="198"/>
                          </a:cubicBezTo>
                          <a:cubicBezTo>
                            <a:pt x="149" y="202"/>
                            <a:pt x="145" y="205"/>
                            <a:pt x="141" y="207"/>
                          </a:cubicBezTo>
                          <a:cubicBezTo>
                            <a:pt x="132" y="212"/>
                            <a:pt x="122" y="215"/>
                            <a:pt x="112" y="220"/>
                          </a:cubicBezTo>
                          <a:cubicBezTo>
                            <a:pt x="103" y="225"/>
                            <a:pt x="99" y="237"/>
                            <a:pt x="88" y="240"/>
                          </a:cubicBezTo>
                          <a:cubicBezTo>
                            <a:pt x="84" y="241"/>
                            <a:pt x="79" y="241"/>
                            <a:pt x="75" y="241"/>
                          </a:cubicBezTo>
                          <a:cubicBezTo>
                            <a:pt x="72" y="241"/>
                            <a:pt x="69" y="240"/>
                            <a:pt x="67" y="241"/>
                          </a:cubicBezTo>
                          <a:cubicBezTo>
                            <a:pt x="65" y="242"/>
                            <a:pt x="64" y="245"/>
                            <a:pt x="62" y="247"/>
                          </a:cubicBezTo>
                          <a:cubicBezTo>
                            <a:pt x="58" y="250"/>
                            <a:pt x="52" y="249"/>
                            <a:pt x="46" y="250"/>
                          </a:cubicBezTo>
                          <a:cubicBezTo>
                            <a:pt x="40" y="251"/>
                            <a:pt x="34" y="252"/>
                            <a:pt x="28" y="256"/>
                          </a:cubicBezTo>
                          <a:cubicBezTo>
                            <a:pt x="23" y="259"/>
                            <a:pt x="18" y="263"/>
                            <a:pt x="13" y="266"/>
                          </a:cubicBezTo>
                          <a:cubicBezTo>
                            <a:pt x="10" y="269"/>
                            <a:pt x="4" y="272"/>
                            <a:pt x="2" y="276"/>
                          </a:cubicBezTo>
                          <a:cubicBezTo>
                            <a:pt x="1" y="278"/>
                            <a:pt x="2" y="282"/>
                            <a:pt x="2" y="284"/>
                          </a:cubicBezTo>
                          <a:cubicBezTo>
                            <a:pt x="2" y="291"/>
                            <a:pt x="2" y="298"/>
                            <a:pt x="2" y="304"/>
                          </a:cubicBezTo>
                          <a:cubicBezTo>
                            <a:pt x="2" y="308"/>
                            <a:pt x="0" y="316"/>
                            <a:pt x="2" y="31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3" name="Rectangle 529">
                      <a:extLst>
                        <a:ext uri="{FF2B5EF4-FFF2-40B4-BE49-F238E27FC236}">
                          <a16:creationId xmlns:a16="http://schemas.microsoft.com/office/drawing/2014/main" id="{F63465C4-320F-473E-AE1E-0C5B1B0A06D0}"/>
                        </a:ext>
                      </a:extLst>
                    </p:cNvPr>
                    <p:cNvSpPr>
                      <a:spLocks noChangeArrowheads="1"/>
                    </p:cNvSpPr>
                    <p:nvPr/>
                  </p:nvSpPr>
                  <p:spPr bwMode="auto">
                    <a:xfrm>
                      <a:off x="5214784" y="3921821"/>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4" name="Freeform 530">
                      <a:extLst>
                        <a:ext uri="{FF2B5EF4-FFF2-40B4-BE49-F238E27FC236}">
                          <a16:creationId xmlns:a16="http://schemas.microsoft.com/office/drawing/2014/main" id="{140D6953-B05F-4304-979F-2A6F7952B67C}"/>
                        </a:ext>
                      </a:extLst>
                    </p:cNvPr>
                    <p:cNvSpPr>
                      <a:spLocks/>
                    </p:cNvSpPr>
                    <p:nvPr/>
                  </p:nvSpPr>
                  <p:spPr bwMode="auto">
                    <a:xfrm>
                      <a:off x="5192559" y="3582092"/>
                      <a:ext cx="371476" cy="406405"/>
                    </a:xfrm>
                    <a:custGeom>
                      <a:avLst/>
                      <a:gdLst>
                        <a:gd name="T0" fmla="*/ 35 w 344"/>
                        <a:gd name="T1" fmla="*/ 325 h 380"/>
                        <a:gd name="T2" fmla="*/ 81 w 344"/>
                        <a:gd name="T3" fmla="*/ 324 h 380"/>
                        <a:gd name="T4" fmla="*/ 96 w 344"/>
                        <a:gd name="T5" fmla="*/ 334 h 380"/>
                        <a:gd name="T6" fmla="*/ 107 w 344"/>
                        <a:gd name="T7" fmla="*/ 346 h 380"/>
                        <a:gd name="T8" fmla="*/ 132 w 344"/>
                        <a:gd name="T9" fmla="*/ 372 h 380"/>
                        <a:gd name="T10" fmla="*/ 144 w 344"/>
                        <a:gd name="T11" fmla="*/ 377 h 380"/>
                        <a:gd name="T12" fmla="*/ 163 w 344"/>
                        <a:gd name="T13" fmla="*/ 352 h 380"/>
                        <a:gd name="T14" fmla="*/ 178 w 344"/>
                        <a:gd name="T15" fmla="*/ 365 h 380"/>
                        <a:gd name="T16" fmla="*/ 189 w 344"/>
                        <a:gd name="T17" fmla="*/ 356 h 380"/>
                        <a:gd name="T18" fmla="*/ 217 w 344"/>
                        <a:gd name="T19" fmla="*/ 356 h 380"/>
                        <a:gd name="T20" fmla="*/ 231 w 344"/>
                        <a:gd name="T21" fmla="*/ 354 h 380"/>
                        <a:gd name="T22" fmla="*/ 254 w 344"/>
                        <a:gd name="T23" fmla="*/ 355 h 380"/>
                        <a:gd name="T24" fmla="*/ 321 w 344"/>
                        <a:gd name="T25" fmla="*/ 354 h 380"/>
                        <a:gd name="T26" fmla="*/ 335 w 344"/>
                        <a:gd name="T27" fmla="*/ 336 h 380"/>
                        <a:gd name="T28" fmla="*/ 330 w 344"/>
                        <a:gd name="T29" fmla="*/ 310 h 380"/>
                        <a:gd name="T30" fmla="*/ 304 w 344"/>
                        <a:gd name="T31" fmla="*/ 95 h 380"/>
                        <a:gd name="T32" fmla="*/ 311 w 344"/>
                        <a:gd name="T33" fmla="*/ 66 h 380"/>
                        <a:gd name="T34" fmla="*/ 344 w 344"/>
                        <a:gd name="T35" fmla="*/ 66 h 380"/>
                        <a:gd name="T36" fmla="*/ 244 w 344"/>
                        <a:gd name="T37" fmla="*/ 30 h 380"/>
                        <a:gd name="T38" fmla="*/ 202 w 344"/>
                        <a:gd name="T39" fmla="*/ 39 h 380"/>
                        <a:gd name="T40" fmla="*/ 150 w 344"/>
                        <a:gd name="T41" fmla="*/ 39 h 380"/>
                        <a:gd name="T42" fmla="*/ 148 w 344"/>
                        <a:gd name="T43" fmla="*/ 87 h 380"/>
                        <a:gd name="T44" fmla="*/ 148 w 344"/>
                        <a:gd name="T45" fmla="*/ 111 h 380"/>
                        <a:gd name="T46" fmla="*/ 115 w 344"/>
                        <a:gd name="T47" fmla="*/ 137 h 380"/>
                        <a:gd name="T48" fmla="*/ 113 w 344"/>
                        <a:gd name="T49" fmla="*/ 182 h 380"/>
                        <a:gd name="T50" fmla="*/ 97 w 344"/>
                        <a:gd name="T51" fmla="*/ 182 h 380"/>
                        <a:gd name="T52" fmla="*/ 6 w 344"/>
                        <a:gd name="T53" fmla="*/ 194 h 380"/>
                        <a:gd name="T54" fmla="*/ 13 w 344"/>
                        <a:gd name="T55" fmla="*/ 202 h 380"/>
                        <a:gd name="T56" fmla="*/ 21 w 344"/>
                        <a:gd name="T57" fmla="*/ 210 h 380"/>
                        <a:gd name="T58" fmla="*/ 21 w 344"/>
                        <a:gd name="T59" fmla="*/ 226 h 380"/>
                        <a:gd name="T60" fmla="*/ 16 w 344"/>
                        <a:gd name="T61" fmla="*/ 243 h 380"/>
                        <a:gd name="T62" fmla="*/ 24 w 344"/>
                        <a:gd name="T63" fmla="*/ 258 h 380"/>
                        <a:gd name="T64" fmla="*/ 27 w 344"/>
                        <a:gd name="T65" fmla="*/ 291 h 380"/>
                        <a:gd name="T66" fmla="*/ 20 w 344"/>
                        <a:gd name="T67" fmla="*/ 317 h 380"/>
                        <a:gd name="T68" fmla="*/ 20 w 344"/>
                        <a:gd name="T69" fmla="*/ 31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80">
                          <a:moveTo>
                            <a:pt x="17" y="328"/>
                          </a:moveTo>
                          <a:cubicBezTo>
                            <a:pt x="23" y="324"/>
                            <a:pt x="29" y="325"/>
                            <a:pt x="35" y="325"/>
                          </a:cubicBezTo>
                          <a:cubicBezTo>
                            <a:pt x="44" y="325"/>
                            <a:pt x="52" y="322"/>
                            <a:pt x="61" y="321"/>
                          </a:cubicBezTo>
                          <a:cubicBezTo>
                            <a:pt x="67" y="321"/>
                            <a:pt x="75" y="319"/>
                            <a:pt x="81" y="324"/>
                          </a:cubicBezTo>
                          <a:cubicBezTo>
                            <a:pt x="83" y="326"/>
                            <a:pt x="84" y="328"/>
                            <a:pt x="86" y="330"/>
                          </a:cubicBezTo>
                          <a:cubicBezTo>
                            <a:pt x="88" y="333"/>
                            <a:pt x="92" y="334"/>
                            <a:pt x="96" y="334"/>
                          </a:cubicBezTo>
                          <a:cubicBezTo>
                            <a:pt x="99" y="335"/>
                            <a:pt x="102" y="335"/>
                            <a:pt x="104" y="337"/>
                          </a:cubicBezTo>
                          <a:cubicBezTo>
                            <a:pt x="106" y="339"/>
                            <a:pt x="106" y="343"/>
                            <a:pt x="107" y="346"/>
                          </a:cubicBezTo>
                          <a:cubicBezTo>
                            <a:pt x="109" y="351"/>
                            <a:pt x="115" y="354"/>
                            <a:pt x="118" y="358"/>
                          </a:cubicBezTo>
                          <a:cubicBezTo>
                            <a:pt x="123" y="363"/>
                            <a:pt x="127" y="368"/>
                            <a:pt x="132" y="372"/>
                          </a:cubicBezTo>
                          <a:cubicBezTo>
                            <a:pt x="134" y="374"/>
                            <a:pt x="136" y="378"/>
                            <a:pt x="139" y="379"/>
                          </a:cubicBezTo>
                          <a:cubicBezTo>
                            <a:pt x="141" y="380"/>
                            <a:pt x="142" y="379"/>
                            <a:pt x="144" y="377"/>
                          </a:cubicBezTo>
                          <a:cubicBezTo>
                            <a:pt x="150" y="372"/>
                            <a:pt x="150" y="366"/>
                            <a:pt x="151" y="359"/>
                          </a:cubicBezTo>
                          <a:cubicBezTo>
                            <a:pt x="152" y="353"/>
                            <a:pt x="156" y="349"/>
                            <a:pt x="163" y="352"/>
                          </a:cubicBezTo>
                          <a:cubicBezTo>
                            <a:pt x="166" y="353"/>
                            <a:pt x="168" y="356"/>
                            <a:pt x="171" y="358"/>
                          </a:cubicBezTo>
                          <a:cubicBezTo>
                            <a:pt x="172" y="359"/>
                            <a:pt x="176" y="365"/>
                            <a:pt x="178" y="365"/>
                          </a:cubicBezTo>
                          <a:cubicBezTo>
                            <a:pt x="180" y="364"/>
                            <a:pt x="180" y="360"/>
                            <a:pt x="182" y="358"/>
                          </a:cubicBezTo>
                          <a:cubicBezTo>
                            <a:pt x="184" y="356"/>
                            <a:pt x="186" y="356"/>
                            <a:pt x="189" y="356"/>
                          </a:cubicBezTo>
                          <a:cubicBezTo>
                            <a:pt x="196" y="356"/>
                            <a:pt x="203" y="357"/>
                            <a:pt x="211" y="357"/>
                          </a:cubicBezTo>
                          <a:cubicBezTo>
                            <a:pt x="212" y="357"/>
                            <a:pt x="215" y="357"/>
                            <a:pt x="217" y="356"/>
                          </a:cubicBezTo>
                          <a:cubicBezTo>
                            <a:pt x="219" y="355"/>
                            <a:pt x="219" y="353"/>
                            <a:pt x="221" y="351"/>
                          </a:cubicBezTo>
                          <a:cubicBezTo>
                            <a:pt x="225" y="349"/>
                            <a:pt x="227" y="353"/>
                            <a:pt x="231" y="354"/>
                          </a:cubicBezTo>
                          <a:cubicBezTo>
                            <a:pt x="233" y="355"/>
                            <a:pt x="234" y="355"/>
                            <a:pt x="236" y="355"/>
                          </a:cubicBezTo>
                          <a:cubicBezTo>
                            <a:pt x="242" y="355"/>
                            <a:pt x="248" y="355"/>
                            <a:pt x="254" y="355"/>
                          </a:cubicBezTo>
                          <a:cubicBezTo>
                            <a:pt x="270" y="355"/>
                            <a:pt x="287" y="354"/>
                            <a:pt x="303" y="354"/>
                          </a:cubicBezTo>
                          <a:cubicBezTo>
                            <a:pt x="309" y="354"/>
                            <a:pt x="315" y="354"/>
                            <a:pt x="321" y="354"/>
                          </a:cubicBezTo>
                          <a:cubicBezTo>
                            <a:pt x="323" y="354"/>
                            <a:pt x="329" y="355"/>
                            <a:pt x="331" y="354"/>
                          </a:cubicBezTo>
                          <a:cubicBezTo>
                            <a:pt x="336" y="352"/>
                            <a:pt x="335" y="340"/>
                            <a:pt x="335" y="336"/>
                          </a:cubicBezTo>
                          <a:cubicBezTo>
                            <a:pt x="336" y="330"/>
                            <a:pt x="332" y="327"/>
                            <a:pt x="331" y="321"/>
                          </a:cubicBezTo>
                          <a:cubicBezTo>
                            <a:pt x="330" y="318"/>
                            <a:pt x="330" y="314"/>
                            <a:pt x="330" y="310"/>
                          </a:cubicBezTo>
                          <a:cubicBezTo>
                            <a:pt x="324" y="265"/>
                            <a:pt x="319" y="220"/>
                            <a:pt x="314" y="176"/>
                          </a:cubicBezTo>
                          <a:cubicBezTo>
                            <a:pt x="311" y="149"/>
                            <a:pt x="308" y="122"/>
                            <a:pt x="304" y="95"/>
                          </a:cubicBezTo>
                          <a:cubicBezTo>
                            <a:pt x="304" y="88"/>
                            <a:pt x="302" y="79"/>
                            <a:pt x="302" y="72"/>
                          </a:cubicBezTo>
                          <a:cubicBezTo>
                            <a:pt x="302" y="66"/>
                            <a:pt x="306" y="66"/>
                            <a:pt x="311" y="66"/>
                          </a:cubicBezTo>
                          <a:cubicBezTo>
                            <a:pt x="316" y="66"/>
                            <a:pt x="322" y="66"/>
                            <a:pt x="327" y="66"/>
                          </a:cubicBezTo>
                          <a:cubicBezTo>
                            <a:pt x="333" y="66"/>
                            <a:pt x="339" y="66"/>
                            <a:pt x="344" y="66"/>
                          </a:cubicBezTo>
                          <a:cubicBezTo>
                            <a:pt x="311" y="44"/>
                            <a:pt x="278" y="22"/>
                            <a:pt x="245" y="0"/>
                          </a:cubicBezTo>
                          <a:cubicBezTo>
                            <a:pt x="245" y="10"/>
                            <a:pt x="245" y="20"/>
                            <a:pt x="244" y="30"/>
                          </a:cubicBezTo>
                          <a:cubicBezTo>
                            <a:pt x="244" y="37"/>
                            <a:pt x="242" y="38"/>
                            <a:pt x="235" y="38"/>
                          </a:cubicBezTo>
                          <a:cubicBezTo>
                            <a:pt x="224" y="39"/>
                            <a:pt x="213" y="39"/>
                            <a:pt x="202" y="39"/>
                          </a:cubicBezTo>
                          <a:cubicBezTo>
                            <a:pt x="188" y="39"/>
                            <a:pt x="174" y="39"/>
                            <a:pt x="160" y="39"/>
                          </a:cubicBezTo>
                          <a:cubicBezTo>
                            <a:pt x="157" y="39"/>
                            <a:pt x="153" y="38"/>
                            <a:pt x="150" y="39"/>
                          </a:cubicBezTo>
                          <a:cubicBezTo>
                            <a:pt x="147" y="39"/>
                            <a:pt x="148" y="41"/>
                            <a:pt x="148" y="44"/>
                          </a:cubicBezTo>
                          <a:cubicBezTo>
                            <a:pt x="148" y="58"/>
                            <a:pt x="148" y="73"/>
                            <a:pt x="148" y="87"/>
                          </a:cubicBezTo>
                          <a:cubicBezTo>
                            <a:pt x="148" y="94"/>
                            <a:pt x="148" y="100"/>
                            <a:pt x="148" y="106"/>
                          </a:cubicBezTo>
                          <a:cubicBezTo>
                            <a:pt x="148" y="108"/>
                            <a:pt x="148" y="110"/>
                            <a:pt x="148" y="111"/>
                          </a:cubicBezTo>
                          <a:cubicBezTo>
                            <a:pt x="148" y="117"/>
                            <a:pt x="143" y="118"/>
                            <a:pt x="139" y="119"/>
                          </a:cubicBezTo>
                          <a:cubicBezTo>
                            <a:pt x="130" y="122"/>
                            <a:pt x="117" y="127"/>
                            <a:pt x="115" y="137"/>
                          </a:cubicBezTo>
                          <a:cubicBezTo>
                            <a:pt x="113" y="148"/>
                            <a:pt x="117" y="161"/>
                            <a:pt x="117" y="172"/>
                          </a:cubicBezTo>
                          <a:cubicBezTo>
                            <a:pt x="117" y="176"/>
                            <a:pt x="119" y="181"/>
                            <a:pt x="113" y="182"/>
                          </a:cubicBezTo>
                          <a:cubicBezTo>
                            <a:pt x="113" y="182"/>
                            <a:pt x="112" y="182"/>
                            <a:pt x="111" y="182"/>
                          </a:cubicBezTo>
                          <a:cubicBezTo>
                            <a:pt x="106" y="182"/>
                            <a:pt x="102" y="182"/>
                            <a:pt x="97" y="182"/>
                          </a:cubicBezTo>
                          <a:cubicBezTo>
                            <a:pt x="65" y="183"/>
                            <a:pt x="33" y="183"/>
                            <a:pt x="0" y="183"/>
                          </a:cubicBezTo>
                          <a:cubicBezTo>
                            <a:pt x="1" y="187"/>
                            <a:pt x="3" y="190"/>
                            <a:pt x="6" y="194"/>
                          </a:cubicBezTo>
                          <a:cubicBezTo>
                            <a:pt x="7" y="195"/>
                            <a:pt x="9" y="201"/>
                            <a:pt x="10" y="202"/>
                          </a:cubicBezTo>
                          <a:cubicBezTo>
                            <a:pt x="11" y="203"/>
                            <a:pt x="12" y="202"/>
                            <a:pt x="13" y="202"/>
                          </a:cubicBezTo>
                          <a:cubicBezTo>
                            <a:pt x="15" y="202"/>
                            <a:pt x="16" y="203"/>
                            <a:pt x="17" y="204"/>
                          </a:cubicBezTo>
                          <a:cubicBezTo>
                            <a:pt x="19" y="205"/>
                            <a:pt x="20" y="207"/>
                            <a:pt x="21" y="210"/>
                          </a:cubicBezTo>
                          <a:cubicBezTo>
                            <a:pt x="21" y="212"/>
                            <a:pt x="23" y="215"/>
                            <a:pt x="24" y="217"/>
                          </a:cubicBezTo>
                          <a:cubicBezTo>
                            <a:pt x="24" y="220"/>
                            <a:pt x="22" y="224"/>
                            <a:pt x="21" y="226"/>
                          </a:cubicBezTo>
                          <a:cubicBezTo>
                            <a:pt x="20" y="229"/>
                            <a:pt x="20" y="231"/>
                            <a:pt x="19" y="234"/>
                          </a:cubicBezTo>
                          <a:cubicBezTo>
                            <a:pt x="19" y="237"/>
                            <a:pt x="15" y="240"/>
                            <a:pt x="16" y="243"/>
                          </a:cubicBezTo>
                          <a:cubicBezTo>
                            <a:pt x="17" y="247"/>
                            <a:pt x="21" y="248"/>
                            <a:pt x="23" y="251"/>
                          </a:cubicBezTo>
                          <a:cubicBezTo>
                            <a:pt x="24" y="253"/>
                            <a:pt x="23" y="256"/>
                            <a:pt x="24" y="258"/>
                          </a:cubicBezTo>
                          <a:cubicBezTo>
                            <a:pt x="24" y="266"/>
                            <a:pt x="25" y="273"/>
                            <a:pt x="26" y="280"/>
                          </a:cubicBezTo>
                          <a:cubicBezTo>
                            <a:pt x="27" y="284"/>
                            <a:pt x="28" y="287"/>
                            <a:pt x="27" y="291"/>
                          </a:cubicBezTo>
                          <a:cubicBezTo>
                            <a:pt x="27" y="294"/>
                            <a:pt x="26" y="297"/>
                            <a:pt x="25" y="300"/>
                          </a:cubicBezTo>
                          <a:cubicBezTo>
                            <a:pt x="23" y="306"/>
                            <a:pt x="22" y="311"/>
                            <a:pt x="20" y="317"/>
                          </a:cubicBezTo>
                          <a:cubicBezTo>
                            <a:pt x="20" y="317"/>
                            <a:pt x="20" y="317"/>
                            <a:pt x="20" y="317"/>
                          </a:cubicBezTo>
                          <a:cubicBezTo>
                            <a:pt x="20" y="317"/>
                            <a:pt x="20" y="317"/>
                            <a:pt x="20" y="317"/>
                          </a:cubicBezTo>
                          <a:cubicBezTo>
                            <a:pt x="19" y="321"/>
                            <a:pt x="18" y="324"/>
                            <a:pt x="17" y="32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5" name="Freeform 531">
                      <a:extLst>
                        <a:ext uri="{FF2B5EF4-FFF2-40B4-BE49-F238E27FC236}">
                          <a16:creationId xmlns:a16="http://schemas.microsoft.com/office/drawing/2014/main" id="{5F09ED15-D891-44B0-912E-96B60EED047B}"/>
                        </a:ext>
                      </a:extLst>
                    </p:cNvPr>
                    <p:cNvSpPr>
                      <a:spLocks/>
                    </p:cNvSpPr>
                    <p:nvPr/>
                  </p:nvSpPr>
                  <p:spPr bwMode="auto">
                    <a:xfrm>
                      <a:off x="5214784" y="3917058"/>
                      <a:ext cx="0" cy="4763"/>
                    </a:xfrm>
                    <a:custGeom>
                      <a:avLst/>
                      <a:gdLst>
                        <a:gd name="T0" fmla="*/ 1 w 1"/>
                        <a:gd name="T1" fmla="*/ 0 h 4"/>
                        <a:gd name="T2" fmla="*/ 0 w 1"/>
                        <a:gd name="T3" fmla="*/ 4 h 4"/>
                        <a:gd name="T4" fmla="*/ 0 w 1"/>
                        <a:gd name="T5" fmla="*/ 4 h 4"/>
                        <a:gd name="T6" fmla="*/ 1 w 1"/>
                        <a:gd name="T7" fmla="*/ 0 h 4"/>
                      </a:gdLst>
                      <a:ahLst/>
                      <a:cxnLst>
                        <a:cxn ang="0">
                          <a:pos x="T0" y="T1"/>
                        </a:cxn>
                        <a:cxn ang="0">
                          <a:pos x="T2" y="T3"/>
                        </a:cxn>
                        <a:cxn ang="0">
                          <a:pos x="T4" y="T5"/>
                        </a:cxn>
                        <a:cxn ang="0">
                          <a:pos x="T6" y="T7"/>
                        </a:cxn>
                      </a:cxnLst>
                      <a:rect l="0" t="0" r="r" b="b"/>
                      <a:pathLst>
                        <a:path w="1" h="4">
                          <a:moveTo>
                            <a:pt x="1" y="0"/>
                          </a:moveTo>
                          <a:cubicBezTo>
                            <a:pt x="1" y="1"/>
                            <a:pt x="1" y="2"/>
                            <a:pt x="0" y="4"/>
                          </a:cubicBezTo>
                          <a:cubicBezTo>
                            <a:pt x="0" y="4"/>
                            <a:pt x="0" y="4"/>
                            <a:pt x="0" y="4"/>
                          </a:cubicBezTo>
                          <a:cubicBezTo>
                            <a:pt x="0" y="3"/>
                            <a:pt x="1"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6" name="Freeform 532">
                      <a:extLst>
                        <a:ext uri="{FF2B5EF4-FFF2-40B4-BE49-F238E27FC236}">
                          <a16:creationId xmlns:a16="http://schemas.microsoft.com/office/drawing/2014/main" id="{6A21637F-1EFB-4219-B348-FE1EB655F0ED}"/>
                        </a:ext>
                      </a:extLst>
                    </p:cNvPr>
                    <p:cNvSpPr>
                      <a:spLocks/>
                    </p:cNvSpPr>
                    <p:nvPr/>
                  </p:nvSpPr>
                  <p:spPr bwMode="auto">
                    <a:xfrm>
                      <a:off x="5556097" y="3977384"/>
                      <a:ext cx="242888" cy="171452"/>
                    </a:xfrm>
                    <a:custGeom>
                      <a:avLst/>
                      <a:gdLst>
                        <a:gd name="T0" fmla="*/ 78 w 225"/>
                        <a:gd name="T1" fmla="*/ 120 h 160"/>
                        <a:gd name="T2" fmla="*/ 78 w 225"/>
                        <a:gd name="T3" fmla="*/ 120 h 160"/>
                        <a:gd name="T4" fmla="*/ 94 w 225"/>
                        <a:gd name="T5" fmla="*/ 120 h 160"/>
                        <a:gd name="T6" fmla="*/ 113 w 225"/>
                        <a:gd name="T7" fmla="*/ 120 h 160"/>
                        <a:gd name="T8" fmla="*/ 130 w 225"/>
                        <a:gd name="T9" fmla="*/ 120 h 160"/>
                        <a:gd name="T10" fmla="*/ 145 w 225"/>
                        <a:gd name="T11" fmla="*/ 117 h 160"/>
                        <a:gd name="T12" fmla="*/ 156 w 225"/>
                        <a:gd name="T13" fmla="*/ 116 h 160"/>
                        <a:gd name="T14" fmla="*/ 172 w 225"/>
                        <a:gd name="T15" fmla="*/ 118 h 160"/>
                        <a:gd name="T16" fmla="*/ 181 w 225"/>
                        <a:gd name="T17" fmla="*/ 120 h 160"/>
                        <a:gd name="T18" fmla="*/ 187 w 225"/>
                        <a:gd name="T19" fmla="*/ 118 h 160"/>
                        <a:gd name="T20" fmla="*/ 199 w 225"/>
                        <a:gd name="T21" fmla="*/ 106 h 160"/>
                        <a:gd name="T22" fmla="*/ 216 w 225"/>
                        <a:gd name="T23" fmla="*/ 105 h 160"/>
                        <a:gd name="T24" fmla="*/ 225 w 225"/>
                        <a:gd name="T25" fmla="*/ 94 h 160"/>
                        <a:gd name="T26" fmla="*/ 220 w 225"/>
                        <a:gd name="T27" fmla="*/ 80 h 160"/>
                        <a:gd name="T28" fmla="*/ 222 w 225"/>
                        <a:gd name="T29" fmla="*/ 75 h 160"/>
                        <a:gd name="T30" fmla="*/ 216 w 225"/>
                        <a:gd name="T31" fmla="*/ 73 h 160"/>
                        <a:gd name="T32" fmla="*/ 202 w 225"/>
                        <a:gd name="T33" fmla="*/ 70 h 160"/>
                        <a:gd name="T34" fmla="*/ 189 w 225"/>
                        <a:gd name="T35" fmla="*/ 62 h 160"/>
                        <a:gd name="T36" fmla="*/ 186 w 225"/>
                        <a:gd name="T37" fmla="*/ 55 h 160"/>
                        <a:gd name="T38" fmla="*/ 189 w 225"/>
                        <a:gd name="T39" fmla="*/ 50 h 160"/>
                        <a:gd name="T40" fmla="*/ 177 w 225"/>
                        <a:gd name="T41" fmla="*/ 42 h 160"/>
                        <a:gd name="T42" fmla="*/ 170 w 225"/>
                        <a:gd name="T43" fmla="*/ 28 h 160"/>
                        <a:gd name="T44" fmla="*/ 163 w 225"/>
                        <a:gd name="T45" fmla="*/ 14 h 160"/>
                        <a:gd name="T46" fmla="*/ 162 w 225"/>
                        <a:gd name="T47" fmla="*/ 7 h 160"/>
                        <a:gd name="T48" fmla="*/ 156 w 225"/>
                        <a:gd name="T49" fmla="*/ 4 h 160"/>
                        <a:gd name="T50" fmla="*/ 141 w 225"/>
                        <a:gd name="T51" fmla="*/ 0 h 160"/>
                        <a:gd name="T52" fmla="*/ 133 w 225"/>
                        <a:gd name="T53" fmla="*/ 6 h 160"/>
                        <a:gd name="T54" fmla="*/ 117 w 225"/>
                        <a:gd name="T55" fmla="*/ 15 h 160"/>
                        <a:gd name="T56" fmla="*/ 103 w 225"/>
                        <a:gd name="T57" fmla="*/ 21 h 160"/>
                        <a:gd name="T58" fmla="*/ 89 w 225"/>
                        <a:gd name="T59" fmla="*/ 27 h 160"/>
                        <a:gd name="T60" fmla="*/ 82 w 225"/>
                        <a:gd name="T61" fmla="*/ 28 h 160"/>
                        <a:gd name="T62" fmla="*/ 77 w 225"/>
                        <a:gd name="T63" fmla="*/ 36 h 160"/>
                        <a:gd name="T64" fmla="*/ 70 w 225"/>
                        <a:gd name="T65" fmla="*/ 43 h 160"/>
                        <a:gd name="T66" fmla="*/ 65 w 225"/>
                        <a:gd name="T67" fmla="*/ 46 h 160"/>
                        <a:gd name="T68" fmla="*/ 63 w 225"/>
                        <a:gd name="T69" fmla="*/ 55 h 160"/>
                        <a:gd name="T70" fmla="*/ 48 w 225"/>
                        <a:gd name="T71" fmla="*/ 55 h 160"/>
                        <a:gd name="T72" fmla="*/ 42 w 225"/>
                        <a:gd name="T73" fmla="*/ 52 h 160"/>
                        <a:gd name="T74" fmla="*/ 37 w 225"/>
                        <a:gd name="T75" fmla="*/ 58 h 160"/>
                        <a:gd name="T76" fmla="*/ 34 w 225"/>
                        <a:gd name="T77" fmla="*/ 71 h 160"/>
                        <a:gd name="T78" fmla="*/ 30 w 225"/>
                        <a:gd name="T79" fmla="*/ 72 h 160"/>
                        <a:gd name="T80" fmla="*/ 30 w 225"/>
                        <a:gd name="T81" fmla="*/ 81 h 160"/>
                        <a:gd name="T82" fmla="*/ 19 w 225"/>
                        <a:gd name="T83" fmla="*/ 92 h 160"/>
                        <a:gd name="T84" fmla="*/ 6 w 225"/>
                        <a:gd name="T85" fmla="*/ 99 h 160"/>
                        <a:gd name="T86" fmla="*/ 6 w 225"/>
                        <a:gd name="T87" fmla="*/ 117 h 160"/>
                        <a:gd name="T88" fmla="*/ 2 w 225"/>
                        <a:gd name="T89" fmla="*/ 121 h 160"/>
                        <a:gd name="T90" fmla="*/ 0 w 225"/>
                        <a:gd name="T91" fmla="*/ 129 h 160"/>
                        <a:gd name="T92" fmla="*/ 1 w 225"/>
                        <a:gd name="T93" fmla="*/ 133 h 160"/>
                        <a:gd name="T94" fmla="*/ 4 w 225"/>
                        <a:gd name="T95" fmla="*/ 136 h 160"/>
                        <a:gd name="T96" fmla="*/ 10 w 225"/>
                        <a:gd name="T97" fmla="*/ 141 h 160"/>
                        <a:gd name="T98" fmla="*/ 14 w 225"/>
                        <a:gd name="T99" fmla="*/ 149 h 160"/>
                        <a:gd name="T100" fmla="*/ 21 w 225"/>
                        <a:gd name="T101" fmla="*/ 155 h 160"/>
                        <a:gd name="T102" fmla="*/ 29 w 225"/>
                        <a:gd name="T103" fmla="*/ 158 h 160"/>
                        <a:gd name="T104" fmla="*/ 36 w 225"/>
                        <a:gd name="T105" fmla="*/ 154 h 160"/>
                        <a:gd name="T106" fmla="*/ 75 w 225"/>
                        <a:gd name="T107" fmla="*/ 160 h 160"/>
                        <a:gd name="T108" fmla="*/ 73 w 225"/>
                        <a:gd name="T109" fmla="*/ 138 h 160"/>
                        <a:gd name="T110" fmla="*/ 78 w 225"/>
                        <a:gd name="T111"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60">
                          <a:moveTo>
                            <a:pt x="78" y="120"/>
                          </a:moveTo>
                          <a:cubicBezTo>
                            <a:pt x="76" y="121"/>
                            <a:pt x="80" y="120"/>
                            <a:pt x="78" y="120"/>
                          </a:cubicBezTo>
                          <a:cubicBezTo>
                            <a:pt x="83" y="119"/>
                            <a:pt x="89" y="120"/>
                            <a:pt x="94" y="120"/>
                          </a:cubicBezTo>
                          <a:cubicBezTo>
                            <a:pt x="100" y="120"/>
                            <a:pt x="106" y="120"/>
                            <a:pt x="113" y="120"/>
                          </a:cubicBezTo>
                          <a:cubicBezTo>
                            <a:pt x="118" y="120"/>
                            <a:pt x="124" y="120"/>
                            <a:pt x="130" y="120"/>
                          </a:cubicBezTo>
                          <a:cubicBezTo>
                            <a:pt x="136" y="120"/>
                            <a:pt x="139" y="120"/>
                            <a:pt x="145" y="117"/>
                          </a:cubicBezTo>
                          <a:cubicBezTo>
                            <a:pt x="148" y="115"/>
                            <a:pt x="152" y="116"/>
                            <a:pt x="156" y="116"/>
                          </a:cubicBezTo>
                          <a:cubicBezTo>
                            <a:pt x="162" y="116"/>
                            <a:pt x="167" y="116"/>
                            <a:pt x="172" y="118"/>
                          </a:cubicBezTo>
                          <a:cubicBezTo>
                            <a:pt x="175" y="118"/>
                            <a:pt x="178" y="119"/>
                            <a:pt x="181" y="120"/>
                          </a:cubicBezTo>
                          <a:cubicBezTo>
                            <a:pt x="184" y="120"/>
                            <a:pt x="185" y="120"/>
                            <a:pt x="187" y="118"/>
                          </a:cubicBezTo>
                          <a:cubicBezTo>
                            <a:pt x="190" y="113"/>
                            <a:pt x="194" y="108"/>
                            <a:pt x="199" y="106"/>
                          </a:cubicBezTo>
                          <a:cubicBezTo>
                            <a:pt x="205" y="105"/>
                            <a:pt x="211" y="106"/>
                            <a:pt x="216" y="105"/>
                          </a:cubicBezTo>
                          <a:cubicBezTo>
                            <a:pt x="220" y="104"/>
                            <a:pt x="225" y="98"/>
                            <a:pt x="225" y="94"/>
                          </a:cubicBezTo>
                          <a:cubicBezTo>
                            <a:pt x="224" y="90"/>
                            <a:pt x="217" y="86"/>
                            <a:pt x="220" y="80"/>
                          </a:cubicBezTo>
                          <a:cubicBezTo>
                            <a:pt x="221" y="78"/>
                            <a:pt x="223" y="78"/>
                            <a:pt x="222" y="75"/>
                          </a:cubicBezTo>
                          <a:cubicBezTo>
                            <a:pt x="221" y="71"/>
                            <a:pt x="219" y="72"/>
                            <a:pt x="216" y="73"/>
                          </a:cubicBezTo>
                          <a:cubicBezTo>
                            <a:pt x="211" y="73"/>
                            <a:pt x="206" y="73"/>
                            <a:pt x="202" y="70"/>
                          </a:cubicBezTo>
                          <a:cubicBezTo>
                            <a:pt x="198" y="68"/>
                            <a:pt x="192" y="65"/>
                            <a:pt x="189" y="62"/>
                          </a:cubicBezTo>
                          <a:cubicBezTo>
                            <a:pt x="188" y="60"/>
                            <a:pt x="186" y="57"/>
                            <a:pt x="186" y="55"/>
                          </a:cubicBezTo>
                          <a:cubicBezTo>
                            <a:pt x="186" y="52"/>
                            <a:pt x="189" y="52"/>
                            <a:pt x="189" y="50"/>
                          </a:cubicBezTo>
                          <a:cubicBezTo>
                            <a:pt x="191" y="44"/>
                            <a:pt x="179" y="44"/>
                            <a:pt x="177" y="42"/>
                          </a:cubicBezTo>
                          <a:cubicBezTo>
                            <a:pt x="172" y="39"/>
                            <a:pt x="172" y="33"/>
                            <a:pt x="170" y="28"/>
                          </a:cubicBezTo>
                          <a:cubicBezTo>
                            <a:pt x="168" y="23"/>
                            <a:pt x="164" y="19"/>
                            <a:pt x="163" y="14"/>
                          </a:cubicBezTo>
                          <a:cubicBezTo>
                            <a:pt x="163" y="11"/>
                            <a:pt x="164" y="8"/>
                            <a:pt x="162" y="7"/>
                          </a:cubicBezTo>
                          <a:cubicBezTo>
                            <a:pt x="161" y="5"/>
                            <a:pt x="157" y="5"/>
                            <a:pt x="156" y="4"/>
                          </a:cubicBezTo>
                          <a:cubicBezTo>
                            <a:pt x="151" y="2"/>
                            <a:pt x="146" y="0"/>
                            <a:pt x="141" y="0"/>
                          </a:cubicBezTo>
                          <a:cubicBezTo>
                            <a:pt x="137" y="0"/>
                            <a:pt x="136" y="3"/>
                            <a:pt x="133" y="6"/>
                          </a:cubicBezTo>
                          <a:cubicBezTo>
                            <a:pt x="128" y="10"/>
                            <a:pt x="123" y="13"/>
                            <a:pt x="117" y="15"/>
                          </a:cubicBezTo>
                          <a:cubicBezTo>
                            <a:pt x="112" y="17"/>
                            <a:pt x="107" y="18"/>
                            <a:pt x="103" y="21"/>
                          </a:cubicBezTo>
                          <a:cubicBezTo>
                            <a:pt x="98" y="26"/>
                            <a:pt x="96" y="28"/>
                            <a:pt x="89" y="27"/>
                          </a:cubicBezTo>
                          <a:cubicBezTo>
                            <a:pt x="87" y="27"/>
                            <a:pt x="84" y="26"/>
                            <a:pt x="82" y="28"/>
                          </a:cubicBezTo>
                          <a:cubicBezTo>
                            <a:pt x="80" y="30"/>
                            <a:pt x="79" y="34"/>
                            <a:pt x="77" y="36"/>
                          </a:cubicBezTo>
                          <a:cubicBezTo>
                            <a:pt x="75" y="39"/>
                            <a:pt x="73" y="42"/>
                            <a:pt x="70" y="43"/>
                          </a:cubicBezTo>
                          <a:cubicBezTo>
                            <a:pt x="67" y="44"/>
                            <a:pt x="66" y="43"/>
                            <a:pt x="65" y="46"/>
                          </a:cubicBezTo>
                          <a:cubicBezTo>
                            <a:pt x="64" y="50"/>
                            <a:pt x="66" y="53"/>
                            <a:pt x="63" y="55"/>
                          </a:cubicBezTo>
                          <a:cubicBezTo>
                            <a:pt x="59" y="59"/>
                            <a:pt x="52" y="57"/>
                            <a:pt x="48" y="55"/>
                          </a:cubicBezTo>
                          <a:cubicBezTo>
                            <a:pt x="46" y="54"/>
                            <a:pt x="44" y="51"/>
                            <a:pt x="42" y="52"/>
                          </a:cubicBezTo>
                          <a:cubicBezTo>
                            <a:pt x="39" y="52"/>
                            <a:pt x="38" y="56"/>
                            <a:pt x="37" y="58"/>
                          </a:cubicBezTo>
                          <a:cubicBezTo>
                            <a:pt x="36" y="62"/>
                            <a:pt x="40" y="69"/>
                            <a:pt x="34" y="71"/>
                          </a:cubicBezTo>
                          <a:cubicBezTo>
                            <a:pt x="32" y="72"/>
                            <a:pt x="31" y="70"/>
                            <a:pt x="30" y="72"/>
                          </a:cubicBezTo>
                          <a:cubicBezTo>
                            <a:pt x="29" y="75"/>
                            <a:pt x="31" y="79"/>
                            <a:pt x="30" y="81"/>
                          </a:cubicBezTo>
                          <a:cubicBezTo>
                            <a:pt x="29" y="86"/>
                            <a:pt x="23" y="90"/>
                            <a:pt x="19" y="92"/>
                          </a:cubicBezTo>
                          <a:cubicBezTo>
                            <a:pt x="14" y="94"/>
                            <a:pt x="7" y="93"/>
                            <a:pt x="6" y="99"/>
                          </a:cubicBezTo>
                          <a:cubicBezTo>
                            <a:pt x="5" y="106"/>
                            <a:pt x="9" y="111"/>
                            <a:pt x="6" y="117"/>
                          </a:cubicBezTo>
                          <a:cubicBezTo>
                            <a:pt x="5" y="119"/>
                            <a:pt x="3" y="119"/>
                            <a:pt x="2" y="121"/>
                          </a:cubicBezTo>
                          <a:cubicBezTo>
                            <a:pt x="0" y="123"/>
                            <a:pt x="0" y="126"/>
                            <a:pt x="0" y="129"/>
                          </a:cubicBezTo>
                          <a:cubicBezTo>
                            <a:pt x="1" y="130"/>
                            <a:pt x="1" y="131"/>
                            <a:pt x="1" y="133"/>
                          </a:cubicBezTo>
                          <a:cubicBezTo>
                            <a:pt x="1" y="136"/>
                            <a:pt x="1" y="135"/>
                            <a:pt x="4" y="136"/>
                          </a:cubicBezTo>
                          <a:cubicBezTo>
                            <a:pt x="6" y="137"/>
                            <a:pt x="9" y="139"/>
                            <a:pt x="10" y="141"/>
                          </a:cubicBezTo>
                          <a:cubicBezTo>
                            <a:pt x="13" y="143"/>
                            <a:pt x="13" y="146"/>
                            <a:pt x="14" y="149"/>
                          </a:cubicBezTo>
                          <a:cubicBezTo>
                            <a:pt x="16" y="152"/>
                            <a:pt x="18" y="153"/>
                            <a:pt x="21" y="155"/>
                          </a:cubicBezTo>
                          <a:cubicBezTo>
                            <a:pt x="23" y="156"/>
                            <a:pt x="26" y="158"/>
                            <a:pt x="29" y="158"/>
                          </a:cubicBezTo>
                          <a:cubicBezTo>
                            <a:pt x="32" y="158"/>
                            <a:pt x="34" y="156"/>
                            <a:pt x="36" y="154"/>
                          </a:cubicBezTo>
                          <a:cubicBezTo>
                            <a:pt x="48" y="146"/>
                            <a:pt x="66" y="150"/>
                            <a:pt x="75" y="160"/>
                          </a:cubicBezTo>
                          <a:cubicBezTo>
                            <a:pt x="76" y="153"/>
                            <a:pt x="75" y="146"/>
                            <a:pt x="73" y="138"/>
                          </a:cubicBezTo>
                          <a:cubicBezTo>
                            <a:pt x="72" y="132"/>
                            <a:pt x="71" y="123"/>
                            <a:pt x="78" y="12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7" name="Freeform 533">
                      <a:extLst>
                        <a:ext uri="{FF2B5EF4-FFF2-40B4-BE49-F238E27FC236}">
                          <a16:creationId xmlns:a16="http://schemas.microsoft.com/office/drawing/2014/main" id="{F1D4C6E9-F727-456C-83B5-0819F27A54B3}"/>
                        </a:ext>
                      </a:extLst>
                    </p:cNvPr>
                    <p:cNvSpPr>
                      <a:spLocks/>
                    </p:cNvSpPr>
                    <p:nvPr/>
                  </p:nvSpPr>
                  <p:spPr bwMode="auto">
                    <a:xfrm>
                      <a:off x="5344959" y="3655117"/>
                      <a:ext cx="512763" cy="474668"/>
                    </a:xfrm>
                    <a:custGeom>
                      <a:avLst/>
                      <a:gdLst>
                        <a:gd name="T0" fmla="*/ 197 w 476"/>
                        <a:gd name="T1" fmla="*/ 419 h 445"/>
                        <a:gd name="T2" fmla="*/ 216 w 476"/>
                        <a:gd name="T3" fmla="*/ 389 h 445"/>
                        <a:gd name="T4" fmla="*/ 225 w 476"/>
                        <a:gd name="T5" fmla="*/ 370 h 445"/>
                        <a:gd name="T6" fmla="*/ 229 w 476"/>
                        <a:gd name="T7" fmla="*/ 364 h 445"/>
                        <a:gd name="T8" fmla="*/ 252 w 476"/>
                        <a:gd name="T9" fmla="*/ 356 h 445"/>
                        <a:gd name="T10" fmla="*/ 269 w 476"/>
                        <a:gd name="T11" fmla="*/ 338 h 445"/>
                        <a:gd name="T12" fmla="*/ 288 w 476"/>
                        <a:gd name="T13" fmla="*/ 326 h 445"/>
                        <a:gd name="T14" fmla="*/ 318 w 476"/>
                        <a:gd name="T15" fmla="*/ 311 h 445"/>
                        <a:gd name="T16" fmla="*/ 334 w 476"/>
                        <a:gd name="T17" fmla="*/ 299 h 445"/>
                        <a:gd name="T18" fmla="*/ 361 w 476"/>
                        <a:gd name="T19" fmla="*/ 305 h 445"/>
                        <a:gd name="T20" fmla="*/ 371 w 476"/>
                        <a:gd name="T21" fmla="*/ 299 h 445"/>
                        <a:gd name="T22" fmla="*/ 449 w 476"/>
                        <a:gd name="T23" fmla="*/ 291 h 445"/>
                        <a:gd name="T24" fmla="*/ 475 w 476"/>
                        <a:gd name="T25" fmla="*/ 251 h 445"/>
                        <a:gd name="T26" fmla="*/ 476 w 476"/>
                        <a:gd name="T27" fmla="*/ 182 h 445"/>
                        <a:gd name="T28" fmla="*/ 448 w 476"/>
                        <a:gd name="T29" fmla="*/ 165 h 445"/>
                        <a:gd name="T30" fmla="*/ 423 w 476"/>
                        <a:gd name="T31" fmla="*/ 147 h 445"/>
                        <a:gd name="T32" fmla="*/ 397 w 476"/>
                        <a:gd name="T33" fmla="*/ 136 h 445"/>
                        <a:gd name="T34" fmla="*/ 383 w 476"/>
                        <a:gd name="T35" fmla="*/ 118 h 445"/>
                        <a:gd name="T36" fmla="*/ 328 w 476"/>
                        <a:gd name="T37" fmla="*/ 81 h 445"/>
                        <a:gd name="T38" fmla="*/ 237 w 476"/>
                        <a:gd name="T39" fmla="*/ 21 h 445"/>
                        <a:gd name="T40" fmla="*/ 208 w 476"/>
                        <a:gd name="T41" fmla="*/ 2 h 445"/>
                        <a:gd name="T42" fmla="*/ 167 w 476"/>
                        <a:gd name="T43" fmla="*/ 2 h 445"/>
                        <a:gd name="T44" fmla="*/ 166 w 476"/>
                        <a:gd name="T45" fmla="*/ 12 h 445"/>
                        <a:gd name="T46" fmla="*/ 184 w 476"/>
                        <a:gd name="T47" fmla="*/ 167 h 445"/>
                        <a:gd name="T48" fmla="*/ 198 w 476"/>
                        <a:gd name="T49" fmla="*/ 266 h 445"/>
                        <a:gd name="T50" fmla="*/ 170 w 476"/>
                        <a:gd name="T51" fmla="*/ 290 h 445"/>
                        <a:gd name="T52" fmla="*/ 98 w 476"/>
                        <a:gd name="T53" fmla="*/ 291 h 445"/>
                        <a:gd name="T54" fmla="*/ 83 w 476"/>
                        <a:gd name="T55" fmla="*/ 287 h 445"/>
                        <a:gd name="T56" fmla="*/ 69 w 476"/>
                        <a:gd name="T57" fmla="*/ 292 h 445"/>
                        <a:gd name="T58" fmla="*/ 45 w 476"/>
                        <a:gd name="T59" fmla="*/ 292 h 445"/>
                        <a:gd name="T60" fmla="*/ 28 w 476"/>
                        <a:gd name="T61" fmla="*/ 294 h 445"/>
                        <a:gd name="T62" fmla="*/ 13 w 476"/>
                        <a:gd name="T63" fmla="*/ 301 h 445"/>
                        <a:gd name="T64" fmla="*/ 1 w 476"/>
                        <a:gd name="T65" fmla="*/ 315 h 445"/>
                        <a:gd name="T66" fmla="*/ 3 w 476"/>
                        <a:gd name="T67" fmla="*/ 325 h 445"/>
                        <a:gd name="T68" fmla="*/ 19 w 476"/>
                        <a:gd name="T69" fmla="*/ 355 h 445"/>
                        <a:gd name="T70" fmla="*/ 23 w 476"/>
                        <a:gd name="T71" fmla="*/ 381 h 445"/>
                        <a:gd name="T72" fmla="*/ 28 w 476"/>
                        <a:gd name="T73" fmla="*/ 391 h 445"/>
                        <a:gd name="T74" fmla="*/ 45 w 476"/>
                        <a:gd name="T75" fmla="*/ 393 h 445"/>
                        <a:gd name="T76" fmla="*/ 69 w 476"/>
                        <a:gd name="T77" fmla="*/ 391 h 445"/>
                        <a:gd name="T78" fmla="*/ 81 w 476"/>
                        <a:gd name="T79" fmla="*/ 384 h 445"/>
                        <a:gd name="T80" fmla="*/ 94 w 476"/>
                        <a:gd name="T81" fmla="*/ 382 h 445"/>
                        <a:gd name="T82" fmla="*/ 108 w 476"/>
                        <a:gd name="T83" fmla="*/ 407 h 445"/>
                        <a:gd name="T84" fmla="*/ 105 w 476"/>
                        <a:gd name="T85" fmla="*/ 420 h 445"/>
                        <a:gd name="T86" fmla="*/ 116 w 476"/>
                        <a:gd name="T87" fmla="*/ 428 h 445"/>
                        <a:gd name="T88" fmla="*/ 121 w 476"/>
                        <a:gd name="T89" fmla="*/ 441 h 445"/>
                        <a:gd name="T90" fmla="*/ 133 w 476"/>
                        <a:gd name="T91" fmla="*/ 439 h 445"/>
                        <a:gd name="T92" fmla="*/ 150 w 476"/>
                        <a:gd name="T93" fmla="*/ 443 h 445"/>
                        <a:gd name="T94" fmla="*/ 162 w 476"/>
                        <a:gd name="T95" fmla="*/ 432 h 445"/>
                        <a:gd name="T96" fmla="*/ 178 w 476"/>
                        <a:gd name="T97" fmla="*/ 443 h 445"/>
                        <a:gd name="T98" fmla="*/ 193 w 476"/>
                        <a:gd name="T99" fmla="*/ 437 h 445"/>
                        <a:gd name="T100" fmla="*/ 197 w 476"/>
                        <a:gd name="T101" fmla="*/ 41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6" h="445">
                          <a:moveTo>
                            <a:pt x="197" y="419"/>
                          </a:moveTo>
                          <a:cubicBezTo>
                            <a:pt x="196" y="419"/>
                            <a:pt x="196" y="419"/>
                            <a:pt x="197" y="419"/>
                          </a:cubicBezTo>
                          <a:cubicBezTo>
                            <a:pt x="203" y="415"/>
                            <a:pt x="197" y="404"/>
                            <a:pt x="199" y="398"/>
                          </a:cubicBezTo>
                          <a:cubicBezTo>
                            <a:pt x="201" y="391"/>
                            <a:pt x="211" y="393"/>
                            <a:pt x="216" y="389"/>
                          </a:cubicBezTo>
                          <a:cubicBezTo>
                            <a:pt x="220" y="387"/>
                            <a:pt x="223" y="384"/>
                            <a:pt x="223" y="380"/>
                          </a:cubicBezTo>
                          <a:cubicBezTo>
                            <a:pt x="223" y="376"/>
                            <a:pt x="221" y="371"/>
                            <a:pt x="225" y="370"/>
                          </a:cubicBezTo>
                          <a:cubicBezTo>
                            <a:pt x="227" y="369"/>
                            <a:pt x="228" y="370"/>
                            <a:pt x="229" y="369"/>
                          </a:cubicBezTo>
                          <a:cubicBezTo>
                            <a:pt x="231" y="367"/>
                            <a:pt x="230" y="365"/>
                            <a:pt x="229" y="364"/>
                          </a:cubicBezTo>
                          <a:cubicBezTo>
                            <a:pt x="229" y="360"/>
                            <a:pt x="230" y="355"/>
                            <a:pt x="233" y="352"/>
                          </a:cubicBezTo>
                          <a:cubicBezTo>
                            <a:pt x="240" y="345"/>
                            <a:pt x="245" y="355"/>
                            <a:pt x="252" y="356"/>
                          </a:cubicBezTo>
                          <a:cubicBezTo>
                            <a:pt x="261" y="356"/>
                            <a:pt x="255" y="346"/>
                            <a:pt x="260" y="343"/>
                          </a:cubicBezTo>
                          <a:cubicBezTo>
                            <a:pt x="263" y="340"/>
                            <a:pt x="266" y="341"/>
                            <a:pt x="269" y="338"/>
                          </a:cubicBezTo>
                          <a:cubicBezTo>
                            <a:pt x="271" y="335"/>
                            <a:pt x="273" y="329"/>
                            <a:pt x="277" y="326"/>
                          </a:cubicBezTo>
                          <a:cubicBezTo>
                            <a:pt x="280" y="324"/>
                            <a:pt x="284" y="325"/>
                            <a:pt x="288" y="326"/>
                          </a:cubicBezTo>
                          <a:cubicBezTo>
                            <a:pt x="293" y="326"/>
                            <a:pt x="294" y="322"/>
                            <a:pt x="298" y="319"/>
                          </a:cubicBezTo>
                          <a:cubicBezTo>
                            <a:pt x="304" y="315"/>
                            <a:pt x="311" y="315"/>
                            <a:pt x="318" y="311"/>
                          </a:cubicBezTo>
                          <a:cubicBezTo>
                            <a:pt x="321" y="309"/>
                            <a:pt x="325" y="307"/>
                            <a:pt x="328" y="304"/>
                          </a:cubicBezTo>
                          <a:cubicBezTo>
                            <a:pt x="330" y="302"/>
                            <a:pt x="331" y="300"/>
                            <a:pt x="334" y="299"/>
                          </a:cubicBezTo>
                          <a:cubicBezTo>
                            <a:pt x="340" y="297"/>
                            <a:pt x="347" y="300"/>
                            <a:pt x="353" y="302"/>
                          </a:cubicBezTo>
                          <a:cubicBezTo>
                            <a:pt x="355" y="303"/>
                            <a:pt x="359" y="306"/>
                            <a:pt x="361" y="305"/>
                          </a:cubicBezTo>
                          <a:cubicBezTo>
                            <a:pt x="361" y="305"/>
                            <a:pt x="364" y="303"/>
                            <a:pt x="365" y="302"/>
                          </a:cubicBezTo>
                          <a:cubicBezTo>
                            <a:pt x="367" y="301"/>
                            <a:pt x="369" y="300"/>
                            <a:pt x="371" y="299"/>
                          </a:cubicBezTo>
                          <a:cubicBezTo>
                            <a:pt x="389" y="292"/>
                            <a:pt x="407" y="292"/>
                            <a:pt x="426" y="292"/>
                          </a:cubicBezTo>
                          <a:cubicBezTo>
                            <a:pt x="433" y="292"/>
                            <a:pt x="441" y="291"/>
                            <a:pt x="449" y="291"/>
                          </a:cubicBezTo>
                          <a:cubicBezTo>
                            <a:pt x="458" y="292"/>
                            <a:pt x="462" y="284"/>
                            <a:pt x="467" y="278"/>
                          </a:cubicBezTo>
                          <a:cubicBezTo>
                            <a:pt x="473" y="269"/>
                            <a:pt x="474" y="261"/>
                            <a:pt x="475" y="251"/>
                          </a:cubicBezTo>
                          <a:cubicBezTo>
                            <a:pt x="476" y="242"/>
                            <a:pt x="476" y="233"/>
                            <a:pt x="476" y="223"/>
                          </a:cubicBezTo>
                          <a:cubicBezTo>
                            <a:pt x="476" y="210"/>
                            <a:pt x="476" y="196"/>
                            <a:pt x="476" y="182"/>
                          </a:cubicBezTo>
                          <a:cubicBezTo>
                            <a:pt x="470" y="184"/>
                            <a:pt x="449" y="189"/>
                            <a:pt x="447" y="178"/>
                          </a:cubicBezTo>
                          <a:cubicBezTo>
                            <a:pt x="447" y="174"/>
                            <a:pt x="449" y="170"/>
                            <a:pt x="448" y="165"/>
                          </a:cubicBezTo>
                          <a:cubicBezTo>
                            <a:pt x="447" y="159"/>
                            <a:pt x="441" y="156"/>
                            <a:pt x="436" y="154"/>
                          </a:cubicBezTo>
                          <a:cubicBezTo>
                            <a:pt x="432" y="151"/>
                            <a:pt x="427" y="149"/>
                            <a:pt x="423" y="147"/>
                          </a:cubicBezTo>
                          <a:cubicBezTo>
                            <a:pt x="418" y="146"/>
                            <a:pt x="411" y="148"/>
                            <a:pt x="407" y="146"/>
                          </a:cubicBezTo>
                          <a:cubicBezTo>
                            <a:pt x="402" y="143"/>
                            <a:pt x="403" y="138"/>
                            <a:pt x="397" y="136"/>
                          </a:cubicBezTo>
                          <a:cubicBezTo>
                            <a:pt x="391" y="135"/>
                            <a:pt x="388" y="134"/>
                            <a:pt x="388" y="127"/>
                          </a:cubicBezTo>
                          <a:cubicBezTo>
                            <a:pt x="387" y="122"/>
                            <a:pt x="386" y="120"/>
                            <a:pt x="383" y="118"/>
                          </a:cubicBezTo>
                          <a:cubicBezTo>
                            <a:pt x="379" y="115"/>
                            <a:pt x="375" y="113"/>
                            <a:pt x="371" y="110"/>
                          </a:cubicBezTo>
                          <a:cubicBezTo>
                            <a:pt x="357" y="100"/>
                            <a:pt x="343" y="91"/>
                            <a:pt x="328" y="81"/>
                          </a:cubicBezTo>
                          <a:cubicBezTo>
                            <a:pt x="309" y="68"/>
                            <a:pt x="289" y="55"/>
                            <a:pt x="269" y="42"/>
                          </a:cubicBezTo>
                          <a:cubicBezTo>
                            <a:pt x="259" y="35"/>
                            <a:pt x="248" y="28"/>
                            <a:pt x="237" y="21"/>
                          </a:cubicBezTo>
                          <a:cubicBezTo>
                            <a:pt x="232" y="17"/>
                            <a:pt x="227" y="14"/>
                            <a:pt x="221" y="10"/>
                          </a:cubicBezTo>
                          <a:cubicBezTo>
                            <a:pt x="217" y="7"/>
                            <a:pt x="212" y="2"/>
                            <a:pt x="208" y="2"/>
                          </a:cubicBezTo>
                          <a:cubicBezTo>
                            <a:pt x="202" y="0"/>
                            <a:pt x="194" y="2"/>
                            <a:pt x="188" y="2"/>
                          </a:cubicBezTo>
                          <a:cubicBezTo>
                            <a:pt x="181" y="2"/>
                            <a:pt x="174" y="1"/>
                            <a:pt x="167" y="2"/>
                          </a:cubicBezTo>
                          <a:cubicBezTo>
                            <a:pt x="164" y="2"/>
                            <a:pt x="164" y="3"/>
                            <a:pt x="165" y="7"/>
                          </a:cubicBezTo>
                          <a:cubicBezTo>
                            <a:pt x="165" y="9"/>
                            <a:pt x="165" y="11"/>
                            <a:pt x="166" y="12"/>
                          </a:cubicBezTo>
                          <a:cubicBezTo>
                            <a:pt x="167" y="22"/>
                            <a:pt x="168" y="32"/>
                            <a:pt x="169" y="41"/>
                          </a:cubicBezTo>
                          <a:cubicBezTo>
                            <a:pt x="174" y="83"/>
                            <a:pt x="179" y="125"/>
                            <a:pt x="184" y="167"/>
                          </a:cubicBezTo>
                          <a:cubicBezTo>
                            <a:pt x="187" y="195"/>
                            <a:pt x="190" y="223"/>
                            <a:pt x="194" y="251"/>
                          </a:cubicBezTo>
                          <a:cubicBezTo>
                            <a:pt x="194" y="257"/>
                            <a:pt x="198" y="261"/>
                            <a:pt x="198" y="266"/>
                          </a:cubicBezTo>
                          <a:cubicBezTo>
                            <a:pt x="198" y="272"/>
                            <a:pt x="199" y="288"/>
                            <a:pt x="192" y="290"/>
                          </a:cubicBezTo>
                          <a:cubicBezTo>
                            <a:pt x="185" y="291"/>
                            <a:pt x="176" y="290"/>
                            <a:pt x="170" y="290"/>
                          </a:cubicBezTo>
                          <a:cubicBezTo>
                            <a:pt x="158" y="290"/>
                            <a:pt x="146" y="290"/>
                            <a:pt x="134" y="290"/>
                          </a:cubicBezTo>
                          <a:cubicBezTo>
                            <a:pt x="122" y="290"/>
                            <a:pt x="110" y="290"/>
                            <a:pt x="98" y="291"/>
                          </a:cubicBezTo>
                          <a:cubicBezTo>
                            <a:pt x="95" y="291"/>
                            <a:pt x="92" y="291"/>
                            <a:pt x="90" y="290"/>
                          </a:cubicBezTo>
                          <a:cubicBezTo>
                            <a:pt x="88" y="290"/>
                            <a:pt x="85" y="286"/>
                            <a:pt x="83" y="287"/>
                          </a:cubicBezTo>
                          <a:cubicBezTo>
                            <a:pt x="81" y="287"/>
                            <a:pt x="81" y="288"/>
                            <a:pt x="80" y="290"/>
                          </a:cubicBezTo>
                          <a:cubicBezTo>
                            <a:pt x="77" y="293"/>
                            <a:pt x="73" y="292"/>
                            <a:pt x="69" y="292"/>
                          </a:cubicBezTo>
                          <a:cubicBezTo>
                            <a:pt x="63" y="292"/>
                            <a:pt x="57" y="292"/>
                            <a:pt x="51" y="292"/>
                          </a:cubicBezTo>
                          <a:cubicBezTo>
                            <a:pt x="50" y="292"/>
                            <a:pt x="46" y="291"/>
                            <a:pt x="45" y="292"/>
                          </a:cubicBezTo>
                          <a:cubicBezTo>
                            <a:pt x="42" y="293"/>
                            <a:pt x="42" y="296"/>
                            <a:pt x="41" y="298"/>
                          </a:cubicBezTo>
                          <a:cubicBezTo>
                            <a:pt x="37" y="304"/>
                            <a:pt x="31" y="298"/>
                            <a:pt x="28" y="294"/>
                          </a:cubicBezTo>
                          <a:cubicBezTo>
                            <a:pt x="26" y="292"/>
                            <a:pt x="21" y="285"/>
                            <a:pt x="17" y="287"/>
                          </a:cubicBezTo>
                          <a:cubicBezTo>
                            <a:pt x="12" y="288"/>
                            <a:pt x="13" y="297"/>
                            <a:pt x="13" y="301"/>
                          </a:cubicBezTo>
                          <a:cubicBezTo>
                            <a:pt x="11" y="306"/>
                            <a:pt x="9" y="310"/>
                            <a:pt x="4" y="313"/>
                          </a:cubicBezTo>
                          <a:cubicBezTo>
                            <a:pt x="3" y="313"/>
                            <a:pt x="2" y="314"/>
                            <a:pt x="1" y="315"/>
                          </a:cubicBezTo>
                          <a:cubicBezTo>
                            <a:pt x="0" y="316"/>
                            <a:pt x="1" y="314"/>
                            <a:pt x="1" y="317"/>
                          </a:cubicBezTo>
                          <a:cubicBezTo>
                            <a:pt x="0" y="319"/>
                            <a:pt x="2" y="322"/>
                            <a:pt x="3" y="325"/>
                          </a:cubicBezTo>
                          <a:cubicBezTo>
                            <a:pt x="5" y="332"/>
                            <a:pt x="3" y="342"/>
                            <a:pt x="10" y="348"/>
                          </a:cubicBezTo>
                          <a:cubicBezTo>
                            <a:pt x="12" y="351"/>
                            <a:pt x="17" y="352"/>
                            <a:pt x="19" y="355"/>
                          </a:cubicBezTo>
                          <a:cubicBezTo>
                            <a:pt x="23" y="360"/>
                            <a:pt x="24" y="367"/>
                            <a:pt x="24" y="373"/>
                          </a:cubicBezTo>
                          <a:cubicBezTo>
                            <a:pt x="24" y="376"/>
                            <a:pt x="24" y="378"/>
                            <a:pt x="23" y="381"/>
                          </a:cubicBezTo>
                          <a:cubicBezTo>
                            <a:pt x="23" y="383"/>
                            <a:pt x="22" y="385"/>
                            <a:pt x="22" y="387"/>
                          </a:cubicBezTo>
                          <a:cubicBezTo>
                            <a:pt x="23" y="389"/>
                            <a:pt x="26" y="391"/>
                            <a:pt x="28" y="391"/>
                          </a:cubicBezTo>
                          <a:cubicBezTo>
                            <a:pt x="31" y="391"/>
                            <a:pt x="31" y="387"/>
                            <a:pt x="34" y="387"/>
                          </a:cubicBezTo>
                          <a:cubicBezTo>
                            <a:pt x="39" y="386"/>
                            <a:pt x="40" y="393"/>
                            <a:pt x="45" y="393"/>
                          </a:cubicBezTo>
                          <a:cubicBezTo>
                            <a:pt x="51" y="392"/>
                            <a:pt x="55" y="385"/>
                            <a:pt x="62" y="387"/>
                          </a:cubicBezTo>
                          <a:cubicBezTo>
                            <a:pt x="64" y="388"/>
                            <a:pt x="67" y="391"/>
                            <a:pt x="69" y="391"/>
                          </a:cubicBezTo>
                          <a:cubicBezTo>
                            <a:pt x="72" y="391"/>
                            <a:pt x="75" y="388"/>
                            <a:pt x="77" y="387"/>
                          </a:cubicBezTo>
                          <a:cubicBezTo>
                            <a:pt x="79" y="386"/>
                            <a:pt x="81" y="386"/>
                            <a:pt x="81" y="384"/>
                          </a:cubicBezTo>
                          <a:cubicBezTo>
                            <a:pt x="82" y="382"/>
                            <a:pt x="81" y="379"/>
                            <a:pt x="82" y="377"/>
                          </a:cubicBezTo>
                          <a:cubicBezTo>
                            <a:pt x="86" y="373"/>
                            <a:pt x="92" y="379"/>
                            <a:pt x="94" y="382"/>
                          </a:cubicBezTo>
                          <a:cubicBezTo>
                            <a:pt x="97" y="387"/>
                            <a:pt x="98" y="391"/>
                            <a:pt x="99" y="396"/>
                          </a:cubicBezTo>
                          <a:cubicBezTo>
                            <a:pt x="100" y="402"/>
                            <a:pt x="104" y="404"/>
                            <a:pt x="108" y="407"/>
                          </a:cubicBezTo>
                          <a:cubicBezTo>
                            <a:pt x="110" y="409"/>
                            <a:pt x="110" y="411"/>
                            <a:pt x="109" y="413"/>
                          </a:cubicBezTo>
                          <a:cubicBezTo>
                            <a:pt x="109" y="415"/>
                            <a:pt x="104" y="419"/>
                            <a:pt x="105" y="420"/>
                          </a:cubicBezTo>
                          <a:cubicBezTo>
                            <a:pt x="105" y="421"/>
                            <a:pt x="112" y="421"/>
                            <a:pt x="113" y="421"/>
                          </a:cubicBezTo>
                          <a:cubicBezTo>
                            <a:pt x="116" y="423"/>
                            <a:pt x="115" y="426"/>
                            <a:pt x="116" y="428"/>
                          </a:cubicBezTo>
                          <a:cubicBezTo>
                            <a:pt x="116" y="431"/>
                            <a:pt x="116" y="434"/>
                            <a:pt x="118" y="437"/>
                          </a:cubicBezTo>
                          <a:cubicBezTo>
                            <a:pt x="119" y="438"/>
                            <a:pt x="120" y="440"/>
                            <a:pt x="121" y="441"/>
                          </a:cubicBezTo>
                          <a:cubicBezTo>
                            <a:pt x="123" y="443"/>
                            <a:pt x="122" y="443"/>
                            <a:pt x="124" y="442"/>
                          </a:cubicBezTo>
                          <a:cubicBezTo>
                            <a:pt x="128" y="440"/>
                            <a:pt x="129" y="438"/>
                            <a:pt x="133" y="439"/>
                          </a:cubicBezTo>
                          <a:cubicBezTo>
                            <a:pt x="137" y="439"/>
                            <a:pt x="139" y="441"/>
                            <a:pt x="142" y="443"/>
                          </a:cubicBezTo>
                          <a:cubicBezTo>
                            <a:pt x="145" y="444"/>
                            <a:pt x="148" y="445"/>
                            <a:pt x="150" y="443"/>
                          </a:cubicBezTo>
                          <a:cubicBezTo>
                            <a:pt x="152" y="442"/>
                            <a:pt x="156" y="440"/>
                            <a:pt x="157" y="439"/>
                          </a:cubicBezTo>
                          <a:cubicBezTo>
                            <a:pt x="160" y="437"/>
                            <a:pt x="159" y="434"/>
                            <a:pt x="162" y="432"/>
                          </a:cubicBezTo>
                          <a:cubicBezTo>
                            <a:pt x="164" y="430"/>
                            <a:pt x="169" y="430"/>
                            <a:pt x="171" y="431"/>
                          </a:cubicBezTo>
                          <a:cubicBezTo>
                            <a:pt x="178" y="434"/>
                            <a:pt x="171" y="443"/>
                            <a:pt x="178" y="443"/>
                          </a:cubicBezTo>
                          <a:cubicBezTo>
                            <a:pt x="181" y="443"/>
                            <a:pt x="183" y="441"/>
                            <a:pt x="185" y="440"/>
                          </a:cubicBezTo>
                          <a:cubicBezTo>
                            <a:pt x="187" y="439"/>
                            <a:pt x="192" y="438"/>
                            <a:pt x="193" y="437"/>
                          </a:cubicBezTo>
                          <a:cubicBezTo>
                            <a:pt x="194" y="436"/>
                            <a:pt x="193" y="429"/>
                            <a:pt x="193" y="427"/>
                          </a:cubicBezTo>
                          <a:cubicBezTo>
                            <a:pt x="193" y="424"/>
                            <a:pt x="194" y="421"/>
                            <a:pt x="197" y="4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8" name="Freeform 535">
                      <a:extLst>
                        <a:ext uri="{FF2B5EF4-FFF2-40B4-BE49-F238E27FC236}">
                          <a16:creationId xmlns:a16="http://schemas.microsoft.com/office/drawing/2014/main" id="{B26840AF-C25A-4208-8A18-608287E0CBF8}"/>
                        </a:ext>
                      </a:extLst>
                    </p:cNvPr>
                    <p:cNvSpPr>
                      <a:spLocks/>
                    </p:cNvSpPr>
                    <p:nvPr/>
                  </p:nvSpPr>
                  <p:spPr bwMode="auto">
                    <a:xfrm>
                      <a:off x="5733897" y="3702743"/>
                      <a:ext cx="492126" cy="374654"/>
                    </a:xfrm>
                    <a:custGeom>
                      <a:avLst/>
                      <a:gdLst>
                        <a:gd name="T0" fmla="*/ 403 w 456"/>
                        <a:gd name="T1" fmla="*/ 249 h 351"/>
                        <a:gd name="T2" fmla="*/ 440 w 456"/>
                        <a:gd name="T3" fmla="*/ 204 h 351"/>
                        <a:gd name="T4" fmla="*/ 449 w 456"/>
                        <a:gd name="T5" fmla="*/ 126 h 351"/>
                        <a:gd name="T6" fmla="*/ 455 w 456"/>
                        <a:gd name="T7" fmla="*/ 101 h 351"/>
                        <a:gd name="T8" fmla="*/ 445 w 456"/>
                        <a:gd name="T9" fmla="*/ 80 h 351"/>
                        <a:gd name="T10" fmla="*/ 434 w 456"/>
                        <a:gd name="T11" fmla="*/ 52 h 351"/>
                        <a:gd name="T12" fmla="*/ 413 w 456"/>
                        <a:gd name="T13" fmla="*/ 28 h 351"/>
                        <a:gd name="T14" fmla="*/ 356 w 456"/>
                        <a:gd name="T15" fmla="*/ 5 h 351"/>
                        <a:gd name="T16" fmla="*/ 336 w 456"/>
                        <a:gd name="T17" fmla="*/ 5 h 351"/>
                        <a:gd name="T18" fmla="*/ 224 w 456"/>
                        <a:gd name="T19" fmla="*/ 74 h 351"/>
                        <a:gd name="T20" fmla="*/ 138 w 456"/>
                        <a:gd name="T21" fmla="*/ 131 h 351"/>
                        <a:gd name="T22" fmla="*/ 120 w 456"/>
                        <a:gd name="T23" fmla="*/ 136 h 351"/>
                        <a:gd name="T24" fmla="*/ 118 w 456"/>
                        <a:gd name="T25" fmla="*/ 146 h 351"/>
                        <a:gd name="T26" fmla="*/ 107 w 456"/>
                        <a:gd name="T27" fmla="*/ 237 h 351"/>
                        <a:gd name="T28" fmla="*/ 73 w 456"/>
                        <a:gd name="T29" fmla="*/ 250 h 351"/>
                        <a:gd name="T30" fmla="*/ 5 w 456"/>
                        <a:gd name="T31" fmla="*/ 260 h 351"/>
                        <a:gd name="T32" fmla="*/ 3 w 456"/>
                        <a:gd name="T33" fmla="*/ 276 h 351"/>
                        <a:gd name="T34" fmla="*/ 25 w 456"/>
                        <a:gd name="T35" fmla="*/ 301 h 351"/>
                        <a:gd name="T36" fmla="*/ 26 w 456"/>
                        <a:gd name="T37" fmla="*/ 316 h 351"/>
                        <a:gd name="T38" fmla="*/ 40 w 456"/>
                        <a:gd name="T39" fmla="*/ 325 h 351"/>
                        <a:gd name="T40" fmla="*/ 60 w 456"/>
                        <a:gd name="T41" fmla="*/ 336 h 351"/>
                        <a:gd name="T42" fmla="*/ 71 w 456"/>
                        <a:gd name="T43" fmla="*/ 335 h 351"/>
                        <a:gd name="T44" fmla="*/ 96 w 456"/>
                        <a:gd name="T45" fmla="*/ 351 h 351"/>
                        <a:gd name="T46" fmla="*/ 111 w 456"/>
                        <a:gd name="T47" fmla="*/ 309 h 351"/>
                        <a:gd name="T48" fmla="*/ 152 w 456"/>
                        <a:gd name="T49" fmla="*/ 291 h 351"/>
                        <a:gd name="T50" fmla="*/ 183 w 456"/>
                        <a:gd name="T51" fmla="*/ 302 h 351"/>
                        <a:gd name="T52" fmla="*/ 214 w 456"/>
                        <a:gd name="T53" fmla="*/ 309 h 351"/>
                        <a:gd name="T54" fmla="*/ 246 w 456"/>
                        <a:gd name="T55" fmla="*/ 316 h 351"/>
                        <a:gd name="T56" fmla="*/ 281 w 456"/>
                        <a:gd name="T57" fmla="*/ 316 h 351"/>
                        <a:gd name="T58" fmla="*/ 318 w 456"/>
                        <a:gd name="T59" fmla="*/ 304 h 351"/>
                        <a:gd name="T60" fmla="*/ 355 w 456"/>
                        <a:gd name="T61" fmla="*/ 312 h 351"/>
                        <a:gd name="T62" fmla="*/ 388 w 456"/>
                        <a:gd name="T63" fmla="*/ 2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6" h="351">
                          <a:moveTo>
                            <a:pt x="388" y="272"/>
                          </a:moveTo>
                          <a:cubicBezTo>
                            <a:pt x="392" y="263"/>
                            <a:pt x="398" y="257"/>
                            <a:pt x="403" y="249"/>
                          </a:cubicBezTo>
                          <a:cubicBezTo>
                            <a:pt x="408" y="240"/>
                            <a:pt x="413" y="233"/>
                            <a:pt x="420" y="226"/>
                          </a:cubicBezTo>
                          <a:cubicBezTo>
                            <a:pt x="427" y="218"/>
                            <a:pt x="435" y="212"/>
                            <a:pt x="440" y="204"/>
                          </a:cubicBezTo>
                          <a:cubicBezTo>
                            <a:pt x="445" y="196"/>
                            <a:pt x="444" y="186"/>
                            <a:pt x="444" y="178"/>
                          </a:cubicBezTo>
                          <a:cubicBezTo>
                            <a:pt x="445" y="160"/>
                            <a:pt x="448" y="143"/>
                            <a:pt x="449" y="126"/>
                          </a:cubicBezTo>
                          <a:cubicBezTo>
                            <a:pt x="450" y="121"/>
                            <a:pt x="449" y="117"/>
                            <a:pt x="450" y="113"/>
                          </a:cubicBezTo>
                          <a:cubicBezTo>
                            <a:pt x="451" y="109"/>
                            <a:pt x="455" y="105"/>
                            <a:pt x="455" y="101"/>
                          </a:cubicBezTo>
                          <a:cubicBezTo>
                            <a:pt x="456" y="97"/>
                            <a:pt x="451" y="95"/>
                            <a:pt x="448" y="92"/>
                          </a:cubicBezTo>
                          <a:cubicBezTo>
                            <a:pt x="445" y="88"/>
                            <a:pt x="445" y="84"/>
                            <a:pt x="445" y="80"/>
                          </a:cubicBezTo>
                          <a:cubicBezTo>
                            <a:pt x="444" y="74"/>
                            <a:pt x="439" y="72"/>
                            <a:pt x="436" y="67"/>
                          </a:cubicBezTo>
                          <a:cubicBezTo>
                            <a:pt x="434" y="62"/>
                            <a:pt x="434" y="57"/>
                            <a:pt x="434" y="52"/>
                          </a:cubicBezTo>
                          <a:cubicBezTo>
                            <a:pt x="434" y="41"/>
                            <a:pt x="434" y="30"/>
                            <a:pt x="431" y="20"/>
                          </a:cubicBezTo>
                          <a:cubicBezTo>
                            <a:pt x="425" y="23"/>
                            <a:pt x="419" y="26"/>
                            <a:pt x="413" y="28"/>
                          </a:cubicBezTo>
                          <a:cubicBezTo>
                            <a:pt x="406" y="30"/>
                            <a:pt x="404" y="24"/>
                            <a:pt x="400" y="21"/>
                          </a:cubicBezTo>
                          <a:cubicBezTo>
                            <a:pt x="387" y="9"/>
                            <a:pt x="371" y="8"/>
                            <a:pt x="356" y="5"/>
                          </a:cubicBezTo>
                          <a:cubicBezTo>
                            <a:pt x="352" y="4"/>
                            <a:pt x="345" y="0"/>
                            <a:pt x="341" y="1"/>
                          </a:cubicBezTo>
                          <a:cubicBezTo>
                            <a:pt x="339" y="2"/>
                            <a:pt x="338" y="4"/>
                            <a:pt x="336" y="5"/>
                          </a:cubicBezTo>
                          <a:cubicBezTo>
                            <a:pt x="330" y="8"/>
                            <a:pt x="324" y="12"/>
                            <a:pt x="318" y="16"/>
                          </a:cubicBezTo>
                          <a:cubicBezTo>
                            <a:pt x="287" y="35"/>
                            <a:pt x="255" y="55"/>
                            <a:pt x="224" y="74"/>
                          </a:cubicBezTo>
                          <a:cubicBezTo>
                            <a:pt x="206" y="86"/>
                            <a:pt x="190" y="101"/>
                            <a:pt x="175" y="115"/>
                          </a:cubicBezTo>
                          <a:cubicBezTo>
                            <a:pt x="165" y="124"/>
                            <a:pt x="152" y="128"/>
                            <a:pt x="138" y="131"/>
                          </a:cubicBezTo>
                          <a:cubicBezTo>
                            <a:pt x="135" y="132"/>
                            <a:pt x="132" y="133"/>
                            <a:pt x="128" y="134"/>
                          </a:cubicBezTo>
                          <a:cubicBezTo>
                            <a:pt x="126" y="135"/>
                            <a:pt x="122" y="135"/>
                            <a:pt x="120" y="136"/>
                          </a:cubicBezTo>
                          <a:cubicBezTo>
                            <a:pt x="118" y="137"/>
                            <a:pt x="118" y="137"/>
                            <a:pt x="118" y="139"/>
                          </a:cubicBezTo>
                          <a:cubicBezTo>
                            <a:pt x="118" y="141"/>
                            <a:pt x="118" y="143"/>
                            <a:pt x="118" y="146"/>
                          </a:cubicBezTo>
                          <a:cubicBezTo>
                            <a:pt x="118" y="170"/>
                            <a:pt x="118" y="194"/>
                            <a:pt x="115" y="218"/>
                          </a:cubicBezTo>
                          <a:cubicBezTo>
                            <a:pt x="114" y="226"/>
                            <a:pt x="111" y="231"/>
                            <a:pt x="107" y="237"/>
                          </a:cubicBezTo>
                          <a:cubicBezTo>
                            <a:pt x="103" y="242"/>
                            <a:pt x="98" y="249"/>
                            <a:pt x="91" y="250"/>
                          </a:cubicBezTo>
                          <a:cubicBezTo>
                            <a:pt x="85" y="251"/>
                            <a:pt x="79" y="250"/>
                            <a:pt x="73" y="250"/>
                          </a:cubicBezTo>
                          <a:cubicBezTo>
                            <a:pt x="65" y="251"/>
                            <a:pt x="56" y="251"/>
                            <a:pt x="48" y="251"/>
                          </a:cubicBezTo>
                          <a:cubicBezTo>
                            <a:pt x="33" y="251"/>
                            <a:pt x="19" y="253"/>
                            <a:pt x="5" y="260"/>
                          </a:cubicBezTo>
                          <a:cubicBezTo>
                            <a:pt x="4" y="261"/>
                            <a:pt x="1" y="262"/>
                            <a:pt x="1" y="264"/>
                          </a:cubicBezTo>
                          <a:cubicBezTo>
                            <a:pt x="0" y="268"/>
                            <a:pt x="2" y="273"/>
                            <a:pt x="3" y="276"/>
                          </a:cubicBezTo>
                          <a:cubicBezTo>
                            <a:pt x="7" y="281"/>
                            <a:pt x="8" y="286"/>
                            <a:pt x="10" y="292"/>
                          </a:cubicBezTo>
                          <a:cubicBezTo>
                            <a:pt x="13" y="299"/>
                            <a:pt x="20" y="297"/>
                            <a:pt x="25" y="301"/>
                          </a:cubicBezTo>
                          <a:cubicBezTo>
                            <a:pt x="27" y="304"/>
                            <a:pt x="28" y="306"/>
                            <a:pt x="26" y="309"/>
                          </a:cubicBezTo>
                          <a:cubicBezTo>
                            <a:pt x="24" y="312"/>
                            <a:pt x="23" y="313"/>
                            <a:pt x="26" y="316"/>
                          </a:cubicBezTo>
                          <a:cubicBezTo>
                            <a:pt x="28" y="319"/>
                            <a:pt x="31" y="320"/>
                            <a:pt x="34" y="321"/>
                          </a:cubicBezTo>
                          <a:cubicBezTo>
                            <a:pt x="36" y="323"/>
                            <a:pt x="38" y="325"/>
                            <a:pt x="40" y="325"/>
                          </a:cubicBezTo>
                          <a:cubicBezTo>
                            <a:pt x="46" y="327"/>
                            <a:pt x="54" y="323"/>
                            <a:pt x="58" y="327"/>
                          </a:cubicBezTo>
                          <a:cubicBezTo>
                            <a:pt x="60" y="329"/>
                            <a:pt x="60" y="333"/>
                            <a:pt x="60" y="336"/>
                          </a:cubicBezTo>
                          <a:cubicBezTo>
                            <a:pt x="59" y="338"/>
                            <a:pt x="56" y="339"/>
                            <a:pt x="57" y="341"/>
                          </a:cubicBezTo>
                          <a:cubicBezTo>
                            <a:pt x="62" y="339"/>
                            <a:pt x="67" y="336"/>
                            <a:pt x="71" y="335"/>
                          </a:cubicBezTo>
                          <a:cubicBezTo>
                            <a:pt x="75" y="334"/>
                            <a:pt x="77" y="336"/>
                            <a:pt x="80" y="338"/>
                          </a:cubicBezTo>
                          <a:cubicBezTo>
                            <a:pt x="85" y="343"/>
                            <a:pt x="90" y="347"/>
                            <a:pt x="96" y="351"/>
                          </a:cubicBezTo>
                          <a:cubicBezTo>
                            <a:pt x="98" y="341"/>
                            <a:pt x="98" y="329"/>
                            <a:pt x="105" y="321"/>
                          </a:cubicBezTo>
                          <a:cubicBezTo>
                            <a:pt x="109" y="317"/>
                            <a:pt x="111" y="315"/>
                            <a:pt x="111" y="309"/>
                          </a:cubicBezTo>
                          <a:cubicBezTo>
                            <a:pt x="111" y="305"/>
                            <a:pt x="112" y="303"/>
                            <a:pt x="116" y="300"/>
                          </a:cubicBezTo>
                          <a:cubicBezTo>
                            <a:pt x="126" y="293"/>
                            <a:pt x="139" y="291"/>
                            <a:pt x="152" y="291"/>
                          </a:cubicBezTo>
                          <a:cubicBezTo>
                            <a:pt x="157" y="290"/>
                            <a:pt x="163" y="290"/>
                            <a:pt x="168" y="292"/>
                          </a:cubicBezTo>
                          <a:cubicBezTo>
                            <a:pt x="174" y="294"/>
                            <a:pt x="179" y="298"/>
                            <a:pt x="183" y="302"/>
                          </a:cubicBezTo>
                          <a:cubicBezTo>
                            <a:pt x="187" y="306"/>
                            <a:pt x="192" y="313"/>
                            <a:pt x="198" y="314"/>
                          </a:cubicBezTo>
                          <a:cubicBezTo>
                            <a:pt x="204" y="314"/>
                            <a:pt x="208" y="310"/>
                            <a:pt x="214" y="309"/>
                          </a:cubicBezTo>
                          <a:cubicBezTo>
                            <a:pt x="220" y="307"/>
                            <a:pt x="227" y="308"/>
                            <a:pt x="232" y="310"/>
                          </a:cubicBezTo>
                          <a:cubicBezTo>
                            <a:pt x="237" y="311"/>
                            <a:pt x="242" y="314"/>
                            <a:pt x="246" y="316"/>
                          </a:cubicBezTo>
                          <a:cubicBezTo>
                            <a:pt x="251" y="318"/>
                            <a:pt x="257" y="320"/>
                            <a:pt x="263" y="320"/>
                          </a:cubicBezTo>
                          <a:cubicBezTo>
                            <a:pt x="270" y="321"/>
                            <a:pt x="275" y="319"/>
                            <a:pt x="281" y="316"/>
                          </a:cubicBezTo>
                          <a:cubicBezTo>
                            <a:pt x="286" y="312"/>
                            <a:pt x="292" y="308"/>
                            <a:pt x="298" y="307"/>
                          </a:cubicBezTo>
                          <a:cubicBezTo>
                            <a:pt x="305" y="305"/>
                            <a:pt x="312" y="304"/>
                            <a:pt x="318" y="304"/>
                          </a:cubicBezTo>
                          <a:cubicBezTo>
                            <a:pt x="325" y="304"/>
                            <a:pt x="331" y="305"/>
                            <a:pt x="337" y="308"/>
                          </a:cubicBezTo>
                          <a:cubicBezTo>
                            <a:pt x="343" y="311"/>
                            <a:pt x="350" y="315"/>
                            <a:pt x="355" y="312"/>
                          </a:cubicBezTo>
                          <a:cubicBezTo>
                            <a:pt x="366" y="305"/>
                            <a:pt x="375" y="297"/>
                            <a:pt x="388" y="296"/>
                          </a:cubicBezTo>
                          <a:cubicBezTo>
                            <a:pt x="386" y="287"/>
                            <a:pt x="383" y="280"/>
                            <a:pt x="388" y="272"/>
                          </a:cubicBezTo>
                          <a:cubicBezTo>
                            <a:pt x="388" y="272"/>
                            <a:pt x="389" y="270"/>
                            <a:pt x="388" y="27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9" name="Freeform 864">
                      <a:extLst>
                        <a:ext uri="{FF2B5EF4-FFF2-40B4-BE49-F238E27FC236}">
                          <a16:creationId xmlns:a16="http://schemas.microsoft.com/office/drawing/2014/main" id="{962F59EB-511F-4D67-991F-B1F27EEDF381}"/>
                        </a:ext>
                      </a:extLst>
                    </p:cNvPr>
                    <p:cNvSpPr>
                      <a:spLocks/>
                    </p:cNvSpPr>
                    <p:nvPr/>
                  </p:nvSpPr>
                  <p:spPr bwMode="auto">
                    <a:xfrm>
                      <a:off x="6160935" y="4028184"/>
                      <a:ext cx="3175" cy="3175"/>
                    </a:xfrm>
                    <a:custGeom>
                      <a:avLst/>
                      <a:gdLst>
                        <a:gd name="T0" fmla="*/ 3 w 3"/>
                        <a:gd name="T1" fmla="*/ 3 h 3"/>
                        <a:gd name="T2" fmla="*/ 3 w 3"/>
                        <a:gd name="T3" fmla="*/ 3 h 3"/>
                        <a:gd name="T4" fmla="*/ 3 w 3"/>
                        <a:gd name="T5" fmla="*/ 3 h 3"/>
                      </a:gdLst>
                      <a:ahLst/>
                      <a:cxnLst>
                        <a:cxn ang="0">
                          <a:pos x="T0" y="T1"/>
                        </a:cxn>
                        <a:cxn ang="0">
                          <a:pos x="T2" y="T3"/>
                        </a:cxn>
                        <a:cxn ang="0">
                          <a:pos x="T4" y="T5"/>
                        </a:cxn>
                      </a:cxnLst>
                      <a:rect l="0" t="0" r="r" b="b"/>
                      <a:pathLst>
                        <a:path w="3" h="3">
                          <a:moveTo>
                            <a:pt x="3" y="3"/>
                          </a:moveTo>
                          <a:cubicBezTo>
                            <a:pt x="3" y="3"/>
                            <a:pt x="3" y="3"/>
                            <a:pt x="3" y="3"/>
                          </a:cubicBezTo>
                          <a:cubicBezTo>
                            <a:pt x="0" y="0"/>
                            <a:pt x="3" y="3"/>
                            <a:pt x="3"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0" name="Freeform 865">
                      <a:extLst>
                        <a:ext uri="{FF2B5EF4-FFF2-40B4-BE49-F238E27FC236}">
                          <a16:creationId xmlns:a16="http://schemas.microsoft.com/office/drawing/2014/main" id="{7B20EA93-A34B-474D-945F-8D3984E43B1D}"/>
                        </a:ext>
                      </a:extLst>
                    </p:cNvPr>
                    <p:cNvSpPr>
                      <a:spLocks/>
                    </p:cNvSpPr>
                    <p:nvPr/>
                  </p:nvSpPr>
                  <p:spPr bwMode="auto">
                    <a:xfrm>
                      <a:off x="6152998" y="3709093"/>
                      <a:ext cx="327026" cy="504831"/>
                    </a:xfrm>
                    <a:custGeom>
                      <a:avLst/>
                      <a:gdLst>
                        <a:gd name="T0" fmla="*/ 31 w 304"/>
                        <a:gd name="T1" fmla="*/ 406 h 474"/>
                        <a:gd name="T2" fmla="*/ 34 w 304"/>
                        <a:gd name="T3" fmla="*/ 429 h 474"/>
                        <a:gd name="T4" fmla="*/ 60 w 304"/>
                        <a:gd name="T5" fmla="*/ 469 h 474"/>
                        <a:gd name="T6" fmla="*/ 75 w 304"/>
                        <a:gd name="T7" fmla="*/ 469 h 474"/>
                        <a:gd name="T8" fmla="*/ 108 w 304"/>
                        <a:gd name="T9" fmla="*/ 464 h 474"/>
                        <a:gd name="T10" fmla="*/ 144 w 304"/>
                        <a:gd name="T11" fmla="*/ 457 h 474"/>
                        <a:gd name="T12" fmla="*/ 157 w 304"/>
                        <a:gd name="T13" fmla="*/ 443 h 474"/>
                        <a:gd name="T14" fmla="*/ 172 w 304"/>
                        <a:gd name="T15" fmla="*/ 429 h 474"/>
                        <a:gd name="T16" fmla="*/ 224 w 304"/>
                        <a:gd name="T17" fmla="*/ 401 h 474"/>
                        <a:gd name="T18" fmla="*/ 240 w 304"/>
                        <a:gd name="T19" fmla="*/ 380 h 474"/>
                        <a:gd name="T20" fmla="*/ 266 w 304"/>
                        <a:gd name="T21" fmla="*/ 372 h 474"/>
                        <a:gd name="T22" fmla="*/ 271 w 304"/>
                        <a:gd name="T23" fmla="*/ 370 h 474"/>
                        <a:gd name="T24" fmla="*/ 262 w 304"/>
                        <a:gd name="T25" fmla="*/ 355 h 474"/>
                        <a:gd name="T26" fmla="*/ 258 w 304"/>
                        <a:gd name="T27" fmla="*/ 339 h 474"/>
                        <a:gd name="T28" fmla="*/ 242 w 304"/>
                        <a:gd name="T29" fmla="*/ 325 h 474"/>
                        <a:gd name="T30" fmla="*/ 253 w 304"/>
                        <a:gd name="T31" fmla="*/ 301 h 474"/>
                        <a:gd name="T32" fmla="*/ 257 w 304"/>
                        <a:gd name="T33" fmla="*/ 281 h 474"/>
                        <a:gd name="T34" fmla="*/ 266 w 304"/>
                        <a:gd name="T35" fmla="*/ 260 h 474"/>
                        <a:gd name="T36" fmla="*/ 277 w 304"/>
                        <a:gd name="T37" fmla="*/ 232 h 474"/>
                        <a:gd name="T38" fmla="*/ 302 w 304"/>
                        <a:gd name="T39" fmla="*/ 224 h 474"/>
                        <a:gd name="T40" fmla="*/ 302 w 304"/>
                        <a:gd name="T41" fmla="*/ 170 h 474"/>
                        <a:gd name="T42" fmla="*/ 300 w 304"/>
                        <a:gd name="T43" fmla="*/ 117 h 474"/>
                        <a:gd name="T44" fmla="*/ 257 w 304"/>
                        <a:gd name="T45" fmla="*/ 95 h 474"/>
                        <a:gd name="T46" fmla="*/ 80 w 304"/>
                        <a:gd name="T47" fmla="*/ 4 h 474"/>
                        <a:gd name="T48" fmla="*/ 54 w 304"/>
                        <a:gd name="T49" fmla="*/ 9 h 474"/>
                        <a:gd name="T50" fmla="*/ 47 w 304"/>
                        <a:gd name="T51" fmla="*/ 15 h 474"/>
                        <a:gd name="T52" fmla="*/ 50 w 304"/>
                        <a:gd name="T53" fmla="*/ 52 h 474"/>
                        <a:gd name="T54" fmla="*/ 60 w 304"/>
                        <a:gd name="T55" fmla="*/ 71 h 474"/>
                        <a:gd name="T56" fmla="*/ 68 w 304"/>
                        <a:gd name="T57" fmla="*/ 89 h 474"/>
                        <a:gd name="T58" fmla="*/ 64 w 304"/>
                        <a:gd name="T59" fmla="*/ 125 h 474"/>
                        <a:gd name="T60" fmla="*/ 59 w 304"/>
                        <a:gd name="T61" fmla="*/ 188 h 474"/>
                        <a:gd name="T62" fmla="*/ 20 w 304"/>
                        <a:gd name="T63" fmla="*/ 242 h 474"/>
                        <a:gd name="T64" fmla="*/ 1 w 304"/>
                        <a:gd name="T65" fmla="*/ 273 h 474"/>
                        <a:gd name="T66" fmla="*/ 10 w 304"/>
                        <a:gd name="T67" fmla="*/ 302 h 474"/>
                        <a:gd name="T68" fmla="*/ 16 w 304"/>
                        <a:gd name="T69" fmla="*/ 310 h 474"/>
                        <a:gd name="T70" fmla="*/ 39 w 304"/>
                        <a:gd name="T71" fmla="*/ 321 h 474"/>
                        <a:gd name="T72" fmla="*/ 50 w 304"/>
                        <a:gd name="T73" fmla="*/ 351 h 474"/>
                        <a:gd name="T74" fmla="*/ 57 w 304"/>
                        <a:gd name="T75" fmla="*/ 39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74">
                          <a:moveTo>
                            <a:pt x="57" y="406"/>
                          </a:moveTo>
                          <a:cubicBezTo>
                            <a:pt x="48" y="408"/>
                            <a:pt x="40" y="408"/>
                            <a:pt x="31" y="406"/>
                          </a:cubicBezTo>
                          <a:cubicBezTo>
                            <a:pt x="26" y="405"/>
                            <a:pt x="15" y="405"/>
                            <a:pt x="19" y="413"/>
                          </a:cubicBezTo>
                          <a:cubicBezTo>
                            <a:pt x="22" y="420"/>
                            <a:pt x="29" y="424"/>
                            <a:pt x="34" y="429"/>
                          </a:cubicBezTo>
                          <a:cubicBezTo>
                            <a:pt x="44" y="439"/>
                            <a:pt x="55" y="452"/>
                            <a:pt x="59" y="465"/>
                          </a:cubicBezTo>
                          <a:cubicBezTo>
                            <a:pt x="60" y="466"/>
                            <a:pt x="60" y="468"/>
                            <a:pt x="60" y="469"/>
                          </a:cubicBezTo>
                          <a:cubicBezTo>
                            <a:pt x="61" y="470"/>
                            <a:pt x="60" y="470"/>
                            <a:pt x="62" y="470"/>
                          </a:cubicBezTo>
                          <a:cubicBezTo>
                            <a:pt x="65" y="471"/>
                            <a:pt x="72" y="469"/>
                            <a:pt x="75" y="469"/>
                          </a:cubicBezTo>
                          <a:cubicBezTo>
                            <a:pt x="81" y="468"/>
                            <a:pt x="86" y="463"/>
                            <a:pt x="91" y="468"/>
                          </a:cubicBezTo>
                          <a:cubicBezTo>
                            <a:pt x="97" y="474"/>
                            <a:pt x="102" y="467"/>
                            <a:pt x="108" y="464"/>
                          </a:cubicBezTo>
                          <a:cubicBezTo>
                            <a:pt x="115" y="460"/>
                            <a:pt x="123" y="458"/>
                            <a:pt x="131" y="458"/>
                          </a:cubicBezTo>
                          <a:cubicBezTo>
                            <a:pt x="135" y="458"/>
                            <a:pt x="140" y="459"/>
                            <a:pt x="144" y="457"/>
                          </a:cubicBezTo>
                          <a:cubicBezTo>
                            <a:pt x="147" y="456"/>
                            <a:pt x="149" y="453"/>
                            <a:pt x="152" y="450"/>
                          </a:cubicBezTo>
                          <a:cubicBezTo>
                            <a:pt x="153" y="448"/>
                            <a:pt x="157" y="446"/>
                            <a:pt x="157" y="443"/>
                          </a:cubicBezTo>
                          <a:cubicBezTo>
                            <a:pt x="157" y="440"/>
                            <a:pt x="155" y="437"/>
                            <a:pt x="156" y="434"/>
                          </a:cubicBezTo>
                          <a:cubicBezTo>
                            <a:pt x="157" y="428"/>
                            <a:pt x="167" y="429"/>
                            <a:pt x="172" y="429"/>
                          </a:cubicBezTo>
                          <a:cubicBezTo>
                            <a:pt x="180" y="429"/>
                            <a:pt x="189" y="429"/>
                            <a:pt x="196" y="426"/>
                          </a:cubicBezTo>
                          <a:cubicBezTo>
                            <a:pt x="208" y="421"/>
                            <a:pt x="216" y="410"/>
                            <a:pt x="224" y="401"/>
                          </a:cubicBezTo>
                          <a:cubicBezTo>
                            <a:pt x="228" y="397"/>
                            <a:pt x="234" y="393"/>
                            <a:pt x="235" y="388"/>
                          </a:cubicBezTo>
                          <a:cubicBezTo>
                            <a:pt x="236" y="384"/>
                            <a:pt x="236" y="383"/>
                            <a:pt x="240" y="380"/>
                          </a:cubicBezTo>
                          <a:cubicBezTo>
                            <a:pt x="243" y="378"/>
                            <a:pt x="247" y="376"/>
                            <a:pt x="250" y="374"/>
                          </a:cubicBezTo>
                          <a:cubicBezTo>
                            <a:pt x="256" y="372"/>
                            <a:pt x="260" y="372"/>
                            <a:pt x="266" y="372"/>
                          </a:cubicBezTo>
                          <a:cubicBezTo>
                            <a:pt x="267" y="372"/>
                            <a:pt x="269" y="372"/>
                            <a:pt x="270" y="372"/>
                          </a:cubicBezTo>
                          <a:cubicBezTo>
                            <a:pt x="272" y="372"/>
                            <a:pt x="271" y="372"/>
                            <a:pt x="271" y="370"/>
                          </a:cubicBezTo>
                          <a:cubicBezTo>
                            <a:pt x="273" y="367"/>
                            <a:pt x="272" y="364"/>
                            <a:pt x="269" y="361"/>
                          </a:cubicBezTo>
                          <a:cubicBezTo>
                            <a:pt x="267" y="359"/>
                            <a:pt x="263" y="359"/>
                            <a:pt x="262" y="355"/>
                          </a:cubicBezTo>
                          <a:cubicBezTo>
                            <a:pt x="261" y="352"/>
                            <a:pt x="264" y="347"/>
                            <a:pt x="263" y="344"/>
                          </a:cubicBezTo>
                          <a:cubicBezTo>
                            <a:pt x="262" y="341"/>
                            <a:pt x="260" y="341"/>
                            <a:pt x="258" y="339"/>
                          </a:cubicBezTo>
                          <a:cubicBezTo>
                            <a:pt x="255" y="337"/>
                            <a:pt x="255" y="334"/>
                            <a:pt x="255" y="330"/>
                          </a:cubicBezTo>
                          <a:cubicBezTo>
                            <a:pt x="255" y="321"/>
                            <a:pt x="247" y="328"/>
                            <a:pt x="242" y="325"/>
                          </a:cubicBezTo>
                          <a:cubicBezTo>
                            <a:pt x="236" y="320"/>
                            <a:pt x="244" y="311"/>
                            <a:pt x="248" y="307"/>
                          </a:cubicBezTo>
                          <a:cubicBezTo>
                            <a:pt x="250" y="305"/>
                            <a:pt x="253" y="304"/>
                            <a:pt x="253" y="301"/>
                          </a:cubicBezTo>
                          <a:cubicBezTo>
                            <a:pt x="253" y="297"/>
                            <a:pt x="249" y="295"/>
                            <a:pt x="248" y="291"/>
                          </a:cubicBezTo>
                          <a:cubicBezTo>
                            <a:pt x="246" y="285"/>
                            <a:pt x="253" y="283"/>
                            <a:pt x="257" y="281"/>
                          </a:cubicBezTo>
                          <a:cubicBezTo>
                            <a:pt x="264" y="277"/>
                            <a:pt x="251" y="269"/>
                            <a:pt x="257" y="264"/>
                          </a:cubicBezTo>
                          <a:cubicBezTo>
                            <a:pt x="260" y="262"/>
                            <a:pt x="264" y="262"/>
                            <a:pt x="266" y="260"/>
                          </a:cubicBezTo>
                          <a:cubicBezTo>
                            <a:pt x="268" y="258"/>
                            <a:pt x="268" y="254"/>
                            <a:pt x="269" y="251"/>
                          </a:cubicBezTo>
                          <a:cubicBezTo>
                            <a:pt x="270" y="243"/>
                            <a:pt x="271" y="236"/>
                            <a:pt x="277" y="232"/>
                          </a:cubicBezTo>
                          <a:cubicBezTo>
                            <a:pt x="283" y="229"/>
                            <a:pt x="292" y="231"/>
                            <a:pt x="298" y="231"/>
                          </a:cubicBezTo>
                          <a:cubicBezTo>
                            <a:pt x="304" y="231"/>
                            <a:pt x="303" y="229"/>
                            <a:pt x="302" y="224"/>
                          </a:cubicBezTo>
                          <a:cubicBezTo>
                            <a:pt x="302" y="220"/>
                            <a:pt x="302" y="216"/>
                            <a:pt x="302" y="212"/>
                          </a:cubicBezTo>
                          <a:cubicBezTo>
                            <a:pt x="302" y="198"/>
                            <a:pt x="302" y="184"/>
                            <a:pt x="302" y="170"/>
                          </a:cubicBezTo>
                          <a:cubicBezTo>
                            <a:pt x="302" y="154"/>
                            <a:pt x="302" y="138"/>
                            <a:pt x="302" y="123"/>
                          </a:cubicBezTo>
                          <a:cubicBezTo>
                            <a:pt x="302" y="119"/>
                            <a:pt x="303" y="118"/>
                            <a:pt x="300" y="117"/>
                          </a:cubicBezTo>
                          <a:cubicBezTo>
                            <a:pt x="298" y="116"/>
                            <a:pt x="296" y="115"/>
                            <a:pt x="294" y="114"/>
                          </a:cubicBezTo>
                          <a:cubicBezTo>
                            <a:pt x="282" y="108"/>
                            <a:pt x="270" y="101"/>
                            <a:pt x="257" y="95"/>
                          </a:cubicBezTo>
                          <a:cubicBezTo>
                            <a:pt x="221" y="76"/>
                            <a:pt x="185" y="58"/>
                            <a:pt x="149" y="39"/>
                          </a:cubicBezTo>
                          <a:cubicBezTo>
                            <a:pt x="126" y="27"/>
                            <a:pt x="103" y="16"/>
                            <a:pt x="80" y="4"/>
                          </a:cubicBezTo>
                          <a:cubicBezTo>
                            <a:pt x="77" y="2"/>
                            <a:pt x="74" y="0"/>
                            <a:pt x="71" y="1"/>
                          </a:cubicBezTo>
                          <a:cubicBezTo>
                            <a:pt x="65" y="3"/>
                            <a:pt x="59" y="7"/>
                            <a:pt x="54" y="9"/>
                          </a:cubicBezTo>
                          <a:cubicBezTo>
                            <a:pt x="52" y="10"/>
                            <a:pt x="50" y="11"/>
                            <a:pt x="48" y="12"/>
                          </a:cubicBezTo>
                          <a:cubicBezTo>
                            <a:pt x="46" y="13"/>
                            <a:pt x="46" y="13"/>
                            <a:pt x="47" y="15"/>
                          </a:cubicBezTo>
                          <a:cubicBezTo>
                            <a:pt x="47" y="19"/>
                            <a:pt x="49" y="23"/>
                            <a:pt x="49" y="27"/>
                          </a:cubicBezTo>
                          <a:cubicBezTo>
                            <a:pt x="50" y="35"/>
                            <a:pt x="50" y="44"/>
                            <a:pt x="50" y="52"/>
                          </a:cubicBezTo>
                          <a:cubicBezTo>
                            <a:pt x="50" y="56"/>
                            <a:pt x="50" y="59"/>
                            <a:pt x="53" y="62"/>
                          </a:cubicBezTo>
                          <a:cubicBezTo>
                            <a:pt x="55" y="65"/>
                            <a:pt x="59" y="68"/>
                            <a:pt x="60" y="71"/>
                          </a:cubicBezTo>
                          <a:cubicBezTo>
                            <a:pt x="61" y="74"/>
                            <a:pt x="61" y="77"/>
                            <a:pt x="61" y="79"/>
                          </a:cubicBezTo>
                          <a:cubicBezTo>
                            <a:pt x="62" y="84"/>
                            <a:pt x="65" y="86"/>
                            <a:pt x="68" y="89"/>
                          </a:cubicBezTo>
                          <a:cubicBezTo>
                            <a:pt x="73" y="94"/>
                            <a:pt x="70" y="99"/>
                            <a:pt x="67" y="105"/>
                          </a:cubicBezTo>
                          <a:cubicBezTo>
                            <a:pt x="64" y="111"/>
                            <a:pt x="65" y="118"/>
                            <a:pt x="64" y="125"/>
                          </a:cubicBezTo>
                          <a:cubicBezTo>
                            <a:pt x="63" y="138"/>
                            <a:pt x="61" y="152"/>
                            <a:pt x="60" y="165"/>
                          </a:cubicBezTo>
                          <a:cubicBezTo>
                            <a:pt x="60" y="173"/>
                            <a:pt x="59" y="180"/>
                            <a:pt x="59" y="188"/>
                          </a:cubicBezTo>
                          <a:cubicBezTo>
                            <a:pt x="59" y="195"/>
                            <a:pt x="56" y="201"/>
                            <a:pt x="51" y="206"/>
                          </a:cubicBezTo>
                          <a:cubicBezTo>
                            <a:pt x="40" y="217"/>
                            <a:pt x="29" y="229"/>
                            <a:pt x="20" y="242"/>
                          </a:cubicBezTo>
                          <a:cubicBezTo>
                            <a:pt x="17" y="248"/>
                            <a:pt x="13" y="253"/>
                            <a:pt x="9" y="259"/>
                          </a:cubicBezTo>
                          <a:cubicBezTo>
                            <a:pt x="6" y="263"/>
                            <a:pt x="2" y="268"/>
                            <a:pt x="1" y="273"/>
                          </a:cubicBezTo>
                          <a:cubicBezTo>
                            <a:pt x="0" y="278"/>
                            <a:pt x="2" y="285"/>
                            <a:pt x="4" y="290"/>
                          </a:cubicBezTo>
                          <a:cubicBezTo>
                            <a:pt x="5" y="295"/>
                            <a:pt x="7" y="299"/>
                            <a:pt x="10" y="302"/>
                          </a:cubicBezTo>
                          <a:cubicBezTo>
                            <a:pt x="10" y="302"/>
                            <a:pt x="10" y="302"/>
                            <a:pt x="10" y="302"/>
                          </a:cubicBezTo>
                          <a:cubicBezTo>
                            <a:pt x="12" y="304"/>
                            <a:pt x="14" y="309"/>
                            <a:pt x="16" y="310"/>
                          </a:cubicBezTo>
                          <a:cubicBezTo>
                            <a:pt x="17" y="310"/>
                            <a:pt x="20" y="309"/>
                            <a:pt x="22" y="309"/>
                          </a:cubicBezTo>
                          <a:cubicBezTo>
                            <a:pt x="29" y="309"/>
                            <a:pt x="36" y="315"/>
                            <a:pt x="39" y="321"/>
                          </a:cubicBezTo>
                          <a:cubicBezTo>
                            <a:pt x="41" y="325"/>
                            <a:pt x="41" y="330"/>
                            <a:pt x="43" y="334"/>
                          </a:cubicBezTo>
                          <a:cubicBezTo>
                            <a:pt x="45" y="339"/>
                            <a:pt x="50" y="345"/>
                            <a:pt x="50" y="351"/>
                          </a:cubicBezTo>
                          <a:cubicBezTo>
                            <a:pt x="50" y="358"/>
                            <a:pt x="46" y="365"/>
                            <a:pt x="47" y="372"/>
                          </a:cubicBezTo>
                          <a:cubicBezTo>
                            <a:pt x="49" y="381"/>
                            <a:pt x="51" y="387"/>
                            <a:pt x="57" y="394"/>
                          </a:cubicBezTo>
                          <a:cubicBezTo>
                            <a:pt x="60" y="398"/>
                            <a:pt x="64" y="404"/>
                            <a:pt x="57" y="40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1" name="Rectangle 900">
                      <a:extLst>
                        <a:ext uri="{FF2B5EF4-FFF2-40B4-BE49-F238E27FC236}">
                          <a16:creationId xmlns:a16="http://schemas.microsoft.com/office/drawing/2014/main" id="{8A8BBC7F-3089-4E7D-ABB7-7B5CB17D6DCB}"/>
                        </a:ext>
                      </a:extLst>
                    </p:cNvPr>
                    <p:cNvSpPr>
                      <a:spLocks noChangeArrowheads="1"/>
                    </p:cNvSpPr>
                    <p:nvPr/>
                  </p:nvSpPr>
                  <p:spPr bwMode="auto">
                    <a:xfrm>
                      <a:off x="5989485" y="3397939"/>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2" name="Freeform 901">
                      <a:extLst>
                        <a:ext uri="{FF2B5EF4-FFF2-40B4-BE49-F238E27FC236}">
                          <a16:creationId xmlns:a16="http://schemas.microsoft.com/office/drawing/2014/main" id="{E56E5C53-DD24-486D-AD9A-648F4CCDFEFB}"/>
                        </a:ext>
                      </a:extLst>
                    </p:cNvPr>
                    <p:cNvSpPr>
                      <a:spLocks/>
                    </p:cNvSpPr>
                    <p:nvPr/>
                  </p:nvSpPr>
                  <p:spPr bwMode="auto">
                    <a:xfrm>
                      <a:off x="5964085" y="3231250"/>
                      <a:ext cx="123825" cy="244478"/>
                    </a:xfrm>
                    <a:custGeom>
                      <a:avLst/>
                      <a:gdLst>
                        <a:gd name="T0" fmla="*/ 44 w 115"/>
                        <a:gd name="T1" fmla="*/ 174 h 230"/>
                        <a:gd name="T2" fmla="*/ 50 w 115"/>
                        <a:gd name="T3" fmla="*/ 189 h 230"/>
                        <a:gd name="T4" fmla="*/ 60 w 115"/>
                        <a:gd name="T5" fmla="*/ 230 h 230"/>
                        <a:gd name="T6" fmla="*/ 71 w 115"/>
                        <a:gd name="T7" fmla="*/ 223 h 230"/>
                        <a:gd name="T8" fmla="*/ 78 w 115"/>
                        <a:gd name="T9" fmla="*/ 209 h 230"/>
                        <a:gd name="T10" fmla="*/ 78 w 115"/>
                        <a:gd name="T11" fmla="*/ 192 h 230"/>
                        <a:gd name="T12" fmla="*/ 80 w 115"/>
                        <a:gd name="T13" fmla="*/ 182 h 230"/>
                        <a:gd name="T14" fmla="*/ 96 w 115"/>
                        <a:gd name="T15" fmla="*/ 171 h 230"/>
                        <a:gd name="T16" fmla="*/ 106 w 115"/>
                        <a:gd name="T17" fmla="*/ 165 h 230"/>
                        <a:gd name="T18" fmla="*/ 113 w 115"/>
                        <a:gd name="T19" fmla="*/ 160 h 230"/>
                        <a:gd name="T20" fmla="*/ 114 w 115"/>
                        <a:gd name="T21" fmla="*/ 149 h 230"/>
                        <a:gd name="T22" fmla="*/ 115 w 115"/>
                        <a:gd name="T23" fmla="*/ 140 h 230"/>
                        <a:gd name="T24" fmla="*/ 115 w 115"/>
                        <a:gd name="T25" fmla="*/ 137 h 230"/>
                        <a:gd name="T26" fmla="*/ 109 w 115"/>
                        <a:gd name="T27" fmla="*/ 137 h 230"/>
                        <a:gd name="T28" fmla="*/ 102 w 115"/>
                        <a:gd name="T29" fmla="*/ 128 h 230"/>
                        <a:gd name="T30" fmla="*/ 99 w 115"/>
                        <a:gd name="T31" fmla="*/ 125 h 230"/>
                        <a:gd name="T32" fmla="*/ 95 w 115"/>
                        <a:gd name="T33" fmla="*/ 126 h 230"/>
                        <a:gd name="T34" fmla="*/ 92 w 115"/>
                        <a:gd name="T35" fmla="*/ 124 h 230"/>
                        <a:gd name="T36" fmla="*/ 80 w 115"/>
                        <a:gd name="T37" fmla="*/ 119 h 230"/>
                        <a:gd name="T38" fmla="*/ 72 w 115"/>
                        <a:gd name="T39" fmla="*/ 106 h 230"/>
                        <a:gd name="T40" fmla="*/ 81 w 115"/>
                        <a:gd name="T41" fmla="*/ 99 h 230"/>
                        <a:gd name="T42" fmla="*/ 90 w 115"/>
                        <a:gd name="T43" fmla="*/ 88 h 230"/>
                        <a:gd name="T44" fmla="*/ 100 w 115"/>
                        <a:gd name="T45" fmla="*/ 78 h 230"/>
                        <a:gd name="T46" fmla="*/ 105 w 115"/>
                        <a:gd name="T47" fmla="*/ 70 h 230"/>
                        <a:gd name="T48" fmla="*/ 89 w 115"/>
                        <a:gd name="T49" fmla="*/ 48 h 230"/>
                        <a:gd name="T50" fmla="*/ 86 w 115"/>
                        <a:gd name="T51" fmla="*/ 36 h 230"/>
                        <a:gd name="T52" fmla="*/ 92 w 115"/>
                        <a:gd name="T53" fmla="*/ 31 h 230"/>
                        <a:gd name="T54" fmla="*/ 97 w 115"/>
                        <a:gd name="T55" fmla="*/ 25 h 230"/>
                        <a:gd name="T56" fmla="*/ 104 w 115"/>
                        <a:gd name="T57" fmla="*/ 14 h 230"/>
                        <a:gd name="T58" fmla="*/ 94 w 115"/>
                        <a:gd name="T59" fmla="*/ 14 h 230"/>
                        <a:gd name="T60" fmla="*/ 82 w 115"/>
                        <a:gd name="T61" fmla="*/ 21 h 230"/>
                        <a:gd name="T62" fmla="*/ 80 w 115"/>
                        <a:gd name="T63" fmla="*/ 11 h 230"/>
                        <a:gd name="T64" fmla="*/ 76 w 115"/>
                        <a:gd name="T65" fmla="*/ 6 h 230"/>
                        <a:gd name="T66" fmla="*/ 72 w 115"/>
                        <a:gd name="T67" fmla="*/ 2 h 230"/>
                        <a:gd name="T68" fmla="*/ 65 w 115"/>
                        <a:gd name="T69" fmla="*/ 5 h 230"/>
                        <a:gd name="T70" fmla="*/ 62 w 115"/>
                        <a:gd name="T71" fmla="*/ 1 h 230"/>
                        <a:gd name="T72" fmla="*/ 55 w 115"/>
                        <a:gd name="T73" fmla="*/ 3 h 230"/>
                        <a:gd name="T74" fmla="*/ 43 w 115"/>
                        <a:gd name="T75" fmla="*/ 8 h 230"/>
                        <a:gd name="T76" fmla="*/ 36 w 115"/>
                        <a:gd name="T77" fmla="*/ 13 h 230"/>
                        <a:gd name="T78" fmla="*/ 29 w 115"/>
                        <a:gd name="T79" fmla="*/ 17 h 230"/>
                        <a:gd name="T80" fmla="*/ 23 w 115"/>
                        <a:gd name="T81" fmla="*/ 23 h 230"/>
                        <a:gd name="T82" fmla="*/ 23 w 115"/>
                        <a:gd name="T83" fmla="*/ 29 h 230"/>
                        <a:gd name="T84" fmla="*/ 22 w 115"/>
                        <a:gd name="T85" fmla="*/ 41 h 230"/>
                        <a:gd name="T86" fmla="*/ 26 w 115"/>
                        <a:gd name="T87" fmla="*/ 59 h 230"/>
                        <a:gd name="T88" fmla="*/ 13 w 115"/>
                        <a:gd name="T89" fmla="*/ 96 h 230"/>
                        <a:gd name="T90" fmla="*/ 2 w 115"/>
                        <a:gd name="T91" fmla="*/ 111 h 230"/>
                        <a:gd name="T92" fmla="*/ 6 w 115"/>
                        <a:gd name="T93" fmla="*/ 126 h 230"/>
                        <a:gd name="T94" fmla="*/ 18 w 115"/>
                        <a:gd name="T95" fmla="*/ 140 h 230"/>
                        <a:gd name="T96" fmla="*/ 23 w 115"/>
                        <a:gd name="T97" fmla="*/ 148 h 230"/>
                        <a:gd name="T98" fmla="*/ 24 w 115"/>
                        <a:gd name="T99" fmla="*/ 157 h 230"/>
                        <a:gd name="T100" fmla="*/ 24 w 115"/>
                        <a:gd name="T101" fmla="*/ 157 h 230"/>
                        <a:gd name="T102" fmla="*/ 44 w 115"/>
                        <a:gd name="T103" fmla="*/ 17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 h="230">
                          <a:moveTo>
                            <a:pt x="44" y="174"/>
                          </a:moveTo>
                          <a:cubicBezTo>
                            <a:pt x="47" y="178"/>
                            <a:pt x="48" y="185"/>
                            <a:pt x="50" y="189"/>
                          </a:cubicBezTo>
                          <a:cubicBezTo>
                            <a:pt x="53" y="203"/>
                            <a:pt x="57" y="216"/>
                            <a:pt x="60" y="230"/>
                          </a:cubicBezTo>
                          <a:cubicBezTo>
                            <a:pt x="66" y="228"/>
                            <a:pt x="68" y="227"/>
                            <a:pt x="71" y="223"/>
                          </a:cubicBezTo>
                          <a:cubicBezTo>
                            <a:pt x="74" y="219"/>
                            <a:pt x="77" y="215"/>
                            <a:pt x="78" y="209"/>
                          </a:cubicBezTo>
                          <a:cubicBezTo>
                            <a:pt x="78" y="204"/>
                            <a:pt x="78" y="198"/>
                            <a:pt x="78" y="192"/>
                          </a:cubicBezTo>
                          <a:cubicBezTo>
                            <a:pt x="78" y="189"/>
                            <a:pt x="78" y="185"/>
                            <a:pt x="80" y="182"/>
                          </a:cubicBezTo>
                          <a:cubicBezTo>
                            <a:pt x="84" y="177"/>
                            <a:pt x="92" y="174"/>
                            <a:pt x="96" y="171"/>
                          </a:cubicBezTo>
                          <a:cubicBezTo>
                            <a:pt x="100" y="169"/>
                            <a:pt x="103" y="167"/>
                            <a:pt x="106" y="165"/>
                          </a:cubicBezTo>
                          <a:cubicBezTo>
                            <a:pt x="108" y="164"/>
                            <a:pt x="112" y="162"/>
                            <a:pt x="113" y="160"/>
                          </a:cubicBezTo>
                          <a:cubicBezTo>
                            <a:pt x="115" y="158"/>
                            <a:pt x="114" y="152"/>
                            <a:pt x="114" y="149"/>
                          </a:cubicBezTo>
                          <a:cubicBezTo>
                            <a:pt x="114" y="146"/>
                            <a:pt x="114" y="143"/>
                            <a:pt x="115" y="140"/>
                          </a:cubicBezTo>
                          <a:cubicBezTo>
                            <a:pt x="115" y="137"/>
                            <a:pt x="115" y="137"/>
                            <a:pt x="115" y="137"/>
                          </a:cubicBezTo>
                          <a:cubicBezTo>
                            <a:pt x="114" y="136"/>
                            <a:pt x="110" y="137"/>
                            <a:pt x="109" y="137"/>
                          </a:cubicBezTo>
                          <a:cubicBezTo>
                            <a:pt x="105" y="136"/>
                            <a:pt x="104" y="132"/>
                            <a:pt x="102" y="128"/>
                          </a:cubicBezTo>
                          <a:cubicBezTo>
                            <a:pt x="102" y="126"/>
                            <a:pt x="101" y="125"/>
                            <a:pt x="99" y="125"/>
                          </a:cubicBezTo>
                          <a:cubicBezTo>
                            <a:pt x="97" y="125"/>
                            <a:pt x="96" y="126"/>
                            <a:pt x="95" y="126"/>
                          </a:cubicBezTo>
                          <a:cubicBezTo>
                            <a:pt x="93" y="125"/>
                            <a:pt x="93" y="124"/>
                            <a:pt x="92" y="124"/>
                          </a:cubicBezTo>
                          <a:cubicBezTo>
                            <a:pt x="88" y="122"/>
                            <a:pt x="83" y="123"/>
                            <a:pt x="80" y="119"/>
                          </a:cubicBezTo>
                          <a:cubicBezTo>
                            <a:pt x="77" y="116"/>
                            <a:pt x="72" y="110"/>
                            <a:pt x="72" y="106"/>
                          </a:cubicBezTo>
                          <a:cubicBezTo>
                            <a:pt x="73" y="101"/>
                            <a:pt x="78" y="101"/>
                            <a:pt x="81" y="99"/>
                          </a:cubicBezTo>
                          <a:cubicBezTo>
                            <a:pt x="86" y="97"/>
                            <a:pt x="88" y="92"/>
                            <a:pt x="90" y="88"/>
                          </a:cubicBezTo>
                          <a:cubicBezTo>
                            <a:pt x="93" y="84"/>
                            <a:pt x="97" y="82"/>
                            <a:pt x="100" y="78"/>
                          </a:cubicBezTo>
                          <a:cubicBezTo>
                            <a:pt x="101" y="76"/>
                            <a:pt x="104" y="73"/>
                            <a:pt x="105" y="70"/>
                          </a:cubicBezTo>
                          <a:cubicBezTo>
                            <a:pt x="107" y="59"/>
                            <a:pt x="94" y="54"/>
                            <a:pt x="89" y="48"/>
                          </a:cubicBezTo>
                          <a:cubicBezTo>
                            <a:pt x="86" y="45"/>
                            <a:pt x="84" y="40"/>
                            <a:pt x="86" y="36"/>
                          </a:cubicBezTo>
                          <a:cubicBezTo>
                            <a:pt x="87" y="34"/>
                            <a:pt x="90" y="32"/>
                            <a:pt x="92" y="31"/>
                          </a:cubicBezTo>
                          <a:cubicBezTo>
                            <a:pt x="94" y="29"/>
                            <a:pt x="96" y="27"/>
                            <a:pt x="97" y="25"/>
                          </a:cubicBezTo>
                          <a:cubicBezTo>
                            <a:pt x="100" y="21"/>
                            <a:pt x="104" y="18"/>
                            <a:pt x="104" y="14"/>
                          </a:cubicBezTo>
                          <a:cubicBezTo>
                            <a:pt x="104" y="6"/>
                            <a:pt x="97" y="11"/>
                            <a:pt x="94" y="14"/>
                          </a:cubicBezTo>
                          <a:cubicBezTo>
                            <a:pt x="90" y="17"/>
                            <a:pt x="88" y="21"/>
                            <a:pt x="82" y="21"/>
                          </a:cubicBezTo>
                          <a:cubicBezTo>
                            <a:pt x="77" y="21"/>
                            <a:pt x="81" y="15"/>
                            <a:pt x="80" y="11"/>
                          </a:cubicBezTo>
                          <a:cubicBezTo>
                            <a:pt x="80" y="9"/>
                            <a:pt x="78" y="8"/>
                            <a:pt x="76" y="6"/>
                          </a:cubicBezTo>
                          <a:cubicBezTo>
                            <a:pt x="75" y="5"/>
                            <a:pt x="74" y="3"/>
                            <a:pt x="72" y="2"/>
                          </a:cubicBezTo>
                          <a:cubicBezTo>
                            <a:pt x="68" y="0"/>
                            <a:pt x="68" y="8"/>
                            <a:pt x="65" y="5"/>
                          </a:cubicBezTo>
                          <a:cubicBezTo>
                            <a:pt x="64" y="3"/>
                            <a:pt x="65" y="1"/>
                            <a:pt x="62" y="1"/>
                          </a:cubicBezTo>
                          <a:cubicBezTo>
                            <a:pt x="59" y="0"/>
                            <a:pt x="57" y="3"/>
                            <a:pt x="55" y="3"/>
                          </a:cubicBezTo>
                          <a:cubicBezTo>
                            <a:pt x="50" y="5"/>
                            <a:pt x="47" y="5"/>
                            <a:pt x="43" y="8"/>
                          </a:cubicBezTo>
                          <a:cubicBezTo>
                            <a:pt x="41" y="10"/>
                            <a:pt x="39" y="12"/>
                            <a:pt x="36" y="13"/>
                          </a:cubicBezTo>
                          <a:cubicBezTo>
                            <a:pt x="33" y="14"/>
                            <a:pt x="32" y="14"/>
                            <a:pt x="29" y="17"/>
                          </a:cubicBezTo>
                          <a:cubicBezTo>
                            <a:pt x="27" y="19"/>
                            <a:pt x="25" y="21"/>
                            <a:pt x="23" y="23"/>
                          </a:cubicBezTo>
                          <a:cubicBezTo>
                            <a:pt x="21" y="26"/>
                            <a:pt x="22" y="26"/>
                            <a:pt x="23" y="29"/>
                          </a:cubicBezTo>
                          <a:cubicBezTo>
                            <a:pt x="26" y="34"/>
                            <a:pt x="23" y="36"/>
                            <a:pt x="22" y="41"/>
                          </a:cubicBezTo>
                          <a:cubicBezTo>
                            <a:pt x="21" y="47"/>
                            <a:pt x="24" y="53"/>
                            <a:pt x="26" y="59"/>
                          </a:cubicBezTo>
                          <a:cubicBezTo>
                            <a:pt x="30" y="74"/>
                            <a:pt x="23" y="85"/>
                            <a:pt x="13" y="96"/>
                          </a:cubicBezTo>
                          <a:cubicBezTo>
                            <a:pt x="9" y="100"/>
                            <a:pt x="3" y="104"/>
                            <a:pt x="2" y="111"/>
                          </a:cubicBezTo>
                          <a:cubicBezTo>
                            <a:pt x="0" y="116"/>
                            <a:pt x="3" y="122"/>
                            <a:pt x="6" y="126"/>
                          </a:cubicBezTo>
                          <a:cubicBezTo>
                            <a:pt x="10" y="131"/>
                            <a:pt x="15" y="135"/>
                            <a:pt x="18" y="140"/>
                          </a:cubicBezTo>
                          <a:cubicBezTo>
                            <a:pt x="20" y="143"/>
                            <a:pt x="23" y="145"/>
                            <a:pt x="23" y="148"/>
                          </a:cubicBezTo>
                          <a:cubicBezTo>
                            <a:pt x="24" y="151"/>
                            <a:pt x="23" y="154"/>
                            <a:pt x="24" y="157"/>
                          </a:cubicBezTo>
                          <a:cubicBezTo>
                            <a:pt x="24" y="157"/>
                            <a:pt x="24" y="157"/>
                            <a:pt x="24" y="157"/>
                          </a:cubicBezTo>
                          <a:cubicBezTo>
                            <a:pt x="28" y="164"/>
                            <a:pt x="40" y="167"/>
                            <a:pt x="44" y="17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3" name="Freeform 902">
                      <a:extLst>
                        <a:ext uri="{FF2B5EF4-FFF2-40B4-BE49-F238E27FC236}">
                          <a16:creationId xmlns:a16="http://schemas.microsoft.com/office/drawing/2014/main" id="{A44C83BA-4DA4-479D-82BB-432DE3CDF347}"/>
                        </a:ext>
                      </a:extLst>
                    </p:cNvPr>
                    <p:cNvSpPr>
                      <a:spLocks/>
                    </p:cNvSpPr>
                    <p:nvPr/>
                  </p:nvSpPr>
                  <p:spPr bwMode="auto">
                    <a:xfrm>
                      <a:off x="5989485" y="3396352"/>
                      <a:ext cx="0" cy="158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4" name="Freeform 908">
                      <a:extLst>
                        <a:ext uri="{FF2B5EF4-FFF2-40B4-BE49-F238E27FC236}">
                          <a16:creationId xmlns:a16="http://schemas.microsoft.com/office/drawing/2014/main" id="{AA1C40CF-686F-42E9-BA87-01D530481932}"/>
                        </a:ext>
                      </a:extLst>
                    </p:cNvPr>
                    <p:cNvSpPr>
                      <a:spLocks/>
                    </p:cNvSpPr>
                    <p:nvPr/>
                  </p:nvSpPr>
                  <p:spPr bwMode="auto">
                    <a:xfrm>
                      <a:off x="6021235" y="3377301"/>
                      <a:ext cx="495301" cy="452443"/>
                    </a:xfrm>
                    <a:custGeom>
                      <a:avLst/>
                      <a:gdLst>
                        <a:gd name="T0" fmla="*/ 7 w 459"/>
                        <a:gd name="T1" fmla="*/ 229 h 424"/>
                        <a:gd name="T2" fmla="*/ 31 w 459"/>
                        <a:gd name="T3" fmla="*/ 274 h 424"/>
                        <a:gd name="T4" fmla="*/ 44 w 459"/>
                        <a:gd name="T5" fmla="*/ 272 h 424"/>
                        <a:gd name="T6" fmla="*/ 72 w 459"/>
                        <a:gd name="T7" fmla="*/ 295 h 424"/>
                        <a:gd name="T8" fmla="*/ 123 w 459"/>
                        <a:gd name="T9" fmla="*/ 314 h 424"/>
                        <a:gd name="T10" fmla="*/ 149 w 459"/>
                        <a:gd name="T11" fmla="*/ 328 h 424"/>
                        <a:gd name="T12" fmla="*/ 193 w 459"/>
                        <a:gd name="T13" fmla="*/ 307 h 424"/>
                        <a:gd name="T14" fmla="*/ 350 w 459"/>
                        <a:gd name="T15" fmla="*/ 385 h 424"/>
                        <a:gd name="T16" fmla="*/ 432 w 459"/>
                        <a:gd name="T17" fmla="*/ 413 h 424"/>
                        <a:gd name="T18" fmla="*/ 454 w 459"/>
                        <a:gd name="T19" fmla="*/ 412 h 424"/>
                        <a:gd name="T20" fmla="*/ 454 w 459"/>
                        <a:gd name="T21" fmla="*/ 382 h 424"/>
                        <a:gd name="T22" fmla="*/ 453 w 459"/>
                        <a:gd name="T23" fmla="*/ 189 h 424"/>
                        <a:gd name="T24" fmla="*/ 452 w 459"/>
                        <a:gd name="T25" fmla="*/ 126 h 424"/>
                        <a:gd name="T26" fmla="*/ 448 w 459"/>
                        <a:gd name="T27" fmla="*/ 91 h 424"/>
                        <a:gd name="T28" fmla="*/ 454 w 459"/>
                        <a:gd name="T29" fmla="*/ 53 h 424"/>
                        <a:gd name="T30" fmla="*/ 451 w 459"/>
                        <a:gd name="T31" fmla="*/ 39 h 424"/>
                        <a:gd name="T32" fmla="*/ 408 w 459"/>
                        <a:gd name="T33" fmla="*/ 32 h 424"/>
                        <a:gd name="T34" fmla="*/ 394 w 459"/>
                        <a:gd name="T35" fmla="*/ 16 h 424"/>
                        <a:gd name="T36" fmla="*/ 375 w 459"/>
                        <a:gd name="T37" fmla="*/ 10 h 424"/>
                        <a:gd name="T38" fmla="*/ 352 w 459"/>
                        <a:gd name="T39" fmla="*/ 14 h 424"/>
                        <a:gd name="T40" fmla="*/ 324 w 459"/>
                        <a:gd name="T41" fmla="*/ 22 h 424"/>
                        <a:gd name="T42" fmla="*/ 314 w 459"/>
                        <a:gd name="T43" fmla="*/ 35 h 424"/>
                        <a:gd name="T44" fmla="*/ 313 w 459"/>
                        <a:gd name="T45" fmla="*/ 59 h 424"/>
                        <a:gd name="T46" fmla="*/ 295 w 459"/>
                        <a:gd name="T47" fmla="*/ 88 h 424"/>
                        <a:gd name="T48" fmla="*/ 250 w 459"/>
                        <a:gd name="T49" fmla="*/ 74 h 424"/>
                        <a:gd name="T50" fmla="*/ 179 w 459"/>
                        <a:gd name="T51" fmla="*/ 52 h 424"/>
                        <a:gd name="T52" fmla="*/ 155 w 459"/>
                        <a:gd name="T53" fmla="*/ 24 h 424"/>
                        <a:gd name="T54" fmla="*/ 136 w 459"/>
                        <a:gd name="T55" fmla="*/ 11 h 424"/>
                        <a:gd name="T56" fmla="*/ 89 w 459"/>
                        <a:gd name="T57" fmla="*/ 11 h 424"/>
                        <a:gd name="T58" fmla="*/ 65 w 459"/>
                        <a:gd name="T59" fmla="*/ 0 h 424"/>
                        <a:gd name="T60" fmla="*/ 65 w 459"/>
                        <a:gd name="T61" fmla="*/ 24 h 424"/>
                        <a:gd name="T62" fmla="*/ 38 w 459"/>
                        <a:gd name="T63" fmla="*/ 41 h 424"/>
                        <a:gd name="T64" fmla="*/ 26 w 459"/>
                        <a:gd name="T65" fmla="*/ 80 h 424"/>
                        <a:gd name="T66" fmla="*/ 3 w 459"/>
                        <a:gd name="T67" fmla="*/ 97 h 424"/>
                        <a:gd name="T68" fmla="*/ 12 w 459"/>
                        <a:gd name="T69" fmla="*/ 119 h 424"/>
                        <a:gd name="T70" fmla="*/ 17 w 459"/>
                        <a:gd name="T71" fmla="*/ 167 h 424"/>
                        <a:gd name="T72" fmla="*/ 14 w 459"/>
                        <a:gd name="T73" fmla="*/ 203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9" h="424">
                          <a:moveTo>
                            <a:pt x="8" y="219"/>
                          </a:moveTo>
                          <a:cubicBezTo>
                            <a:pt x="4" y="222"/>
                            <a:pt x="4" y="225"/>
                            <a:pt x="7" y="229"/>
                          </a:cubicBezTo>
                          <a:cubicBezTo>
                            <a:pt x="10" y="234"/>
                            <a:pt x="15" y="238"/>
                            <a:pt x="18" y="244"/>
                          </a:cubicBezTo>
                          <a:cubicBezTo>
                            <a:pt x="22" y="251"/>
                            <a:pt x="20" y="271"/>
                            <a:pt x="31" y="274"/>
                          </a:cubicBezTo>
                          <a:cubicBezTo>
                            <a:pt x="33" y="275"/>
                            <a:pt x="35" y="273"/>
                            <a:pt x="37" y="272"/>
                          </a:cubicBezTo>
                          <a:cubicBezTo>
                            <a:pt x="39" y="271"/>
                            <a:pt x="42" y="272"/>
                            <a:pt x="44" y="272"/>
                          </a:cubicBezTo>
                          <a:cubicBezTo>
                            <a:pt x="51" y="274"/>
                            <a:pt x="59" y="276"/>
                            <a:pt x="64" y="281"/>
                          </a:cubicBezTo>
                          <a:cubicBezTo>
                            <a:pt x="68" y="285"/>
                            <a:pt x="70" y="290"/>
                            <a:pt x="72" y="295"/>
                          </a:cubicBezTo>
                          <a:cubicBezTo>
                            <a:pt x="74" y="300"/>
                            <a:pt x="78" y="303"/>
                            <a:pt x="84" y="305"/>
                          </a:cubicBezTo>
                          <a:cubicBezTo>
                            <a:pt x="97" y="309"/>
                            <a:pt x="111" y="308"/>
                            <a:pt x="123" y="314"/>
                          </a:cubicBezTo>
                          <a:cubicBezTo>
                            <a:pt x="129" y="317"/>
                            <a:pt x="134" y="321"/>
                            <a:pt x="139" y="326"/>
                          </a:cubicBezTo>
                          <a:cubicBezTo>
                            <a:pt x="143" y="329"/>
                            <a:pt x="144" y="330"/>
                            <a:pt x="149" y="328"/>
                          </a:cubicBezTo>
                          <a:cubicBezTo>
                            <a:pt x="160" y="323"/>
                            <a:pt x="171" y="317"/>
                            <a:pt x="182" y="312"/>
                          </a:cubicBezTo>
                          <a:cubicBezTo>
                            <a:pt x="186" y="310"/>
                            <a:pt x="189" y="307"/>
                            <a:pt x="193" y="307"/>
                          </a:cubicBezTo>
                          <a:cubicBezTo>
                            <a:pt x="197" y="306"/>
                            <a:pt x="201" y="309"/>
                            <a:pt x="204" y="310"/>
                          </a:cubicBezTo>
                          <a:cubicBezTo>
                            <a:pt x="252" y="336"/>
                            <a:pt x="301" y="360"/>
                            <a:pt x="350" y="385"/>
                          </a:cubicBezTo>
                          <a:cubicBezTo>
                            <a:pt x="374" y="398"/>
                            <a:pt x="399" y="411"/>
                            <a:pt x="424" y="424"/>
                          </a:cubicBezTo>
                          <a:cubicBezTo>
                            <a:pt x="425" y="418"/>
                            <a:pt x="426" y="414"/>
                            <a:pt x="432" y="413"/>
                          </a:cubicBezTo>
                          <a:cubicBezTo>
                            <a:pt x="436" y="412"/>
                            <a:pt x="439" y="413"/>
                            <a:pt x="442" y="413"/>
                          </a:cubicBezTo>
                          <a:cubicBezTo>
                            <a:pt x="445" y="413"/>
                            <a:pt x="452" y="414"/>
                            <a:pt x="454" y="412"/>
                          </a:cubicBezTo>
                          <a:cubicBezTo>
                            <a:pt x="456" y="409"/>
                            <a:pt x="454" y="403"/>
                            <a:pt x="454" y="399"/>
                          </a:cubicBezTo>
                          <a:cubicBezTo>
                            <a:pt x="454" y="394"/>
                            <a:pt x="454" y="388"/>
                            <a:pt x="454" y="382"/>
                          </a:cubicBezTo>
                          <a:cubicBezTo>
                            <a:pt x="454" y="344"/>
                            <a:pt x="454" y="307"/>
                            <a:pt x="454" y="269"/>
                          </a:cubicBezTo>
                          <a:cubicBezTo>
                            <a:pt x="453" y="242"/>
                            <a:pt x="453" y="216"/>
                            <a:pt x="453" y="189"/>
                          </a:cubicBezTo>
                          <a:cubicBezTo>
                            <a:pt x="453" y="178"/>
                            <a:pt x="453" y="167"/>
                            <a:pt x="453" y="156"/>
                          </a:cubicBezTo>
                          <a:cubicBezTo>
                            <a:pt x="453" y="146"/>
                            <a:pt x="453" y="136"/>
                            <a:pt x="452" y="126"/>
                          </a:cubicBezTo>
                          <a:cubicBezTo>
                            <a:pt x="452" y="118"/>
                            <a:pt x="450" y="112"/>
                            <a:pt x="449" y="105"/>
                          </a:cubicBezTo>
                          <a:cubicBezTo>
                            <a:pt x="447" y="100"/>
                            <a:pt x="446" y="96"/>
                            <a:pt x="448" y="91"/>
                          </a:cubicBezTo>
                          <a:cubicBezTo>
                            <a:pt x="449" y="87"/>
                            <a:pt x="452" y="84"/>
                            <a:pt x="452" y="80"/>
                          </a:cubicBezTo>
                          <a:cubicBezTo>
                            <a:pt x="452" y="72"/>
                            <a:pt x="449" y="60"/>
                            <a:pt x="454" y="53"/>
                          </a:cubicBezTo>
                          <a:cubicBezTo>
                            <a:pt x="456" y="50"/>
                            <a:pt x="459" y="49"/>
                            <a:pt x="458" y="44"/>
                          </a:cubicBezTo>
                          <a:cubicBezTo>
                            <a:pt x="457" y="41"/>
                            <a:pt x="454" y="40"/>
                            <a:pt x="451" y="39"/>
                          </a:cubicBezTo>
                          <a:cubicBezTo>
                            <a:pt x="445" y="37"/>
                            <a:pt x="438" y="38"/>
                            <a:pt x="432" y="37"/>
                          </a:cubicBezTo>
                          <a:cubicBezTo>
                            <a:pt x="425" y="37"/>
                            <a:pt x="415" y="36"/>
                            <a:pt x="408" y="32"/>
                          </a:cubicBezTo>
                          <a:cubicBezTo>
                            <a:pt x="404" y="31"/>
                            <a:pt x="402" y="28"/>
                            <a:pt x="400" y="24"/>
                          </a:cubicBezTo>
                          <a:cubicBezTo>
                            <a:pt x="399" y="20"/>
                            <a:pt x="398" y="18"/>
                            <a:pt x="394" y="16"/>
                          </a:cubicBezTo>
                          <a:cubicBezTo>
                            <a:pt x="391" y="15"/>
                            <a:pt x="388" y="15"/>
                            <a:pt x="385" y="15"/>
                          </a:cubicBezTo>
                          <a:cubicBezTo>
                            <a:pt x="381" y="14"/>
                            <a:pt x="378" y="13"/>
                            <a:pt x="375" y="10"/>
                          </a:cubicBezTo>
                          <a:cubicBezTo>
                            <a:pt x="371" y="5"/>
                            <a:pt x="365" y="7"/>
                            <a:pt x="359" y="10"/>
                          </a:cubicBezTo>
                          <a:cubicBezTo>
                            <a:pt x="357" y="11"/>
                            <a:pt x="355" y="13"/>
                            <a:pt x="352" y="14"/>
                          </a:cubicBezTo>
                          <a:cubicBezTo>
                            <a:pt x="348" y="15"/>
                            <a:pt x="343" y="15"/>
                            <a:pt x="339" y="15"/>
                          </a:cubicBezTo>
                          <a:cubicBezTo>
                            <a:pt x="333" y="15"/>
                            <a:pt x="325" y="15"/>
                            <a:pt x="324" y="22"/>
                          </a:cubicBezTo>
                          <a:cubicBezTo>
                            <a:pt x="324" y="24"/>
                            <a:pt x="325" y="27"/>
                            <a:pt x="323" y="29"/>
                          </a:cubicBezTo>
                          <a:cubicBezTo>
                            <a:pt x="321" y="33"/>
                            <a:pt x="317" y="34"/>
                            <a:pt x="314" y="35"/>
                          </a:cubicBezTo>
                          <a:cubicBezTo>
                            <a:pt x="308" y="39"/>
                            <a:pt x="307" y="44"/>
                            <a:pt x="309" y="50"/>
                          </a:cubicBezTo>
                          <a:cubicBezTo>
                            <a:pt x="309" y="54"/>
                            <a:pt x="311" y="56"/>
                            <a:pt x="313" y="59"/>
                          </a:cubicBezTo>
                          <a:cubicBezTo>
                            <a:pt x="314" y="63"/>
                            <a:pt x="314" y="68"/>
                            <a:pt x="312" y="72"/>
                          </a:cubicBezTo>
                          <a:cubicBezTo>
                            <a:pt x="308" y="79"/>
                            <a:pt x="302" y="85"/>
                            <a:pt x="295" y="88"/>
                          </a:cubicBezTo>
                          <a:cubicBezTo>
                            <a:pt x="286" y="93"/>
                            <a:pt x="280" y="93"/>
                            <a:pt x="272" y="88"/>
                          </a:cubicBezTo>
                          <a:cubicBezTo>
                            <a:pt x="264" y="84"/>
                            <a:pt x="258" y="78"/>
                            <a:pt x="250" y="74"/>
                          </a:cubicBezTo>
                          <a:cubicBezTo>
                            <a:pt x="234" y="66"/>
                            <a:pt x="215" y="65"/>
                            <a:pt x="197" y="62"/>
                          </a:cubicBezTo>
                          <a:cubicBezTo>
                            <a:pt x="190" y="61"/>
                            <a:pt x="182" y="59"/>
                            <a:pt x="179" y="52"/>
                          </a:cubicBezTo>
                          <a:cubicBezTo>
                            <a:pt x="176" y="46"/>
                            <a:pt x="176" y="39"/>
                            <a:pt x="172" y="33"/>
                          </a:cubicBezTo>
                          <a:cubicBezTo>
                            <a:pt x="168" y="26"/>
                            <a:pt x="161" y="25"/>
                            <a:pt x="155" y="24"/>
                          </a:cubicBezTo>
                          <a:cubicBezTo>
                            <a:pt x="151" y="22"/>
                            <a:pt x="147" y="21"/>
                            <a:pt x="144" y="18"/>
                          </a:cubicBezTo>
                          <a:cubicBezTo>
                            <a:pt x="142" y="16"/>
                            <a:pt x="139" y="13"/>
                            <a:pt x="136" y="11"/>
                          </a:cubicBezTo>
                          <a:cubicBezTo>
                            <a:pt x="130" y="9"/>
                            <a:pt x="121" y="10"/>
                            <a:pt x="114" y="10"/>
                          </a:cubicBezTo>
                          <a:cubicBezTo>
                            <a:pt x="106" y="10"/>
                            <a:pt x="97" y="13"/>
                            <a:pt x="89" y="11"/>
                          </a:cubicBezTo>
                          <a:cubicBezTo>
                            <a:pt x="85" y="10"/>
                            <a:pt x="81" y="8"/>
                            <a:pt x="77" y="6"/>
                          </a:cubicBezTo>
                          <a:cubicBezTo>
                            <a:pt x="73" y="4"/>
                            <a:pt x="70" y="1"/>
                            <a:pt x="65" y="0"/>
                          </a:cubicBezTo>
                          <a:cubicBezTo>
                            <a:pt x="65" y="5"/>
                            <a:pt x="65" y="10"/>
                            <a:pt x="65" y="16"/>
                          </a:cubicBezTo>
                          <a:cubicBezTo>
                            <a:pt x="65" y="18"/>
                            <a:pt x="65" y="22"/>
                            <a:pt x="65" y="24"/>
                          </a:cubicBezTo>
                          <a:cubicBezTo>
                            <a:pt x="63" y="26"/>
                            <a:pt x="58" y="28"/>
                            <a:pt x="56" y="29"/>
                          </a:cubicBezTo>
                          <a:cubicBezTo>
                            <a:pt x="50" y="33"/>
                            <a:pt x="44" y="37"/>
                            <a:pt x="38" y="41"/>
                          </a:cubicBezTo>
                          <a:cubicBezTo>
                            <a:pt x="34" y="44"/>
                            <a:pt x="29" y="45"/>
                            <a:pt x="29" y="50"/>
                          </a:cubicBezTo>
                          <a:cubicBezTo>
                            <a:pt x="28" y="60"/>
                            <a:pt x="31" y="71"/>
                            <a:pt x="26" y="80"/>
                          </a:cubicBezTo>
                          <a:cubicBezTo>
                            <a:pt x="24" y="84"/>
                            <a:pt x="20" y="90"/>
                            <a:pt x="17" y="92"/>
                          </a:cubicBezTo>
                          <a:cubicBezTo>
                            <a:pt x="13" y="95"/>
                            <a:pt x="7" y="95"/>
                            <a:pt x="3" y="97"/>
                          </a:cubicBezTo>
                          <a:cubicBezTo>
                            <a:pt x="0" y="100"/>
                            <a:pt x="3" y="102"/>
                            <a:pt x="5" y="105"/>
                          </a:cubicBezTo>
                          <a:cubicBezTo>
                            <a:pt x="7" y="110"/>
                            <a:pt x="10" y="114"/>
                            <a:pt x="12" y="119"/>
                          </a:cubicBezTo>
                          <a:cubicBezTo>
                            <a:pt x="16" y="129"/>
                            <a:pt x="16" y="140"/>
                            <a:pt x="14" y="150"/>
                          </a:cubicBezTo>
                          <a:cubicBezTo>
                            <a:pt x="14" y="156"/>
                            <a:pt x="17" y="161"/>
                            <a:pt x="17" y="167"/>
                          </a:cubicBezTo>
                          <a:cubicBezTo>
                            <a:pt x="18" y="173"/>
                            <a:pt x="15" y="177"/>
                            <a:pt x="13" y="183"/>
                          </a:cubicBezTo>
                          <a:cubicBezTo>
                            <a:pt x="11" y="190"/>
                            <a:pt x="13" y="196"/>
                            <a:pt x="14" y="203"/>
                          </a:cubicBezTo>
                          <a:cubicBezTo>
                            <a:pt x="15" y="210"/>
                            <a:pt x="14" y="214"/>
                            <a:pt x="8" y="2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5" name="Freeform 954">
                      <a:extLst>
                        <a:ext uri="{FF2B5EF4-FFF2-40B4-BE49-F238E27FC236}">
                          <a16:creationId xmlns:a16="http://schemas.microsoft.com/office/drawing/2014/main" id="{8E47EB1C-1E7C-43ED-A924-0F252F5B364E}"/>
                        </a:ext>
                      </a:extLst>
                    </p:cNvPr>
                    <p:cNvSpPr>
                      <a:spLocks/>
                    </p:cNvSpPr>
                    <p:nvPr/>
                  </p:nvSpPr>
                  <p:spPr bwMode="auto">
                    <a:xfrm>
                      <a:off x="5365596" y="4185348"/>
                      <a:ext cx="127000" cy="127001"/>
                    </a:xfrm>
                    <a:custGeom>
                      <a:avLst/>
                      <a:gdLst>
                        <a:gd name="T0" fmla="*/ 113 w 118"/>
                        <a:gd name="T1" fmla="*/ 105 h 119"/>
                        <a:gd name="T2" fmla="*/ 116 w 118"/>
                        <a:gd name="T3" fmla="*/ 96 h 119"/>
                        <a:gd name="T4" fmla="*/ 112 w 118"/>
                        <a:gd name="T5" fmla="*/ 74 h 119"/>
                        <a:gd name="T6" fmla="*/ 92 w 118"/>
                        <a:gd name="T7" fmla="*/ 66 h 119"/>
                        <a:gd name="T8" fmla="*/ 85 w 118"/>
                        <a:gd name="T9" fmla="*/ 61 h 119"/>
                        <a:gd name="T10" fmla="*/ 88 w 118"/>
                        <a:gd name="T11" fmla="*/ 51 h 119"/>
                        <a:gd name="T12" fmla="*/ 88 w 118"/>
                        <a:gd name="T13" fmla="*/ 30 h 119"/>
                        <a:gd name="T14" fmla="*/ 82 w 118"/>
                        <a:gd name="T15" fmla="*/ 33 h 119"/>
                        <a:gd name="T16" fmla="*/ 69 w 118"/>
                        <a:gd name="T17" fmla="*/ 40 h 119"/>
                        <a:gd name="T18" fmla="*/ 66 w 118"/>
                        <a:gd name="T19" fmla="*/ 37 h 119"/>
                        <a:gd name="T20" fmla="*/ 61 w 118"/>
                        <a:gd name="T21" fmla="*/ 35 h 119"/>
                        <a:gd name="T22" fmla="*/ 57 w 118"/>
                        <a:gd name="T23" fmla="*/ 26 h 119"/>
                        <a:gd name="T24" fmla="*/ 57 w 118"/>
                        <a:gd name="T25" fmla="*/ 13 h 119"/>
                        <a:gd name="T26" fmla="*/ 52 w 118"/>
                        <a:gd name="T27" fmla="*/ 2 h 119"/>
                        <a:gd name="T28" fmla="*/ 45 w 118"/>
                        <a:gd name="T29" fmla="*/ 3 h 119"/>
                        <a:gd name="T30" fmla="*/ 31 w 118"/>
                        <a:gd name="T31" fmla="*/ 5 h 119"/>
                        <a:gd name="T32" fmla="*/ 29 w 118"/>
                        <a:gd name="T33" fmla="*/ 5 h 119"/>
                        <a:gd name="T34" fmla="*/ 28 w 118"/>
                        <a:gd name="T35" fmla="*/ 11 h 119"/>
                        <a:gd name="T36" fmla="*/ 27 w 118"/>
                        <a:gd name="T37" fmla="*/ 18 h 119"/>
                        <a:gd name="T38" fmla="*/ 16 w 118"/>
                        <a:gd name="T39" fmla="*/ 31 h 119"/>
                        <a:gd name="T40" fmla="*/ 0 w 118"/>
                        <a:gd name="T41" fmla="*/ 48 h 119"/>
                        <a:gd name="T42" fmla="*/ 16 w 118"/>
                        <a:gd name="T43" fmla="*/ 57 h 119"/>
                        <a:gd name="T44" fmla="*/ 29 w 118"/>
                        <a:gd name="T45" fmla="*/ 66 h 119"/>
                        <a:gd name="T46" fmla="*/ 53 w 118"/>
                        <a:gd name="T47" fmla="*/ 89 h 119"/>
                        <a:gd name="T48" fmla="*/ 80 w 118"/>
                        <a:gd name="T49" fmla="*/ 106 h 119"/>
                        <a:gd name="T50" fmla="*/ 93 w 118"/>
                        <a:gd name="T51" fmla="*/ 112 h 119"/>
                        <a:gd name="T52" fmla="*/ 113 w 118"/>
                        <a:gd name="T53" fmla="*/ 119 h 119"/>
                        <a:gd name="T54" fmla="*/ 113 w 118"/>
                        <a:gd name="T55"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119">
                          <a:moveTo>
                            <a:pt x="113" y="105"/>
                          </a:moveTo>
                          <a:cubicBezTo>
                            <a:pt x="114" y="102"/>
                            <a:pt x="116" y="100"/>
                            <a:pt x="116" y="96"/>
                          </a:cubicBezTo>
                          <a:cubicBezTo>
                            <a:pt x="118" y="88"/>
                            <a:pt x="117" y="81"/>
                            <a:pt x="112" y="74"/>
                          </a:cubicBezTo>
                          <a:cubicBezTo>
                            <a:pt x="108" y="68"/>
                            <a:pt x="98" y="69"/>
                            <a:pt x="92" y="66"/>
                          </a:cubicBezTo>
                          <a:cubicBezTo>
                            <a:pt x="90" y="65"/>
                            <a:pt x="86" y="63"/>
                            <a:pt x="85" y="61"/>
                          </a:cubicBezTo>
                          <a:cubicBezTo>
                            <a:pt x="83" y="58"/>
                            <a:pt x="86" y="54"/>
                            <a:pt x="88" y="51"/>
                          </a:cubicBezTo>
                          <a:cubicBezTo>
                            <a:pt x="92" y="45"/>
                            <a:pt x="92" y="37"/>
                            <a:pt x="88" y="30"/>
                          </a:cubicBezTo>
                          <a:cubicBezTo>
                            <a:pt x="86" y="26"/>
                            <a:pt x="84" y="30"/>
                            <a:pt x="82" y="33"/>
                          </a:cubicBezTo>
                          <a:cubicBezTo>
                            <a:pt x="79" y="36"/>
                            <a:pt x="74" y="42"/>
                            <a:pt x="69" y="40"/>
                          </a:cubicBezTo>
                          <a:cubicBezTo>
                            <a:pt x="68" y="39"/>
                            <a:pt x="67" y="38"/>
                            <a:pt x="66" y="37"/>
                          </a:cubicBezTo>
                          <a:cubicBezTo>
                            <a:pt x="64" y="36"/>
                            <a:pt x="63" y="36"/>
                            <a:pt x="61" y="35"/>
                          </a:cubicBezTo>
                          <a:cubicBezTo>
                            <a:pt x="57" y="33"/>
                            <a:pt x="57" y="30"/>
                            <a:pt x="57" y="26"/>
                          </a:cubicBezTo>
                          <a:cubicBezTo>
                            <a:pt x="58" y="21"/>
                            <a:pt x="58" y="17"/>
                            <a:pt x="57" y="13"/>
                          </a:cubicBezTo>
                          <a:cubicBezTo>
                            <a:pt x="56" y="10"/>
                            <a:pt x="55" y="4"/>
                            <a:pt x="52" y="2"/>
                          </a:cubicBezTo>
                          <a:cubicBezTo>
                            <a:pt x="50" y="0"/>
                            <a:pt x="47" y="2"/>
                            <a:pt x="45" y="3"/>
                          </a:cubicBezTo>
                          <a:cubicBezTo>
                            <a:pt x="40" y="5"/>
                            <a:pt x="36" y="5"/>
                            <a:pt x="31" y="5"/>
                          </a:cubicBezTo>
                          <a:cubicBezTo>
                            <a:pt x="29" y="5"/>
                            <a:pt x="29" y="5"/>
                            <a:pt x="29" y="5"/>
                          </a:cubicBezTo>
                          <a:cubicBezTo>
                            <a:pt x="28" y="5"/>
                            <a:pt x="28" y="10"/>
                            <a:pt x="28" y="11"/>
                          </a:cubicBezTo>
                          <a:cubicBezTo>
                            <a:pt x="27" y="13"/>
                            <a:pt x="27" y="16"/>
                            <a:pt x="27" y="18"/>
                          </a:cubicBezTo>
                          <a:cubicBezTo>
                            <a:pt x="25" y="23"/>
                            <a:pt x="20" y="27"/>
                            <a:pt x="16" y="31"/>
                          </a:cubicBezTo>
                          <a:cubicBezTo>
                            <a:pt x="11" y="37"/>
                            <a:pt x="5" y="43"/>
                            <a:pt x="0" y="48"/>
                          </a:cubicBezTo>
                          <a:cubicBezTo>
                            <a:pt x="5" y="53"/>
                            <a:pt x="11" y="53"/>
                            <a:pt x="16" y="57"/>
                          </a:cubicBezTo>
                          <a:cubicBezTo>
                            <a:pt x="20" y="60"/>
                            <a:pt x="25" y="64"/>
                            <a:pt x="29" y="66"/>
                          </a:cubicBezTo>
                          <a:cubicBezTo>
                            <a:pt x="40" y="71"/>
                            <a:pt x="45" y="81"/>
                            <a:pt x="53" y="89"/>
                          </a:cubicBezTo>
                          <a:cubicBezTo>
                            <a:pt x="61" y="96"/>
                            <a:pt x="70" y="100"/>
                            <a:pt x="80" y="106"/>
                          </a:cubicBezTo>
                          <a:cubicBezTo>
                            <a:pt x="84" y="108"/>
                            <a:pt x="89" y="110"/>
                            <a:pt x="93" y="112"/>
                          </a:cubicBezTo>
                          <a:cubicBezTo>
                            <a:pt x="100" y="115"/>
                            <a:pt x="106" y="118"/>
                            <a:pt x="113" y="119"/>
                          </a:cubicBezTo>
                          <a:cubicBezTo>
                            <a:pt x="112" y="115"/>
                            <a:pt x="111" y="109"/>
                            <a:pt x="113" y="10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6" name="Freeform 955">
                      <a:extLst>
                        <a:ext uri="{FF2B5EF4-FFF2-40B4-BE49-F238E27FC236}">
                          <a16:creationId xmlns:a16="http://schemas.microsoft.com/office/drawing/2014/main" id="{38165AC7-E879-4EBA-BD83-E0AD96BB7FA2}"/>
                        </a:ext>
                      </a:extLst>
                    </p:cNvPr>
                    <p:cNvSpPr>
                      <a:spLocks/>
                    </p:cNvSpPr>
                    <p:nvPr/>
                  </p:nvSpPr>
                  <p:spPr bwMode="auto">
                    <a:xfrm>
                      <a:off x="5311621" y="4139310"/>
                      <a:ext cx="80963" cy="93664"/>
                    </a:xfrm>
                    <a:custGeom>
                      <a:avLst/>
                      <a:gdLst>
                        <a:gd name="T0" fmla="*/ 63 w 76"/>
                        <a:gd name="T1" fmla="*/ 71 h 88"/>
                        <a:gd name="T2" fmla="*/ 73 w 76"/>
                        <a:gd name="T3" fmla="*/ 60 h 88"/>
                        <a:gd name="T4" fmla="*/ 74 w 76"/>
                        <a:gd name="T5" fmla="*/ 50 h 88"/>
                        <a:gd name="T6" fmla="*/ 76 w 76"/>
                        <a:gd name="T7" fmla="*/ 39 h 88"/>
                        <a:gd name="T8" fmla="*/ 72 w 76"/>
                        <a:gd name="T9" fmla="*/ 26 h 88"/>
                        <a:gd name="T10" fmla="*/ 65 w 76"/>
                        <a:gd name="T11" fmla="*/ 16 h 88"/>
                        <a:gd name="T12" fmla="*/ 58 w 76"/>
                        <a:gd name="T13" fmla="*/ 3 h 88"/>
                        <a:gd name="T14" fmla="*/ 46 w 76"/>
                        <a:gd name="T15" fmla="*/ 2 h 88"/>
                        <a:gd name="T16" fmla="*/ 31 w 76"/>
                        <a:gd name="T17" fmla="*/ 4 h 88"/>
                        <a:gd name="T18" fmla="*/ 19 w 76"/>
                        <a:gd name="T19" fmla="*/ 8 h 88"/>
                        <a:gd name="T20" fmla="*/ 10 w 76"/>
                        <a:gd name="T21" fmla="*/ 23 h 88"/>
                        <a:gd name="T22" fmla="*/ 3 w 76"/>
                        <a:gd name="T23" fmla="*/ 35 h 88"/>
                        <a:gd name="T24" fmla="*/ 9 w 76"/>
                        <a:gd name="T25" fmla="*/ 39 h 88"/>
                        <a:gd name="T26" fmla="*/ 4 w 76"/>
                        <a:gd name="T27" fmla="*/ 44 h 88"/>
                        <a:gd name="T28" fmla="*/ 7 w 76"/>
                        <a:gd name="T29" fmla="*/ 51 h 88"/>
                        <a:gd name="T30" fmla="*/ 12 w 76"/>
                        <a:gd name="T31" fmla="*/ 62 h 88"/>
                        <a:gd name="T32" fmla="*/ 19 w 76"/>
                        <a:gd name="T33" fmla="*/ 64 h 88"/>
                        <a:gd name="T34" fmla="*/ 21 w 76"/>
                        <a:gd name="T35" fmla="*/ 67 h 88"/>
                        <a:gd name="T36" fmla="*/ 25 w 76"/>
                        <a:gd name="T37" fmla="*/ 67 h 88"/>
                        <a:gd name="T38" fmla="*/ 23 w 76"/>
                        <a:gd name="T39" fmla="*/ 72 h 88"/>
                        <a:gd name="T40" fmla="*/ 17 w 76"/>
                        <a:gd name="T41" fmla="*/ 69 h 88"/>
                        <a:gd name="T42" fmla="*/ 12 w 76"/>
                        <a:gd name="T43" fmla="*/ 68 h 88"/>
                        <a:gd name="T44" fmla="*/ 16 w 76"/>
                        <a:gd name="T45" fmla="*/ 72 h 88"/>
                        <a:gd name="T46" fmla="*/ 28 w 76"/>
                        <a:gd name="T47" fmla="*/ 77 h 88"/>
                        <a:gd name="T48" fmla="*/ 36 w 76"/>
                        <a:gd name="T49" fmla="*/ 80 h 88"/>
                        <a:gd name="T50" fmla="*/ 45 w 76"/>
                        <a:gd name="T51" fmla="*/ 86 h 88"/>
                        <a:gd name="T52" fmla="*/ 50 w 76"/>
                        <a:gd name="T53" fmla="*/ 85 h 88"/>
                        <a:gd name="T54" fmla="*/ 63 w 76"/>
                        <a:gd name="T55"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88">
                          <a:moveTo>
                            <a:pt x="63" y="71"/>
                          </a:moveTo>
                          <a:cubicBezTo>
                            <a:pt x="67" y="68"/>
                            <a:pt x="71" y="64"/>
                            <a:pt x="73" y="60"/>
                          </a:cubicBezTo>
                          <a:cubicBezTo>
                            <a:pt x="74" y="57"/>
                            <a:pt x="74" y="53"/>
                            <a:pt x="74" y="50"/>
                          </a:cubicBezTo>
                          <a:cubicBezTo>
                            <a:pt x="75" y="47"/>
                            <a:pt x="75" y="43"/>
                            <a:pt x="76" y="39"/>
                          </a:cubicBezTo>
                          <a:cubicBezTo>
                            <a:pt x="76" y="33"/>
                            <a:pt x="75" y="30"/>
                            <a:pt x="72" y="26"/>
                          </a:cubicBezTo>
                          <a:cubicBezTo>
                            <a:pt x="69" y="23"/>
                            <a:pt x="67" y="19"/>
                            <a:pt x="65" y="16"/>
                          </a:cubicBezTo>
                          <a:cubicBezTo>
                            <a:pt x="62" y="12"/>
                            <a:pt x="61" y="6"/>
                            <a:pt x="58" y="3"/>
                          </a:cubicBezTo>
                          <a:cubicBezTo>
                            <a:pt x="54" y="0"/>
                            <a:pt x="51" y="1"/>
                            <a:pt x="46" y="2"/>
                          </a:cubicBezTo>
                          <a:cubicBezTo>
                            <a:pt x="41" y="4"/>
                            <a:pt x="36" y="5"/>
                            <a:pt x="31" y="4"/>
                          </a:cubicBezTo>
                          <a:cubicBezTo>
                            <a:pt x="26" y="4"/>
                            <a:pt x="23" y="4"/>
                            <a:pt x="19" y="8"/>
                          </a:cubicBezTo>
                          <a:cubicBezTo>
                            <a:pt x="15" y="13"/>
                            <a:pt x="13" y="17"/>
                            <a:pt x="10" y="23"/>
                          </a:cubicBezTo>
                          <a:cubicBezTo>
                            <a:pt x="8" y="27"/>
                            <a:pt x="0" y="29"/>
                            <a:pt x="3" y="35"/>
                          </a:cubicBezTo>
                          <a:cubicBezTo>
                            <a:pt x="4" y="39"/>
                            <a:pt x="10" y="35"/>
                            <a:pt x="9" y="39"/>
                          </a:cubicBezTo>
                          <a:cubicBezTo>
                            <a:pt x="9" y="42"/>
                            <a:pt x="5" y="42"/>
                            <a:pt x="4" y="44"/>
                          </a:cubicBezTo>
                          <a:cubicBezTo>
                            <a:pt x="3" y="47"/>
                            <a:pt x="6" y="49"/>
                            <a:pt x="7" y="51"/>
                          </a:cubicBezTo>
                          <a:cubicBezTo>
                            <a:pt x="10" y="55"/>
                            <a:pt x="8" y="61"/>
                            <a:pt x="12" y="62"/>
                          </a:cubicBezTo>
                          <a:cubicBezTo>
                            <a:pt x="15" y="63"/>
                            <a:pt x="17" y="62"/>
                            <a:pt x="19" y="64"/>
                          </a:cubicBezTo>
                          <a:cubicBezTo>
                            <a:pt x="20" y="65"/>
                            <a:pt x="20" y="66"/>
                            <a:pt x="21" y="67"/>
                          </a:cubicBezTo>
                          <a:cubicBezTo>
                            <a:pt x="22" y="67"/>
                            <a:pt x="24" y="66"/>
                            <a:pt x="25" y="67"/>
                          </a:cubicBezTo>
                          <a:cubicBezTo>
                            <a:pt x="27" y="68"/>
                            <a:pt x="25" y="72"/>
                            <a:pt x="23" y="72"/>
                          </a:cubicBezTo>
                          <a:cubicBezTo>
                            <a:pt x="21" y="72"/>
                            <a:pt x="19" y="70"/>
                            <a:pt x="17" y="69"/>
                          </a:cubicBezTo>
                          <a:cubicBezTo>
                            <a:pt x="17" y="69"/>
                            <a:pt x="13" y="67"/>
                            <a:pt x="12" y="68"/>
                          </a:cubicBezTo>
                          <a:cubicBezTo>
                            <a:pt x="11" y="69"/>
                            <a:pt x="15" y="71"/>
                            <a:pt x="16" y="72"/>
                          </a:cubicBezTo>
                          <a:cubicBezTo>
                            <a:pt x="20" y="74"/>
                            <a:pt x="24" y="76"/>
                            <a:pt x="28" y="77"/>
                          </a:cubicBezTo>
                          <a:cubicBezTo>
                            <a:pt x="31" y="78"/>
                            <a:pt x="33" y="78"/>
                            <a:pt x="36" y="80"/>
                          </a:cubicBezTo>
                          <a:cubicBezTo>
                            <a:pt x="39" y="82"/>
                            <a:pt x="42" y="84"/>
                            <a:pt x="45" y="86"/>
                          </a:cubicBezTo>
                          <a:cubicBezTo>
                            <a:pt x="47" y="88"/>
                            <a:pt x="47" y="87"/>
                            <a:pt x="50" y="85"/>
                          </a:cubicBezTo>
                          <a:cubicBezTo>
                            <a:pt x="54" y="80"/>
                            <a:pt x="59" y="75"/>
                            <a:pt x="63" y="7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7" name="Freeform 958">
                      <a:extLst>
                        <a:ext uri="{FF2B5EF4-FFF2-40B4-BE49-F238E27FC236}">
                          <a16:creationId xmlns:a16="http://schemas.microsoft.com/office/drawing/2014/main" id="{C687B13F-ED18-46DD-B403-059B84CF5B81}"/>
                        </a:ext>
                      </a:extLst>
                    </p:cNvPr>
                    <p:cNvSpPr>
                      <a:spLocks/>
                    </p:cNvSpPr>
                    <p:nvPr/>
                  </p:nvSpPr>
                  <p:spPr bwMode="auto">
                    <a:xfrm>
                      <a:off x="5811685" y="4015484"/>
                      <a:ext cx="373063" cy="300041"/>
                    </a:xfrm>
                    <a:custGeom>
                      <a:avLst/>
                      <a:gdLst>
                        <a:gd name="T0" fmla="*/ 206 w 346"/>
                        <a:gd name="T1" fmla="*/ 208 h 280"/>
                        <a:gd name="T2" fmla="*/ 222 w 346"/>
                        <a:gd name="T3" fmla="*/ 204 h 280"/>
                        <a:gd name="T4" fmla="*/ 236 w 346"/>
                        <a:gd name="T5" fmla="*/ 204 h 280"/>
                        <a:gd name="T6" fmla="*/ 261 w 346"/>
                        <a:gd name="T7" fmla="*/ 203 h 280"/>
                        <a:gd name="T8" fmla="*/ 275 w 346"/>
                        <a:gd name="T9" fmla="*/ 171 h 280"/>
                        <a:gd name="T10" fmla="*/ 285 w 346"/>
                        <a:gd name="T11" fmla="*/ 154 h 280"/>
                        <a:gd name="T12" fmla="*/ 294 w 346"/>
                        <a:gd name="T13" fmla="*/ 135 h 280"/>
                        <a:gd name="T14" fmla="*/ 305 w 346"/>
                        <a:gd name="T15" fmla="*/ 119 h 280"/>
                        <a:gd name="T16" fmla="*/ 312 w 346"/>
                        <a:gd name="T17" fmla="*/ 106 h 280"/>
                        <a:gd name="T18" fmla="*/ 318 w 346"/>
                        <a:gd name="T19" fmla="*/ 86 h 280"/>
                        <a:gd name="T20" fmla="*/ 337 w 346"/>
                        <a:gd name="T21" fmla="*/ 74 h 280"/>
                        <a:gd name="T22" fmla="*/ 340 w 346"/>
                        <a:gd name="T23" fmla="*/ 50 h 280"/>
                        <a:gd name="T24" fmla="*/ 328 w 346"/>
                        <a:gd name="T25" fmla="*/ 23 h 280"/>
                        <a:gd name="T26" fmla="*/ 319 w 346"/>
                        <a:gd name="T27" fmla="*/ 11 h 280"/>
                        <a:gd name="T28" fmla="*/ 293 w 346"/>
                        <a:gd name="T29" fmla="*/ 16 h 280"/>
                        <a:gd name="T30" fmla="*/ 251 w 346"/>
                        <a:gd name="T31" fmla="*/ 15 h 280"/>
                        <a:gd name="T32" fmla="*/ 201 w 346"/>
                        <a:gd name="T33" fmla="*/ 30 h 280"/>
                        <a:gd name="T34" fmla="*/ 159 w 346"/>
                        <a:gd name="T35" fmla="*/ 20 h 280"/>
                        <a:gd name="T36" fmla="*/ 136 w 346"/>
                        <a:gd name="T37" fmla="*/ 23 h 280"/>
                        <a:gd name="T38" fmla="*/ 93 w 346"/>
                        <a:gd name="T39" fmla="*/ 2 h 280"/>
                        <a:gd name="T40" fmla="*/ 54 w 346"/>
                        <a:gd name="T41" fmla="*/ 6 h 280"/>
                        <a:gd name="T42" fmla="*/ 43 w 346"/>
                        <a:gd name="T43" fmla="*/ 19 h 280"/>
                        <a:gd name="T44" fmla="*/ 29 w 346"/>
                        <a:gd name="T45" fmla="*/ 49 h 280"/>
                        <a:gd name="T46" fmla="*/ 27 w 346"/>
                        <a:gd name="T47" fmla="*/ 75 h 280"/>
                        <a:gd name="T48" fmla="*/ 30 w 346"/>
                        <a:gd name="T49" fmla="*/ 108 h 280"/>
                        <a:gd name="T50" fmla="*/ 17 w 346"/>
                        <a:gd name="T51" fmla="*/ 129 h 280"/>
                        <a:gd name="T52" fmla="*/ 2 w 346"/>
                        <a:gd name="T53" fmla="*/ 162 h 280"/>
                        <a:gd name="T54" fmla="*/ 2 w 346"/>
                        <a:gd name="T55" fmla="*/ 220 h 280"/>
                        <a:gd name="T56" fmla="*/ 29 w 346"/>
                        <a:gd name="T57" fmla="*/ 214 h 280"/>
                        <a:gd name="T58" fmla="*/ 36 w 346"/>
                        <a:gd name="T59" fmla="*/ 218 h 280"/>
                        <a:gd name="T60" fmla="*/ 63 w 346"/>
                        <a:gd name="T61" fmla="*/ 231 h 280"/>
                        <a:gd name="T62" fmla="*/ 74 w 346"/>
                        <a:gd name="T63" fmla="*/ 235 h 280"/>
                        <a:gd name="T64" fmla="*/ 78 w 346"/>
                        <a:gd name="T65" fmla="*/ 243 h 280"/>
                        <a:gd name="T66" fmla="*/ 83 w 346"/>
                        <a:gd name="T67" fmla="*/ 245 h 280"/>
                        <a:gd name="T68" fmla="*/ 80 w 346"/>
                        <a:gd name="T69" fmla="*/ 256 h 280"/>
                        <a:gd name="T70" fmla="*/ 89 w 346"/>
                        <a:gd name="T71" fmla="*/ 275 h 280"/>
                        <a:gd name="T72" fmla="*/ 103 w 346"/>
                        <a:gd name="T73" fmla="*/ 278 h 280"/>
                        <a:gd name="T74" fmla="*/ 112 w 346"/>
                        <a:gd name="T75" fmla="*/ 275 h 280"/>
                        <a:gd name="T76" fmla="*/ 120 w 346"/>
                        <a:gd name="T77" fmla="*/ 268 h 280"/>
                        <a:gd name="T78" fmla="*/ 125 w 346"/>
                        <a:gd name="T79" fmla="*/ 273 h 280"/>
                        <a:gd name="T80" fmla="*/ 135 w 346"/>
                        <a:gd name="T81" fmla="*/ 274 h 280"/>
                        <a:gd name="T82" fmla="*/ 146 w 346"/>
                        <a:gd name="T83" fmla="*/ 273 h 280"/>
                        <a:gd name="T84" fmla="*/ 161 w 346"/>
                        <a:gd name="T85" fmla="*/ 273 h 280"/>
                        <a:gd name="T86" fmla="*/ 170 w 346"/>
                        <a:gd name="T87" fmla="*/ 268 h 280"/>
                        <a:gd name="T88" fmla="*/ 176 w 346"/>
                        <a:gd name="T89" fmla="*/ 24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6" h="280">
                          <a:moveTo>
                            <a:pt x="188" y="226"/>
                          </a:moveTo>
                          <a:cubicBezTo>
                            <a:pt x="195" y="220"/>
                            <a:pt x="200" y="214"/>
                            <a:pt x="206" y="208"/>
                          </a:cubicBezTo>
                          <a:cubicBezTo>
                            <a:pt x="208" y="206"/>
                            <a:pt x="210" y="203"/>
                            <a:pt x="213" y="201"/>
                          </a:cubicBezTo>
                          <a:cubicBezTo>
                            <a:pt x="216" y="199"/>
                            <a:pt x="219" y="202"/>
                            <a:pt x="222" y="204"/>
                          </a:cubicBezTo>
                          <a:cubicBezTo>
                            <a:pt x="225" y="206"/>
                            <a:pt x="224" y="204"/>
                            <a:pt x="227" y="202"/>
                          </a:cubicBezTo>
                          <a:cubicBezTo>
                            <a:pt x="230" y="200"/>
                            <a:pt x="233" y="201"/>
                            <a:pt x="236" y="204"/>
                          </a:cubicBezTo>
                          <a:cubicBezTo>
                            <a:pt x="242" y="208"/>
                            <a:pt x="245" y="218"/>
                            <a:pt x="253" y="212"/>
                          </a:cubicBezTo>
                          <a:cubicBezTo>
                            <a:pt x="256" y="210"/>
                            <a:pt x="260" y="207"/>
                            <a:pt x="261" y="203"/>
                          </a:cubicBezTo>
                          <a:cubicBezTo>
                            <a:pt x="264" y="199"/>
                            <a:pt x="262" y="196"/>
                            <a:pt x="263" y="192"/>
                          </a:cubicBezTo>
                          <a:cubicBezTo>
                            <a:pt x="266" y="185"/>
                            <a:pt x="273" y="179"/>
                            <a:pt x="275" y="171"/>
                          </a:cubicBezTo>
                          <a:cubicBezTo>
                            <a:pt x="275" y="168"/>
                            <a:pt x="274" y="166"/>
                            <a:pt x="275" y="163"/>
                          </a:cubicBezTo>
                          <a:cubicBezTo>
                            <a:pt x="277" y="159"/>
                            <a:pt x="281" y="157"/>
                            <a:pt x="285" y="154"/>
                          </a:cubicBezTo>
                          <a:cubicBezTo>
                            <a:pt x="288" y="152"/>
                            <a:pt x="292" y="151"/>
                            <a:pt x="292" y="147"/>
                          </a:cubicBezTo>
                          <a:cubicBezTo>
                            <a:pt x="293" y="142"/>
                            <a:pt x="292" y="139"/>
                            <a:pt x="294" y="135"/>
                          </a:cubicBezTo>
                          <a:cubicBezTo>
                            <a:pt x="296" y="131"/>
                            <a:pt x="299" y="129"/>
                            <a:pt x="302" y="127"/>
                          </a:cubicBezTo>
                          <a:cubicBezTo>
                            <a:pt x="305" y="124"/>
                            <a:pt x="305" y="123"/>
                            <a:pt x="305" y="119"/>
                          </a:cubicBezTo>
                          <a:cubicBezTo>
                            <a:pt x="305" y="116"/>
                            <a:pt x="305" y="114"/>
                            <a:pt x="307" y="111"/>
                          </a:cubicBezTo>
                          <a:cubicBezTo>
                            <a:pt x="308" y="109"/>
                            <a:pt x="311" y="108"/>
                            <a:pt x="312" y="106"/>
                          </a:cubicBezTo>
                          <a:cubicBezTo>
                            <a:pt x="313" y="104"/>
                            <a:pt x="313" y="100"/>
                            <a:pt x="313" y="97"/>
                          </a:cubicBezTo>
                          <a:cubicBezTo>
                            <a:pt x="314" y="93"/>
                            <a:pt x="316" y="90"/>
                            <a:pt x="318" y="86"/>
                          </a:cubicBezTo>
                          <a:cubicBezTo>
                            <a:pt x="320" y="83"/>
                            <a:pt x="322" y="80"/>
                            <a:pt x="326" y="78"/>
                          </a:cubicBezTo>
                          <a:cubicBezTo>
                            <a:pt x="329" y="75"/>
                            <a:pt x="333" y="76"/>
                            <a:pt x="337" y="74"/>
                          </a:cubicBezTo>
                          <a:cubicBezTo>
                            <a:pt x="345" y="70"/>
                            <a:pt x="346" y="62"/>
                            <a:pt x="344" y="54"/>
                          </a:cubicBezTo>
                          <a:cubicBezTo>
                            <a:pt x="344" y="51"/>
                            <a:pt x="342" y="51"/>
                            <a:pt x="340" y="50"/>
                          </a:cubicBezTo>
                          <a:cubicBezTo>
                            <a:pt x="336" y="48"/>
                            <a:pt x="334" y="45"/>
                            <a:pt x="333" y="41"/>
                          </a:cubicBezTo>
                          <a:cubicBezTo>
                            <a:pt x="331" y="35"/>
                            <a:pt x="333" y="28"/>
                            <a:pt x="328" y="23"/>
                          </a:cubicBezTo>
                          <a:cubicBezTo>
                            <a:pt x="326" y="20"/>
                            <a:pt x="324" y="17"/>
                            <a:pt x="321" y="15"/>
                          </a:cubicBezTo>
                          <a:cubicBezTo>
                            <a:pt x="320" y="13"/>
                            <a:pt x="320" y="12"/>
                            <a:pt x="319" y="11"/>
                          </a:cubicBezTo>
                          <a:cubicBezTo>
                            <a:pt x="318" y="8"/>
                            <a:pt x="318" y="7"/>
                            <a:pt x="315" y="7"/>
                          </a:cubicBezTo>
                          <a:cubicBezTo>
                            <a:pt x="307" y="8"/>
                            <a:pt x="300" y="12"/>
                            <a:pt x="293" y="16"/>
                          </a:cubicBezTo>
                          <a:cubicBezTo>
                            <a:pt x="288" y="20"/>
                            <a:pt x="284" y="24"/>
                            <a:pt x="277" y="24"/>
                          </a:cubicBezTo>
                          <a:cubicBezTo>
                            <a:pt x="268" y="23"/>
                            <a:pt x="261" y="16"/>
                            <a:pt x="251" y="15"/>
                          </a:cubicBezTo>
                          <a:cubicBezTo>
                            <a:pt x="243" y="14"/>
                            <a:pt x="233" y="15"/>
                            <a:pt x="225" y="18"/>
                          </a:cubicBezTo>
                          <a:cubicBezTo>
                            <a:pt x="217" y="21"/>
                            <a:pt x="210" y="28"/>
                            <a:pt x="201" y="30"/>
                          </a:cubicBezTo>
                          <a:cubicBezTo>
                            <a:pt x="194" y="33"/>
                            <a:pt x="185" y="31"/>
                            <a:pt x="178" y="29"/>
                          </a:cubicBezTo>
                          <a:cubicBezTo>
                            <a:pt x="171" y="27"/>
                            <a:pt x="165" y="22"/>
                            <a:pt x="159" y="20"/>
                          </a:cubicBezTo>
                          <a:cubicBezTo>
                            <a:pt x="155" y="19"/>
                            <a:pt x="150" y="19"/>
                            <a:pt x="146" y="19"/>
                          </a:cubicBezTo>
                          <a:cubicBezTo>
                            <a:pt x="142" y="19"/>
                            <a:pt x="139" y="21"/>
                            <a:pt x="136" y="23"/>
                          </a:cubicBezTo>
                          <a:cubicBezTo>
                            <a:pt x="127" y="26"/>
                            <a:pt x="121" y="24"/>
                            <a:pt x="114" y="18"/>
                          </a:cubicBezTo>
                          <a:cubicBezTo>
                            <a:pt x="108" y="12"/>
                            <a:pt x="102" y="4"/>
                            <a:pt x="93" y="2"/>
                          </a:cubicBezTo>
                          <a:cubicBezTo>
                            <a:pt x="85" y="0"/>
                            <a:pt x="75" y="1"/>
                            <a:pt x="67" y="2"/>
                          </a:cubicBezTo>
                          <a:cubicBezTo>
                            <a:pt x="62" y="3"/>
                            <a:pt x="58" y="4"/>
                            <a:pt x="54" y="6"/>
                          </a:cubicBezTo>
                          <a:cubicBezTo>
                            <a:pt x="51" y="7"/>
                            <a:pt x="46" y="9"/>
                            <a:pt x="44" y="12"/>
                          </a:cubicBezTo>
                          <a:cubicBezTo>
                            <a:pt x="42" y="14"/>
                            <a:pt x="43" y="17"/>
                            <a:pt x="43" y="19"/>
                          </a:cubicBezTo>
                          <a:cubicBezTo>
                            <a:pt x="42" y="23"/>
                            <a:pt x="41" y="26"/>
                            <a:pt x="38" y="28"/>
                          </a:cubicBezTo>
                          <a:cubicBezTo>
                            <a:pt x="33" y="35"/>
                            <a:pt x="31" y="41"/>
                            <a:pt x="29" y="49"/>
                          </a:cubicBezTo>
                          <a:cubicBezTo>
                            <a:pt x="28" y="55"/>
                            <a:pt x="26" y="61"/>
                            <a:pt x="27" y="67"/>
                          </a:cubicBezTo>
                          <a:cubicBezTo>
                            <a:pt x="27" y="69"/>
                            <a:pt x="27" y="72"/>
                            <a:pt x="27" y="75"/>
                          </a:cubicBezTo>
                          <a:cubicBezTo>
                            <a:pt x="28" y="77"/>
                            <a:pt x="29" y="79"/>
                            <a:pt x="31" y="81"/>
                          </a:cubicBezTo>
                          <a:cubicBezTo>
                            <a:pt x="34" y="88"/>
                            <a:pt x="33" y="101"/>
                            <a:pt x="30" y="108"/>
                          </a:cubicBezTo>
                          <a:cubicBezTo>
                            <a:pt x="28" y="112"/>
                            <a:pt x="26" y="115"/>
                            <a:pt x="23" y="117"/>
                          </a:cubicBezTo>
                          <a:cubicBezTo>
                            <a:pt x="21" y="121"/>
                            <a:pt x="19" y="125"/>
                            <a:pt x="17" y="129"/>
                          </a:cubicBezTo>
                          <a:cubicBezTo>
                            <a:pt x="14" y="137"/>
                            <a:pt x="12" y="141"/>
                            <a:pt x="6" y="145"/>
                          </a:cubicBezTo>
                          <a:cubicBezTo>
                            <a:pt x="0" y="149"/>
                            <a:pt x="2" y="156"/>
                            <a:pt x="2" y="162"/>
                          </a:cubicBezTo>
                          <a:cubicBezTo>
                            <a:pt x="1" y="175"/>
                            <a:pt x="2" y="187"/>
                            <a:pt x="2" y="200"/>
                          </a:cubicBezTo>
                          <a:cubicBezTo>
                            <a:pt x="2" y="207"/>
                            <a:pt x="2" y="214"/>
                            <a:pt x="2" y="220"/>
                          </a:cubicBezTo>
                          <a:cubicBezTo>
                            <a:pt x="7" y="220"/>
                            <a:pt x="13" y="219"/>
                            <a:pt x="18" y="218"/>
                          </a:cubicBezTo>
                          <a:cubicBezTo>
                            <a:pt x="21" y="217"/>
                            <a:pt x="27" y="211"/>
                            <a:pt x="29" y="214"/>
                          </a:cubicBezTo>
                          <a:cubicBezTo>
                            <a:pt x="30" y="215"/>
                            <a:pt x="29" y="216"/>
                            <a:pt x="30" y="217"/>
                          </a:cubicBezTo>
                          <a:cubicBezTo>
                            <a:pt x="31" y="218"/>
                            <a:pt x="35" y="218"/>
                            <a:pt x="36" y="218"/>
                          </a:cubicBezTo>
                          <a:cubicBezTo>
                            <a:pt x="40" y="218"/>
                            <a:pt x="47" y="219"/>
                            <a:pt x="51" y="221"/>
                          </a:cubicBezTo>
                          <a:cubicBezTo>
                            <a:pt x="55" y="224"/>
                            <a:pt x="60" y="227"/>
                            <a:pt x="63" y="231"/>
                          </a:cubicBezTo>
                          <a:cubicBezTo>
                            <a:pt x="66" y="234"/>
                            <a:pt x="67" y="237"/>
                            <a:pt x="71" y="235"/>
                          </a:cubicBezTo>
                          <a:cubicBezTo>
                            <a:pt x="73" y="234"/>
                            <a:pt x="73" y="233"/>
                            <a:pt x="74" y="235"/>
                          </a:cubicBezTo>
                          <a:cubicBezTo>
                            <a:pt x="75" y="237"/>
                            <a:pt x="72" y="238"/>
                            <a:pt x="74" y="240"/>
                          </a:cubicBezTo>
                          <a:cubicBezTo>
                            <a:pt x="77" y="241"/>
                            <a:pt x="79" y="239"/>
                            <a:pt x="78" y="243"/>
                          </a:cubicBezTo>
                          <a:cubicBezTo>
                            <a:pt x="77" y="245"/>
                            <a:pt x="74" y="247"/>
                            <a:pt x="78" y="248"/>
                          </a:cubicBezTo>
                          <a:cubicBezTo>
                            <a:pt x="80" y="248"/>
                            <a:pt x="82" y="245"/>
                            <a:pt x="83" y="245"/>
                          </a:cubicBezTo>
                          <a:cubicBezTo>
                            <a:pt x="85" y="246"/>
                            <a:pt x="84" y="249"/>
                            <a:pt x="83" y="250"/>
                          </a:cubicBezTo>
                          <a:cubicBezTo>
                            <a:pt x="81" y="252"/>
                            <a:pt x="80" y="253"/>
                            <a:pt x="80" y="256"/>
                          </a:cubicBezTo>
                          <a:cubicBezTo>
                            <a:pt x="81" y="260"/>
                            <a:pt x="83" y="263"/>
                            <a:pt x="83" y="266"/>
                          </a:cubicBezTo>
                          <a:cubicBezTo>
                            <a:pt x="83" y="270"/>
                            <a:pt x="85" y="272"/>
                            <a:pt x="89" y="275"/>
                          </a:cubicBezTo>
                          <a:cubicBezTo>
                            <a:pt x="91" y="277"/>
                            <a:pt x="94" y="279"/>
                            <a:pt x="96" y="279"/>
                          </a:cubicBezTo>
                          <a:cubicBezTo>
                            <a:pt x="99" y="280"/>
                            <a:pt x="100" y="279"/>
                            <a:pt x="103" y="278"/>
                          </a:cubicBezTo>
                          <a:cubicBezTo>
                            <a:pt x="105" y="278"/>
                            <a:pt x="106" y="279"/>
                            <a:pt x="107" y="279"/>
                          </a:cubicBezTo>
                          <a:cubicBezTo>
                            <a:pt x="110" y="279"/>
                            <a:pt x="110" y="277"/>
                            <a:pt x="112" y="275"/>
                          </a:cubicBezTo>
                          <a:cubicBezTo>
                            <a:pt x="114" y="274"/>
                            <a:pt x="116" y="274"/>
                            <a:pt x="117" y="272"/>
                          </a:cubicBezTo>
                          <a:cubicBezTo>
                            <a:pt x="118" y="271"/>
                            <a:pt x="118" y="267"/>
                            <a:pt x="120" y="268"/>
                          </a:cubicBezTo>
                          <a:cubicBezTo>
                            <a:pt x="121" y="269"/>
                            <a:pt x="120" y="272"/>
                            <a:pt x="121" y="273"/>
                          </a:cubicBezTo>
                          <a:cubicBezTo>
                            <a:pt x="123" y="275"/>
                            <a:pt x="123" y="275"/>
                            <a:pt x="125" y="273"/>
                          </a:cubicBezTo>
                          <a:cubicBezTo>
                            <a:pt x="127" y="272"/>
                            <a:pt x="128" y="269"/>
                            <a:pt x="131" y="270"/>
                          </a:cubicBezTo>
                          <a:cubicBezTo>
                            <a:pt x="133" y="271"/>
                            <a:pt x="133" y="274"/>
                            <a:pt x="135" y="274"/>
                          </a:cubicBezTo>
                          <a:cubicBezTo>
                            <a:pt x="138" y="274"/>
                            <a:pt x="137" y="272"/>
                            <a:pt x="139" y="271"/>
                          </a:cubicBezTo>
                          <a:cubicBezTo>
                            <a:pt x="141" y="269"/>
                            <a:pt x="144" y="272"/>
                            <a:pt x="146" y="273"/>
                          </a:cubicBezTo>
                          <a:cubicBezTo>
                            <a:pt x="149" y="274"/>
                            <a:pt x="151" y="274"/>
                            <a:pt x="154" y="274"/>
                          </a:cubicBezTo>
                          <a:cubicBezTo>
                            <a:pt x="155" y="274"/>
                            <a:pt x="160" y="273"/>
                            <a:pt x="161" y="273"/>
                          </a:cubicBezTo>
                          <a:cubicBezTo>
                            <a:pt x="165" y="269"/>
                            <a:pt x="157" y="264"/>
                            <a:pt x="159" y="262"/>
                          </a:cubicBezTo>
                          <a:cubicBezTo>
                            <a:pt x="163" y="258"/>
                            <a:pt x="168" y="267"/>
                            <a:pt x="170" y="268"/>
                          </a:cubicBezTo>
                          <a:cubicBezTo>
                            <a:pt x="168" y="267"/>
                            <a:pt x="172" y="265"/>
                            <a:pt x="170" y="268"/>
                          </a:cubicBezTo>
                          <a:cubicBezTo>
                            <a:pt x="175" y="260"/>
                            <a:pt x="175" y="254"/>
                            <a:pt x="176" y="245"/>
                          </a:cubicBezTo>
                          <a:cubicBezTo>
                            <a:pt x="176" y="237"/>
                            <a:pt x="182" y="232"/>
                            <a:pt x="188" y="22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8" name="Freeform 959">
                      <a:extLst>
                        <a:ext uri="{FF2B5EF4-FFF2-40B4-BE49-F238E27FC236}">
                          <a16:creationId xmlns:a16="http://schemas.microsoft.com/office/drawing/2014/main" id="{C328D991-BBAE-4F54-BADE-2132E1365194}"/>
                        </a:ext>
                      </a:extLst>
                    </p:cNvPr>
                    <p:cNvSpPr>
                      <a:spLocks/>
                    </p:cNvSpPr>
                    <p:nvPr/>
                  </p:nvSpPr>
                  <p:spPr bwMode="auto">
                    <a:xfrm>
                      <a:off x="5751359" y="4063109"/>
                      <a:ext cx="92075" cy="190502"/>
                    </a:xfrm>
                    <a:custGeom>
                      <a:avLst/>
                      <a:gdLst>
                        <a:gd name="T0" fmla="*/ 62 w 86"/>
                        <a:gd name="T1" fmla="*/ 98 h 178"/>
                        <a:gd name="T2" fmla="*/ 70 w 86"/>
                        <a:gd name="T3" fmla="*/ 85 h 178"/>
                        <a:gd name="T4" fmla="*/ 80 w 86"/>
                        <a:gd name="T5" fmla="*/ 68 h 178"/>
                        <a:gd name="T6" fmla="*/ 86 w 86"/>
                        <a:gd name="T7" fmla="*/ 47 h 178"/>
                        <a:gd name="T8" fmla="*/ 84 w 86"/>
                        <a:gd name="T9" fmla="*/ 38 h 178"/>
                        <a:gd name="T10" fmla="*/ 81 w 86"/>
                        <a:gd name="T11" fmla="*/ 33 h 178"/>
                        <a:gd name="T12" fmla="*/ 80 w 86"/>
                        <a:gd name="T13" fmla="*/ 25 h 178"/>
                        <a:gd name="T14" fmla="*/ 80 w 86"/>
                        <a:gd name="T15" fmla="*/ 19 h 178"/>
                        <a:gd name="T16" fmla="*/ 76 w 86"/>
                        <a:gd name="T17" fmla="*/ 15 h 178"/>
                        <a:gd name="T18" fmla="*/ 69 w 86"/>
                        <a:gd name="T19" fmla="*/ 10 h 178"/>
                        <a:gd name="T20" fmla="*/ 60 w 86"/>
                        <a:gd name="T21" fmla="*/ 2 h 178"/>
                        <a:gd name="T22" fmla="*/ 44 w 86"/>
                        <a:gd name="T23" fmla="*/ 8 h 178"/>
                        <a:gd name="T24" fmla="*/ 48 w 86"/>
                        <a:gd name="T25" fmla="*/ 17 h 178"/>
                        <a:gd name="T26" fmla="*/ 43 w 86"/>
                        <a:gd name="T27" fmla="*/ 24 h 178"/>
                        <a:gd name="T28" fmla="*/ 37 w 86"/>
                        <a:gd name="T29" fmla="*/ 29 h 178"/>
                        <a:gd name="T30" fmla="*/ 27 w 86"/>
                        <a:gd name="T31" fmla="*/ 29 h 178"/>
                        <a:gd name="T32" fmla="*/ 17 w 86"/>
                        <a:gd name="T33" fmla="*/ 31 h 178"/>
                        <a:gd name="T34" fmla="*/ 10 w 86"/>
                        <a:gd name="T35" fmla="*/ 38 h 178"/>
                        <a:gd name="T36" fmla="*/ 5 w 86"/>
                        <a:gd name="T37" fmla="*/ 58 h 178"/>
                        <a:gd name="T38" fmla="*/ 19 w 86"/>
                        <a:gd name="T39" fmla="*/ 71 h 178"/>
                        <a:gd name="T40" fmla="*/ 22 w 86"/>
                        <a:gd name="T41" fmla="*/ 91 h 178"/>
                        <a:gd name="T42" fmla="*/ 25 w 86"/>
                        <a:gd name="T43" fmla="*/ 96 h 178"/>
                        <a:gd name="T44" fmla="*/ 27 w 86"/>
                        <a:gd name="T45" fmla="*/ 108 h 178"/>
                        <a:gd name="T46" fmla="*/ 28 w 86"/>
                        <a:gd name="T47" fmla="*/ 133 h 178"/>
                        <a:gd name="T48" fmla="*/ 26 w 86"/>
                        <a:gd name="T49" fmla="*/ 159 h 178"/>
                        <a:gd name="T50" fmla="*/ 28 w 86"/>
                        <a:gd name="T51" fmla="*/ 170 h 178"/>
                        <a:gd name="T52" fmla="*/ 32 w 86"/>
                        <a:gd name="T53" fmla="*/ 178 h 178"/>
                        <a:gd name="T54" fmla="*/ 44 w 86"/>
                        <a:gd name="T55" fmla="*/ 178 h 178"/>
                        <a:gd name="T56" fmla="*/ 51 w 86"/>
                        <a:gd name="T57" fmla="*/ 177 h 178"/>
                        <a:gd name="T58" fmla="*/ 56 w 86"/>
                        <a:gd name="T59" fmla="*/ 176 h 178"/>
                        <a:gd name="T60" fmla="*/ 55 w 86"/>
                        <a:gd name="T61" fmla="*/ 168 h 178"/>
                        <a:gd name="T62" fmla="*/ 55 w 86"/>
                        <a:gd name="T63" fmla="*/ 160 h 178"/>
                        <a:gd name="T64" fmla="*/ 55 w 86"/>
                        <a:gd name="T65" fmla="*/ 148 h 178"/>
                        <a:gd name="T66" fmla="*/ 55 w 86"/>
                        <a:gd name="T67" fmla="*/ 122 h 178"/>
                        <a:gd name="T68" fmla="*/ 62 w 86"/>
                        <a:gd name="T69" fmla="*/ 9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178">
                          <a:moveTo>
                            <a:pt x="62" y="98"/>
                          </a:moveTo>
                          <a:cubicBezTo>
                            <a:pt x="67" y="97"/>
                            <a:pt x="69" y="89"/>
                            <a:pt x="70" y="85"/>
                          </a:cubicBezTo>
                          <a:cubicBezTo>
                            <a:pt x="73" y="78"/>
                            <a:pt x="76" y="73"/>
                            <a:pt x="80" y="68"/>
                          </a:cubicBezTo>
                          <a:cubicBezTo>
                            <a:pt x="85" y="62"/>
                            <a:pt x="86" y="54"/>
                            <a:pt x="86" y="47"/>
                          </a:cubicBezTo>
                          <a:cubicBezTo>
                            <a:pt x="86" y="44"/>
                            <a:pt x="85" y="41"/>
                            <a:pt x="84" y="38"/>
                          </a:cubicBezTo>
                          <a:cubicBezTo>
                            <a:pt x="83" y="37"/>
                            <a:pt x="82" y="35"/>
                            <a:pt x="81" y="33"/>
                          </a:cubicBezTo>
                          <a:cubicBezTo>
                            <a:pt x="80" y="31"/>
                            <a:pt x="80" y="28"/>
                            <a:pt x="80" y="25"/>
                          </a:cubicBezTo>
                          <a:cubicBezTo>
                            <a:pt x="80" y="23"/>
                            <a:pt x="81" y="20"/>
                            <a:pt x="80" y="19"/>
                          </a:cubicBezTo>
                          <a:cubicBezTo>
                            <a:pt x="80" y="18"/>
                            <a:pt x="77" y="16"/>
                            <a:pt x="76" y="15"/>
                          </a:cubicBezTo>
                          <a:cubicBezTo>
                            <a:pt x="74" y="14"/>
                            <a:pt x="71" y="12"/>
                            <a:pt x="69" y="10"/>
                          </a:cubicBezTo>
                          <a:cubicBezTo>
                            <a:pt x="67" y="8"/>
                            <a:pt x="63" y="4"/>
                            <a:pt x="60" y="2"/>
                          </a:cubicBezTo>
                          <a:cubicBezTo>
                            <a:pt x="56" y="0"/>
                            <a:pt x="48" y="6"/>
                            <a:pt x="44" y="8"/>
                          </a:cubicBezTo>
                          <a:cubicBezTo>
                            <a:pt x="46" y="10"/>
                            <a:pt x="48" y="13"/>
                            <a:pt x="48" y="17"/>
                          </a:cubicBezTo>
                          <a:cubicBezTo>
                            <a:pt x="47" y="20"/>
                            <a:pt x="45" y="22"/>
                            <a:pt x="43" y="24"/>
                          </a:cubicBezTo>
                          <a:cubicBezTo>
                            <a:pt x="41" y="26"/>
                            <a:pt x="40" y="28"/>
                            <a:pt x="37" y="29"/>
                          </a:cubicBezTo>
                          <a:cubicBezTo>
                            <a:pt x="34" y="29"/>
                            <a:pt x="30" y="29"/>
                            <a:pt x="27" y="29"/>
                          </a:cubicBezTo>
                          <a:cubicBezTo>
                            <a:pt x="24" y="29"/>
                            <a:pt x="20" y="29"/>
                            <a:pt x="17" y="31"/>
                          </a:cubicBezTo>
                          <a:cubicBezTo>
                            <a:pt x="14" y="32"/>
                            <a:pt x="12" y="36"/>
                            <a:pt x="10" y="38"/>
                          </a:cubicBezTo>
                          <a:cubicBezTo>
                            <a:pt x="6" y="44"/>
                            <a:pt x="0" y="51"/>
                            <a:pt x="5" y="58"/>
                          </a:cubicBezTo>
                          <a:cubicBezTo>
                            <a:pt x="9" y="62"/>
                            <a:pt x="17" y="65"/>
                            <a:pt x="19" y="71"/>
                          </a:cubicBezTo>
                          <a:cubicBezTo>
                            <a:pt x="21" y="77"/>
                            <a:pt x="18" y="85"/>
                            <a:pt x="22" y="91"/>
                          </a:cubicBezTo>
                          <a:cubicBezTo>
                            <a:pt x="23" y="93"/>
                            <a:pt x="24" y="94"/>
                            <a:pt x="25" y="96"/>
                          </a:cubicBezTo>
                          <a:cubicBezTo>
                            <a:pt x="26" y="100"/>
                            <a:pt x="27" y="104"/>
                            <a:pt x="27" y="108"/>
                          </a:cubicBezTo>
                          <a:cubicBezTo>
                            <a:pt x="28" y="117"/>
                            <a:pt x="28" y="125"/>
                            <a:pt x="28" y="133"/>
                          </a:cubicBezTo>
                          <a:cubicBezTo>
                            <a:pt x="29" y="142"/>
                            <a:pt x="26" y="151"/>
                            <a:pt x="26" y="159"/>
                          </a:cubicBezTo>
                          <a:cubicBezTo>
                            <a:pt x="26" y="163"/>
                            <a:pt x="25" y="167"/>
                            <a:pt x="28" y="170"/>
                          </a:cubicBezTo>
                          <a:cubicBezTo>
                            <a:pt x="29" y="173"/>
                            <a:pt x="32" y="175"/>
                            <a:pt x="32" y="178"/>
                          </a:cubicBezTo>
                          <a:cubicBezTo>
                            <a:pt x="35" y="177"/>
                            <a:pt x="40" y="178"/>
                            <a:pt x="44" y="178"/>
                          </a:cubicBezTo>
                          <a:cubicBezTo>
                            <a:pt x="46" y="178"/>
                            <a:pt x="48" y="177"/>
                            <a:pt x="51" y="177"/>
                          </a:cubicBezTo>
                          <a:cubicBezTo>
                            <a:pt x="53" y="177"/>
                            <a:pt x="55" y="177"/>
                            <a:pt x="56" y="176"/>
                          </a:cubicBezTo>
                          <a:cubicBezTo>
                            <a:pt x="56" y="174"/>
                            <a:pt x="55" y="170"/>
                            <a:pt x="55" y="168"/>
                          </a:cubicBezTo>
                          <a:cubicBezTo>
                            <a:pt x="55" y="165"/>
                            <a:pt x="55" y="162"/>
                            <a:pt x="55" y="160"/>
                          </a:cubicBezTo>
                          <a:cubicBezTo>
                            <a:pt x="55" y="156"/>
                            <a:pt x="55" y="152"/>
                            <a:pt x="55" y="148"/>
                          </a:cubicBezTo>
                          <a:cubicBezTo>
                            <a:pt x="55" y="139"/>
                            <a:pt x="54" y="131"/>
                            <a:pt x="55" y="122"/>
                          </a:cubicBezTo>
                          <a:cubicBezTo>
                            <a:pt x="55" y="115"/>
                            <a:pt x="52" y="100"/>
                            <a:pt x="62" y="9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9" name="Freeform 972">
                      <a:extLst>
                        <a:ext uri="{FF2B5EF4-FFF2-40B4-BE49-F238E27FC236}">
                          <a16:creationId xmlns:a16="http://schemas.microsoft.com/office/drawing/2014/main" id="{E04E1E71-B1E6-49DB-9472-015FF716173E}"/>
                        </a:ext>
                      </a:extLst>
                    </p:cNvPr>
                    <p:cNvSpPr>
                      <a:spLocks/>
                    </p:cNvSpPr>
                    <p:nvPr/>
                  </p:nvSpPr>
                  <p:spPr bwMode="auto">
                    <a:xfrm>
                      <a:off x="5317971" y="3556691"/>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0" name="Freeform 973">
                      <a:extLst>
                        <a:ext uri="{FF2B5EF4-FFF2-40B4-BE49-F238E27FC236}">
                          <a16:creationId xmlns:a16="http://schemas.microsoft.com/office/drawing/2014/main" id="{ED9789A0-FE52-4618-A3AD-19B44B374624}"/>
                        </a:ext>
                      </a:extLst>
                    </p:cNvPr>
                    <p:cNvSpPr>
                      <a:spLocks/>
                    </p:cNvSpPr>
                    <p:nvPr/>
                  </p:nvSpPr>
                  <p:spPr bwMode="auto">
                    <a:xfrm>
                      <a:off x="5317971" y="3556691"/>
                      <a:ext cx="3175" cy="0"/>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1" y="1"/>
                            <a:pt x="2"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1" name="Freeform 974">
                      <a:extLst>
                        <a:ext uri="{FF2B5EF4-FFF2-40B4-BE49-F238E27FC236}">
                          <a16:creationId xmlns:a16="http://schemas.microsoft.com/office/drawing/2014/main" id="{32EC7D0C-508B-46AB-9297-4A6F40B16C71}"/>
                        </a:ext>
                      </a:extLst>
                    </p:cNvPr>
                    <p:cNvSpPr>
                      <a:spLocks/>
                    </p:cNvSpPr>
                    <p:nvPr/>
                  </p:nvSpPr>
                  <p:spPr bwMode="auto">
                    <a:xfrm>
                      <a:off x="5314796" y="3283638"/>
                      <a:ext cx="376238" cy="280991"/>
                    </a:xfrm>
                    <a:custGeom>
                      <a:avLst/>
                      <a:gdLst>
                        <a:gd name="T0" fmla="*/ 4 w 349"/>
                        <a:gd name="T1" fmla="*/ 256 h 263"/>
                        <a:gd name="T2" fmla="*/ 124 w 349"/>
                        <a:gd name="T3" fmla="*/ 262 h 263"/>
                        <a:gd name="T4" fmla="*/ 128 w 349"/>
                        <a:gd name="T5" fmla="*/ 243 h 263"/>
                        <a:gd name="T6" fmla="*/ 133 w 349"/>
                        <a:gd name="T7" fmla="*/ 227 h 263"/>
                        <a:gd name="T8" fmla="*/ 176 w 349"/>
                        <a:gd name="T9" fmla="*/ 203 h 263"/>
                        <a:gd name="T10" fmla="*/ 193 w 349"/>
                        <a:gd name="T11" fmla="*/ 196 h 263"/>
                        <a:gd name="T12" fmla="*/ 216 w 349"/>
                        <a:gd name="T13" fmla="*/ 194 h 263"/>
                        <a:gd name="T14" fmla="*/ 237 w 349"/>
                        <a:gd name="T15" fmla="*/ 175 h 263"/>
                        <a:gd name="T16" fmla="*/ 265 w 349"/>
                        <a:gd name="T17" fmla="*/ 163 h 263"/>
                        <a:gd name="T18" fmla="*/ 271 w 349"/>
                        <a:gd name="T19" fmla="*/ 153 h 263"/>
                        <a:gd name="T20" fmla="*/ 268 w 349"/>
                        <a:gd name="T21" fmla="*/ 140 h 263"/>
                        <a:gd name="T22" fmla="*/ 293 w 349"/>
                        <a:gd name="T23" fmla="*/ 129 h 263"/>
                        <a:gd name="T24" fmla="*/ 316 w 349"/>
                        <a:gd name="T25" fmla="*/ 120 h 263"/>
                        <a:gd name="T26" fmla="*/ 344 w 349"/>
                        <a:gd name="T27" fmla="*/ 122 h 263"/>
                        <a:gd name="T28" fmla="*/ 347 w 349"/>
                        <a:gd name="T29" fmla="*/ 112 h 263"/>
                        <a:gd name="T30" fmla="*/ 337 w 349"/>
                        <a:gd name="T31" fmla="*/ 89 h 263"/>
                        <a:gd name="T32" fmla="*/ 332 w 349"/>
                        <a:gd name="T33" fmla="*/ 56 h 263"/>
                        <a:gd name="T34" fmla="*/ 329 w 349"/>
                        <a:gd name="T35" fmla="*/ 43 h 263"/>
                        <a:gd name="T36" fmla="*/ 325 w 349"/>
                        <a:gd name="T37" fmla="*/ 32 h 263"/>
                        <a:gd name="T38" fmla="*/ 311 w 349"/>
                        <a:gd name="T39" fmla="*/ 23 h 263"/>
                        <a:gd name="T40" fmla="*/ 299 w 349"/>
                        <a:gd name="T41" fmla="*/ 22 h 263"/>
                        <a:gd name="T42" fmla="*/ 280 w 349"/>
                        <a:gd name="T43" fmla="*/ 20 h 263"/>
                        <a:gd name="T44" fmla="*/ 236 w 349"/>
                        <a:gd name="T45" fmla="*/ 15 h 263"/>
                        <a:gd name="T46" fmla="*/ 220 w 349"/>
                        <a:gd name="T47" fmla="*/ 1 h 263"/>
                        <a:gd name="T48" fmla="*/ 207 w 349"/>
                        <a:gd name="T49" fmla="*/ 15 h 263"/>
                        <a:gd name="T50" fmla="*/ 196 w 349"/>
                        <a:gd name="T51" fmla="*/ 37 h 263"/>
                        <a:gd name="T52" fmla="*/ 153 w 349"/>
                        <a:gd name="T53" fmla="*/ 77 h 263"/>
                        <a:gd name="T54" fmla="*/ 127 w 349"/>
                        <a:gd name="T55" fmla="*/ 94 h 263"/>
                        <a:gd name="T56" fmla="*/ 106 w 349"/>
                        <a:gd name="T57" fmla="*/ 131 h 263"/>
                        <a:gd name="T58" fmla="*/ 96 w 349"/>
                        <a:gd name="T59" fmla="*/ 160 h 263"/>
                        <a:gd name="T60" fmla="*/ 102 w 349"/>
                        <a:gd name="T61" fmla="*/ 181 h 263"/>
                        <a:gd name="T62" fmla="*/ 87 w 349"/>
                        <a:gd name="T63" fmla="*/ 207 h 263"/>
                        <a:gd name="T64" fmla="*/ 50 w 349"/>
                        <a:gd name="T65" fmla="*/ 239 h 263"/>
                        <a:gd name="T66" fmla="*/ 5 w 349"/>
                        <a:gd name="T67" fmla="*/ 25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9" h="263">
                          <a:moveTo>
                            <a:pt x="5" y="256"/>
                          </a:moveTo>
                          <a:cubicBezTo>
                            <a:pt x="4" y="256"/>
                            <a:pt x="4" y="256"/>
                            <a:pt x="4" y="256"/>
                          </a:cubicBezTo>
                          <a:cubicBezTo>
                            <a:pt x="3" y="258"/>
                            <a:pt x="1" y="260"/>
                            <a:pt x="0" y="262"/>
                          </a:cubicBezTo>
                          <a:cubicBezTo>
                            <a:pt x="124" y="262"/>
                            <a:pt x="124" y="262"/>
                            <a:pt x="124" y="262"/>
                          </a:cubicBezTo>
                          <a:cubicBezTo>
                            <a:pt x="128" y="262"/>
                            <a:pt x="128" y="263"/>
                            <a:pt x="128" y="258"/>
                          </a:cubicBezTo>
                          <a:cubicBezTo>
                            <a:pt x="128" y="253"/>
                            <a:pt x="128" y="248"/>
                            <a:pt x="128" y="243"/>
                          </a:cubicBezTo>
                          <a:cubicBezTo>
                            <a:pt x="128" y="240"/>
                            <a:pt x="127" y="235"/>
                            <a:pt x="128" y="232"/>
                          </a:cubicBezTo>
                          <a:cubicBezTo>
                            <a:pt x="129" y="230"/>
                            <a:pt x="131" y="228"/>
                            <a:pt x="133" y="227"/>
                          </a:cubicBezTo>
                          <a:cubicBezTo>
                            <a:pt x="137" y="223"/>
                            <a:pt x="142" y="219"/>
                            <a:pt x="147" y="216"/>
                          </a:cubicBezTo>
                          <a:cubicBezTo>
                            <a:pt x="156" y="209"/>
                            <a:pt x="164" y="205"/>
                            <a:pt x="176" y="203"/>
                          </a:cubicBezTo>
                          <a:cubicBezTo>
                            <a:pt x="181" y="203"/>
                            <a:pt x="187" y="204"/>
                            <a:pt x="190" y="200"/>
                          </a:cubicBezTo>
                          <a:cubicBezTo>
                            <a:pt x="192" y="199"/>
                            <a:pt x="192" y="197"/>
                            <a:pt x="193" y="196"/>
                          </a:cubicBezTo>
                          <a:cubicBezTo>
                            <a:pt x="196" y="193"/>
                            <a:pt x="199" y="194"/>
                            <a:pt x="202" y="194"/>
                          </a:cubicBezTo>
                          <a:cubicBezTo>
                            <a:pt x="207" y="194"/>
                            <a:pt x="211" y="194"/>
                            <a:pt x="216" y="194"/>
                          </a:cubicBezTo>
                          <a:cubicBezTo>
                            <a:pt x="221" y="193"/>
                            <a:pt x="224" y="190"/>
                            <a:pt x="227" y="186"/>
                          </a:cubicBezTo>
                          <a:cubicBezTo>
                            <a:pt x="230" y="182"/>
                            <a:pt x="233" y="178"/>
                            <a:pt x="237" y="175"/>
                          </a:cubicBezTo>
                          <a:cubicBezTo>
                            <a:pt x="241" y="173"/>
                            <a:pt x="246" y="171"/>
                            <a:pt x="250" y="169"/>
                          </a:cubicBezTo>
                          <a:cubicBezTo>
                            <a:pt x="255" y="167"/>
                            <a:pt x="260" y="165"/>
                            <a:pt x="265" y="163"/>
                          </a:cubicBezTo>
                          <a:cubicBezTo>
                            <a:pt x="267" y="162"/>
                            <a:pt x="274" y="160"/>
                            <a:pt x="274" y="157"/>
                          </a:cubicBezTo>
                          <a:cubicBezTo>
                            <a:pt x="273" y="156"/>
                            <a:pt x="271" y="154"/>
                            <a:pt x="271" y="153"/>
                          </a:cubicBezTo>
                          <a:cubicBezTo>
                            <a:pt x="270" y="151"/>
                            <a:pt x="271" y="150"/>
                            <a:pt x="271" y="148"/>
                          </a:cubicBezTo>
                          <a:cubicBezTo>
                            <a:pt x="272" y="145"/>
                            <a:pt x="268" y="143"/>
                            <a:pt x="268" y="140"/>
                          </a:cubicBezTo>
                          <a:cubicBezTo>
                            <a:pt x="268" y="134"/>
                            <a:pt x="274" y="134"/>
                            <a:pt x="278" y="134"/>
                          </a:cubicBezTo>
                          <a:cubicBezTo>
                            <a:pt x="285" y="134"/>
                            <a:pt x="288" y="133"/>
                            <a:pt x="293" y="129"/>
                          </a:cubicBezTo>
                          <a:cubicBezTo>
                            <a:pt x="296" y="125"/>
                            <a:pt x="298" y="122"/>
                            <a:pt x="303" y="121"/>
                          </a:cubicBezTo>
                          <a:cubicBezTo>
                            <a:pt x="308" y="121"/>
                            <a:pt x="312" y="120"/>
                            <a:pt x="316" y="120"/>
                          </a:cubicBezTo>
                          <a:cubicBezTo>
                            <a:pt x="322" y="120"/>
                            <a:pt x="328" y="121"/>
                            <a:pt x="334" y="122"/>
                          </a:cubicBezTo>
                          <a:cubicBezTo>
                            <a:pt x="335" y="122"/>
                            <a:pt x="343" y="123"/>
                            <a:pt x="344" y="122"/>
                          </a:cubicBezTo>
                          <a:cubicBezTo>
                            <a:pt x="344" y="121"/>
                            <a:pt x="344" y="120"/>
                            <a:pt x="344" y="119"/>
                          </a:cubicBezTo>
                          <a:cubicBezTo>
                            <a:pt x="345" y="117"/>
                            <a:pt x="346" y="114"/>
                            <a:pt x="347" y="112"/>
                          </a:cubicBezTo>
                          <a:cubicBezTo>
                            <a:pt x="349" y="107"/>
                            <a:pt x="343" y="105"/>
                            <a:pt x="341" y="101"/>
                          </a:cubicBezTo>
                          <a:cubicBezTo>
                            <a:pt x="339" y="97"/>
                            <a:pt x="339" y="93"/>
                            <a:pt x="337" y="89"/>
                          </a:cubicBezTo>
                          <a:cubicBezTo>
                            <a:pt x="335" y="84"/>
                            <a:pt x="331" y="79"/>
                            <a:pt x="330" y="73"/>
                          </a:cubicBezTo>
                          <a:cubicBezTo>
                            <a:pt x="329" y="67"/>
                            <a:pt x="332" y="62"/>
                            <a:pt x="332" y="56"/>
                          </a:cubicBezTo>
                          <a:cubicBezTo>
                            <a:pt x="333" y="54"/>
                            <a:pt x="333" y="50"/>
                            <a:pt x="332" y="48"/>
                          </a:cubicBezTo>
                          <a:cubicBezTo>
                            <a:pt x="331" y="46"/>
                            <a:pt x="330" y="45"/>
                            <a:pt x="329" y="43"/>
                          </a:cubicBezTo>
                          <a:cubicBezTo>
                            <a:pt x="326" y="40"/>
                            <a:pt x="328" y="40"/>
                            <a:pt x="328" y="36"/>
                          </a:cubicBezTo>
                          <a:cubicBezTo>
                            <a:pt x="328" y="34"/>
                            <a:pt x="327" y="33"/>
                            <a:pt x="325" y="32"/>
                          </a:cubicBezTo>
                          <a:cubicBezTo>
                            <a:pt x="323" y="30"/>
                            <a:pt x="322" y="28"/>
                            <a:pt x="320" y="26"/>
                          </a:cubicBezTo>
                          <a:cubicBezTo>
                            <a:pt x="317" y="24"/>
                            <a:pt x="314" y="24"/>
                            <a:pt x="311" y="23"/>
                          </a:cubicBezTo>
                          <a:cubicBezTo>
                            <a:pt x="309" y="23"/>
                            <a:pt x="308" y="22"/>
                            <a:pt x="305" y="22"/>
                          </a:cubicBezTo>
                          <a:cubicBezTo>
                            <a:pt x="303" y="22"/>
                            <a:pt x="302" y="24"/>
                            <a:pt x="299" y="22"/>
                          </a:cubicBezTo>
                          <a:cubicBezTo>
                            <a:pt x="296" y="20"/>
                            <a:pt x="298" y="15"/>
                            <a:pt x="293" y="16"/>
                          </a:cubicBezTo>
                          <a:cubicBezTo>
                            <a:pt x="289" y="16"/>
                            <a:pt x="284" y="19"/>
                            <a:pt x="280" y="20"/>
                          </a:cubicBezTo>
                          <a:cubicBezTo>
                            <a:pt x="274" y="22"/>
                            <a:pt x="269" y="23"/>
                            <a:pt x="262" y="23"/>
                          </a:cubicBezTo>
                          <a:cubicBezTo>
                            <a:pt x="253" y="23"/>
                            <a:pt x="244" y="22"/>
                            <a:pt x="236" y="15"/>
                          </a:cubicBezTo>
                          <a:cubicBezTo>
                            <a:pt x="233" y="12"/>
                            <a:pt x="231" y="8"/>
                            <a:pt x="229" y="5"/>
                          </a:cubicBezTo>
                          <a:cubicBezTo>
                            <a:pt x="226" y="0"/>
                            <a:pt x="225" y="0"/>
                            <a:pt x="220" y="1"/>
                          </a:cubicBezTo>
                          <a:cubicBezTo>
                            <a:pt x="217" y="2"/>
                            <a:pt x="213" y="1"/>
                            <a:pt x="211" y="4"/>
                          </a:cubicBezTo>
                          <a:cubicBezTo>
                            <a:pt x="209" y="6"/>
                            <a:pt x="208" y="12"/>
                            <a:pt x="207" y="15"/>
                          </a:cubicBezTo>
                          <a:cubicBezTo>
                            <a:pt x="205" y="18"/>
                            <a:pt x="205" y="22"/>
                            <a:pt x="203" y="25"/>
                          </a:cubicBezTo>
                          <a:cubicBezTo>
                            <a:pt x="201" y="29"/>
                            <a:pt x="198" y="33"/>
                            <a:pt x="196" y="37"/>
                          </a:cubicBezTo>
                          <a:cubicBezTo>
                            <a:pt x="192" y="47"/>
                            <a:pt x="186" y="57"/>
                            <a:pt x="178" y="64"/>
                          </a:cubicBezTo>
                          <a:cubicBezTo>
                            <a:pt x="170" y="70"/>
                            <a:pt x="161" y="72"/>
                            <a:pt x="153" y="77"/>
                          </a:cubicBezTo>
                          <a:cubicBezTo>
                            <a:pt x="148" y="79"/>
                            <a:pt x="144" y="82"/>
                            <a:pt x="139" y="84"/>
                          </a:cubicBezTo>
                          <a:cubicBezTo>
                            <a:pt x="133" y="87"/>
                            <a:pt x="130" y="89"/>
                            <a:pt x="127" y="94"/>
                          </a:cubicBezTo>
                          <a:cubicBezTo>
                            <a:pt x="121" y="102"/>
                            <a:pt x="109" y="107"/>
                            <a:pt x="109" y="118"/>
                          </a:cubicBezTo>
                          <a:cubicBezTo>
                            <a:pt x="109" y="123"/>
                            <a:pt x="109" y="126"/>
                            <a:pt x="106" y="131"/>
                          </a:cubicBezTo>
                          <a:cubicBezTo>
                            <a:pt x="103" y="135"/>
                            <a:pt x="99" y="139"/>
                            <a:pt x="96" y="145"/>
                          </a:cubicBezTo>
                          <a:cubicBezTo>
                            <a:pt x="94" y="150"/>
                            <a:pt x="96" y="154"/>
                            <a:pt x="96" y="160"/>
                          </a:cubicBezTo>
                          <a:cubicBezTo>
                            <a:pt x="96" y="164"/>
                            <a:pt x="95" y="169"/>
                            <a:pt x="96" y="173"/>
                          </a:cubicBezTo>
                          <a:cubicBezTo>
                            <a:pt x="98" y="177"/>
                            <a:pt x="103" y="176"/>
                            <a:pt x="102" y="181"/>
                          </a:cubicBezTo>
                          <a:cubicBezTo>
                            <a:pt x="102" y="186"/>
                            <a:pt x="98" y="192"/>
                            <a:pt x="96" y="196"/>
                          </a:cubicBezTo>
                          <a:cubicBezTo>
                            <a:pt x="93" y="201"/>
                            <a:pt x="90" y="204"/>
                            <a:pt x="87" y="207"/>
                          </a:cubicBezTo>
                          <a:cubicBezTo>
                            <a:pt x="83" y="212"/>
                            <a:pt x="80" y="216"/>
                            <a:pt x="75" y="220"/>
                          </a:cubicBezTo>
                          <a:cubicBezTo>
                            <a:pt x="67" y="227"/>
                            <a:pt x="58" y="233"/>
                            <a:pt x="50" y="239"/>
                          </a:cubicBezTo>
                          <a:cubicBezTo>
                            <a:pt x="43" y="243"/>
                            <a:pt x="37" y="248"/>
                            <a:pt x="29" y="250"/>
                          </a:cubicBezTo>
                          <a:cubicBezTo>
                            <a:pt x="22" y="251"/>
                            <a:pt x="11" y="251"/>
                            <a:pt x="5" y="25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2" name="Freeform 975">
                      <a:extLst>
                        <a:ext uri="{FF2B5EF4-FFF2-40B4-BE49-F238E27FC236}">
                          <a16:creationId xmlns:a16="http://schemas.microsoft.com/office/drawing/2014/main" id="{A08B1634-1512-40D2-B842-EDB76D9C2DD3}"/>
                        </a:ext>
                      </a:extLst>
                    </p:cNvPr>
                    <p:cNvSpPr>
                      <a:spLocks/>
                    </p:cNvSpPr>
                    <p:nvPr/>
                  </p:nvSpPr>
                  <p:spPr bwMode="auto">
                    <a:xfrm>
                      <a:off x="5190971" y="3567804"/>
                      <a:ext cx="261938" cy="206377"/>
                    </a:xfrm>
                    <a:custGeom>
                      <a:avLst/>
                      <a:gdLst>
                        <a:gd name="T0" fmla="*/ 21 w 242"/>
                        <a:gd name="T1" fmla="*/ 150 h 194"/>
                        <a:gd name="T2" fmla="*/ 16 w 242"/>
                        <a:gd name="T3" fmla="*/ 163 h 194"/>
                        <a:gd name="T4" fmla="*/ 4 w 242"/>
                        <a:gd name="T5" fmla="*/ 176 h 194"/>
                        <a:gd name="T6" fmla="*/ 2 w 242"/>
                        <a:gd name="T7" fmla="*/ 183 h 194"/>
                        <a:gd name="T8" fmla="*/ 1 w 242"/>
                        <a:gd name="T9" fmla="*/ 193 h 194"/>
                        <a:gd name="T10" fmla="*/ 8 w 242"/>
                        <a:gd name="T11" fmla="*/ 193 h 194"/>
                        <a:gd name="T12" fmla="*/ 18 w 242"/>
                        <a:gd name="T13" fmla="*/ 193 h 194"/>
                        <a:gd name="T14" fmla="*/ 77 w 242"/>
                        <a:gd name="T15" fmla="*/ 193 h 194"/>
                        <a:gd name="T16" fmla="*/ 102 w 242"/>
                        <a:gd name="T17" fmla="*/ 192 h 194"/>
                        <a:gd name="T18" fmla="*/ 114 w 242"/>
                        <a:gd name="T19" fmla="*/ 192 h 194"/>
                        <a:gd name="T20" fmla="*/ 113 w 242"/>
                        <a:gd name="T21" fmla="*/ 172 h 194"/>
                        <a:gd name="T22" fmla="*/ 113 w 242"/>
                        <a:gd name="T23" fmla="*/ 147 h 194"/>
                        <a:gd name="T24" fmla="*/ 130 w 242"/>
                        <a:gd name="T25" fmla="*/ 133 h 194"/>
                        <a:gd name="T26" fmla="*/ 140 w 242"/>
                        <a:gd name="T27" fmla="*/ 129 h 194"/>
                        <a:gd name="T28" fmla="*/ 145 w 242"/>
                        <a:gd name="T29" fmla="*/ 124 h 194"/>
                        <a:gd name="T30" fmla="*/ 145 w 242"/>
                        <a:gd name="T31" fmla="*/ 66 h 194"/>
                        <a:gd name="T32" fmla="*/ 150 w 242"/>
                        <a:gd name="T33" fmla="*/ 49 h 194"/>
                        <a:gd name="T34" fmla="*/ 166 w 242"/>
                        <a:gd name="T35" fmla="*/ 49 h 194"/>
                        <a:gd name="T36" fmla="*/ 226 w 242"/>
                        <a:gd name="T37" fmla="*/ 49 h 194"/>
                        <a:gd name="T38" fmla="*/ 236 w 242"/>
                        <a:gd name="T39" fmla="*/ 49 h 194"/>
                        <a:gd name="T40" fmla="*/ 242 w 242"/>
                        <a:gd name="T41" fmla="*/ 44 h 194"/>
                        <a:gd name="T42" fmla="*/ 242 w 242"/>
                        <a:gd name="T43" fmla="*/ 0 h 194"/>
                        <a:gd name="T44" fmla="*/ 117 w 242"/>
                        <a:gd name="T45" fmla="*/ 0 h 194"/>
                        <a:gd name="T46" fmla="*/ 111 w 242"/>
                        <a:gd name="T47" fmla="*/ 1 h 194"/>
                        <a:gd name="T48" fmla="*/ 106 w 242"/>
                        <a:gd name="T49" fmla="*/ 15 h 194"/>
                        <a:gd name="T50" fmla="*/ 100 w 242"/>
                        <a:gd name="T51" fmla="*/ 27 h 194"/>
                        <a:gd name="T52" fmla="*/ 74 w 242"/>
                        <a:gd name="T53" fmla="*/ 48 h 194"/>
                        <a:gd name="T54" fmla="*/ 66 w 242"/>
                        <a:gd name="T55" fmla="*/ 63 h 194"/>
                        <a:gd name="T56" fmla="*/ 64 w 242"/>
                        <a:gd name="T57" fmla="*/ 78 h 194"/>
                        <a:gd name="T58" fmla="*/ 60 w 242"/>
                        <a:gd name="T59" fmla="*/ 87 h 194"/>
                        <a:gd name="T60" fmla="*/ 56 w 242"/>
                        <a:gd name="T61" fmla="*/ 96 h 194"/>
                        <a:gd name="T62" fmla="*/ 44 w 242"/>
                        <a:gd name="T63" fmla="*/ 109 h 194"/>
                        <a:gd name="T64" fmla="*/ 31 w 242"/>
                        <a:gd name="T65" fmla="*/ 121 h 194"/>
                        <a:gd name="T66" fmla="*/ 32 w 242"/>
                        <a:gd name="T67" fmla="*/ 126 h 194"/>
                        <a:gd name="T68" fmla="*/ 29 w 242"/>
                        <a:gd name="T69" fmla="*/ 134 h 194"/>
                        <a:gd name="T70" fmla="*/ 21 w 242"/>
                        <a:gd name="T71" fmla="*/ 15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2" h="194">
                          <a:moveTo>
                            <a:pt x="21" y="150"/>
                          </a:moveTo>
                          <a:cubicBezTo>
                            <a:pt x="20" y="155"/>
                            <a:pt x="19" y="159"/>
                            <a:pt x="16" y="163"/>
                          </a:cubicBezTo>
                          <a:cubicBezTo>
                            <a:pt x="12" y="167"/>
                            <a:pt x="6" y="170"/>
                            <a:pt x="4" y="176"/>
                          </a:cubicBezTo>
                          <a:cubicBezTo>
                            <a:pt x="3" y="178"/>
                            <a:pt x="2" y="180"/>
                            <a:pt x="2" y="183"/>
                          </a:cubicBezTo>
                          <a:cubicBezTo>
                            <a:pt x="1" y="184"/>
                            <a:pt x="0" y="192"/>
                            <a:pt x="1" y="193"/>
                          </a:cubicBezTo>
                          <a:cubicBezTo>
                            <a:pt x="2" y="194"/>
                            <a:pt x="7" y="193"/>
                            <a:pt x="8" y="193"/>
                          </a:cubicBezTo>
                          <a:cubicBezTo>
                            <a:pt x="12" y="193"/>
                            <a:pt x="15" y="193"/>
                            <a:pt x="18" y="193"/>
                          </a:cubicBezTo>
                          <a:cubicBezTo>
                            <a:pt x="38" y="193"/>
                            <a:pt x="57" y="193"/>
                            <a:pt x="77" y="193"/>
                          </a:cubicBezTo>
                          <a:cubicBezTo>
                            <a:pt x="86" y="193"/>
                            <a:pt x="94" y="193"/>
                            <a:pt x="102" y="192"/>
                          </a:cubicBezTo>
                          <a:cubicBezTo>
                            <a:pt x="106" y="192"/>
                            <a:pt x="110" y="193"/>
                            <a:pt x="114" y="192"/>
                          </a:cubicBezTo>
                          <a:cubicBezTo>
                            <a:pt x="116" y="192"/>
                            <a:pt x="114" y="175"/>
                            <a:pt x="113" y="172"/>
                          </a:cubicBezTo>
                          <a:cubicBezTo>
                            <a:pt x="112" y="165"/>
                            <a:pt x="110" y="154"/>
                            <a:pt x="113" y="147"/>
                          </a:cubicBezTo>
                          <a:cubicBezTo>
                            <a:pt x="116" y="141"/>
                            <a:pt x="124" y="135"/>
                            <a:pt x="130" y="133"/>
                          </a:cubicBezTo>
                          <a:cubicBezTo>
                            <a:pt x="133" y="131"/>
                            <a:pt x="137" y="130"/>
                            <a:pt x="140" y="129"/>
                          </a:cubicBezTo>
                          <a:cubicBezTo>
                            <a:pt x="144" y="128"/>
                            <a:pt x="145" y="128"/>
                            <a:pt x="145" y="124"/>
                          </a:cubicBezTo>
                          <a:cubicBezTo>
                            <a:pt x="145" y="104"/>
                            <a:pt x="145" y="85"/>
                            <a:pt x="145" y="66"/>
                          </a:cubicBezTo>
                          <a:cubicBezTo>
                            <a:pt x="145" y="60"/>
                            <a:pt x="143" y="49"/>
                            <a:pt x="150" y="49"/>
                          </a:cubicBezTo>
                          <a:cubicBezTo>
                            <a:pt x="155" y="49"/>
                            <a:pt x="161" y="49"/>
                            <a:pt x="166" y="49"/>
                          </a:cubicBezTo>
                          <a:cubicBezTo>
                            <a:pt x="186" y="49"/>
                            <a:pt x="206" y="49"/>
                            <a:pt x="226" y="49"/>
                          </a:cubicBezTo>
                          <a:cubicBezTo>
                            <a:pt x="230" y="49"/>
                            <a:pt x="233" y="49"/>
                            <a:pt x="236" y="49"/>
                          </a:cubicBezTo>
                          <a:cubicBezTo>
                            <a:pt x="240" y="49"/>
                            <a:pt x="241" y="48"/>
                            <a:pt x="242" y="44"/>
                          </a:cubicBezTo>
                          <a:cubicBezTo>
                            <a:pt x="242" y="29"/>
                            <a:pt x="242" y="15"/>
                            <a:pt x="242" y="0"/>
                          </a:cubicBezTo>
                          <a:cubicBezTo>
                            <a:pt x="117" y="0"/>
                            <a:pt x="117" y="0"/>
                            <a:pt x="117" y="0"/>
                          </a:cubicBezTo>
                          <a:cubicBezTo>
                            <a:pt x="114" y="0"/>
                            <a:pt x="113" y="0"/>
                            <a:pt x="111" y="1"/>
                          </a:cubicBezTo>
                          <a:cubicBezTo>
                            <a:pt x="107" y="4"/>
                            <a:pt x="107" y="10"/>
                            <a:pt x="106" y="15"/>
                          </a:cubicBezTo>
                          <a:cubicBezTo>
                            <a:pt x="105" y="19"/>
                            <a:pt x="102" y="23"/>
                            <a:pt x="100" y="27"/>
                          </a:cubicBezTo>
                          <a:cubicBezTo>
                            <a:pt x="94" y="37"/>
                            <a:pt x="78" y="35"/>
                            <a:pt x="74" y="48"/>
                          </a:cubicBezTo>
                          <a:cubicBezTo>
                            <a:pt x="73" y="54"/>
                            <a:pt x="69" y="57"/>
                            <a:pt x="66" y="63"/>
                          </a:cubicBezTo>
                          <a:cubicBezTo>
                            <a:pt x="63" y="68"/>
                            <a:pt x="65" y="73"/>
                            <a:pt x="64" y="78"/>
                          </a:cubicBezTo>
                          <a:cubicBezTo>
                            <a:pt x="63" y="81"/>
                            <a:pt x="61" y="84"/>
                            <a:pt x="60" y="87"/>
                          </a:cubicBezTo>
                          <a:cubicBezTo>
                            <a:pt x="59" y="90"/>
                            <a:pt x="59" y="93"/>
                            <a:pt x="56" y="96"/>
                          </a:cubicBezTo>
                          <a:cubicBezTo>
                            <a:pt x="53" y="101"/>
                            <a:pt x="48" y="105"/>
                            <a:pt x="44" y="109"/>
                          </a:cubicBezTo>
                          <a:cubicBezTo>
                            <a:pt x="41" y="113"/>
                            <a:pt x="32" y="116"/>
                            <a:pt x="31" y="121"/>
                          </a:cubicBezTo>
                          <a:cubicBezTo>
                            <a:pt x="31" y="123"/>
                            <a:pt x="32" y="125"/>
                            <a:pt x="32" y="126"/>
                          </a:cubicBezTo>
                          <a:cubicBezTo>
                            <a:pt x="32" y="129"/>
                            <a:pt x="30" y="132"/>
                            <a:pt x="29" y="134"/>
                          </a:cubicBezTo>
                          <a:cubicBezTo>
                            <a:pt x="25" y="139"/>
                            <a:pt x="23" y="144"/>
                            <a:pt x="21" y="15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3" name="Freeform 976">
                      <a:extLst>
                        <a:ext uri="{FF2B5EF4-FFF2-40B4-BE49-F238E27FC236}">
                          <a16:creationId xmlns:a16="http://schemas.microsoft.com/office/drawing/2014/main" id="{D0F8D845-3596-41DF-91D1-CEA86F1094FC}"/>
                        </a:ext>
                      </a:extLst>
                    </p:cNvPr>
                    <p:cNvSpPr>
                      <a:spLocks/>
                    </p:cNvSpPr>
                    <p:nvPr/>
                  </p:nvSpPr>
                  <p:spPr bwMode="auto">
                    <a:xfrm>
                      <a:off x="5311621" y="3772594"/>
                      <a:ext cx="3175" cy="1588"/>
                    </a:xfrm>
                    <a:custGeom>
                      <a:avLst/>
                      <a:gdLst>
                        <a:gd name="T0" fmla="*/ 2 w 2"/>
                        <a:gd name="T1" fmla="*/ 0 h 1"/>
                        <a:gd name="T2" fmla="*/ 2 w 2"/>
                        <a:gd name="T3" fmla="*/ 0 h 1"/>
                      </a:gdLst>
                      <a:ahLst/>
                      <a:cxnLst>
                        <a:cxn ang="0">
                          <a:pos x="T0" y="T1"/>
                        </a:cxn>
                        <a:cxn ang="0">
                          <a:pos x="T2" y="T3"/>
                        </a:cxn>
                      </a:cxnLst>
                      <a:rect l="0" t="0" r="r" b="b"/>
                      <a:pathLst>
                        <a:path w="2" h="1">
                          <a:moveTo>
                            <a:pt x="2" y="0"/>
                          </a:moveTo>
                          <a:cubicBezTo>
                            <a:pt x="0" y="1"/>
                            <a:pt x="2"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4" name="Freeform 985">
                      <a:extLst>
                        <a:ext uri="{FF2B5EF4-FFF2-40B4-BE49-F238E27FC236}">
                          <a16:creationId xmlns:a16="http://schemas.microsoft.com/office/drawing/2014/main" id="{EAE64DFB-5CF7-4962-869C-7B9524A4F6BA}"/>
                        </a:ext>
                      </a:extLst>
                    </p:cNvPr>
                    <p:cNvSpPr>
                      <a:spLocks/>
                    </p:cNvSpPr>
                    <p:nvPr/>
                  </p:nvSpPr>
                  <p:spPr bwMode="auto">
                    <a:xfrm>
                      <a:off x="5195734" y="4015484"/>
                      <a:ext cx="96838" cy="25400"/>
                    </a:xfrm>
                    <a:custGeom>
                      <a:avLst/>
                      <a:gdLst>
                        <a:gd name="T0" fmla="*/ 35 w 89"/>
                        <a:gd name="T1" fmla="*/ 12 h 23"/>
                        <a:gd name="T2" fmla="*/ 35 w 89"/>
                        <a:gd name="T3" fmla="*/ 12 h 23"/>
                        <a:gd name="T4" fmla="*/ 26 w 89"/>
                        <a:gd name="T5" fmla="*/ 14 h 23"/>
                        <a:gd name="T6" fmla="*/ 19 w 89"/>
                        <a:gd name="T7" fmla="*/ 19 h 23"/>
                        <a:gd name="T8" fmla="*/ 12 w 89"/>
                        <a:gd name="T9" fmla="*/ 17 h 23"/>
                        <a:gd name="T10" fmla="*/ 5 w 89"/>
                        <a:gd name="T11" fmla="*/ 11 h 23"/>
                        <a:gd name="T12" fmla="*/ 5 w 89"/>
                        <a:gd name="T13" fmla="*/ 20 h 23"/>
                        <a:gd name="T14" fmla="*/ 14 w 89"/>
                        <a:gd name="T15" fmla="*/ 22 h 23"/>
                        <a:gd name="T16" fmla="*/ 35 w 89"/>
                        <a:gd name="T17" fmla="*/ 17 h 23"/>
                        <a:gd name="T18" fmla="*/ 51 w 89"/>
                        <a:gd name="T19" fmla="*/ 12 h 23"/>
                        <a:gd name="T20" fmla="*/ 79 w 89"/>
                        <a:gd name="T21" fmla="*/ 16 h 23"/>
                        <a:gd name="T22" fmla="*/ 88 w 89"/>
                        <a:gd name="T23" fmla="*/ 12 h 23"/>
                        <a:gd name="T24" fmla="*/ 84 w 89"/>
                        <a:gd name="T25" fmla="*/ 10 h 23"/>
                        <a:gd name="T26" fmla="*/ 62 w 89"/>
                        <a:gd name="T27" fmla="*/ 4 h 23"/>
                        <a:gd name="T28" fmla="*/ 52 w 89"/>
                        <a:gd name="T29" fmla="*/ 1 h 23"/>
                        <a:gd name="T30" fmla="*/ 40 w 89"/>
                        <a:gd name="T31" fmla="*/ 4 h 23"/>
                        <a:gd name="T32" fmla="*/ 11 w 89"/>
                        <a:gd name="T33" fmla="*/ 9 h 23"/>
                        <a:gd name="T34" fmla="*/ 31 w 89"/>
                        <a:gd name="T35" fmla="*/ 9 h 23"/>
                        <a:gd name="T36" fmla="*/ 41 w 89"/>
                        <a:gd name="T37" fmla="*/ 8 h 23"/>
                        <a:gd name="T38" fmla="*/ 35 w 89"/>
                        <a:gd name="T3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3">
                          <a:moveTo>
                            <a:pt x="35" y="12"/>
                          </a:moveTo>
                          <a:cubicBezTo>
                            <a:pt x="37" y="12"/>
                            <a:pt x="32" y="13"/>
                            <a:pt x="35" y="12"/>
                          </a:cubicBezTo>
                          <a:cubicBezTo>
                            <a:pt x="31" y="13"/>
                            <a:pt x="29" y="12"/>
                            <a:pt x="26" y="14"/>
                          </a:cubicBezTo>
                          <a:cubicBezTo>
                            <a:pt x="24" y="16"/>
                            <a:pt x="22" y="18"/>
                            <a:pt x="19" y="19"/>
                          </a:cubicBezTo>
                          <a:cubicBezTo>
                            <a:pt x="15" y="20"/>
                            <a:pt x="14" y="19"/>
                            <a:pt x="12" y="17"/>
                          </a:cubicBezTo>
                          <a:cubicBezTo>
                            <a:pt x="10" y="14"/>
                            <a:pt x="8" y="10"/>
                            <a:pt x="5" y="11"/>
                          </a:cubicBezTo>
                          <a:cubicBezTo>
                            <a:pt x="0" y="13"/>
                            <a:pt x="3" y="17"/>
                            <a:pt x="5" y="20"/>
                          </a:cubicBezTo>
                          <a:cubicBezTo>
                            <a:pt x="7" y="23"/>
                            <a:pt x="10" y="22"/>
                            <a:pt x="14" y="22"/>
                          </a:cubicBezTo>
                          <a:cubicBezTo>
                            <a:pt x="22" y="22"/>
                            <a:pt x="28" y="20"/>
                            <a:pt x="35" y="17"/>
                          </a:cubicBezTo>
                          <a:cubicBezTo>
                            <a:pt x="40" y="14"/>
                            <a:pt x="44" y="11"/>
                            <a:pt x="51" y="12"/>
                          </a:cubicBezTo>
                          <a:cubicBezTo>
                            <a:pt x="60" y="12"/>
                            <a:pt x="70" y="15"/>
                            <a:pt x="79" y="16"/>
                          </a:cubicBezTo>
                          <a:cubicBezTo>
                            <a:pt x="81" y="16"/>
                            <a:pt x="89" y="16"/>
                            <a:pt x="88" y="12"/>
                          </a:cubicBezTo>
                          <a:cubicBezTo>
                            <a:pt x="88" y="10"/>
                            <a:pt x="86" y="10"/>
                            <a:pt x="84" y="10"/>
                          </a:cubicBezTo>
                          <a:cubicBezTo>
                            <a:pt x="76" y="10"/>
                            <a:pt x="69" y="9"/>
                            <a:pt x="62" y="4"/>
                          </a:cubicBezTo>
                          <a:cubicBezTo>
                            <a:pt x="58" y="2"/>
                            <a:pt x="56" y="0"/>
                            <a:pt x="52" y="1"/>
                          </a:cubicBezTo>
                          <a:cubicBezTo>
                            <a:pt x="48" y="2"/>
                            <a:pt x="43" y="3"/>
                            <a:pt x="40" y="4"/>
                          </a:cubicBezTo>
                          <a:cubicBezTo>
                            <a:pt x="30" y="6"/>
                            <a:pt x="21" y="9"/>
                            <a:pt x="11" y="9"/>
                          </a:cubicBezTo>
                          <a:cubicBezTo>
                            <a:pt x="13" y="16"/>
                            <a:pt x="27" y="10"/>
                            <a:pt x="31" y="9"/>
                          </a:cubicBezTo>
                          <a:cubicBezTo>
                            <a:pt x="32" y="8"/>
                            <a:pt x="40" y="7"/>
                            <a:pt x="41" y="8"/>
                          </a:cubicBezTo>
                          <a:cubicBezTo>
                            <a:pt x="43" y="11"/>
                            <a:pt x="36" y="12"/>
                            <a:pt x="35"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5" name="Freeform 986">
                      <a:extLst>
                        <a:ext uri="{FF2B5EF4-FFF2-40B4-BE49-F238E27FC236}">
                          <a16:creationId xmlns:a16="http://schemas.microsoft.com/office/drawing/2014/main" id="{3EACC220-79FD-4690-8224-F837E063AF5D}"/>
                        </a:ext>
                      </a:extLst>
                    </p:cNvPr>
                    <p:cNvSpPr>
                      <a:spLocks/>
                    </p:cNvSpPr>
                    <p:nvPr/>
                  </p:nvSpPr>
                  <p:spPr bwMode="auto">
                    <a:xfrm>
                      <a:off x="5175096" y="3928170"/>
                      <a:ext cx="192088" cy="134939"/>
                    </a:xfrm>
                    <a:custGeom>
                      <a:avLst/>
                      <a:gdLst>
                        <a:gd name="T0" fmla="*/ 39 w 179"/>
                        <a:gd name="T1" fmla="*/ 123 h 126"/>
                        <a:gd name="T2" fmla="*/ 39 w 179"/>
                        <a:gd name="T3" fmla="*/ 123 h 126"/>
                        <a:gd name="T4" fmla="*/ 62 w 179"/>
                        <a:gd name="T5" fmla="*/ 121 h 126"/>
                        <a:gd name="T6" fmla="*/ 84 w 179"/>
                        <a:gd name="T7" fmla="*/ 116 h 126"/>
                        <a:gd name="T8" fmla="*/ 101 w 179"/>
                        <a:gd name="T9" fmla="*/ 115 h 126"/>
                        <a:gd name="T10" fmla="*/ 123 w 179"/>
                        <a:gd name="T11" fmla="*/ 114 h 126"/>
                        <a:gd name="T12" fmla="*/ 141 w 179"/>
                        <a:gd name="T13" fmla="*/ 122 h 126"/>
                        <a:gd name="T14" fmla="*/ 155 w 179"/>
                        <a:gd name="T15" fmla="*/ 123 h 126"/>
                        <a:gd name="T16" fmla="*/ 175 w 179"/>
                        <a:gd name="T17" fmla="*/ 123 h 126"/>
                        <a:gd name="T18" fmla="*/ 178 w 179"/>
                        <a:gd name="T19" fmla="*/ 120 h 126"/>
                        <a:gd name="T20" fmla="*/ 177 w 179"/>
                        <a:gd name="T21" fmla="*/ 109 h 126"/>
                        <a:gd name="T22" fmla="*/ 173 w 179"/>
                        <a:gd name="T23" fmla="*/ 100 h 126"/>
                        <a:gd name="T24" fmla="*/ 165 w 179"/>
                        <a:gd name="T25" fmla="*/ 95 h 126"/>
                        <a:gd name="T26" fmla="*/ 159 w 179"/>
                        <a:gd name="T27" fmla="*/ 81 h 126"/>
                        <a:gd name="T28" fmla="*/ 155 w 179"/>
                        <a:gd name="T29" fmla="*/ 64 h 126"/>
                        <a:gd name="T30" fmla="*/ 144 w 179"/>
                        <a:gd name="T31" fmla="*/ 48 h 126"/>
                        <a:gd name="T32" fmla="*/ 131 w 179"/>
                        <a:gd name="T33" fmla="*/ 35 h 126"/>
                        <a:gd name="T34" fmla="*/ 120 w 179"/>
                        <a:gd name="T35" fmla="*/ 21 h 126"/>
                        <a:gd name="T36" fmla="*/ 116 w 179"/>
                        <a:gd name="T37" fmla="*/ 15 h 126"/>
                        <a:gd name="T38" fmla="*/ 106 w 179"/>
                        <a:gd name="T39" fmla="*/ 13 h 126"/>
                        <a:gd name="T40" fmla="*/ 92 w 179"/>
                        <a:gd name="T41" fmla="*/ 1 h 126"/>
                        <a:gd name="T42" fmla="*/ 83 w 179"/>
                        <a:gd name="T43" fmla="*/ 1 h 126"/>
                        <a:gd name="T44" fmla="*/ 70 w 179"/>
                        <a:gd name="T45" fmla="*/ 2 h 126"/>
                        <a:gd name="T46" fmla="*/ 47 w 179"/>
                        <a:gd name="T47" fmla="*/ 5 h 126"/>
                        <a:gd name="T48" fmla="*/ 36 w 179"/>
                        <a:gd name="T49" fmla="*/ 7 h 126"/>
                        <a:gd name="T50" fmla="*/ 32 w 179"/>
                        <a:gd name="T51" fmla="*/ 10 h 126"/>
                        <a:gd name="T52" fmla="*/ 32 w 179"/>
                        <a:gd name="T53" fmla="*/ 15 h 126"/>
                        <a:gd name="T54" fmla="*/ 27 w 179"/>
                        <a:gd name="T55" fmla="*/ 29 h 126"/>
                        <a:gd name="T56" fmla="*/ 17 w 179"/>
                        <a:gd name="T57" fmla="*/ 44 h 126"/>
                        <a:gd name="T58" fmla="*/ 12 w 179"/>
                        <a:gd name="T59" fmla="*/ 51 h 126"/>
                        <a:gd name="T60" fmla="*/ 3 w 179"/>
                        <a:gd name="T61" fmla="*/ 52 h 126"/>
                        <a:gd name="T62" fmla="*/ 1 w 179"/>
                        <a:gd name="T63" fmla="*/ 56 h 126"/>
                        <a:gd name="T64" fmla="*/ 11 w 179"/>
                        <a:gd name="T65" fmla="*/ 60 h 126"/>
                        <a:gd name="T66" fmla="*/ 21 w 179"/>
                        <a:gd name="T67" fmla="*/ 74 h 126"/>
                        <a:gd name="T68" fmla="*/ 27 w 179"/>
                        <a:gd name="T69" fmla="*/ 75 h 126"/>
                        <a:gd name="T70" fmla="*/ 27 w 179"/>
                        <a:gd name="T71" fmla="*/ 78 h 126"/>
                        <a:gd name="T72" fmla="*/ 28 w 179"/>
                        <a:gd name="T73" fmla="*/ 85 h 126"/>
                        <a:gd name="T74" fmla="*/ 37 w 179"/>
                        <a:gd name="T75" fmla="*/ 87 h 126"/>
                        <a:gd name="T76" fmla="*/ 60 w 179"/>
                        <a:gd name="T77" fmla="*/ 82 h 126"/>
                        <a:gd name="T78" fmla="*/ 69 w 179"/>
                        <a:gd name="T79" fmla="*/ 80 h 126"/>
                        <a:gd name="T80" fmla="*/ 76 w 179"/>
                        <a:gd name="T81" fmla="*/ 79 h 126"/>
                        <a:gd name="T82" fmla="*/ 95 w 179"/>
                        <a:gd name="T83" fmla="*/ 88 h 126"/>
                        <a:gd name="T84" fmla="*/ 111 w 179"/>
                        <a:gd name="T85" fmla="*/ 91 h 126"/>
                        <a:gd name="T86" fmla="*/ 102 w 179"/>
                        <a:gd name="T87" fmla="*/ 101 h 126"/>
                        <a:gd name="T88" fmla="*/ 77 w 179"/>
                        <a:gd name="T89" fmla="*/ 98 h 126"/>
                        <a:gd name="T90" fmla="*/ 61 w 179"/>
                        <a:gd name="T91" fmla="*/ 100 h 126"/>
                        <a:gd name="T92" fmla="*/ 44 w 179"/>
                        <a:gd name="T93" fmla="*/ 107 h 126"/>
                        <a:gd name="T94" fmla="*/ 34 w 179"/>
                        <a:gd name="T95" fmla="*/ 108 h 126"/>
                        <a:gd name="T96" fmla="*/ 29 w 179"/>
                        <a:gd name="T97" fmla="*/ 108 h 126"/>
                        <a:gd name="T98" fmla="*/ 25 w 179"/>
                        <a:gd name="T99" fmla="*/ 110 h 126"/>
                        <a:gd name="T100" fmla="*/ 34 w 179"/>
                        <a:gd name="T101" fmla="*/ 118 h 126"/>
                        <a:gd name="T102" fmla="*/ 40 w 179"/>
                        <a:gd name="T103" fmla="*/ 117 h 126"/>
                        <a:gd name="T104" fmla="*/ 48 w 179"/>
                        <a:gd name="T105" fmla="*/ 115 h 126"/>
                        <a:gd name="T106" fmla="*/ 55 w 179"/>
                        <a:gd name="T107" fmla="*/ 118 h 126"/>
                        <a:gd name="T108" fmla="*/ 61 w 179"/>
                        <a:gd name="T109" fmla="*/ 112 h 126"/>
                        <a:gd name="T110" fmla="*/ 63 w 179"/>
                        <a:gd name="T111" fmla="*/ 116 h 126"/>
                        <a:gd name="T112" fmla="*/ 57 w 179"/>
                        <a:gd name="T113" fmla="*/ 121 h 126"/>
                        <a:gd name="T114" fmla="*/ 38 w 179"/>
                        <a:gd name="T115" fmla="*/ 121 h 126"/>
                        <a:gd name="T116" fmla="*/ 22 w 179"/>
                        <a:gd name="T117" fmla="*/ 126 h 126"/>
                        <a:gd name="T118" fmla="*/ 39 w 179"/>
                        <a:gd name="T119" fmla="*/ 1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126">
                          <a:moveTo>
                            <a:pt x="39" y="123"/>
                          </a:moveTo>
                          <a:cubicBezTo>
                            <a:pt x="37" y="123"/>
                            <a:pt x="41" y="123"/>
                            <a:pt x="39" y="123"/>
                          </a:cubicBezTo>
                          <a:cubicBezTo>
                            <a:pt x="46" y="122"/>
                            <a:pt x="54" y="122"/>
                            <a:pt x="62" y="121"/>
                          </a:cubicBezTo>
                          <a:cubicBezTo>
                            <a:pt x="69" y="121"/>
                            <a:pt x="76" y="117"/>
                            <a:pt x="84" y="116"/>
                          </a:cubicBezTo>
                          <a:cubicBezTo>
                            <a:pt x="90" y="116"/>
                            <a:pt x="95" y="116"/>
                            <a:pt x="101" y="115"/>
                          </a:cubicBezTo>
                          <a:cubicBezTo>
                            <a:pt x="108" y="115"/>
                            <a:pt x="116" y="114"/>
                            <a:pt x="123" y="114"/>
                          </a:cubicBezTo>
                          <a:cubicBezTo>
                            <a:pt x="130" y="115"/>
                            <a:pt x="135" y="119"/>
                            <a:pt x="141" y="122"/>
                          </a:cubicBezTo>
                          <a:cubicBezTo>
                            <a:pt x="145" y="124"/>
                            <a:pt x="150" y="123"/>
                            <a:pt x="155" y="123"/>
                          </a:cubicBezTo>
                          <a:cubicBezTo>
                            <a:pt x="162" y="124"/>
                            <a:pt x="168" y="123"/>
                            <a:pt x="175" y="123"/>
                          </a:cubicBezTo>
                          <a:cubicBezTo>
                            <a:pt x="178" y="123"/>
                            <a:pt x="178" y="123"/>
                            <a:pt x="178" y="120"/>
                          </a:cubicBezTo>
                          <a:cubicBezTo>
                            <a:pt x="179" y="116"/>
                            <a:pt x="178" y="112"/>
                            <a:pt x="177" y="109"/>
                          </a:cubicBezTo>
                          <a:cubicBezTo>
                            <a:pt x="176" y="105"/>
                            <a:pt x="175" y="102"/>
                            <a:pt x="173" y="100"/>
                          </a:cubicBezTo>
                          <a:cubicBezTo>
                            <a:pt x="170" y="98"/>
                            <a:pt x="167" y="97"/>
                            <a:pt x="165" y="95"/>
                          </a:cubicBezTo>
                          <a:cubicBezTo>
                            <a:pt x="162" y="92"/>
                            <a:pt x="159" y="85"/>
                            <a:pt x="159" y="81"/>
                          </a:cubicBezTo>
                          <a:cubicBezTo>
                            <a:pt x="158" y="75"/>
                            <a:pt x="157" y="70"/>
                            <a:pt x="155" y="64"/>
                          </a:cubicBezTo>
                          <a:cubicBezTo>
                            <a:pt x="154" y="57"/>
                            <a:pt x="149" y="53"/>
                            <a:pt x="144" y="48"/>
                          </a:cubicBezTo>
                          <a:cubicBezTo>
                            <a:pt x="139" y="44"/>
                            <a:pt x="135" y="39"/>
                            <a:pt x="131" y="35"/>
                          </a:cubicBezTo>
                          <a:cubicBezTo>
                            <a:pt x="126" y="31"/>
                            <a:pt x="122" y="27"/>
                            <a:pt x="120" y="21"/>
                          </a:cubicBezTo>
                          <a:cubicBezTo>
                            <a:pt x="119" y="18"/>
                            <a:pt x="120" y="16"/>
                            <a:pt x="116" y="15"/>
                          </a:cubicBezTo>
                          <a:cubicBezTo>
                            <a:pt x="113" y="14"/>
                            <a:pt x="109" y="14"/>
                            <a:pt x="106" y="13"/>
                          </a:cubicBezTo>
                          <a:cubicBezTo>
                            <a:pt x="99" y="11"/>
                            <a:pt x="98" y="3"/>
                            <a:pt x="92" y="1"/>
                          </a:cubicBezTo>
                          <a:cubicBezTo>
                            <a:pt x="89" y="0"/>
                            <a:pt x="86" y="1"/>
                            <a:pt x="83" y="1"/>
                          </a:cubicBezTo>
                          <a:cubicBezTo>
                            <a:pt x="79" y="1"/>
                            <a:pt x="75" y="1"/>
                            <a:pt x="70" y="2"/>
                          </a:cubicBezTo>
                          <a:cubicBezTo>
                            <a:pt x="62" y="4"/>
                            <a:pt x="55" y="5"/>
                            <a:pt x="47" y="5"/>
                          </a:cubicBezTo>
                          <a:cubicBezTo>
                            <a:pt x="43" y="4"/>
                            <a:pt x="40" y="5"/>
                            <a:pt x="36" y="7"/>
                          </a:cubicBezTo>
                          <a:cubicBezTo>
                            <a:pt x="35" y="7"/>
                            <a:pt x="33" y="8"/>
                            <a:pt x="32" y="10"/>
                          </a:cubicBezTo>
                          <a:cubicBezTo>
                            <a:pt x="32" y="11"/>
                            <a:pt x="32" y="14"/>
                            <a:pt x="32" y="15"/>
                          </a:cubicBezTo>
                          <a:cubicBezTo>
                            <a:pt x="32" y="20"/>
                            <a:pt x="30" y="24"/>
                            <a:pt x="27" y="29"/>
                          </a:cubicBezTo>
                          <a:cubicBezTo>
                            <a:pt x="24" y="34"/>
                            <a:pt x="20" y="39"/>
                            <a:pt x="17" y="44"/>
                          </a:cubicBezTo>
                          <a:cubicBezTo>
                            <a:pt x="15" y="46"/>
                            <a:pt x="14" y="49"/>
                            <a:pt x="12" y="51"/>
                          </a:cubicBezTo>
                          <a:cubicBezTo>
                            <a:pt x="9" y="54"/>
                            <a:pt x="7" y="52"/>
                            <a:pt x="3" y="52"/>
                          </a:cubicBezTo>
                          <a:cubicBezTo>
                            <a:pt x="1" y="52"/>
                            <a:pt x="0" y="54"/>
                            <a:pt x="1" y="56"/>
                          </a:cubicBezTo>
                          <a:cubicBezTo>
                            <a:pt x="3" y="59"/>
                            <a:pt x="8" y="59"/>
                            <a:pt x="11" y="60"/>
                          </a:cubicBezTo>
                          <a:cubicBezTo>
                            <a:pt x="17" y="62"/>
                            <a:pt x="16" y="70"/>
                            <a:pt x="21" y="74"/>
                          </a:cubicBezTo>
                          <a:cubicBezTo>
                            <a:pt x="24" y="77"/>
                            <a:pt x="24" y="75"/>
                            <a:pt x="27" y="75"/>
                          </a:cubicBezTo>
                          <a:cubicBezTo>
                            <a:pt x="31" y="73"/>
                            <a:pt x="29" y="76"/>
                            <a:pt x="27" y="78"/>
                          </a:cubicBezTo>
                          <a:cubicBezTo>
                            <a:pt x="25" y="81"/>
                            <a:pt x="26" y="82"/>
                            <a:pt x="28" y="85"/>
                          </a:cubicBezTo>
                          <a:cubicBezTo>
                            <a:pt x="31" y="87"/>
                            <a:pt x="33" y="87"/>
                            <a:pt x="37" y="87"/>
                          </a:cubicBezTo>
                          <a:cubicBezTo>
                            <a:pt x="45" y="87"/>
                            <a:pt x="52" y="84"/>
                            <a:pt x="60" y="82"/>
                          </a:cubicBezTo>
                          <a:cubicBezTo>
                            <a:pt x="63" y="81"/>
                            <a:pt x="66" y="81"/>
                            <a:pt x="69" y="80"/>
                          </a:cubicBezTo>
                          <a:cubicBezTo>
                            <a:pt x="72" y="79"/>
                            <a:pt x="74" y="78"/>
                            <a:pt x="76" y="79"/>
                          </a:cubicBezTo>
                          <a:cubicBezTo>
                            <a:pt x="83" y="81"/>
                            <a:pt x="87" y="87"/>
                            <a:pt x="95" y="88"/>
                          </a:cubicBezTo>
                          <a:cubicBezTo>
                            <a:pt x="99" y="89"/>
                            <a:pt x="109" y="86"/>
                            <a:pt x="111" y="91"/>
                          </a:cubicBezTo>
                          <a:cubicBezTo>
                            <a:pt x="115" y="97"/>
                            <a:pt x="107" y="101"/>
                            <a:pt x="102" y="101"/>
                          </a:cubicBezTo>
                          <a:cubicBezTo>
                            <a:pt x="94" y="102"/>
                            <a:pt x="86" y="100"/>
                            <a:pt x="77" y="98"/>
                          </a:cubicBezTo>
                          <a:cubicBezTo>
                            <a:pt x="71" y="97"/>
                            <a:pt x="66" y="97"/>
                            <a:pt x="61" y="100"/>
                          </a:cubicBezTo>
                          <a:cubicBezTo>
                            <a:pt x="56" y="103"/>
                            <a:pt x="50" y="106"/>
                            <a:pt x="44" y="107"/>
                          </a:cubicBezTo>
                          <a:cubicBezTo>
                            <a:pt x="41" y="108"/>
                            <a:pt x="37" y="108"/>
                            <a:pt x="34" y="108"/>
                          </a:cubicBezTo>
                          <a:cubicBezTo>
                            <a:pt x="32" y="108"/>
                            <a:pt x="30" y="108"/>
                            <a:pt x="29" y="108"/>
                          </a:cubicBezTo>
                          <a:cubicBezTo>
                            <a:pt x="26" y="108"/>
                            <a:pt x="26" y="107"/>
                            <a:pt x="25" y="110"/>
                          </a:cubicBezTo>
                          <a:cubicBezTo>
                            <a:pt x="23" y="117"/>
                            <a:pt x="29" y="118"/>
                            <a:pt x="34" y="118"/>
                          </a:cubicBezTo>
                          <a:cubicBezTo>
                            <a:pt x="36" y="118"/>
                            <a:pt x="38" y="118"/>
                            <a:pt x="40" y="117"/>
                          </a:cubicBezTo>
                          <a:cubicBezTo>
                            <a:pt x="44" y="115"/>
                            <a:pt x="44" y="113"/>
                            <a:pt x="48" y="115"/>
                          </a:cubicBezTo>
                          <a:cubicBezTo>
                            <a:pt x="50" y="116"/>
                            <a:pt x="53" y="119"/>
                            <a:pt x="55" y="118"/>
                          </a:cubicBezTo>
                          <a:cubicBezTo>
                            <a:pt x="58" y="116"/>
                            <a:pt x="57" y="112"/>
                            <a:pt x="61" y="112"/>
                          </a:cubicBezTo>
                          <a:cubicBezTo>
                            <a:pt x="65" y="112"/>
                            <a:pt x="64" y="114"/>
                            <a:pt x="63" y="116"/>
                          </a:cubicBezTo>
                          <a:cubicBezTo>
                            <a:pt x="61" y="118"/>
                            <a:pt x="60" y="120"/>
                            <a:pt x="57" y="121"/>
                          </a:cubicBezTo>
                          <a:cubicBezTo>
                            <a:pt x="50" y="121"/>
                            <a:pt x="44" y="121"/>
                            <a:pt x="38" y="121"/>
                          </a:cubicBezTo>
                          <a:cubicBezTo>
                            <a:pt x="33" y="121"/>
                            <a:pt x="25" y="121"/>
                            <a:pt x="22" y="126"/>
                          </a:cubicBezTo>
                          <a:cubicBezTo>
                            <a:pt x="28" y="125"/>
                            <a:pt x="33" y="124"/>
                            <a:pt x="39" y="12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6" name="Freeform 987">
                      <a:extLst>
                        <a:ext uri="{FF2B5EF4-FFF2-40B4-BE49-F238E27FC236}">
                          <a16:creationId xmlns:a16="http://schemas.microsoft.com/office/drawing/2014/main" id="{E1B7C3F4-77BB-4938-ADC2-3ABC3CC47D7D}"/>
                        </a:ext>
                      </a:extLst>
                    </p:cNvPr>
                    <p:cNvSpPr>
                      <a:spLocks/>
                    </p:cNvSpPr>
                    <p:nvPr/>
                  </p:nvSpPr>
                  <p:spPr bwMode="auto">
                    <a:xfrm>
                      <a:off x="5254471" y="4055172"/>
                      <a:ext cx="228600" cy="168277"/>
                    </a:xfrm>
                    <a:custGeom>
                      <a:avLst/>
                      <a:gdLst>
                        <a:gd name="T0" fmla="*/ 59 w 212"/>
                        <a:gd name="T1" fmla="*/ 100 h 159"/>
                        <a:gd name="T2" fmla="*/ 69 w 212"/>
                        <a:gd name="T3" fmla="*/ 85 h 159"/>
                        <a:gd name="T4" fmla="*/ 96 w 212"/>
                        <a:gd name="T5" fmla="*/ 79 h 159"/>
                        <a:gd name="T6" fmla="*/ 122 w 212"/>
                        <a:gd name="T7" fmla="*/ 97 h 159"/>
                        <a:gd name="T8" fmla="*/ 131 w 212"/>
                        <a:gd name="T9" fmla="*/ 123 h 159"/>
                        <a:gd name="T10" fmla="*/ 151 w 212"/>
                        <a:gd name="T11" fmla="*/ 119 h 159"/>
                        <a:gd name="T12" fmla="*/ 164 w 212"/>
                        <a:gd name="T13" fmla="*/ 141 h 159"/>
                        <a:gd name="T14" fmla="*/ 170 w 212"/>
                        <a:gd name="T15" fmla="*/ 156 h 159"/>
                        <a:gd name="T16" fmla="*/ 191 w 212"/>
                        <a:gd name="T17" fmla="*/ 147 h 159"/>
                        <a:gd name="T18" fmla="*/ 199 w 212"/>
                        <a:gd name="T19" fmla="*/ 144 h 159"/>
                        <a:gd name="T20" fmla="*/ 196 w 212"/>
                        <a:gd name="T21" fmla="*/ 125 h 159"/>
                        <a:gd name="T22" fmla="*/ 212 w 212"/>
                        <a:gd name="T23" fmla="*/ 124 h 159"/>
                        <a:gd name="T24" fmla="*/ 206 w 212"/>
                        <a:gd name="T25" fmla="*/ 97 h 159"/>
                        <a:gd name="T26" fmla="*/ 199 w 212"/>
                        <a:gd name="T27" fmla="*/ 87 h 159"/>
                        <a:gd name="T28" fmla="*/ 196 w 212"/>
                        <a:gd name="T29" fmla="*/ 62 h 159"/>
                        <a:gd name="T30" fmla="*/ 188 w 212"/>
                        <a:gd name="T31" fmla="*/ 50 h 159"/>
                        <a:gd name="T32" fmla="*/ 185 w 212"/>
                        <a:gd name="T33" fmla="*/ 34 h 159"/>
                        <a:gd name="T34" fmla="*/ 176 w 212"/>
                        <a:gd name="T35" fmla="*/ 15 h 159"/>
                        <a:gd name="T36" fmla="*/ 167 w 212"/>
                        <a:gd name="T37" fmla="*/ 12 h 159"/>
                        <a:gd name="T38" fmla="*/ 146 w 212"/>
                        <a:gd name="T39" fmla="*/ 18 h 159"/>
                        <a:gd name="T40" fmla="*/ 123 w 212"/>
                        <a:gd name="T41" fmla="*/ 21 h 159"/>
                        <a:gd name="T42" fmla="*/ 107 w 212"/>
                        <a:gd name="T43" fmla="*/ 20 h 159"/>
                        <a:gd name="T44" fmla="*/ 84 w 212"/>
                        <a:gd name="T45" fmla="*/ 9 h 159"/>
                        <a:gd name="T46" fmla="*/ 58 w 212"/>
                        <a:gd name="T47" fmla="*/ 4 h 159"/>
                        <a:gd name="T48" fmla="*/ 38 w 212"/>
                        <a:gd name="T49" fmla="*/ 12 h 159"/>
                        <a:gd name="T50" fmla="*/ 38 w 212"/>
                        <a:gd name="T51" fmla="*/ 24 h 159"/>
                        <a:gd name="T52" fmla="*/ 15 w 212"/>
                        <a:gd name="T53" fmla="*/ 33 h 159"/>
                        <a:gd name="T54" fmla="*/ 5 w 212"/>
                        <a:gd name="T55" fmla="*/ 53 h 159"/>
                        <a:gd name="T56" fmla="*/ 11 w 212"/>
                        <a:gd name="T57" fmla="*/ 58 h 159"/>
                        <a:gd name="T58" fmla="*/ 16 w 212"/>
                        <a:gd name="T59" fmla="*/ 72 h 159"/>
                        <a:gd name="T60" fmla="*/ 25 w 212"/>
                        <a:gd name="T61" fmla="*/ 74 h 159"/>
                        <a:gd name="T62" fmla="*/ 32 w 212"/>
                        <a:gd name="T63" fmla="*/ 78 h 159"/>
                        <a:gd name="T64" fmla="*/ 41 w 212"/>
                        <a:gd name="T65" fmla="*/ 91 h 159"/>
                        <a:gd name="T66" fmla="*/ 48 w 212"/>
                        <a:gd name="T67" fmla="*/ 101 h 159"/>
                        <a:gd name="T68" fmla="*/ 56 w 212"/>
                        <a:gd name="T69" fmla="*/ 10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159">
                          <a:moveTo>
                            <a:pt x="56" y="104"/>
                          </a:moveTo>
                          <a:cubicBezTo>
                            <a:pt x="58" y="103"/>
                            <a:pt x="59" y="101"/>
                            <a:pt x="59" y="100"/>
                          </a:cubicBezTo>
                          <a:cubicBezTo>
                            <a:pt x="60" y="99"/>
                            <a:pt x="60" y="98"/>
                            <a:pt x="59" y="100"/>
                          </a:cubicBezTo>
                          <a:cubicBezTo>
                            <a:pt x="62" y="94"/>
                            <a:pt x="65" y="89"/>
                            <a:pt x="69" y="85"/>
                          </a:cubicBezTo>
                          <a:cubicBezTo>
                            <a:pt x="73" y="81"/>
                            <a:pt x="76" y="80"/>
                            <a:pt x="82" y="80"/>
                          </a:cubicBezTo>
                          <a:cubicBezTo>
                            <a:pt x="87" y="81"/>
                            <a:pt x="91" y="80"/>
                            <a:pt x="96" y="79"/>
                          </a:cubicBezTo>
                          <a:cubicBezTo>
                            <a:pt x="101" y="78"/>
                            <a:pt x="104" y="75"/>
                            <a:pt x="109" y="78"/>
                          </a:cubicBezTo>
                          <a:cubicBezTo>
                            <a:pt x="116" y="82"/>
                            <a:pt x="117" y="91"/>
                            <a:pt x="122" y="97"/>
                          </a:cubicBezTo>
                          <a:cubicBezTo>
                            <a:pt x="124" y="101"/>
                            <a:pt x="128" y="104"/>
                            <a:pt x="130" y="107"/>
                          </a:cubicBezTo>
                          <a:cubicBezTo>
                            <a:pt x="133" y="112"/>
                            <a:pt x="132" y="118"/>
                            <a:pt x="131" y="123"/>
                          </a:cubicBezTo>
                          <a:cubicBezTo>
                            <a:pt x="135" y="123"/>
                            <a:pt x="138" y="123"/>
                            <a:pt x="142" y="123"/>
                          </a:cubicBezTo>
                          <a:cubicBezTo>
                            <a:pt x="145" y="123"/>
                            <a:pt x="148" y="120"/>
                            <a:pt x="151" y="119"/>
                          </a:cubicBezTo>
                          <a:cubicBezTo>
                            <a:pt x="157" y="117"/>
                            <a:pt x="158" y="123"/>
                            <a:pt x="160" y="127"/>
                          </a:cubicBezTo>
                          <a:cubicBezTo>
                            <a:pt x="162" y="132"/>
                            <a:pt x="164" y="136"/>
                            <a:pt x="164" y="141"/>
                          </a:cubicBezTo>
                          <a:cubicBezTo>
                            <a:pt x="164" y="144"/>
                            <a:pt x="162" y="149"/>
                            <a:pt x="163" y="152"/>
                          </a:cubicBezTo>
                          <a:cubicBezTo>
                            <a:pt x="164" y="155"/>
                            <a:pt x="168" y="154"/>
                            <a:pt x="170" y="156"/>
                          </a:cubicBezTo>
                          <a:cubicBezTo>
                            <a:pt x="172" y="158"/>
                            <a:pt x="172" y="159"/>
                            <a:pt x="176" y="158"/>
                          </a:cubicBezTo>
                          <a:cubicBezTo>
                            <a:pt x="180" y="156"/>
                            <a:pt x="184" y="143"/>
                            <a:pt x="191" y="147"/>
                          </a:cubicBezTo>
                          <a:cubicBezTo>
                            <a:pt x="194" y="149"/>
                            <a:pt x="192" y="152"/>
                            <a:pt x="196" y="149"/>
                          </a:cubicBezTo>
                          <a:cubicBezTo>
                            <a:pt x="197" y="148"/>
                            <a:pt x="199" y="145"/>
                            <a:pt x="199" y="144"/>
                          </a:cubicBezTo>
                          <a:cubicBezTo>
                            <a:pt x="202" y="140"/>
                            <a:pt x="202" y="137"/>
                            <a:pt x="199" y="134"/>
                          </a:cubicBezTo>
                          <a:cubicBezTo>
                            <a:pt x="197" y="131"/>
                            <a:pt x="195" y="129"/>
                            <a:pt x="196" y="125"/>
                          </a:cubicBezTo>
                          <a:cubicBezTo>
                            <a:pt x="197" y="122"/>
                            <a:pt x="199" y="121"/>
                            <a:pt x="202" y="121"/>
                          </a:cubicBezTo>
                          <a:cubicBezTo>
                            <a:pt x="205" y="121"/>
                            <a:pt x="209" y="125"/>
                            <a:pt x="212" y="124"/>
                          </a:cubicBezTo>
                          <a:cubicBezTo>
                            <a:pt x="206" y="113"/>
                            <a:pt x="206" y="113"/>
                            <a:pt x="206" y="113"/>
                          </a:cubicBezTo>
                          <a:cubicBezTo>
                            <a:pt x="206" y="108"/>
                            <a:pt x="211" y="101"/>
                            <a:pt x="206" y="97"/>
                          </a:cubicBezTo>
                          <a:cubicBezTo>
                            <a:pt x="204" y="96"/>
                            <a:pt x="202" y="96"/>
                            <a:pt x="201" y="94"/>
                          </a:cubicBezTo>
                          <a:cubicBezTo>
                            <a:pt x="200" y="92"/>
                            <a:pt x="199" y="89"/>
                            <a:pt x="199" y="87"/>
                          </a:cubicBezTo>
                          <a:cubicBezTo>
                            <a:pt x="198" y="80"/>
                            <a:pt x="198" y="76"/>
                            <a:pt x="203" y="72"/>
                          </a:cubicBezTo>
                          <a:cubicBezTo>
                            <a:pt x="200" y="69"/>
                            <a:pt x="197" y="65"/>
                            <a:pt x="196" y="62"/>
                          </a:cubicBezTo>
                          <a:cubicBezTo>
                            <a:pt x="195" y="59"/>
                            <a:pt x="196" y="56"/>
                            <a:pt x="195" y="53"/>
                          </a:cubicBezTo>
                          <a:cubicBezTo>
                            <a:pt x="194" y="49"/>
                            <a:pt x="191" y="51"/>
                            <a:pt x="188" y="50"/>
                          </a:cubicBezTo>
                          <a:cubicBezTo>
                            <a:pt x="182" y="49"/>
                            <a:pt x="185" y="44"/>
                            <a:pt x="187" y="41"/>
                          </a:cubicBezTo>
                          <a:cubicBezTo>
                            <a:pt x="190" y="37"/>
                            <a:pt x="189" y="37"/>
                            <a:pt x="185" y="34"/>
                          </a:cubicBezTo>
                          <a:cubicBezTo>
                            <a:pt x="182" y="31"/>
                            <a:pt x="179" y="29"/>
                            <a:pt x="178" y="25"/>
                          </a:cubicBezTo>
                          <a:cubicBezTo>
                            <a:pt x="178" y="21"/>
                            <a:pt x="178" y="18"/>
                            <a:pt x="176" y="15"/>
                          </a:cubicBezTo>
                          <a:cubicBezTo>
                            <a:pt x="176" y="13"/>
                            <a:pt x="172" y="6"/>
                            <a:pt x="170" y="6"/>
                          </a:cubicBezTo>
                          <a:cubicBezTo>
                            <a:pt x="167" y="6"/>
                            <a:pt x="169" y="10"/>
                            <a:pt x="167" y="12"/>
                          </a:cubicBezTo>
                          <a:cubicBezTo>
                            <a:pt x="166" y="16"/>
                            <a:pt x="160" y="17"/>
                            <a:pt x="157" y="19"/>
                          </a:cubicBezTo>
                          <a:cubicBezTo>
                            <a:pt x="152" y="22"/>
                            <a:pt x="150" y="20"/>
                            <a:pt x="146" y="18"/>
                          </a:cubicBezTo>
                          <a:cubicBezTo>
                            <a:pt x="142" y="15"/>
                            <a:pt x="139" y="17"/>
                            <a:pt x="136" y="19"/>
                          </a:cubicBezTo>
                          <a:cubicBezTo>
                            <a:pt x="132" y="21"/>
                            <a:pt x="127" y="24"/>
                            <a:pt x="123" y="21"/>
                          </a:cubicBezTo>
                          <a:cubicBezTo>
                            <a:pt x="120" y="19"/>
                            <a:pt x="120" y="15"/>
                            <a:pt x="116" y="18"/>
                          </a:cubicBezTo>
                          <a:cubicBezTo>
                            <a:pt x="113" y="20"/>
                            <a:pt x="111" y="22"/>
                            <a:pt x="107" y="20"/>
                          </a:cubicBezTo>
                          <a:cubicBezTo>
                            <a:pt x="103" y="18"/>
                            <a:pt x="100" y="13"/>
                            <a:pt x="102" y="9"/>
                          </a:cubicBezTo>
                          <a:cubicBezTo>
                            <a:pt x="96" y="9"/>
                            <a:pt x="90" y="9"/>
                            <a:pt x="84" y="9"/>
                          </a:cubicBezTo>
                          <a:cubicBezTo>
                            <a:pt x="79" y="9"/>
                            <a:pt x="72" y="10"/>
                            <a:pt x="67" y="9"/>
                          </a:cubicBezTo>
                          <a:cubicBezTo>
                            <a:pt x="64" y="8"/>
                            <a:pt x="61" y="5"/>
                            <a:pt x="58" y="4"/>
                          </a:cubicBezTo>
                          <a:cubicBezTo>
                            <a:pt x="52" y="0"/>
                            <a:pt x="46" y="0"/>
                            <a:pt x="38" y="0"/>
                          </a:cubicBezTo>
                          <a:cubicBezTo>
                            <a:pt x="39" y="4"/>
                            <a:pt x="40" y="9"/>
                            <a:pt x="38" y="12"/>
                          </a:cubicBezTo>
                          <a:cubicBezTo>
                            <a:pt x="37" y="14"/>
                            <a:pt x="35" y="14"/>
                            <a:pt x="34" y="16"/>
                          </a:cubicBezTo>
                          <a:cubicBezTo>
                            <a:pt x="33" y="19"/>
                            <a:pt x="38" y="21"/>
                            <a:pt x="38" y="24"/>
                          </a:cubicBezTo>
                          <a:cubicBezTo>
                            <a:pt x="38" y="27"/>
                            <a:pt x="36" y="29"/>
                            <a:pt x="33" y="29"/>
                          </a:cubicBezTo>
                          <a:cubicBezTo>
                            <a:pt x="27" y="31"/>
                            <a:pt x="20" y="30"/>
                            <a:pt x="15" y="33"/>
                          </a:cubicBezTo>
                          <a:cubicBezTo>
                            <a:pt x="12" y="35"/>
                            <a:pt x="9" y="40"/>
                            <a:pt x="6" y="43"/>
                          </a:cubicBezTo>
                          <a:cubicBezTo>
                            <a:pt x="9" y="44"/>
                            <a:pt x="0" y="51"/>
                            <a:pt x="5" y="53"/>
                          </a:cubicBezTo>
                          <a:cubicBezTo>
                            <a:pt x="7" y="54"/>
                            <a:pt x="9" y="51"/>
                            <a:pt x="11" y="53"/>
                          </a:cubicBezTo>
                          <a:cubicBezTo>
                            <a:pt x="13" y="54"/>
                            <a:pt x="11" y="56"/>
                            <a:pt x="11" y="58"/>
                          </a:cubicBezTo>
                          <a:cubicBezTo>
                            <a:pt x="11" y="60"/>
                            <a:pt x="13" y="62"/>
                            <a:pt x="15" y="63"/>
                          </a:cubicBezTo>
                          <a:cubicBezTo>
                            <a:pt x="16" y="66"/>
                            <a:pt x="15" y="69"/>
                            <a:pt x="16" y="72"/>
                          </a:cubicBezTo>
                          <a:cubicBezTo>
                            <a:pt x="17" y="74"/>
                            <a:pt x="20" y="74"/>
                            <a:pt x="22" y="74"/>
                          </a:cubicBezTo>
                          <a:cubicBezTo>
                            <a:pt x="23" y="74"/>
                            <a:pt x="24" y="75"/>
                            <a:pt x="25" y="74"/>
                          </a:cubicBezTo>
                          <a:cubicBezTo>
                            <a:pt x="26" y="74"/>
                            <a:pt x="26" y="73"/>
                            <a:pt x="27" y="73"/>
                          </a:cubicBezTo>
                          <a:cubicBezTo>
                            <a:pt x="31" y="72"/>
                            <a:pt x="31" y="76"/>
                            <a:pt x="32" y="78"/>
                          </a:cubicBezTo>
                          <a:cubicBezTo>
                            <a:pt x="34" y="81"/>
                            <a:pt x="36" y="79"/>
                            <a:pt x="39" y="80"/>
                          </a:cubicBezTo>
                          <a:cubicBezTo>
                            <a:pt x="45" y="81"/>
                            <a:pt x="38" y="89"/>
                            <a:pt x="41" y="91"/>
                          </a:cubicBezTo>
                          <a:cubicBezTo>
                            <a:pt x="44" y="93"/>
                            <a:pt x="45" y="91"/>
                            <a:pt x="47" y="93"/>
                          </a:cubicBezTo>
                          <a:cubicBezTo>
                            <a:pt x="48" y="96"/>
                            <a:pt x="47" y="99"/>
                            <a:pt x="48" y="101"/>
                          </a:cubicBezTo>
                          <a:cubicBezTo>
                            <a:pt x="49" y="102"/>
                            <a:pt x="53" y="103"/>
                            <a:pt x="54" y="104"/>
                          </a:cubicBezTo>
                          <a:cubicBezTo>
                            <a:pt x="55" y="104"/>
                            <a:pt x="55" y="104"/>
                            <a:pt x="56" y="10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7" name="Freeform 988">
                      <a:extLst>
                        <a:ext uri="{FF2B5EF4-FFF2-40B4-BE49-F238E27FC236}">
                          <a16:creationId xmlns:a16="http://schemas.microsoft.com/office/drawing/2014/main" id="{C88BEA60-30BE-4291-9795-0E5E331E61DB}"/>
                        </a:ext>
                      </a:extLst>
                    </p:cNvPr>
                    <p:cNvSpPr>
                      <a:spLocks/>
                    </p:cNvSpPr>
                    <p:nvPr/>
                  </p:nvSpPr>
                  <p:spPr bwMode="auto">
                    <a:xfrm>
                      <a:off x="5317971" y="4161536"/>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8" name="Freeform 989">
                      <a:extLst>
                        <a:ext uri="{FF2B5EF4-FFF2-40B4-BE49-F238E27FC236}">
                          <a16:creationId xmlns:a16="http://schemas.microsoft.com/office/drawing/2014/main" id="{4E0DA3B0-ACD3-48DA-91C9-F610EC4C6619}"/>
                        </a:ext>
                      </a:extLst>
                    </p:cNvPr>
                    <p:cNvSpPr>
                      <a:spLocks/>
                    </p:cNvSpPr>
                    <p:nvPr/>
                  </p:nvSpPr>
                  <p:spPr bwMode="auto">
                    <a:xfrm>
                      <a:off x="5202084" y="4055172"/>
                      <a:ext cx="92075" cy="44451"/>
                    </a:xfrm>
                    <a:custGeom>
                      <a:avLst/>
                      <a:gdLst>
                        <a:gd name="T0" fmla="*/ 58 w 86"/>
                        <a:gd name="T1" fmla="*/ 35 h 43"/>
                        <a:gd name="T2" fmla="*/ 66 w 86"/>
                        <a:gd name="T3" fmla="*/ 28 h 43"/>
                        <a:gd name="T4" fmla="*/ 76 w 86"/>
                        <a:gd name="T5" fmla="*/ 27 h 43"/>
                        <a:gd name="T6" fmla="*/ 83 w 86"/>
                        <a:gd name="T7" fmla="*/ 25 h 43"/>
                        <a:gd name="T8" fmla="*/ 81 w 86"/>
                        <a:gd name="T9" fmla="*/ 20 h 43"/>
                        <a:gd name="T10" fmla="*/ 83 w 86"/>
                        <a:gd name="T11" fmla="*/ 12 h 43"/>
                        <a:gd name="T12" fmla="*/ 85 w 86"/>
                        <a:gd name="T13" fmla="*/ 7 h 43"/>
                        <a:gd name="T14" fmla="*/ 85 w 86"/>
                        <a:gd name="T15" fmla="*/ 2 h 43"/>
                        <a:gd name="T16" fmla="*/ 81 w 86"/>
                        <a:gd name="T17" fmla="*/ 1 h 43"/>
                        <a:gd name="T18" fmla="*/ 62 w 86"/>
                        <a:gd name="T19" fmla="*/ 2 h 43"/>
                        <a:gd name="T20" fmla="*/ 42 w 86"/>
                        <a:gd name="T21" fmla="*/ 6 h 43"/>
                        <a:gd name="T22" fmla="*/ 21 w 86"/>
                        <a:gd name="T23" fmla="*/ 8 h 43"/>
                        <a:gd name="T24" fmla="*/ 0 w 86"/>
                        <a:gd name="T25" fmla="*/ 11 h 43"/>
                        <a:gd name="T26" fmla="*/ 8 w 86"/>
                        <a:gd name="T27" fmla="*/ 13 h 43"/>
                        <a:gd name="T28" fmla="*/ 15 w 86"/>
                        <a:gd name="T29" fmla="*/ 10 h 43"/>
                        <a:gd name="T30" fmla="*/ 14 w 86"/>
                        <a:gd name="T31" fmla="*/ 17 h 43"/>
                        <a:gd name="T32" fmla="*/ 28 w 86"/>
                        <a:gd name="T33" fmla="*/ 17 h 43"/>
                        <a:gd name="T34" fmla="*/ 26 w 86"/>
                        <a:gd name="T35" fmla="*/ 23 h 43"/>
                        <a:gd name="T36" fmla="*/ 34 w 86"/>
                        <a:gd name="T37" fmla="*/ 22 h 43"/>
                        <a:gd name="T38" fmla="*/ 43 w 86"/>
                        <a:gd name="T39" fmla="*/ 19 h 43"/>
                        <a:gd name="T40" fmla="*/ 50 w 86"/>
                        <a:gd name="T41" fmla="*/ 22 h 43"/>
                        <a:gd name="T42" fmla="*/ 51 w 86"/>
                        <a:gd name="T43" fmla="*/ 25 h 43"/>
                        <a:gd name="T44" fmla="*/ 50 w 86"/>
                        <a:gd name="T45" fmla="*/ 29 h 43"/>
                        <a:gd name="T46" fmla="*/ 42 w 86"/>
                        <a:gd name="T47" fmla="*/ 33 h 43"/>
                        <a:gd name="T48" fmla="*/ 40 w 86"/>
                        <a:gd name="T49" fmla="*/ 40 h 43"/>
                        <a:gd name="T50" fmla="*/ 49 w 86"/>
                        <a:gd name="T51" fmla="*/ 42 h 43"/>
                        <a:gd name="T52" fmla="*/ 58 w 86"/>
                        <a:gd name="T53"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43">
                          <a:moveTo>
                            <a:pt x="58" y="35"/>
                          </a:moveTo>
                          <a:cubicBezTo>
                            <a:pt x="60" y="32"/>
                            <a:pt x="63" y="29"/>
                            <a:pt x="66" y="28"/>
                          </a:cubicBezTo>
                          <a:cubicBezTo>
                            <a:pt x="70" y="27"/>
                            <a:pt x="73" y="27"/>
                            <a:pt x="76" y="27"/>
                          </a:cubicBezTo>
                          <a:cubicBezTo>
                            <a:pt x="78" y="27"/>
                            <a:pt x="82" y="27"/>
                            <a:pt x="83" y="25"/>
                          </a:cubicBezTo>
                          <a:cubicBezTo>
                            <a:pt x="85" y="23"/>
                            <a:pt x="82" y="22"/>
                            <a:pt x="81" y="20"/>
                          </a:cubicBezTo>
                          <a:cubicBezTo>
                            <a:pt x="80" y="17"/>
                            <a:pt x="81" y="14"/>
                            <a:pt x="83" y="12"/>
                          </a:cubicBezTo>
                          <a:cubicBezTo>
                            <a:pt x="84" y="10"/>
                            <a:pt x="85" y="10"/>
                            <a:pt x="85" y="7"/>
                          </a:cubicBezTo>
                          <a:cubicBezTo>
                            <a:pt x="86" y="6"/>
                            <a:pt x="86" y="3"/>
                            <a:pt x="85" y="2"/>
                          </a:cubicBezTo>
                          <a:cubicBezTo>
                            <a:pt x="84" y="0"/>
                            <a:pt x="83" y="1"/>
                            <a:pt x="81" y="1"/>
                          </a:cubicBezTo>
                          <a:cubicBezTo>
                            <a:pt x="75" y="1"/>
                            <a:pt x="69" y="1"/>
                            <a:pt x="62" y="2"/>
                          </a:cubicBezTo>
                          <a:cubicBezTo>
                            <a:pt x="55" y="2"/>
                            <a:pt x="49" y="4"/>
                            <a:pt x="42" y="6"/>
                          </a:cubicBezTo>
                          <a:cubicBezTo>
                            <a:pt x="36" y="8"/>
                            <a:pt x="28" y="8"/>
                            <a:pt x="21" y="8"/>
                          </a:cubicBezTo>
                          <a:cubicBezTo>
                            <a:pt x="14" y="9"/>
                            <a:pt x="7" y="11"/>
                            <a:pt x="0" y="11"/>
                          </a:cubicBezTo>
                          <a:cubicBezTo>
                            <a:pt x="2" y="13"/>
                            <a:pt x="5" y="13"/>
                            <a:pt x="8" y="13"/>
                          </a:cubicBezTo>
                          <a:cubicBezTo>
                            <a:pt x="10" y="12"/>
                            <a:pt x="13" y="10"/>
                            <a:pt x="15" y="10"/>
                          </a:cubicBezTo>
                          <a:cubicBezTo>
                            <a:pt x="21" y="10"/>
                            <a:pt x="13" y="14"/>
                            <a:pt x="14" y="17"/>
                          </a:cubicBezTo>
                          <a:cubicBezTo>
                            <a:pt x="16" y="24"/>
                            <a:pt x="25" y="16"/>
                            <a:pt x="28" y="17"/>
                          </a:cubicBezTo>
                          <a:cubicBezTo>
                            <a:pt x="32" y="17"/>
                            <a:pt x="28" y="21"/>
                            <a:pt x="26" y="23"/>
                          </a:cubicBezTo>
                          <a:cubicBezTo>
                            <a:pt x="30" y="25"/>
                            <a:pt x="32" y="24"/>
                            <a:pt x="34" y="22"/>
                          </a:cubicBezTo>
                          <a:cubicBezTo>
                            <a:pt x="37" y="20"/>
                            <a:pt x="40" y="19"/>
                            <a:pt x="43" y="19"/>
                          </a:cubicBezTo>
                          <a:cubicBezTo>
                            <a:pt x="46" y="18"/>
                            <a:pt x="48" y="19"/>
                            <a:pt x="50" y="22"/>
                          </a:cubicBezTo>
                          <a:cubicBezTo>
                            <a:pt x="51" y="25"/>
                            <a:pt x="51" y="25"/>
                            <a:pt x="51" y="25"/>
                          </a:cubicBezTo>
                          <a:cubicBezTo>
                            <a:pt x="52" y="27"/>
                            <a:pt x="52" y="28"/>
                            <a:pt x="50" y="29"/>
                          </a:cubicBezTo>
                          <a:cubicBezTo>
                            <a:pt x="48" y="31"/>
                            <a:pt x="45" y="31"/>
                            <a:pt x="42" y="33"/>
                          </a:cubicBezTo>
                          <a:cubicBezTo>
                            <a:pt x="39" y="34"/>
                            <a:pt x="37" y="37"/>
                            <a:pt x="40" y="40"/>
                          </a:cubicBezTo>
                          <a:cubicBezTo>
                            <a:pt x="42" y="43"/>
                            <a:pt x="46" y="43"/>
                            <a:pt x="49" y="42"/>
                          </a:cubicBezTo>
                          <a:cubicBezTo>
                            <a:pt x="53" y="41"/>
                            <a:pt x="55" y="38"/>
                            <a:pt x="58" y="3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9" name="Freeform 990">
                      <a:extLst>
                        <a:ext uri="{FF2B5EF4-FFF2-40B4-BE49-F238E27FC236}">
                          <a16:creationId xmlns:a16="http://schemas.microsoft.com/office/drawing/2014/main" id="{7B32CE30-CE72-4E22-85DA-1B58D789371F}"/>
                        </a:ext>
                      </a:extLst>
                    </p:cNvPr>
                    <p:cNvSpPr>
                      <a:spLocks/>
                    </p:cNvSpPr>
                    <p:nvPr/>
                  </p:nvSpPr>
                  <p:spPr bwMode="auto">
                    <a:xfrm>
                      <a:off x="5238596" y="4077397"/>
                      <a:ext cx="14288" cy="9525"/>
                    </a:xfrm>
                    <a:custGeom>
                      <a:avLst/>
                      <a:gdLst>
                        <a:gd name="T0" fmla="*/ 12 w 13"/>
                        <a:gd name="T1" fmla="*/ 7 h 9"/>
                        <a:gd name="T2" fmla="*/ 12 w 13"/>
                        <a:gd name="T3" fmla="*/ 2 h 9"/>
                        <a:gd name="T4" fmla="*/ 4 w 13"/>
                        <a:gd name="T5" fmla="*/ 3 h 9"/>
                        <a:gd name="T6" fmla="*/ 3 w 13"/>
                        <a:gd name="T7" fmla="*/ 9 h 9"/>
                        <a:gd name="T8" fmla="*/ 6 w 13"/>
                        <a:gd name="T9" fmla="*/ 8 h 9"/>
                        <a:gd name="T10" fmla="*/ 12 w 13"/>
                        <a:gd name="T11" fmla="*/ 7 h 9"/>
                      </a:gdLst>
                      <a:ahLst/>
                      <a:cxnLst>
                        <a:cxn ang="0">
                          <a:pos x="T0" y="T1"/>
                        </a:cxn>
                        <a:cxn ang="0">
                          <a:pos x="T2" y="T3"/>
                        </a:cxn>
                        <a:cxn ang="0">
                          <a:pos x="T4" y="T5"/>
                        </a:cxn>
                        <a:cxn ang="0">
                          <a:pos x="T6" y="T7"/>
                        </a:cxn>
                        <a:cxn ang="0">
                          <a:pos x="T8" y="T9"/>
                        </a:cxn>
                        <a:cxn ang="0">
                          <a:pos x="T10" y="T11"/>
                        </a:cxn>
                      </a:cxnLst>
                      <a:rect l="0" t="0" r="r" b="b"/>
                      <a:pathLst>
                        <a:path w="13" h="9">
                          <a:moveTo>
                            <a:pt x="12" y="7"/>
                          </a:moveTo>
                          <a:cubicBezTo>
                            <a:pt x="13" y="7"/>
                            <a:pt x="13" y="2"/>
                            <a:pt x="12" y="2"/>
                          </a:cubicBezTo>
                          <a:cubicBezTo>
                            <a:pt x="10" y="0"/>
                            <a:pt x="5" y="1"/>
                            <a:pt x="4" y="3"/>
                          </a:cubicBezTo>
                          <a:cubicBezTo>
                            <a:pt x="2" y="4"/>
                            <a:pt x="0" y="8"/>
                            <a:pt x="3" y="9"/>
                          </a:cubicBezTo>
                          <a:cubicBezTo>
                            <a:pt x="4" y="9"/>
                            <a:pt x="5" y="8"/>
                            <a:pt x="6" y="8"/>
                          </a:cubicBezTo>
                          <a:cubicBezTo>
                            <a:pt x="8" y="7"/>
                            <a:pt x="10" y="7"/>
                            <a:pt x="12"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0" name="Freeform 991">
                      <a:extLst>
                        <a:ext uri="{FF2B5EF4-FFF2-40B4-BE49-F238E27FC236}">
                          <a16:creationId xmlns:a16="http://schemas.microsoft.com/office/drawing/2014/main" id="{29868EFA-1B93-4371-892F-24ABBC028456}"/>
                        </a:ext>
                      </a:extLst>
                    </p:cNvPr>
                    <p:cNvSpPr>
                      <a:spLocks/>
                    </p:cNvSpPr>
                    <p:nvPr/>
                  </p:nvSpPr>
                  <p:spPr bwMode="auto">
                    <a:xfrm>
                      <a:off x="5232246" y="4094860"/>
                      <a:ext cx="4763" cy="3175"/>
                    </a:xfrm>
                    <a:custGeom>
                      <a:avLst/>
                      <a:gdLst>
                        <a:gd name="T0" fmla="*/ 3 w 5"/>
                        <a:gd name="T1" fmla="*/ 0 h 3"/>
                        <a:gd name="T2" fmla="*/ 2 w 5"/>
                        <a:gd name="T3" fmla="*/ 0 h 3"/>
                        <a:gd name="T4" fmla="*/ 3 w 5"/>
                        <a:gd name="T5" fmla="*/ 3 h 3"/>
                        <a:gd name="T6" fmla="*/ 3 w 5"/>
                        <a:gd name="T7" fmla="*/ 0 h 3"/>
                      </a:gdLst>
                      <a:ahLst/>
                      <a:cxnLst>
                        <a:cxn ang="0">
                          <a:pos x="T0" y="T1"/>
                        </a:cxn>
                        <a:cxn ang="0">
                          <a:pos x="T2" y="T3"/>
                        </a:cxn>
                        <a:cxn ang="0">
                          <a:pos x="T4" y="T5"/>
                        </a:cxn>
                        <a:cxn ang="0">
                          <a:pos x="T6" y="T7"/>
                        </a:cxn>
                      </a:cxnLst>
                      <a:rect l="0" t="0" r="r" b="b"/>
                      <a:pathLst>
                        <a:path w="5" h="3">
                          <a:moveTo>
                            <a:pt x="3" y="0"/>
                          </a:moveTo>
                          <a:cubicBezTo>
                            <a:pt x="3" y="0"/>
                            <a:pt x="2" y="1"/>
                            <a:pt x="2" y="0"/>
                          </a:cubicBezTo>
                          <a:cubicBezTo>
                            <a:pt x="2" y="1"/>
                            <a:pt x="0" y="3"/>
                            <a:pt x="3" y="3"/>
                          </a:cubicBezTo>
                          <a:cubicBezTo>
                            <a:pt x="5" y="2"/>
                            <a:pt x="4" y="0"/>
                            <a:pt x="3"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1" name="Freeform 992">
                      <a:extLst>
                        <a:ext uri="{FF2B5EF4-FFF2-40B4-BE49-F238E27FC236}">
                          <a16:creationId xmlns:a16="http://schemas.microsoft.com/office/drawing/2014/main" id="{CCE362D4-9B94-4DEF-8EDF-F2B8E4D781B5}"/>
                        </a:ext>
                      </a:extLst>
                    </p:cNvPr>
                    <p:cNvSpPr>
                      <a:spLocks/>
                    </p:cNvSpPr>
                    <p:nvPr/>
                  </p:nvSpPr>
                  <p:spPr bwMode="auto">
                    <a:xfrm>
                      <a:off x="5233834" y="4094860"/>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grpSp>
            <p:nvGrpSpPr>
              <p:cNvPr id="88" name="Group 87">
                <a:extLst>
                  <a:ext uri="{FF2B5EF4-FFF2-40B4-BE49-F238E27FC236}">
                    <a16:creationId xmlns:a16="http://schemas.microsoft.com/office/drawing/2014/main" id="{A8394804-33AA-4BB2-B729-7EC09AA7F0D3}"/>
                  </a:ext>
                </a:extLst>
              </p:cNvPr>
              <p:cNvGrpSpPr/>
              <p:nvPr/>
            </p:nvGrpSpPr>
            <p:grpSpPr>
              <a:xfrm>
                <a:off x="7191224" y="2524804"/>
                <a:ext cx="3811594" cy="2643219"/>
                <a:chOff x="7191224" y="2524804"/>
                <a:chExt cx="3811594" cy="2643219"/>
              </a:xfrm>
              <a:grpFill/>
            </p:grpSpPr>
            <p:sp>
              <p:nvSpPr>
                <p:cNvPr id="160" name="Freeform 774">
                  <a:extLst>
                    <a:ext uri="{FF2B5EF4-FFF2-40B4-BE49-F238E27FC236}">
                      <a16:creationId xmlns:a16="http://schemas.microsoft.com/office/drawing/2014/main" id="{4645D2EF-65F9-4FDB-A76C-0CF76FD83CD1}"/>
                    </a:ext>
                  </a:extLst>
                </p:cNvPr>
                <p:cNvSpPr>
                  <a:spLocks/>
                </p:cNvSpPr>
                <p:nvPr/>
              </p:nvSpPr>
              <p:spPr bwMode="auto">
                <a:xfrm>
                  <a:off x="7875438" y="3282050"/>
                  <a:ext cx="914402" cy="915998"/>
                </a:xfrm>
                <a:custGeom>
                  <a:avLst/>
                  <a:gdLst>
                    <a:gd name="T0" fmla="*/ 593 w 849"/>
                    <a:gd name="T1" fmla="*/ 378 h 859"/>
                    <a:gd name="T2" fmla="*/ 598 w 849"/>
                    <a:gd name="T3" fmla="*/ 342 h 859"/>
                    <a:gd name="T4" fmla="*/ 588 w 849"/>
                    <a:gd name="T5" fmla="*/ 303 h 859"/>
                    <a:gd name="T6" fmla="*/ 629 w 849"/>
                    <a:gd name="T7" fmla="*/ 325 h 859"/>
                    <a:gd name="T8" fmla="*/ 703 w 849"/>
                    <a:gd name="T9" fmla="*/ 356 h 859"/>
                    <a:gd name="T10" fmla="*/ 679 w 849"/>
                    <a:gd name="T11" fmla="*/ 408 h 859"/>
                    <a:gd name="T12" fmla="*/ 709 w 849"/>
                    <a:gd name="T13" fmla="*/ 430 h 859"/>
                    <a:gd name="T14" fmla="*/ 729 w 849"/>
                    <a:gd name="T15" fmla="*/ 406 h 859"/>
                    <a:gd name="T16" fmla="*/ 762 w 849"/>
                    <a:gd name="T17" fmla="*/ 360 h 859"/>
                    <a:gd name="T18" fmla="*/ 820 w 849"/>
                    <a:gd name="T19" fmla="*/ 276 h 859"/>
                    <a:gd name="T20" fmla="*/ 832 w 849"/>
                    <a:gd name="T21" fmla="*/ 246 h 859"/>
                    <a:gd name="T22" fmla="*/ 813 w 849"/>
                    <a:gd name="T23" fmla="*/ 213 h 859"/>
                    <a:gd name="T24" fmla="*/ 740 w 849"/>
                    <a:gd name="T25" fmla="*/ 235 h 859"/>
                    <a:gd name="T26" fmla="*/ 683 w 849"/>
                    <a:gd name="T27" fmla="*/ 269 h 859"/>
                    <a:gd name="T28" fmla="*/ 638 w 849"/>
                    <a:gd name="T29" fmla="*/ 294 h 859"/>
                    <a:gd name="T30" fmla="*/ 595 w 849"/>
                    <a:gd name="T31" fmla="*/ 266 h 859"/>
                    <a:gd name="T32" fmla="*/ 568 w 849"/>
                    <a:gd name="T33" fmla="*/ 308 h 859"/>
                    <a:gd name="T34" fmla="*/ 508 w 849"/>
                    <a:gd name="T35" fmla="*/ 299 h 859"/>
                    <a:gd name="T36" fmla="*/ 448 w 849"/>
                    <a:gd name="T37" fmla="*/ 276 h 859"/>
                    <a:gd name="T38" fmla="*/ 384 w 849"/>
                    <a:gd name="T39" fmla="*/ 254 h 859"/>
                    <a:gd name="T40" fmla="*/ 343 w 849"/>
                    <a:gd name="T41" fmla="*/ 220 h 859"/>
                    <a:gd name="T42" fmla="*/ 363 w 849"/>
                    <a:gd name="T43" fmla="*/ 185 h 859"/>
                    <a:gd name="T44" fmla="*/ 310 w 849"/>
                    <a:gd name="T45" fmla="*/ 151 h 859"/>
                    <a:gd name="T46" fmla="*/ 313 w 849"/>
                    <a:gd name="T47" fmla="*/ 113 h 859"/>
                    <a:gd name="T48" fmla="*/ 309 w 849"/>
                    <a:gd name="T49" fmla="*/ 75 h 859"/>
                    <a:gd name="T50" fmla="*/ 342 w 849"/>
                    <a:gd name="T51" fmla="*/ 31 h 859"/>
                    <a:gd name="T52" fmla="*/ 313 w 849"/>
                    <a:gd name="T53" fmla="*/ 0 h 859"/>
                    <a:gd name="T54" fmla="*/ 241 w 849"/>
                    <a:gd name="T55" fmla="*/ 40 h 859"/>
                    <a:gd name="T56" fmla="*/ 175 w 849"/>
                    <a:gd name="T57" fmla="*/ 42 h 859"/>
                    <a:gd name="T58" fmla="*/ 171 w 849"/>
                    <a:gd name="T59" fmla="*/ 80 h 859"/>
                    <a:gd name="T60" fmla="*/ 202 w 849"/>
                    <a:gd name="T61" fmla="*/ 124 h 859"/>
                    <a:gd name="T62" fmla="*/ 158 w 849"/>
                    <a:gd name="T63" fmla="*/ 191 h 859"/>
                    <a:gd name="T64" fmla="*/ 96 w 849"/>
                    <a:gd name="T65" fmla="*/ 261 h 859"/>
                    <a:gd name="T66" fmla="*/ 48 w 849"/>
                    <a:gd name="T67" fmla="*/ 298 h 859"/>
                    <a:gd name="T68" fmla="*/ 81 w 849"/>
                    <a:gd name="T69" fmla="*/ 365 h 859"/>
                    <a:gd name="T70" fmla="*/ 20 w 849"/>
                    <a:gd name="T71" fmla="*/ 373 h 859"/>
                    <a:gd name="T72" fmla="*/ 4 w 849"/>
                    <a:gd name="T73" fmla="*/ 391 h 859"/>
                    <a:gd name="T74" fmla="*/ 56 w 849"/>
                    <a:gd name="T75" fmla="*/ 413 h 859"/>
                    <a:gd name="T76" fmla="*/ 20 w 849"/>
                    <a:gd name="T77" fmla="*/ 430 h 859"/>
                    <a:gd name="T78" fmla="*/ 113 w 849"/>
                    <a:gd name="T79" fmla="*/ 457 h 859"/>
                    <a:gd name="T80" fmla="*/ 121 w 849"/>
                    <a:gd name="T81" fmla="*/ 444 h 859"/>
                    <a:gd name="T82" fmla="*/ 127 w 849"/>
                    <a:gd name="T83" fmla="*/ 501 h 859"/>
                    <a:gd name="T84" fmla="*/ 143 w 849"/>
                    <a:gd name="T85" fmla="*/ 592 h 859"/>
                    <a:gd name="T86" fmla="*/ 170 w 849"/>
                    <a:gd name="T87" fmla="*/ 662 h 859"/>
                    <a:gd name="T88" fmla="*/ 194 w 849"/>
                    <a:gd name="T89" fmla="*/ 732 h 859"/>
                    <a:gd name="T90" fmla="*/ 234 w 849"/>
                    <a:gd name="T91" fmla="*/ 813 h 859"/>
                    <a:gd name="T92" fmla="*/ 269 w 849"/>
                    <a:gd name="T93" fmla="*/ 858 h 859"/>
                    <a:gd name="T94" fmla="*/ 324 w 849"/>
                    <a:gd name="T95" fmla="*/ 825 h 859"/>
                    <a:gd name="T96" fmla="*/ 334 w 849"/>
                    <a:gd name="T97" fmla="*/ 768 h 859"/>
                    <a:gd name="T98" fmla="*/ 348 w 849"/>
                    <a:gd name="T99" fmla="*/ 715 h 859"/>
                    <a:gd name="T100" fmla="*/ 343 w 849"/>
                    <a:gd name="T101" fmla="*/ 660 h 859"/>
                    <a:gd name="T102" fmla="*/ 372 w 849"/>
                    <a:gd name="T103" fmla="*/ 628 h 859"/>
                    <a:gd name="T104" fmla="*/ 409 w 849"/>
                    <a:gd name="T105" fmla="*/ 591 h 859"/>
                    <a:gd name="T106" fmla="*/ 472 w 849"/>
                    <a:gd name="T107" fmla="*/ 540 h 859"/>
                    <a:gd name="T108" fmla="*/ 512 w 849"/>
                    <a:gd name="T109" fmla="*/ 509 h 859"/>
                    <a:gd name="T110" fmla="*/ 539 w 849"/>
                    <a:gd name="T111" fmla="*/ 491 h 859"/>
                    <a:gd name="T112" fmla="*/ 573 w 849"/>
                    <a:gd name="T113" fmla="*/ 436 h 859"/>
                    <a:gd name="T114" fmla="*/ 600 w 849"/>
                    <a:gd name="T115" fmla="*/ 45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9" h="859">
                      <a:moveTo>
                        <a:pt x="603" y="439"/>
                      </a:moveTo>
                      <a:cubicBezTo>
                        <a:pt x="603" y="438"/>
                        <a:pt x="602" y="437"/>
                        <a:pt x="603" y="439"/>
                      </a:cubicBezTo>
                      <a:cubicBezTo>
                        <a:pt x="601" y="430"/>
                        <a:pt x="600" y="422"/>
                        <a:pt x="600" y="413"/>
                      </a:cubicBezTo>
                      <a:cubicBezTo>
                        <a:pt x="600" y="409"/>
                        <a:pt x="599" y="408"/>
                        <a:pt x="597" y="405"/>
                      </a:cubicBezTo>
                      <a:cubicBezTo>
                        <a:pt x="595" y="402"/>
                        <a:pt x="595" y="399"/>
                        <a:pt x="593" y="396"/>
                      </a:cubicBezTo>
                      <a:cubicBezTo>
                        <a:pt x="589" y="390"/>
                        <a:pt x="592" y="384"/>
                        <a:pt x="593" y="378"/>
                      </a:cubicBezTo>
                      <a:cubicBezTo>
                        <a:pt x="594" y="374"/>
                        <a:pt x="593" y="374"/>
                        <a:pt x="590" y="372"/>
                      </a:cubicBezTo>
                      <a:cubicBezTo>
                        <a:pt x="586" y="371"/>
                        <a:pt x="584" y="370"/>
                        <a:pt x="581" y="367"/>
                      </a:cubicBezTo>
                      <a:cubicBezTo>
                        <a:pt x="578" y="364"/>
                        <a:pt x="572" y="360"/>
                        <a:pt x="576" y="355"/>
                      </a:cubicBezTo>
                      <a:cubicBezTo>
                        <a:pt x="577" y="353"/>
                        <a:pt x="579" y="353"/>
                        <a:pt x="581" y="351"/>
                      </a:cubicBezTo>
                      <a:cubicBezTo>
                        <a:pt x="585" y="349"/>
                        <a:pt x="584" y="346"/>
                        <a:pt x="587" y="344"/>
                      </a:cubicBezTo>
                      <a:cubicBezTo>
                        <a:pt x="590" y="341"/>
                        <a:pt x="595" y="343"/>
                        <a:pt x="598" y="342"/>
                      </a:cubicBezTo>
                      <a:cubicBezTo>
                        <a:pt x="601" y="342"/>
                        <a:pt x="601" y="342"/>
                        <a:pt x="600" y="340"/>
                      </a:cubicBezTo>
                      <a:cubicBezTo>
                        <a:pt x="598" y="337"/>
                        <a:pt x="594" y="337"/>
                        <a:pt x="591" y="336"/>
                      </a:cubicBezTo>
                      <a:cubicBezTo>
                        <a:pt x="587" y="335"/>
                        <a:pt x="586" y="332"/>
                        <a:pt x="584" y="329"/>
                      </a:cubicBezTo>
                      <a:cubicBezTo>
                        <a:pt x="582" y="325"/>
                        <a:pt x="575" y="325"/>
                        <a:pt x="577" y="318"/>
                      </a:cubicBezTo>
                      <a:cubicBezTo>
                        <a:pt x="578" y="313"/>
                        <a:pt x="583" y="312"/>
                        <a:pt x="585" y="308"/>
                      </a:cubicBezTo>
                      <a:cubicBezTo>
                        <a:pt x="586" y="306"/>
                        <a:pt x="585" y="304"/>
                        <a:pt x="588" y="303"/>
                      </a:cubicBezTo>
                      <a:cubicBezTo>
                        <a:pt x="593" y="301"/>
                        <a:pt x="595" y="307"/>
                        <a:pt x="598" y="308"/>
                      </a:cubicBezTo>
                      <a:cubicBezTo>
                        <a:pt x="602" y="309"/>
                        <a:pt x="604" y="304"/>
                        <a:pt x="608" y="308"/>
                      </a:cubicBezTo>
                      <a:cubicBezTo>
                        <a:pt x="611" y="311"/>
                        <a:pt x="613" y="320"/>
                        <a:pt x="619" y="314"/>
                      </a:cubicBezTo>
                      <a:cubicBezTo>
                        <a:pt x="621" y="312"/>
                        <a:pt x="622" y="310"/>
                        <a:pt x="626" y="312"/>
                      </a:cubicBezTo>
                      <a:cubicBezTo>
                        <a:pt x="628" y="313"/>
                        <a:pt x="629" y="315"/>
                        <a:pt x="629" y="317"/>
                      </a:cubicBezTo>
                      <a:cubicBezTo>
                        <a:pt x="629" y="319"/>
                        <a:pt x="629" y="322"/>
                        <a:pt x="629" y="325"/>
                      </a:cubicBezTo>
                      <a:cubicBezTo>
                        <a:pt x="628" y="329"/>
                        <a:pt x="626" y="334"/>
                        <a:pt x="628" y="337"/>
                      </a:cubicBezTo>
                      <a:cubicBezTo>
                        <a:pt x="630" y="342"/>
                        <a:pt x="641" y="342"/>
                        <a:pt x="645" y="342"/>
                      </a:cubicBezTo>
                      <a:cubicBezTo>
                        <a:pt x="652" y="344"/>
                        <a:pt x="658" y="343"/>
                        <a:pt x="665" y="343"/>
                      </a:cubicBezTo>
                      <a:cubicBezTo>
                        <a:pt x="671" y="343"/>
                        <a:pt x="676" y="344"/>
                        <a:pt x="682" y="343"/>
                      </a:cubicBezTo>
                      <a:cubicBezTo>
                        <a:pt x="688" y="342"/>
                        <a:pt x="694" y="342"/>
                        <a:pt x="699" y="346"/>
                      </a:cubicBezTo>
                      <a:cubicBezTo>
                        <a:pt x="702" y="348"/>
                        <a:pt x="707" y="351"/>
                        <a:pt x="703" y="356"/>
                      </a:cubicBezTo>
                      <a:cubicBezTo>
                        <a:pt x="702" y="358"/>
                        <a:pt x="699" y="358"/>
                        <a:pt x="698" y="361"/>
                      </a:cubicBezTo>
                      <a:cubicBezTo>
                        <a:pt x="697" y="362"/>
                        <a:pt x="697" y="363"/>
                        <a:pt x="697" y="365"/>
                      </a:cubicBezTo>
                      <a:cubicBezTo>
                        <a:pt x="696" y="367"/>
                        <a:pt x="694" y="368"/>
                        <a:pt x="692" y="369"/>
                      </a:cubicBezTo>
                      <a:cubicBezTo>
                        <a:pt x="690" y="371"/>
                        <a:pt x="689" y="373"/>
                        <a:pt x="688" y="375"/>
                      </a:cubicBezTo>
                      <a:cubicBezTo>
                        <a:pt x="685" y="378"/>
                        <a:pt x="684" y="378"/>
                        <a:pt x="680" y="378"/>
                      </a:cubicBezTo>
                      <a:cubicBezTo>
                        <a:pt x="664" y="379"/>
                        <a:pt x="666" y="405"/>
                        <a:pt x="679" y="408"/>
                      </a:cubicBezTo>
                      <a:cubicBezTo>
                        <a:pt x="685" y="410"/>
                        <a:pt x="686" y="399"/>
                        <a:pt x="687" y="395"/>
                      </a:cubicBezTo>
                      <a:cubicBezTo>
                        <a:pt x="688" y="392"/>
                        <a:pt x="688" y="389"/>
                        <a:pt x="691" y="387"/>
                      </a:cubicBezTo>
                      <a:cubicBezTo>
                        <a:pt x="693" y="386"/>
                        <a:pt x="698" y="387"/>
                        <a:pt x="700" y="389"/>
                      </a:cubicBezTo>
                      <a:cubicBezTo>
                        <a:pt x="702" y="392"/>
                        <a:pt x="701" y="396"/>
                        <a:pt x="702" y="400"/>
                      </a:cubicBezTo>
                      <a:cubicBezTo>
                        <a:pt x="702" y="403"/>
                        <a:pt x="703" y="407"/>
                        <a:pt x="704" y="411"/>
                      </a:cubicBezTo>
                      <a:cubicBezTo>
                        <a:pt x="705" y="417"/>
                        <a:pt x="708" y="424"/>
                        <a:pt x="709" y="430"/>
                      </a:cubicBezTo>
                      <a:cubicBezTo>
                        <a:pt x="710" y="431"/>
                        <a:pt x="709" y="435"/>
                        <a:pt x="710" y="436"/>
                      </a:cubicBezTo>
                      <a:cubicBezTo>
                        <a:pt x="710" y="436"/>
                        <a:pt x="711" y="436"/>
                        <a:pt x="712" y="436"/>
                      </a:cubicBezTo>
                      <a:cubicBezTo>
                        <a:pt x="714" y="437"/>
                        <a:pt x="719" y="439"/>
                        <a:pt x="721" y="437"/>
                      </a:cubicBezTo>
                      <a:cubicBezTo>
                        <a:pt x="725" y="434"/>
                        <a:pt x="719" y="424"/>
                        <a:pt x="720" y="419"/>
                      </a:cubicBezTo>
                      <a:cubicBezTo>
                        <a:pt x="720" y="416"/>
                        <a:pt x="721" y="412"/>
                        <a:pt x="724" y="411"/>
                      </a:cubicBezTo>
                      <a:cubicBezTo>
                        <a:pt x="727" y="409"/>
                        <a:pt x="728" y="411"/>
                        <a:pt x="729" y="406"/>
                      </a:cubicBezTo>
                      <a:cubicBezTo>
                        <a:pt x="729" y="399"/>
                        <a:pt x="727" y="391"/>
                        <a:pt x="728" y="384"/>
                      </a:cubicBezTo>
                      <a:cubicBezTo>
                        <a:pt x="729" y="376"/>
                        <a:pt x="736" y="379"/>
                        <a:pt x="741" y="380"/>
                      </a:cubicBezTo>
                      <a:cubicBezTo>
                        <a:pt x="742" y="380"/>
                        <a:pt x="744" y="380"/>
                        <a:pt x="745" y="381"/>
                      </a:cubicBezTo>
                      <a:cubicBezTo>
                        <a:pt x="747" y="382"/>
                        <a:pt x="748" y="383"/>
                        <a:pt x="749" y="383"/>
                      </a:cubicBezTo>
                      <a:cubicBezTo>
                        <a:pt x="753" y="384"/>
                        <a:pt x="754" y="378"/>
                        <a:pt x="755" y="375"/>
                      </a:cubicBezTo>
                      <a:cubicBezTo>
                        <a:pt x="757" y="370"/>
                        <a:pt x="759" y="365"/>
                        <a:pt x="762" y="360"/>
                      </a:cubicBezTo>
                      <a:cubicBezTo>
                        <a:pt x="764" y="356"/>
                        <a:pt x="767" y="352"/>
                        <a:pt x="767" y="348"/>
                      </a:cubicBezTo>
                      <a:cubicBezTo>
                        <a:pt x="767" y="345"/>
                        <a:pt x="766" y="342"/>
                        <a:pt x="766" y="339"/>
                      </a:cubicBezTo>
                      <a:cubicBezTo>
                        <a:pt x="767" y="332"/>
                        <a:pt x="775" y="328"/>
                        <a:pt x="778" y="322"/>
                      </a:cubicBezTo>
                      <a:cubicBezTo>
                        <a:pt x="781" y="316"/>
                        <a:pt x="778" y="309"/>
                        <a:pt x="780" y="302"/>
                      </a:cubicBezTo>
                      <a:cubicBezTo>
                        <a:pt x="783" y="295"/>
                        <a:pt x="792" y="293"/>
                        <a:pt x="798" y="289"/>
                      </a:cubicBezTo>
                      <a:cubicBezTo>
                        <a:pt x="805" y="284"/>
                        <a:pt x="811" y="278"/>
                        <a:pt x="820" y="276"/>
                      </a:cubicBezTo>
                      <a:cubicBezTo>
                        <a:pt x="824" y="276"/>
                        <a:pt x="828" y="276"/>
                        <a:pt x="831" y="279"/>
                      </a:cubicBezTo>
                      <a:cubicBezTo>
                        <a:pt x="832" y="279"/>
                        <a:pt x="838" y="284"/>
                        <a:pt x="837" y="284"/>
                      </a:cubicBezTo>
                      <a:cubicBezTo>
                        <a:pt x="839" y="282"/>
                        <a:pt x="835" y="276"/>
                        <a:pt x="834" y="274"/>
                      </a:cubicBezTo>
                      <a:cubicBezTo>
                        <a:pt x="832" y="270"/>
                        <a:pt x="832" y="267"/>
                        <a:pt x="835" y="263"/>
                      </a:cubicBezTo>
                      <a:cubicBezTo>
                        <a:pt x="839" y="259"/>
                        <a:pt x="849" y="253"/>
                        <a:pt x="841" y="247"/>
                      </a:cubicBezTo>
                      <a:cubicBezTo>
                        <a:pt x="837" y="245"/>
                        <a:pt x="836" y="245"/>
                        <a:pt x="832" y="246"/>
                      </a:cubicBezTo>
                      <a:cubicBezTo>
                        <a:pt x="828" y="246"/>
                        <a:pt x="821" y="247"/>
                        <a:pt x="818" y="245"/>
                      </a:cubicBezTo>
                      <a:cubicBezTo>
                        <a:pt x="815" y="243"/>
                        <a:pt x="816" y="239"/>
                        <a:pt x="817" y="237"/>
                      </a:cubicBezTo>
                      <a:cubicBezTo>
                        <a:pt x="819" y="234"/>
                        <a:pt x="825" y="232"/>
                        <a:pt x="823" y="228"/>
                      </a:cubicBezTo>
                      <a:cubicBezTo>
                        <a:pt x="820" y="224"/>
                        <a:pt x="816" y="229"/>
                        <a:pt x="813" y="229"/>
                      </a:cubicBezTo>
                      <a:cubicBezTo>
                        <a:pt x="809" y="229"/>
                        <a:pt x="808" y="224"/>
                        <a:pt x="809" y="221"/>
                      </a:cubicBezTo>
                      <a:cubicBezTo>
                        <a:pt x="810" y="217"/>
                        <a:pt x="816" y="216"/>
                        <a:pt x="813" y="213"/>
                      </a:cubicBezTo>
                      <a:cubicBezTo>
                        <a:pt x="810" y="209"/>
                        <a:pt x="805" y="214"/>
                        <a:pt x="803" y="216"/>
                      </a:cubicBezTo>
                      <a:cubicBezTo>
                        <a:pt x="800" y="219"/>
                        <a:pt x="796" y="223"/>
                        <a:pt x="792" y="224"/>
                      </a:cubicBezTo>
                      <a:cubicBezTo>
                        <a:pt x="789" y="225"/>
                        <a:pt x="787" y="223"/>
                        <a:pt x="785" y="222"/>
                      </a:cubicBezTo>
                      <a:cubicBezTo>
                        <a:pt x="780" y="221"/>
                        <a:pt x="775" y="221"/>
                        <a:pt x="770" y="218"/>
                      </a:cubicBezTo>
                      <a:cubicBezTo>
                        <a:pt x="765" y="216"/>
                        <a:pt x="765" y="216"/>
                        <a:pt x="761" y="220"/>
                      </a:cubicBezTo>
                      <a:cubicBezTo>
                        <a:pt x="755" y="225"/>
                        <a:pt x="749" y="234"/>
                        <a:pt x="740" y="235"/>
                      </a:cubicBezTo>
                      <a:cubicBezTo>
                        <a:pt x="736" y="235"/>
                        <a:pt x="732" y="234"/>
                        <a:pt x="729" y="236"/>
                      </a:cubicBezTo>
                      <a:cubicBezTo>
                        <a:pt x="726" y="238"/>
                        <a:pt x="725" y="243"/>
                        <a:pt x="722" y="246"/>
                      </a:cubicBezTo>
                      <a:cubicBezTo>
                        <a:pt x="720" y="248"/>
                        <a:pt x="716" y="249"/>
                        <a:pt x="714" y="252"/>
                      </a:cubicBezTo>
                      <a:cubicBezTo>
                        <a:pt x="712" y="254"/>
                        <a:pt x="712" y="257"/>
                        <a:pt x="710" y="260"/>
                      </a:cubicBezTo>
                      <a:cubicBezTo>
                        <a:pt x="704" y="265"/>
                        <a:pt x="695" y="264"/>
                        <a:pt x="688" y="264"/>
                      </a:cubicBezTo>
                      <a:cubicBezTo>
                        <a:pt x="684" y="264"/>
                        <a:pt x="680" y="264"/>
                        <a:pt x="683" y="269"/>
                      </a:cubicBezTo>
                      <a:cubicBezTo>
                        <a:pt x="685" y="273"/>
                        <a:pt x="691" y="271"/>
                        <a:pt x="693" y="275"/>
                      </a:cubicBezTo>
                      <a:cubicBezTo>
                        <a:pt x="696" y="278"/>
                        <a:pt x="693" y="281"/>
                        <a:pt x="693" y="284"/>
                      </a:cubicBezTo>
                      <a:cubicBezTo>
                        <a:pt x="693" y="287"/>
                        <a:pt x="697" y="291"/>
                        <a:pt x="694" y="294"/>
                      </a:cubicBezTo>
                      <a:cubicBezTo>
                        <a:pt x="691" y="298"/>
                        <a:pt x="678" y="296"/>
                        <a:pt x="673" y="296"/>
                      </a:cubicBezTo>
                      <a:cubicBezTo>
                        <a:pt x="665" y="296"/>
                        <a:pt x="655" y="297"/>
                        <a:pt x="647" y="295"/>
                      </a:cubicBezTo>
                      <a:cubicBezTo>
                        <a:pt x="644" y="294"/>
                        <a:pt x="641" y="293"/>
                        <a:pt x="638" y="294"/>
                      </a:cubicBezTo>
                      <a:cubicBezTo>
                        <a:pt x="633" y="295"/>
                        <a:pt x="631" y="298"/>
                        <a:pt x="625" y="298"/>
                      </a:cubicBezTo>
                      <a:cubicBezTo>
                        <a:pt x="622" y="298"/>
                        <a:pt x="619" y="296"/>
                        <a:pt x="615" y="295"/>
                      </a:cubicBezTo>
                      <a:cubicBezTo>
                        <a:pt x="611" y="294"/>
                        <a:pt x="608" y="294"/>
                        <a:pt x="604" y="293"/>
                      </a:cubicBezTo>
                      <a:cubicBezTo>
                        <a:pt x="601" y="291"/>
                        <a:pt x="597" y="289"/>
                        <a:pt x="596" y="285"/>
                      </a:cubicBezTo>
                      <a:cubicBezTo>
                        <a:pt x="595" y="282"/>
                        <a:pt x="596" y="281"/>
                        <a:pt x="597" y="278"/>
                      </a:cubicBezTo>
                      <a:cubicBezTo>
                        <a:pt x="597" y="274"/>
                        <a:pt x="595" y="270"/>
                        <a:pt x="595" y="266"/>
                      </a:cubicBezTo>
                      <a:cubicBezTo>
                        <a:pt x="595" y="262"/>
                        <a:pt x="598" y="256"/>
                        <a:pt x="593" y="254"/>
                      </a:cubicBezTo>
                      <a:cubicBezTo>
                        <a:pt x="588" y="253"/>
                        <a:pt x="584" y="257"/>
                        <a:pt x="581" y="260"/>
                      </a:cubicBezTo>
                      <a:cubicBezTo>
                        <a:pt x="578" y="262"/>
                        <a:pt x="578" y="261"/>
                        <a:pt x="578" y="265"/>
                      </a:cubicBezTo>
                      <a:cubicBezTo>
                        <a:pt x="578" y="267"/>
                        <a:pt x="577" y="270"/>
                        <a:pt x="577" y="272"/>
                      </a:cubicBezTo>
                      <a:cubicBezTo>
                        <a:pt x="576" y="280"/>
                        <a:pt x="577" y="286"/>
                        <a:pt x="579" y="294"/>
                      </a:cubicBezTo>
                      <a:cubicBezTo>
                        <a:pt x="581" y="301"/>
                        <a:pt x="575" y="308"/>
                        <a:pt x="568" y="308"/>
                      </a:cubicBezTo>
                      <a:cubicBezTo>
                        <a:pt x="562" y="308"/>
                        <a:pt x="554" y="309"/>
                        <a:pt x="547" y="307"/>
                      </a:cubicBezTo>
                      <a:cubicBezTo>
                        <a:pt x="545" y="307"/>
                        <a:pt x="544" y="304"/>
                        <a:pt x="542" y="304"/>
                      </a:cubicBezTo>
                      <a:cubicBezTo>
                        <a:pt x="540" y="303"/>
                        <a:pt x="538" y="306"/>
                        <a:pt x="536" y="306"/>
                      </a:cubicBezTo>
                      <a:cubicBezTo>
                        <a:pt x="534" y="307"/>
                        <a:pt x="532" y="306"/>
                        <a:pt x="530" y="305"/>
                      </a:cubicBezTo>
                      <a:cubicBezTo>
                        <a:pt x="526" y="302"/>
                        <a:pt x="523" y="300"/>
                        <a:pt x="519" y="300"/>
                      </a:cubicBezTo>
                      <a:cubicBezTo>
                        <a:pt x="514" y="301"/>
                        <a:pt x="511" y="302"/>
                        <a:pt x="508" y="299"/>
                      </a:cubicBezTo>
                      <a:cubicBezTo>
                        <a:pt x="506" y="298"/>
                        <a:pt x="505" y="296"/>
                        <a:pt x="503" y="295"/>
                      </a:cubicBezTo>
                      <a:cubicBezTo>
                        <a:pt x="501" y="295"/>
                        <a:pt x="500" y="296"/>
                        <a:pt x="498" y="296"/>
                      </a:cubicBezTo>
                      <a:cubicBezTo>
                        <a:pt x="494" y="297"/>
                        <a:pt x="491" y="295"/>
                        <a:pt x="488" y="293"/>
                      </a:cubicBezTo>
                      <a:cubicBezTo>
                        <a:pt x="485" y="289"/>
                        <a:pt x="483" y="289"/>
                        <a:pt x="479" y="288"/>
                      </a:cubicBezTo>
                      <a:cubicBezTo>
                        <a:pt x="474" y="287"/>
                        <a:pt x="472" y="283"/>
                        <a:pt x="471" y="279"/>
                      </a:cubicBezTo>
                      <a:cubicBezTo>
                        <a:pt x="465" y="270"/>
                        <a:pt x="456" y="278"/>
                        <a:pt x="448" y="276"/>
                      </a:cubicBezTo>
                      <a:cubicBezTo>
                        <a:pt x="446" y="276"/>
                        <a:pt x="444" y="274"/>
                        <a:pt x="442" y="274"/>
                      </a:cubicBezTo>
                      <a:cubicBezTo>
                        <a:pt x="440" y="274"/>
                        <a:pt x="439" y="276"/>
                        <a:pt x="438" y="277"/>
                      </a:cubicBezTo>
                      <a:cubicBezTo>
                        <a:pt x="434" y="278"/>
                        <a:pt x="431" y="275"/>
                        <a:pt x="427" y="274"/>
                      </a:cubicBezTo>
                      <a:cubicBezTo>
                        <a:pt x="423" y="273"/>
                        <a:pt x="421" y="271"/>
                        <a:pt x="418" y="268"/>
                      </a:cubicBezTo>
                      <a:cubicBezTo>
                        <a:pt x="415" y="265"/>
                        <a:pt x="410" y="264"/>
                        <a:pt x="406" y="262"/>
                      </a:cubicBezTo>
                      <a:cubicBezTo>
                        <a:pt x="398" y="259"/>
                        <a:pt x="390" y="262"/>
                        <a:pt x="384" y="254"/>
                      </a:cubicBezTo>
                      <a:cubicBezTo>
                        <a:pt x="382" y="251"/>
                        <a:pt x="379" y="248"/>
                        <a:pt x="375" y="246"/>
                      </a:cubicBezTo>
                      <a:cubicBezTo>
                        <a:pt x="371" y="244"/>
                        <a:pt x="367" y="242"/>
                        <a:pt x="363" y="240"/>
                      </a:cubicBezTo>
                      <a:cubicBezTo>
                        <a:pt x="361" y="239"/>
                        <a:pt x="358" y="238"/>
                        <a:pt x="356" y="238"/>
                      </a:cubicBezTo>
                      <a:cubicBezTo>
                        <a:pt x="354" y="238"/>
                        <a:pt x="353" y="239"/>
                        <a:pt x="351" y="239"/>
                      </a:cubicBezTo>
                      <a:cubicBezTo>
                        <a:pt x="347" y="239"/>
                        <a:pt x="342" y="233"/>
                        <a:pt x="341" y="229"/>
                      </a:cubicBezTo>
                      <a:cubicBezTo>
                        <a:pt x="340" y="226"/>
                        <a:pt x="341" y="223"/>
                        <a:pt x="343" y="220"/>
                      </a:cubicBezTo>
                      <a:cubicBezTo>
                        <a:pt x="343" y="218"/>
                        <a:pt x="344" y="217"/>
                        <a:pt x="345" y="215"/>
                      </a:cubicBezTo>
                      <a:cubicBezTo>
                        <a:pt x="346" y="213"/>
                        <a:pt x="346" y="212"/>
                        <a:pt x="347" y="210"/>
                      </a:cubicBezTo>
                      <a:cubicBezTo>
                        <a:pt x="348" y="207"/>
                        <a:pt x="351" y="205"/>
                        <a:pt x="351" y="203"/>
                      </a:cubicBezTo>
                      <a:cubicBezTo>
                        <a:pt x="352" y="199"/>
                        <a:pt x="352" y="196"/>
                        <a:pt x="356" y="193"/>
                      </a:cubicBezTo>
                      <a:cubicBezTo>
                        <a:pt x="358" y="191"/>
                        <a:pt x="361" y="190"/>
                        <a:pt x="363" y="188"/>
                      </a:cubicBezTo>
                      <a:cubicBezTo>
                        <a:pt x="364" y="186"/>
                        <a:pt x="364" y="187"/>
                        <a:pt x="363" y="185"/>
                      </a:cubicBezTo>
                      <a:cubicBezTo>
                        <a:pt x="362" y="184"/>
                        <a:pt x="357" y="182"/>
                        <a:pt x="355" y="181"/>
                      </a:cubicBezTo>
                      <a:cubicBezTo>
                        <a:pt x="352" y="180"/>
                        <a:pt x="347" y="178"/>
                        <a:pt x="345" y="175"/>
                      </a:cubicBezTo>
                      <a:cubicBezTo>
                        <a:pt x="344" y="171"/>
                        <a:pt x="347" y="169"/>
                        <a:pt x="342" y="166"/>
                      </a:cubicBezTo>
                      <a:cubicBezTo>
                        <a:pt x="333" y="162"/>
                        <a:pt x="323" y="162"/>
                        <a:pt x="316" y="154"/>
                      </a:cubicBezTo>
                      <a:cubicBezTo>
                        <a:pt x="315" y="153"/>
                        <a:pt x="314" y="151"/>
                        <a:pt x="313" y="150"/>
                      </a:cubicBezTo>
                      <a:cubicBezTo>
                        <a:pt x="311" y="150"/>
                        <a:pt x="312" y="151"/>
                        <a:pt x="310" y="151"/>
                      </a:cubicBezTo>
                      <a:cubicBezTo>
                        <a:pt x="306" y="152"/>
                        <a:pt x="303" y="152"/>
                        <a:pt x="302" y="148"/>
                      </a:cubicBezTo>
                      <a:cubicBezTo>
                        <a:pt x="299" y="141"/>
                        <a:pt x="304" y="133"/>
                        <a:pt x="299" y="127"/>
                      </a:cubicBezTo>
                      <a:cubicBezTo>
                        <a:pt x="296" y="123"/>
                        <a:pt x="293" y="120"/>
                        <a:pt x="293" y="115"/>
                      </a:cubicBezTo>
                      <a:cubicBezTo>
                        <a:pt x="293" y="110"/>
                        <a:pt x="296" y="106"/>
                        <a:pt x="301" y="106"/>
                      </a:cubicBezTo>
                      <a:cubicBezTo>
                        <a:pt x="306" y="106"/>
                        <a:pt x="307" y="109"/>
                        <a:pt x="310" y="112"/>
                      </a:cubicBezTo>
                      <a:cubicBezTo>
                        <a:pt x="311" y="113"/>
                        <a:pt x="311" y="114"/>
                        <a:pt x="313" y="113"/>
                      </a:cubicBezTo>
                      <a:cubicBezTo>
                        <a:pt x="315" y="113"/>
                        <a:pt x="317" y="110"/>
                        <a:pt x="319" y="108"/>
                      </a:cubicBezTo>
                      <a:cubicBezTo>
                        <a:pt x="323" y="105"/>
                        <a:pt x="324" y="103"/>
                        <a:pt x="323" y="97"/>
                      </a:cubicBezTo>
                      <a:cubicBezTo>
                        <a:pt x="322" y="95"/>
                        <a:pt x="322" y="93"/>
                        <a:pt x="320" y="91"/>
                      </a:cubicBezTo>
                      <a:cubicBezTo>
                        <a:pt x="319" y="90"/>
                        <a:pt x="316" y="90"/>
                        <a:pt x="314" y="89"/>
                      </a:cubicBezTo>
                      <a:cubicBezTo>
                        <a:pt x="311" y="87"/>
                        <a:pt x="307" y="85"/>
                        <a:pt x="307" y="81"/>
                      </a:cubicBezTo>
                      <a:cubicBezTo>
                        <a:pt x="307" y="78"/>
                        <a:pt x="308" y="77"/>
                        <a:pt x="309" y="75"/>
                      </a:cubicBezTo>
                      <a:cubicBezTo>
                        <a:pt x="311" y="72"/>
                        <a:pt x="310" y="70"/>
                        <a:pt x="309" y="67"/>
                      </a:cubicBezTo>
                      <a:cubicBezTo>
                        <a:pt x="307" y="55"/>
                        <a:pt x="320" y="63"/>
                        <a:pt x="325" y="57"/>
                      </a:cubicBezTo>
                      <a:cubicBezTo>
                        <a:pt x="327" y="54"/>
                        <a:pt x="325" y="50"/>
                        <a:pt x="328" y="47"/>
                      </a:cubicBezTo>
                      <a:cubicBezTo>
                        <a:pt x="329" y="46"/>
                        <a:pt x="330" y="46"/>
                        <a:pt x="332" y="46"/>
                      </a:cubicBezTo>
                      <a:cubicBezTo>
                        <a:pt x="334" y="45"/>
                        <a:pt x="334" y="44"/>
                        <a:pt x="335" y="42"/>
                      </a:cubicBezTo>
                      <a:cubicBezTo>
                        <a:pt x="338" y="38"/>
                        <a:pt x="339" y="34"/>
                        <a:pt x="342" y="31"/>
                      </a:cubicBezTo>
                      <a:cubicBezTo>
                        <a:pt x="344" y="28"/>
                        <a:pt x="348" y="26"/>
                        <a:pt x="349" y="22"/>
                      </a:cubicBezTo>
                      <a:cubicBezTo>
                        <a:pt x="350" y="21"/>
                        <a:pt x="350" y="17"/>
                        <a:pt x="348" y="16"/>
                      </a:cubicBezTo>
                      <a:cubicBezTo>
                        <a:pt x="347" y="14"/>
                        <a:pt x="345" y="15"/>
                        <a:pt x="343" y="15"/>
                      </a:cubicBezTo>
                      <a:cubicBezTo>
                        <a:pt x="341" y="15"/>
                        <a:pt x="338" y="14"/>
                        <a:pt x="336" y="12"/>
                      </a:cubicBezTo>
                      <a:cubicBezTo>
                        <a:pt x="332" y="10"/>
                        <a:pt x="329" y="7"/>
                        <a:pt x="325" y="4"/>
                      </a:cubicBezTo>
                      <a:cubicBezTo>
                        <a:pt x="321" y="0"/>
                        <a:pt x="318" y="0"/>
                        <a:pt x="313" y="0"/>
                      </a:cubicBezTo>
                      <a:cubicBezTo>
                        <a:pt x="303" y="1"/>
                        <a:pt x="295" y="4"/>
                        <a:pt x="287" y="10"/>
                      </a:cubicBezTo>
                      <a:cubicBezTo>
                        <a:pt x="280" y="15"/>
                        <a:pt x="272" y="15"/>
                        <a:pt x="264" y="14"/>
                      </a:cubicBezTo>
                      <a:cubicBezTo>
                        <a:pt x="262" y="14"/>
                        <a:pt x="262" y="14"/>
                        <a:pt x="261" y="16"/>
                      </a:cubicBezTo>
                      <a:cubicBezTo>
                        <a:pt x="260" y="17"/>
                        <a:pt x="259" y="20"/>
                        <a:pt x="258" y="21"/>
                      </a:cubicBezTo>
                      <a:cubicBezTo>
                        <a:pt x="258" y="23"/>
                        <a:pt x="257" y="25"/>
                        <a:pt x="256" y="26"/>
                      </a:cubicBezTo>
                      <a:cubicBezTo>
                        <a:pt x="253" y="31"/>
                        <a:pt x="247" y="39"/>
                        <a:pt x="241" y="40"/>
                      </a:cubicBezTo>
                      <a:cubicBezTo>
                        <a:pt x="238" y="41"/>
                        <a:pt x="235" y="40"/>
                        <a:pt x="231" y="41"/>
                      </a:cubicBezTo>
                      <a:cubicBezTo>
                        <a:pt x="228" y="42"/>
                        <a:pt x="225" y="44"/>
                        <a:pt x="222" y="46"/>
                      </a:cubicBezTo>
                      <a:cubicBezTo>
                        <a:pt x="219" y="47"/>
                        <a:pt x="216" y="49"/>
                        <a:pt x="214" y="48"/>
                      </a:cubicBezTo>
                      <a:cubicBezTo>
                        <a:pt x="213" y="48"/>
                        <a:pt x="212" y="47"/>
                        <a:pt x="211" y="47"/>
                      </a:cubicBezTo>
                      <a:cubicBezTo>
                        <a:pt x="209" y="46"/>
                        <a:pt x="206" y="46"/>
                        <a:pt x="204" y="45"/>
                      </a:cubicBezTo>
                      <a:cubicBezTo>
                        <a:pt x="194" y="42"/>
                        <a:pt x="185" y="41"/>
                        <a:pt x="175" y="42"/>
                      </a:cubicBezTo>
                      <a:cubicBezTo>
                        <a:pt x="171" y="42"/>
                        <a:pt x="167" y="42"/>
                        <a:pt x="164" y="45"/>
                      </a:cubicBezTo>
                      <a:cubicBezTo>
                        <a:pt x="161" y="50"/>
                        <a:pt x="165" y="51"/>
                        <a:pt x="166" y="55"/>
                      </a:cubicBezTo>
                      <a:cubicBezTo>
                        <a:pt x="166" y="59"/>
                        <a:pt x="165" y="60"/>
                        <a:pt x="168" y="61"/>
                      </a:cubicBezTo>
                      <a:cubicBezTo>
                        <a:pt x="172" y="63"/>
                        <a:pt x="174" y="65"/>
                        <a:pt x="171" y="69"/>
                      </a:cubicBezTo>
                      <a:cubicBezTo>
                        <a:pt x="170" y="71"/>
                        <a:pt x="168" y="71"/>
                        <a:pt x="169" y="74"/>
                      </a:cubicBezTo>
                      <a:cubicBezTo>
                        <a:pt x="169" y="76"/>
                        <a:pt x="171" y="78"/>
                        <a:pt x="171" y="80"/>
                      </a:cubicBezTo>
                      <a:cubicBezTo>
                        <a:pt x="172" y="84"/>
                        <a:pt x="168" y="87"/>
                        <a:pt x="169" y="91"/>
                      </a:cubicBezTo>
                      <a:cubicBezTo>
                        <a:pt x="169" y="94"/>
                        <a:pt x="174" y="98"/>
                        <a:pt x="177" y="100"/>
                      </a:cubicBezTo>
                      <a:cubicBezTo>
                        <a:pt x="180" y="102"/>
                        <a:pt x="184" y="99"/>
                        <a:pt x="187" y="102"/>
                      </a:cubicBezTo>
                      <a:cubicBezTo>
                        <a:pt x="191" y="104"/>
                        <a:pt x="187" y="108"/>
                        <a:pt x="190" y="111"/>
                      </a:cubicBezTo>
                      <a:cubicBezTo>
                        <a:pt x="192" y="114"/>
                        <a:pt x="199" y="112"/>
                        <a:pt x="202" y="114"/>
                      </a:cubicBezTo>
                      <a:cubicBezTo>
                        <a:pt x="205" y="117"/>
                        <a:pt x="205" y="122"/>
                        <a:pt x="202" y="124"/>
                      </a:cubicBezTo>
                      <a:cubicBezTo>
                        <a:pt x="199" y="128"/>
                        <a:pt x="193" y="128"/>
                        <a:pt x="189" y="131"/>
                      </a:cubicBezTo>
                      <a:cubicBezTo>
                        <a:pt x="180" y="135"/>
                        <a:pt x="182" y="144"/>
                        <a:pt x="183" y="153"/>
                      </a:cubicBezTo>
                      <a:cubicBezTo>
                        <a:pt x="183" y="157"/>
                        <a:pt x="183" y="161"/>
                        <a:pt x="179" y="165"/>
                      </a:cubicBezTo>
                      <a:cubicBezTo>
                        <a:pt x="175" y="168"/>
                        <a:pt x="171" y="171"/>
                        <a:pt x="168" y="174"/>
                      </a:cubicBezTo>
                      <a:cubicBezTo>
                        <a:pt x="165" y="176"/>
                        <a:pt x="162" y="178"/>
                        <a:pt x="163" y="182"/>
                      </a:cubicBezTo>
                      <a:cubicBezTo>
                        <a:pt x="164" y="187"/>
                        <a:pt x="163" y="189"/>
                        <a:pt x="158" y="191"/>
                      </a:cubicBezTo>
                      <a:cubicBezTo>
                        <a:pt x="154" y="192"/>
                        <a:pt x="150" y="193"/>
                        <a:pt x="147" y="196"/>
                      </a:cubicBezTo>
                      <a:cubicBezTo>
                        <a:pt x="145" y="199"/>
                        <a:pt x="144" y="204"/>
                        <a:pt x="142" y="208"/>
                      </a:cubicBezTo>
                      <a:cubicBezTo>
                        <a:pt x="141" y="211"/>
                        <a:pt x="140" y="216"/>
                        <a:pt x="138" y="219"/>
                      </a:cubicBezTo>
                      <a:cubicBezTo>
                        <a:pt x="136" y="223"/>
                        <a:pt x="131" y="225"/>
                        <a:pt x="127" y="228"/>
                      </a:cubicBezTo>
                      <a:cubicBezTo>
                        <a:pt x="119" y="232"/>
                        <a:pt x="116" y="238"/>
                        <a:pt x="111" y="246"/>
                      </a:cubicBezTo>
                      <a:cubicBezTo>
                        <a:pt x="107" y="252"/>
                        <a:pt x="104" y="261"/>
                        <a:pt x="96" y="261"/>
                      </a:cubicBezTo>
                      <a:cubicBezTo>
                        <a:pt x="92" y="261"/>
                        <a:pt x="89" y="262"/>
                        <a:pt x="85" y="263"/>
                      </a:cubicBezTo>
                      <a:cubicBezTo>
                        <a:pt x="82" y="264"/>
                        <a:pt x="77" y="267"/>
                        <a:pt x="73" y="266"/>
                      </a:cubicBezTo>
                      <a:cubicBezTo>
                        <a:pt x="67" y="264"/>
                        <a:pt x="64" y="254"/>
                        <a:pt x="57" y="261"/>
                      </a:cubicBezTo>
                      <a:cubicBezTo>
                        <a:pt x="50" y="267"/>
                        <a:pt x="44" y="275"/>
                        <a:pt x="39" y="282"/>
                      </a:cubicBezTo>
                      <a:cubicBezTo>
                        <a:pt x="37" y="285"/>
                        <a:pt x="35" y="289"/>
                        <a:pt x="37" y="292"/>
                      </a:cubicBezTo>
                      <a:cubicBezTo>
                        <a:pt x="39" y="295"/>
                        <a:pt x="45" y="296"/>
                        <a:pt x="48" y="298"/>
                      </a:cubicBezTo>
                      <a:cubicBezTo>
                        <a:pt x="51" y="299"/>
                        <a:pt x="54" y="301"/>
                        <a:pt x="54" y="304"/>
                      </a:cubicBezTo>
                      <a:cubicBezTo>
                        <a:pt x="55" y="309"/>
                        <a:pt x="53" y="314"/>
                        <a:pt x="54" y="319"/>
                      </a:cubicBezTo>
                      <a:cubicBezTo>
                        <a:pt x="55" y="323"/>
                        <a:pt x="56" y="326"/>
                        <a:pt x="60" y="326"/>
                      </a:cubicBezTo>
                      <a:cubicBezTo>
                        <a:pt x="64" y="326"/>
                        <a:pt x="68" y="325"/>
                        <a:pt x="71" y="329"/>
                      </a:cubicBezTo>
                      <a:cubicBezTo>
                        <a:pt x="76" y="336"/>
                        <a:pt x="80" y="348"/>
                        <a:pt x="81" y="356"/>
                      </a:cubicBezTo>
                      <a:cubicBezTo>
                        <a:pt x="82" y="359"/>
                        <a:pt x="81" y="362"/>
                        <a:pt x="81" y="365"/>
                      </a:cubicBezTo>
                      <a:cubicBezTo>
                        <a:pt x="81" y="369"/>
                        <a:pt x="81" y="372"/>
                        <a:pt x="77" y="374"/>
                      </a:cubicBezTo>
                      <a:cubicBezTo>
                        <a:pt x="73" y="375"/>
                        <a:pt x="69" y="376"/>
                        <a:pt x="66" y="372"/>
                      </a:cubicBezTo>
                      <a:cubicBezTo>
                        <a:pt x="65" y="371"/>
                        <a:pt x="65" y="369"/>
                        <a:pt x="64" y="369"/>
                      </a:cubicBezTo>
                      <a:cubicBezTo>
                        <a:pt x="62" y="369"/>
                        <a:pt x="58" y="372"/>
                        <a:pt x="57" y="373"/>
                      </a:cubicBezTo>
                      <a:cubicBezTo>
                        <a:pt x="49" y="378"/>
                        <a:pt x="42" y="375"/>
                        <a:pt x="33" y="374"/>
                      </a:cubicBezTo>
                      <a:cubicBezTo>
                        <a:pt x="29" y="374"/>
                        <a:pt x="25" y="373"/>
                        <a:pt x="20" y="373"/>
                      </a:cubicBezTo>
                      <a:cubicBezTo>
                        <a:pt x="19" y="372"/>
                        <a:pt x="15" y="371"/>
                        <a:pt x="13" y="372"/>
                      </a:cubicBezTo>
                      <a:cubicBezTo>
                        <a:pt x="13" y="373"/>
                        <a:pt x="13" y="375"/>
                        <a:pt x="13" y="376"/>
                      </a:cubicBezTo>
                      <a:cubicBezTo>
                        <a:pt x="12" y="378"/>
                        <a:pt x="11" y="379"/>
                        <a:pt x="9" y="380"/>
                      </a:cubicBezTo>
                      <a:cubicBezTo>
                        <a:pt x="6" y="382"/>
                        <a:pt x="2" y="381"/>
                        <a:pt x="0" y="385"/>
                      </a:cubicBezTo>
                      <a:cubicBezTo>
                        <a:pt x="2" y="384"/>
                        <a:pt x="11" y="379"/>
                        <a:pt x="11" y="384"/>
                      </a:cubicBezTo>
                      <a:cubicBezTo>
                        <a:pt x="12" y="387"/>
                        <a:pt x="6" y="389"/>
                        <a:pt x="4" y="391"/>
                      </a:cubicBezTo>
                      <a:cubicBezTo>
                        <a:pt x="2" y="395"/>
                        <a:pt x="5" y="400"/>
                        <a:pt x="6" y="404"/>
                      </a:cubicBezTo>
                      <a:cubicBezTo>
                        <a:pt x="8" y="408"/>
                        <a:pt x="11" y="409"/>
                        <a:pt x="15" y="411"/>
                      </a:cubicBezTo>
                      <a:cubicBezTo>
                        <a:pt x="18" y="412"/>
                        <a:pt x="20" y="414"/>
                        <a:pt x="23" y="416"/>
                      </a:cubicBezTo>
                      <a:cubicBezTo>
                        <a:pt x="26" y="418"/>
                        <a:pt x="32" y="418"/>
                        <a:pt x="36" y="419"/>
                      </a:cubicBezTo>
                      <a:cubicBezTo>
                        <a:pt x="42" y="419"/>
                        <a:pt x="44" y="416"/>
                        <a:pt x="48" y="414"/>
                      </a:cubicBezTo>
                      <a:cubicBezTo>
                        <a:pt x="51" y="413"/>
                        <a:pt x="54" y="414"/>
                        <a:pt x="56" y="413"/>
                      </a:cubicBezTo>
                      <a:cubicBezTo>
                        <a:pt x="57" y="412"/>
                        <a:pt x="60" y="409"/>
                        <a:pt x="61" y="409"/>
                      </a:cubicBezTo>
                      <a:cubicBezTo>
                        <a:pt x="62" y="409"/>
                        <a:pt x="57" y="418"/>
                        <a:pt x="56" y="419"/>
                      </a:cubicBezTo>
                      <a:cubicBezTo>
                        <a:pt x="54" y="423"/>
                        <a:pt x="51" y="425"/>
                        <a:pt x="46" y="427"/>
                      </a:cubicBezTo>
                      <a:cubicBezTo>
                        <a:pt x="43" y="429"/>
                        <a:pt x="39" y="428"/>
                        <a:pt x="36" y="430"/>
                      </a:cubicBezTo>
                      <a:cubicBezTo>
                        <a:pt x="33" y="432"/>
                        <a:pt x="31" y="434"/>
                        <a:pt x="27" y="433"/>
                      </a:cubicBezTo>
                      <a:cubicBezTo>
                        <a:pt x="25" y="432"/>
                        <a:pt x="22" y="429"/>
                        <a:pt x="20" y="430"/>
                      </a:cubicBezTo>
                      <a:cubicBezTo>
                        <a:pt x="16" y="432"/>
                        <a:pt x="21" y="438"/>
                        <a:pt x="22" y="440"/>
                      </a:cubicBezTo>
                      <a:cubicBezTo>
                        <a:pt x="28" y="447"/>
                        <a:pt x="35" y="453"/>
                        <a:pt x="41" y="459"/>
                      </a:cubicBezTo>
                      <a:cubicBezTo>
                        <a:pt x="47" y="465"/>
                        <a:pt x="51" y="470"/>
                        <a:pt x="58" y="473"/>
                      </a:cubicBezTo>
                      <a:cubicBezTo>
                        <a:pt x="65" y="478"/>
                        <a:pt x="72" y="480"/>
                        <a:pt x="81" y="478"/>
                      </a:cubicBezTo>
                      <a:cubicBezTo>
                        <a:pt x="91" y="477"/>
                        <a:pt x="99" y="472"/>
                        <a:pt x="107" y="465"/>
                      </a:cubicBezTo>
                      <a:cubicBezTo>
                        <a:pt x="109" y="462"/>
                        <a:pt x="113" y="461"/>
                        <a:pt x="113" y="457"/>
                      </a:cubicBezTo>
                      <a:cubicBezTo>
                        <a:pt x="114" y="452"/>
                        <a:pt x="110" y="451"/>
                        <a:pt x="109" y="447"/>
                      </a:cubicBezTo>
                      <a:cubicBezTo>
                        <a:pt x="107" y="442"/>
                        <a:pt x="114" y="443"/>
                        <a:pt x="114" y="438"/>
                      </a:cubicBezTo>
                      <a:cubicBezTo>
                        <a:pt x="114" y="437"/>
                        <a:pt x="112" y="436"/>
                        <a:pt x="112" y="435"/>
                      </a:cubicBezTo>
                      <a:cubicBezTo>
                        <a:pt x="113" y="432"/>
                        <a:pt x="114" y="433"/>
                        <a:pt x="116" y="433"/>
                      </a:cubicBezTo>
                      <a:cubicBezTo>
                        <a:pt x="119" y="433"/>
                        <a:pt x="136" y="433"/>
                        <a:pt x="127" y="438"/>
                      </a:cubicBezTo>
                      <a:cubicBezTo>
                        <a:pt x="124" y="440"/>
                        <a:pt x="121" y="440"/>
                        <a:pt x="121" y="444"/>
                      </a:cubicBezTo>
                      <a:cubicBezTo>
                        <a:pt x="122" y="448"/>
                        <a:pt x="123" y="451"/>
                        <a:pt x="127" y="451"/>
                      </a:cubicBezTo>
                      <a:cubicBezTo>
                        <a:pt x="128" y="452"/>
                        <a:pt x="133" y="451"/>
                        <a:pt x="133" y="453"/>
                      </a:cubicBezTo>
                      <a:cubicBezTo>
                        <a:pt x="133" y="455"/>
                        <a:pt x="126" y="458"/>
                        <a:pt x="125" y="460"/>
                      </a:cubicBezTo>
                      <a:cubicBezTo>
                        <a:pt x="122" y="463"/>
                        <a:pt x="123" y="466"/>
                        <a:pt x="125" y="469"/>
                      </a:cubicBezTo>
                      <a:cubicBezTo>
                        <a:pt x="127" y="473"/>
                        <a:pt x="131" y="474"/>
                        <a:pt x="131" y="478"/>
                      </a:cubicBezTo>
                      <a:cubicBezTo>
                        <a:pt x="132" y="486"/>
                        <a:pt x="127" y="493"/>
                        <a:pt x="127" y="501"/>
                      </a:cubicBezTo>
                      <a:cubicBezTo>
                        <a:pt x="127" y="504"/>
                        <a:pt x="128" y="508"/>
                        <a:pt x="128" y="511"/>
                      </a:cubicBezTo>
                      <a:cubicBezTo>
                        <a:pt x="128" y="515"/>
                        <a:pt x="128" y="517"/>
                        <a:pt x="130" y="520"/>
                      </a:cubicBezTo>
                      <a:cubicBezTo>
                        <a:pt x="132" y="524"/>
                        <a:pt x="132" y="527"/>
                        <a:pt x="132" y="531"/>
                      </a:cubicBezTo>
                      <a:cubicBezTo>
                        <a:pt x="132" y="536"/>
                        <a:pt x="133" y="540"/>
                        <a:pt x="134" y="544"/>
                      </a:cubicBezTo>
                      <a:cubicBezTo>
                        <a:pt x="137" y="553"/>
                        <a:pt x="133" y="561"/>
                        <a:pt x="136" y="569"/>
                      </a:cubicBezTo>
                      <a:cubicBezTo>
                        <a:pt x="138" y="577"/>
                        <a:pt x="141" y="584"/>
                        <a:pt x="143" y="592"/>
                      </a:cubicBezTo>
                      <a:cubicBezTo>
                        <a:pt x="144" y="600"/>
                        <a:pt x="144" y="608"/>
                        <a:pt x="147" y="616"/>
                      </a:cubicBezTo>
                      <a:cubicBezTo>
                        <a:pt x="149" y="624"/>
                        <a:pt x="156" y="629"/>
                        <a:pt x="160" y="636"/>
                      </a:cubicBezTo>
                      <a:cubicBezTo>
                        <a:pt x="161" y="638"/>
                        <a:pt x="162" y="639"/>
                        <a:pt x="162" y="640"/>
                      </a:cubicBezTo>
                      <a:cubicBezTo>
                        <a:pt x="162" y="642"/>
                        <a:pt x="161" y="643"/>
                        <a:pt x="161" y="644"/>
                      </a:cubicBezTo>
                      <a:cubicBezTo>
                        <a:pt x="160" y="647"/>
                        <a:pt x="164" y="649"/>
                        <a:pt x="165" y="652"/>
                      </a:cubicBezTo>
                      <a:cubicBezTo>
                        <a:pt x="167" y="656"/>
                        <a:pt x="166" y="659"/>
                        <a:pt x="170" y="662"/>
                      </a:cubicBezTo>
                      <a:cubicBezTo>
                        <a:pt x="173" y="665"/>
                        <a:pt x="177" y="668"/>
                        <a:pt x="178" y="672"/>
                      </a:cubicBezTo>
                      <a:cubicBezTo>
                        <a:pt x="179" y="675"/>
                        <a:pt x="178" y="678"/>
                        <a:pt x="178" y="681"/>
                      </a:cubicBezTo>
                      <a:cubicBezTo>
                        <a:pt x="179" y="684"/>
                        <a:pt x="181" y="687"/>
                        <a:pt x="182" y="689"/>
                      </a:cubicBezTo>
                      <a:cubicBezTo>
                        <a:pt x="185" y="696"/>
                        <a:pt x="188" y="703"/>
                        <a:pt x="190" y="710"/>
                      </a:cubicBezTo>
                      <a:cubicBezTo>
                        <a:pt x="192" y="714"/>
                        <a:pt x="191" y="716"/>
                        <a:pt x="191" y="720"/>
                      </a:cubicBezTo>
                      <a:cubicBezTo>
                        <a:pt x="190" y="724"/>
                        <a:pt x="193" y="728"/>
                        <a:pt x="194" y="732"/>
                      </a:cubicBezTo>
                      <a:cubicBezTo>
                        <a:pt x="198" y="741"/>
                        <a:pt x="206" y="747"/>
                        <a:pt x="212" y="755"/>
                      </a:cubicBezTo>
                      <a:cubicBezTo>
                        <a:pt x="217" y="761"/>
                        <a:pt x="219" y="770"/>
                        <a:pt x="221" y="778"/>
                      </a:cubicBezTo>
                      <a:cubicBezTo>
                        <a:pt x="223" y="783"/>
                        <a:pt x="224" y="788"/>
                        <a:pt x="226" y="792"/>
                      </a:cubicBezTo>
                      <a:cubicBezTo>
                        <a:pt x="228" y="796"/>
                        <a:pt x="231" y="800"/>
                        <a:pt x="233" y="804"/>
                      </a:cubicBezTo>
                      <a:cubicBezTo>
                        <a:pt x="233" y="806"/>
                        <a:pt x="235" y="808"/>
                        <a:pt x="235" y="810"/>
                      </a:cubicBezTo>
                      <a:cubicBezTo>
                        <a:pt x="235" y="812"/>
                        <a:pt x="234" y="812"/>
                        <a:pt x="234" y="813"/>
                      </a:cubicBezTo>
                      <a:cubicBezTo>
                        <a:pt x="232" y="817"/>
                        <a:pt x="235" y="822"/>
                        <a:pt x="237" y="825"/>
                      </a:cubicBezTo>
                      <a:cubicBezTo>
                        <a:pt x="240" y="828"/>
                        <a:pt x="241" y="829"/>
                        <a:pt x="241" y="834"/>
                      </a:cubicBezTo>
                      <a:cubicBezTo>
                        <a:pt x="241" y="837"/>
                        <a:pt x="242" y="839"/>
                        <a:pt x="244" y="841"/>
                      </a:cubicBezTo>
                      <a:cubicBezTo>
                        <a:pt x="247" y="844"/>
                        <a:pt x="250" y="847"/>
                        <a:pt x="253" y="850"/>
                      </a:cubicBezTo>
                      <a:cubicBezTo>
                        <a:pt x="256" y="853"/>
                        <a:pt x="259" y="857"/>
                        <a:pt x="263" y="858"/>
                      </a:cubicBezTo>
                      <a:cubicBezTo>
                        <a:pt x="265" y="859"/>
                        <a:pt x="267" y="859"/>
                        <a:pt x="269" y="858"/>
                      </a:cubicBezTo>
                      <a:cubicBezTo>
                        <a:pt x="273" y="856"/>
                        <a:pt x="278" y="853"/>
                        <a:pt x="281" y="851"/>
                      </a:cubicBezTo>
                      <a:cubicBezTo>
                        <a:pt x="285" y="848"/>
                        <a:pt x="285" y="846"/>
                        <a:pt x="286" y="842"/>
                      </a:cubicBezTo>
                      <a:cubicBezTo>
                        <a:pt x="286" y="838"/>
                        <a:pt x="289" y="835"/>
                        <a:pt x="291" y="831"/>
                      </a:cubicBezTo>
                      <a:cubicBezTo>
                        <a:pt x="294" y="827"/>
                        <a:pt x="295" y="825"/>
                        <a:pt x="301" y="825"/>
                      </a:cubicBezTo>
                      <a:cubicBezTo>
                        <a:pt x="305" y="825"/>
                        <a:pt x="310" y="825"/>
                        <a:pt x="315" y="826"/>
                      </a:cubicBezTo>
                      <a:cubicBezTo>
                        <a:pt x="316" y="826"/>
                        <a:pt x="323" y="827"/>
                        <a:pt x="324" y="825"/>
                      </a:cubicBezTo>
                      <a:cubicBezTo>
                        <a:pt x="325" y="823"/>
                        <a:pt x="314" y="819"/>
                        <a:pt x="313" y="818"/>
                      </a:cubicBezTo>
                      <a:cubicBezTo>
                        <a:pt x="306" y="813"/>
                        <a:pt x="318" y="805"/>
                        <a:pt x="320" y="800"/>
                      </a:cubicBezTo>
                      <a:cubicBezTo>
                        <a:pt x="321" y="795"/>
                        <a:pt x="320" y="793"/>
                        <a:pt x="326" y="792"/>
                      </a:cubicBezTo>
                      <a:cubicBezTo>
                        <a:pt x="330" y="791"/>
                        <a:pt x="334" y="793"/>
                        <a:pt x="335" y="789"/>
                      </a:cubicBezTo>
                      <a:cubicBezTo>
                        <a:pt x="336" y="785"/>
                        <a:pt x="336" y="780"/>
                        <a:pt x="336" y="776"/>
                      </a:cubicBezTo>
                      <a:cubicBezTo>
                        <a:pt x="336" y="773"/>
                        <a:pt x="337" y="770"/>
                        <a:pt x="334" y="768"/>
                      </a:cubicBezTo>
                      <a:cubicBezTo>
                        <a:pt x="332" y="765"/>
                        <a:pt x="330" y="766"/>
                        <a:pt x="332" y="762"/>
                      </a:cubicBezTo>
                      <a:cubicBezTo>
                        <a:pt x="332" y="761"/>
                        <a:pt x="334" y="760"/>
                        <a:pt x="334" y="759"/>
                      </a:cubicBezTo>
                      <a:cubicBezTo>
                        <a:pt x="335" y="757"/>
                        <a:pt x="334" y="755"/>
                        <a:pt x="334" y="753"/>
                      </a:cubicBezTo>
                      <a:cubicBezTo>
                        <a:pt x="334" y="743"/>
                        <a:pt x="339" y="737"/>
                        <a:pt x="345" y="729"/>
                      </a:cubicBezTo>
                      <a:cubicBezTo>
                        <a:pt x="346" y="727"/>
                        <a:pt x="348" y="725"/>
                        <a:pt x="348" y="722"/>
                      </a:cubicBezTo>
                      <a:cubicBezTo>
                        <a:pt x="348" y="720"/>
                        <a:pt x="348" y="717"/>
                        <a:pt x="348" y="715"/>
                      </a:cubicBezTo>
                      <a:cubicBezTo>
                        <a:pt x="348" y="715"/>
                        <a:pt x="348" y="715"/>
                        <a:pt x="348" y="715"/>
                      </a:cubicBezTo>
                      <a:cubicBezTo>
                        <a:pt x="348" y="715"/>
                        <a:pt x="348" y="705"/>
                        <a:pt x="348" y="704"/>
                      </a:cubicBezTo>
                      <a:cubicBezTo>
                        <a:pt x="348" y="702"/>
                        <a:pt x="347" y="699"/>
                        <a:pt x="347" y="697"/>
                      </a:cubicBezTo>
                      <a:cubicBezTo>
                        <a:pt x="346" y="694"/>
                        <a:pt x="345" y="691"/>
                        <a:pt x="345" y="687"/>
                      </a:cubicBezTo>
                      <a:cubicBezTo>
                        <a:pt x="345" y="683"/>
                        <a:pt x="341" y="679"/>
                        <a:pt x="341" y="674"/>
                      </a:cubicBezTo>
                      <a:cubicBezTo>
                        <a:pt x="341" y="670"/>
                        <a:pt x="343" y="665"/>
                        <a:pt x="343" y="660"/>
                      </a:cubicBezTo>
                      <a:cubicBezTo>
                        <a:pt x="343" y="656"/>
                        <a:pt x="340" y="651"/>
                        <a:pt x="342" y="647"/>
                      </a:cubicBezTo>
                      <a:cubicBezTo>
                        <a:pt x="342" y="645"/>
                        <a:pt x="344" y="644"/>
                        <a:pt x="344" y="642"/>
                      </a:cubicBezTo>
                      <a:cubicBezTo>
                        <a:pt x="345" y="639"/>
                        <a:pt x="346" y="636"/>
                        <a:pt x="348" y="634"/>
                      </a:cubicBezTo>
                      <a:cubicBezTo>
                        <a:pt x="351" y="630"/>
                        <a:pt x="354" y="629"/>
                        <a:pt x="359" y="629"/>
                      </a:cubicBezTo>
                      <a:cubicBezTo>
                        <a:pt x="363" y="629"/>
                        <a:pt x="365" y="625"/>
                        <a:pt x="369" y="627"/>
                      </a:cubicBezTo>
                      <a:cubicBezTo>
                        <a:pt x="371" y="627"/>
                        <a:pt x="370" y="629"/>
                        <a:pt x="372" y="628"/>
                      </a:cubicBezTo>
                      <a:cubicBezTo>
                        <a:pt x="373" y="628"/>
                        <a:pt x="373" y="624"/>
                        <a:pt x="374" y="624"/>
                      </a:cubicBezTo>
                      <a:cubicBezTo>
                        <a:pt x="375" y="620"/>
                        <a:pt x="377" y="613"/>
                        <a:pt x="381" y="612"/>
                      </a:cubicBezTo>
                      <a:cubicBezTo>
                        <a:pt x="382" y="612"/>
                        <a:pt x="385" y="613"/>
                        <a:pt x="386" y="613"/>
                      </a:cubicBezTo>
                      <a:cubicBezTo>
                        <a:pt x="389" y="613"/>
                        <a:pt x="391" y="613"/>
                        <a:pt x="394" y="612"/>
                      </a:cubicBezTo>
                      <a:cubicBezTo>
                        <a:pt x="398" y="611"/>
                        <a:pt x="404" y="609"/>
                        <a:pt x="406" y="605"/>
                      </a:cubicBezTo>
                      <a:cubicBezTo>
                        <a:pt x="410" y="600"/>
                        <a:pt x="406" y="595"/>
                        <a:pt x="409" y="591"/>
                      </a:cubicBezTo>
                      <a:cubicBezTo>
                        <a:pt x="411" y="587"/>
                        <a:pt x="416" y="585"/>
                        <a:pt x="419" y="583"/>
                      </a:cubicBezTo>
                      <a:cubicBezTo>
                        <a:pt x="425" y="580"/>
                        <a:pt x="432" y="578"/>
                        <a:pt x="437" y="574"/>
                      </a:cubicBezTo>
                      <a:cubicBezTo>
                        <a:pt x="440" y="571"/>
                        <a:pt x="441" y="567"/>
                        <a:pt x="444" y="564"/>
                      </a:cubicBezTo>
                      <a:cubicBezTo>
                        <a:pt x="446" y="561"/>
                        <a:pt x="449" y="558"/>
                        <a:pt x="453" y="557"/>
                      </a:cubicBezTo>
                      <a:cubicBezTo>
                        <a:pt x="456" y="556"/>
                        <a:pt x="459" y="555"/>
                        <a:pt x="462" y="552"/>
                      </a:cubicBezTo>
                      <a:cubicBezTo>
                        <a:pt x="465" y="549"/>
                        <a:pt x="469" y="544"/>
                        <a:pt x="472" y="540"/>
                      </a:cubicBezTo>
                      <a:cubicBezTo>
                        <a:pt x="475" y="536"/>
                        <a:pt x="478" y="532"/>
                        <a:pt x="482" y="528"/>
                      </a:cubicBezTo>
                      <a:cubicBezTo>
                        <a:pt x="486" y="525"/>
                        <a:pt x="490" y="524"/>
                        <a:pt x="494" y="520"/>
                      </a:cubicBezTo>
                      <a:cubicBezTo>
                        <a:pt x="495" y="520"/>
                        <a:pt x="497" y="518"/>
                        <a:pt x="497" y="517"/>
                      </a:cubicBezTo>
                      <a:cubicBezTo>
                        <a:pt x="496" y="515"/>
                        <a:pt x="494" y="514"/>
                        <a:pt x="494" y="513"/>
                      </a:cubicBezTo>
                      <a:cubicBezTo>
                        <a:pt x="495" y="505"/>
                        <a:pt x="502" y="511"/>
                        <a:pt x="505" y="511"/>
                      </a:cubicBezTo>
                      <a:cubicBezTo>
                        <a:pt x="508" y="511"/>
                        <a:pt x="510" y="510"/>
                        <a:pt x="512" y="509"/>
                      </a:cubicBezTo>
                      <a:cubicBezTo>
                        <a:pt x="514" y="508"/>
                        <a:pt x="517" y="508"/>
                        <a:pt x="519" y="507"/>
                      </a:cubicBezTo>
                      <a:cubicBezTo>
                        <a:pt x="521" y="506"/>
                        <a:pt x="522" y="505"/>
                        <a:pt x="523" y="503"/>
                      </a:cubicBezTo>
                      <a:cubicBezTo>
                        <a:pt x="523" y="501"/>
                        <a:pt x="521" y="499"/>
                        <a:pt x="524" y="501"/>
                      </a:cubicBezTo>
                      <a:cubicBezTo>
                        <a:pt x="526" y="501"/>
                        <a:pt x="525" y="503"/>
                        <a:pt x="527" y="503"/>
                      </a:cubicBezTo>
                      <a:cubicBezTo>
                        <a:pt x="528" y="502"/>
                        <a:pt x="530" y="500"/>
                        <a:pt x="530" y="499"/>
                      </a:cubicBezTo>
                      <a:cubicBezTo>
                        <a:pt x="533" y="497"/>
                        <a:pt x="536" y="493"/>
                        <a:pt x="539" y="491"/>
                      </a:cubicBezTo>
                      <a:cubicBezTo>
                        <a:pt x="541" y="488"/>
                        <a:pt x="545" y="485"/>
                        <a:pt x="544" y="480"/>
                      </a:cubicBezTo>
                      <a:cubicBezTo>
                        <a:pt x="544" y="475"/>
                        <a:pt x="542" y="469"/>
                        <a:pt x="542" y="463"/>
                      </a:cubicBezTo>
                      <a:cubicBezTo>
                        <a:pt x="542" y="456"/>
                        <a:pt x="554" y="454"/>
                        <a:pt x="560" y="452"/>
                      </a:cubicBezTo>
                      <a:cubicBezTo>
                        <a:pt x="564" y="451"/>
                        <a:pt x="569" y="450"/>
                        <a:pt x="573" y="447"/>
                      </a:cubicBezTo>
                      <a:cubicBezTo>
                        <a:pt x="574" y="446"/>
                        <a:pt x="575" y="444"/>
                        <a:pt x="576" y="443"/>
                      </a:cubicBezTo>
                      <a:cubicBezTo>
                        <a:pt x="577" y="440"/>
                        <a:pt x="574" y="439"/>
                        <a:pt x="573" y="436"/>
                      </a:cubicBezTo>
                      <a:cubicBezTo>
                        <a:pt x="571" y="430"/>
                        <a:pt x="578" y="437"/>
                        <a:pt x="579" y="439"/>
                      </a:cubicBezTo>
                      <a:cubicBezTo>
                        <a:pt x="581" y="443"/>
                        <a:pt x="577" y="451"/>
                        <a:pt x="581" y="454"/>
                      </a:cubicBezTo>
                      <a:cubicBezTo>
                        <a:pt x="582" y="454"/>
                        <a:pt x="586" y="454"/>
                        <a:pt x="587" y="453"/>
                      </a:cubicBezTo>
                      <a:cubicBezTo>
                        <a:pt x="590" y="452"/>
                        <a:pt x="590" y="448"/>
                        <a:pt x="590" y="445"/>
                      </a:cubicBezTo>
                      <a:cubicBezTo>
                        <a:pt x="590" y="440"/>
                        <a:pt x="596" y="439"/>
                        <a:pt x="595" y="445"/>
                      </a:cubicBezTo>
                      <a:cubicBezTo>
                        <a:pt x="595" y="450"/>
                        <a:pt x="593" y="455"/>
                        <a:pt x="600" y="454"/>
                      </a:cubicBezTo>
                      <a:cubicBezTo>
                        <a:pt x="604" y="453"/>
                        <a:pt x="605" y="454"/>
                        <a:pt x="604" y="450"/>
                      </a:cubicBezTo>
                      <a:cubicBezTo>
                        <a:pt x="604" y="446"/>
                        <a:pt x="603" y="442"/>
                        <a:pt x="603" y="43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61" name="Group 160">
                  <a:extLst>
                    <a:ext uri="{FF2B5EF4-FFF2-40B4-BE49-F238E27FC236}">
                      <a16:creationId xmlns:a16="http://schemas.microsoft.com/office/drawing/2014/main" id="{F3746469-D126-4FE8-BAF6-0A011A8B4A94}"/>
                    </a:ext>
                  </a:extLst>
                </p:cNvPr>
                <p:cNvGrpSpPr/>
                <p:nvPr/>
              </p:nvGrpSpPr>
              <p:grpSpPr>
                <a:xfrm>
                  <a:off x="7191224" y="2524804"/>
                  <a:ext cx="3811594" cy="2643219"/>
                  <a:chOff x="7191224" y="2524804"/>
                  <a:chExt cx="3811594" cy="2643219"/>
                </a:xfrm>
                <a:grpFill/>
              </p:grpSpPr>
              <p:sp>
                <p:nvSpPr>
                  <p:cNvPr id="162" name="Freeform 994">
                    <a:extLst>
                      <a:ext uri="{FF2B5EF4-FFF2-40B4-BE49-F238E27FC236}">
                        <a16:creationId xmlns:a16="http://schemas.microsoft.com/office/drawing/2014/main" id="{B6E6F37E-769F-4AA2-8FCF-1DAEAF388816}"/>
                      </a:ext>
                    </a:extLst>
                  </p:cNvPr>
                  <p:cNvSpPr>
                    <a:spLocks/>
                  </p:cNvSpPr>
                  <p:nvPr/>
                </p:nvSpPr>
                <p:spPr bwMode="auto">
                  <a:xfrm>
                    <a:off x="7191224" y="2524804"/>
                    <a:ext cx="1276352" cy="587382"/>
                  </a:xfrm>
                  <a:custGeom>
                    <a:avLst/>
                    <a:gdLst>
                      <a:gd name="T0" fmla="*/ 98 w 1184"/>
                      <a:gd name="T1" fmla="*/ 336 h 550"/>
                      <a:gd name="T2" fmla="*/ 173 w 1184"/>
                      <a:gd name="T3" fmla="*/ 321 h 550"/>
                      <a:gd name="T4" fmla="*/ 219 w 1184"/>
                      <a:gd name="T5" fmla="*/ 376 h 550"/>
                      <a:gd name="T6" fmla="*/ 213 w 1184"/>
                      <a:gd name="T7" fmla="*/ 388 h 550"/>
                      <a:gd name="T8" fmla="*/ 147 w 1184"/>
                      <a:gd name="T9" fmla="*/ 380 h 550"/>
                      <a:gd name="T10" fmla="*/ 136 w 1184"/>
                      <a:gd name="T11" fmla="*/ 413 h 550"/>
                      <a:gd name="T12" fmla="*/ 135 w 1184"/>
                      <a:gd name="T13" fmla="*/ 458 h 550"/>
                      <a:gd name="T14" fmla="*/ 169 w 1184"/>
                      <a:gd name="T15" fmla="*/ 470 h 550"/>
                      <a:gd name="T16" fmla="*/ 169 w 1184"/>
                      <a:gd name="T17" fmla="*/ 507 h 550"/>
                      <a:gd name="T18" fmla="*/ 259 w 1184"/>
                      <a:gd name="T19" fmla="*/ 523 h 550"/>
                      <a:gd name="T20" fmla="*/ 351 w 1184"/>
                      <a:gd name="T21" fmla="*/ 373 h 550"/>
                      <a:gd name="T22" fmla="*/ 369 w 1184"/>
                      <a:gd name="T23" fmla="*/ 382 h 550"/>
                      <a:gd name="T24" fmla="*/ 445 w 1184"/>
                      <a:gd name="T25" fmla="*/ 439 h 550"/>
                      <a:gd name="T26" fmla="*/ 527 w 1184"/>
                      <a:gd name="T27" fmla="*/ 444 h 550"/>
                      <a:gd name="T28" fmla="*/ 573 w 1184"/>
                      <a:gd name="T29" fmla="*/ 486 h 550"/>
                      <a:gd name="T30" fmla="*/ 621 w 1184"/>
                      <a:gd name="T31" fmla="*/ 527 h 550"/>
                      <a:gd name="T32" fmla="*/ 643 w 1184"/>
                      <a:gd name="T33" fmla="*/ 546 h 550"/>
                      <a:gd name="T34" fmla="*/ 711 w 1184"/>
                      <a:gd name="T35" fmla="*/ 488 h 550"/>
                      <a:gd name="T36" fmla="*/ 790 w 1184"/>
                      <a:gd name="T37" fmla="*/ 466 h 550"/>
                      <a:gd name="T38" fmla="*/ 894 w 1184"/>
                      <a:gd name="T39" fmla="*/ 468 h 550"/>
                      <a:gd name="T40" fmla="*/ 980 w 1184"/>
                      <a:gd name="T41" fmla="*/ 489 h 550"/>
                      <a:gd name="T42" fmla="*/ 989 w 1184"/>
                      <a:gd name="T43" fmla="*/ 461 h 550"/>
                      <a:gd name="T44" fmla="*/ 985 w 1184"/>
                      <a:gd name="T45" fmla="*/ 403 h 550"/>
                      <a:gd name="T46" fmla="*/ 1023 w 1184"/>
                      <a:gd name="T47" fmla="*/ 381 h 550"/>
                      <a:gd name="T48" fmla="*/ 1042 w 1184"/>
                      <a:gd name="T49" fmla="*/ 372 h 550"/>
                      <a:gd name="T50" fmla="*/ 1088 w 1184"/>
                      <a:gd name="T51" fmla="*/ 321 h 550"/>
                      <a:gd name="T52" fmla="*/ 1149 w 1184"/>
                      <a:gd name="T53" fmla="*/ 266 h 550"/>
                      <a:gd name="T54" fmla="*/ 1172 w 1184"/>
                      <a:gd name="T55" fmla="*/ 232 h 550"/>
                      <a:gd name="T56" fmla="*/ 1121 w 1184"/>
                      <a:gd name="T57" fmla="*/ 218 h 550"/>
                      <a:gd name="T58" fmla="*/ 1048 w 1184"/>
                      <a:gd name="T59" fmla="*/ 182 h 550"/>
                      <a:gd name="T60" fmla="*/ 998 w 1184"/>
                      <a:gd name="T61" fmla="*/ 162 h 550"/>
                      <a:gd name="T62" fmla="*/ 921 w 1184"/>
                      <a:gd name="T63" fmla="*/ 96 h 550"/>
                      <a:gd name="T64" fmla="*/ 884 w 1184"/>
                      <a:gd name="T65" fmla="*/ 34 h 550"/>
                      <a:gd name="T66" fmla="*/ 799 w 1184"/>
                      <a:gd name="T67" fmla="*/ 73 h 550"/>
                      <a:gd name="T68" fmla="*/ 765 w 1184"/>
                      <a:gd name="T69" fmla="*/ 51 h 550"/>
                      <a:gd name="T70" fmla="*/ 713 w 1184"/>
                      <a:gd name="T71" fmla="*/ 40 h 550"/>
                      <a:gd name="T72" fmla="*/ 700 w 1184"/>
                      <a:gd name="T73" fmla="*/ 2 h 550"/>
                      <a:gd name="T74" fmla="*/ 647 w 1184"/>
                      <a:gd name="T75" fmla="*/ 2 h 550"/>
                      <a:gd name="T76" fmla="*/ 546 w 1184"/>
                      <a:gd name="T77" fmla="*/ 34 h 550"/>
                      <a:gd name="T78" fmla="*/ 472 w 1184"/>
                      <a:gd name="T79" fmla="*/ 51 h 550"/>
                      <a:gd name="T80" fmla="*/ 431 w 1184"/>
                      <a:gd name="T81" fmla="*/ 53 h 550"/>
                      <a:gd name="T82" fmla="*/ 434 w 1184"/>
                      <a:gd name="T83" fmla="*/ 70 h 550"/>
                      <a:gd name="T84" fmla="*/ 427 w 1184"/>
                      <a:gd name="T85" fmla="*/ 96 h 550"/>
                      <a:gd name="T86" fmla="*/ 396 w 1184"/>
                      <a:gd name="T87" fmla="*/ 133 h 550"/>
                      <a:gd name="T88" fmla="*/ 415 w 1184"/>
                      <a:gd name="T89" fmla="*/ 185 h 550"/>
                      <a:gd name="T90" fmla="*/ 351 w 1184"/>
                      <a:gd name="T91" fmla="*/ 179 h 550"/>
                      <a:gd name="T92" fmla="*/ 302 w 1184"/>
                      <a:gd name="T93" fmla="*/ 170 h 550"/>
                      <a:gd name="T94" fmla="*/ 248 w 1184"/>
                      <a:gd name="T95" fmla="*/ 177 h 550"/>
                      <a:gd name="T96" fmla="*/ 201 w 1184"/>
                      <a:gd name="T97" fmla="*/ 154 h 550"/>
                      <a:gd name="T98" fmla="*/ 145 w 1184"/>
                      <a:gd name="T99" fmla="*/ 153 h 550"/>
                      <a:gd name="T100" fmla="*/ 101 w 1184"/>
                      <a:gd name="T101" fmla="*/ 165 h 550"/>
                      <a:gd name="T102" fmla="*/ 67 w 1184"/>
                      <a:gd name="T103" fmla="*/ 200 h 550"/>
                      <a:gd name="T104" fmla="*/ 29 w 1184"/>
                      <a:gd name="T105" fmla="*/ 196 h 550"/>
                      <a:gd name="T106" fmla="*/ 13 w 1184"/>
                      <a:gd name="T107" fmla="*/ 242 h 550"/>
                      <a:gd name="T108" fmla="*/ 36 w 1184"/>
                      <a:gd name="T109" fmla="*/ 29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4" h="550">
                        <a:moveTo>
                          <a:pt x="65" y="333"/>
                        </a:moveTo>
                        <a:cubicBezTo>
                          <a:pt x="60" y="334"/>
                          <a:pt x="64" y="338"/>
                          <a:pt x="66" y="339"/>
                        </a:cubicBezTo>
                        <a:cubicBezTo>
                          <a:pt x="69" y="342"/>
                          <a:pt x="73" y="344"/>
                          <a:pt x="77" y="345"/>
                        </a:cubicBezTo>
                        <a:cubicBezTo>
                          <a:pt x="77" y="343"/>
                          <a:pt x="80" y="339"/>
                          <a:pt x="82" y="338"/>
                        </a:cubicBezTo>
                        <a:cubicBezTo>
                          <a:pt x="86" y="335"/>
                          <a:pt x="93" y="338"/>
                          <a:pt x="98" y="336"/>
                        </a:cubicBezTo>
                        <a:cubicBezTo>
                          <a:pt x="101" y="334"/>
                          <a:pt x="103" y="331"/>
                          <a:pt x="105" y="329"/>
                        </a:cubicBezTo>
                        <a:cubicBezTo>
                          <a:pt x="110" y="325"/>
                          <a:pt x="116" y="324"/>
                          <a:pt x="121" y="322"/>
                        </a:cubicBezTo>
                        <a:cubicBezTo>
                          <a:pt x="131" y="318"/>
                          <a:pt x="145" y="317"/>
                          <a:pt x="155" y="321"/>
                        </a:cubicBezTo>
                        <a:cubicBezTo>
                          <a:pt x="158" y="323"/>
                          <a:pt x="166" y="329"/>
                          <a:pt x="169" y="327"/>
                        </a:cubicBezTo>
                        <a:cubicBezTo>
                          <a:pt x="172" y="326"/>
                          <a:pt x="170" y="323"/>
                          <a:pt x="173" y="321"/>
                        </a:cubicBezTo>
                        <a:cubicBezTo>
                          <a:pt x="176" y="319"/>
                          <a:pt x="181" y="324"/>
                          <a:pt x="184" y="326"/>
                        </a:cubicBezTo>
                        <a:cubicBezTo>
                          <a:pt x="187" y="329"/>
                          <a:pt x="189" y="334"/>
                          <a:pt x="191" y="338"/>
                        </a:cubicBezTo>
                        <a:cubicBezTo>
                          <a:pt x="198" y="348"/>
                          <a:pt x="196" y="358"/>
                          <a:pt x="190" y="368"/>
                        </a:cubicBezTo>
                        <a:cubicBezTo>
                          <a:pt x="184" y="377"/>
                          <a:pt x="199" y="383"/>
                          <a:pt x="206" y="382"/>
                        </a:cubicBezTo>
                        <a:cubicBezTo>
                          <a:pt x="211" y="382"/>
                          <a:pt x="215" y="375"/>
                          <a:pt x="219" y="376"/>
                        </a:cubicBezTo>
                        <a:cubicBezTo>
                          <a:pt x="221" y="377"/>
                          <a:pt x="222" y="379"/>
                          <a:pt x="222" y="380"/>
                        </a:cubicBezTo>
                        <a:cubicBezTo>
                          <a:pt x="223" y="383"/>
                          <a:pt x="224" y="386"/>
                          <a:pt x="226" y="388"/>
                        </a:cubicBezTo>
                        <a:cubicBezTo>
                          <a:pt x="227" y="391"/>
                          <a:pt x="227" y="391"/>
                          <a:pt x="224" y="393"/>
                        </a:cubicBezTo>
                        <a:cubicBezTo>
                          <a:pt x="222" y="395"/>
                          <a:pt x="219" y="396"/>
                          <a:pt x="216" y="395"/>
                        </a:cubicBezTo>
                        <a:cubicBezTo>
                          <a:pt x="209" y="394"/>
                          <a:pt x="217" y="390"/>
                          <a:pt x="213" y="388"/>
                        </a:cubicBezTo>
                        <a:cubicBezTo>
                          <a:pt x="213" y="387"/>
                          <a:pt x="210" y="388"/>
                          <a:pt x="210" y="388"/>
                        </a:cubicBezTo>
                        <a:cubicBezTo>
                          <a:pt x="207" y="388"/>
                          <a:pt x="204" y="389"/>
                          <a:pt x="202" y="389"/>
                        </a:cubicBezTo>
                        <a:cubicBezTo>
                          <a:pt x="198" y="388"/>
                          <a:pt x="195" y="387"/>
                          <a:pt x="191" y="386"/>
                        </a:cubicBezTo>
                        <a:cubicBezTo>
                          <a:pt x="184" y="384"/>
                          <a:pt x="176" y="386"/>
                          <a:pt x="169" y="385"/>
                        </a:cubicBezTo>
                        <a:cubicBezTo>
                          <a:pt x="161" y="383"/>
                          <a:pt x="155" y="377"/>
                          <a:pt x="147" y="380"/>
                        </a:cubicBezTo>
                        <a:cubicBezTo>
                          <a:pt x="144" y="381"/>
                          <a:pt x="141" y="381"/>
                          <a:pt x="139" y="382"/>
                        </a:cubicBezTo>
                        <a:cubicBezTo>
                          <a:pt x="137" y="384"/>
                          <a:pt x="138" y="385"/>
                          <a:pt x="137" y="387"/>
                        </a:cubicBezTo>
                        <a:cubicBezTo>
                          <a:pt x="136" y="392"/>
                          <a:pt x="129" y="393"/>
                          <a:pt x="130" y="399"/>
                        </a:cubicBezTo>
                        <a:cubicBezTo>
                          <a:pt x="130" y="403"/>
                          <a:pt x="136" y="406"/>
                          <a:pt x="140" y="409"/>
                        </a:cubicBezTo>
                        <a:cubicBezTo>
                          <a:pt x="146" y="413"/>
                          <a:pt x="141" y="414"/>
                          <a:pt x="136" y="413"/>
                        </a:cubicBezTo>
                        <a:cubicBezTo>
                          <a:pt x="130" y="411"/>
                          <a:pt x="110" y="401"/>
                          <a:pt x="107" y="411"/>
                        </a:cubicBezTo>
                        <a:cubicBezTo>
                          <a:pt x="104" y="420"/>
                          <a:pt x="119" y="422"/>
                          <a:pt x="123" y="427"/>
                        </a:cubicBezTo>
                        <a:cubicBezTo>
                          <a:pt x="127" y="430"/>
                          <a:pt x="130" y="435"/>
                          <a:pt x="132" y="439"/>
                        </a:cubicBezTo>
                        <a:cubicBezTo>
                          <a:pt x="133" y="442"/>
                          <a:pt x="134" y="444"/>
                          <a:pt x="134" y="447"/>
                        </a:cubicBezTo>
                        <a:cubicBezTo>
                          <a:pt x="134" y="451"/>
                          <a:pt x="134" y="455"/>
                          <a:pt x="135" y="458"/>
                        </a:cubicBezTo>
                        <a:cubicBezTo>
                          <a:pt x="138" y="462"/>
                          <a:pt x="144" y="460"/>
                          <a:pt x="148" y="461"/>
                        </a:cubicBezTo>
                        <a:cubicBezTo>
                          <a:pt x="150" y="461"/>
                          <a:pt x="153" y="462"/>
                          <a:pt x="155" y="464"/>
                        </a:cubicBezTo>
                        <a:cubicBezTo>
                          <a:pt x="156" y="465"/>
                          <a:pt x="156" y="467"/>
                          <a:pt x="157" y="468"/>
                        </a:cubicBezTo>
                        <a:cubicBezTo>
                          <a:pt x="159" y="469"/>
                          <a:pt x="160" y="468"/>
                          <a:pt x="162" y="468"/>
                        </a:cubicBezTo>
                        <a:cubicBezTo>
                          <a:pt x="165" y="468"/>
                          <a:pt x="167" y="469"/>
                          <a:pt x="169" y="470"/>
                        </a:cubicBezTo>
                        <a:cubicBezTo>
                          <a:pt x="171" y="472"/>
                          <a:pt x="178" y="477"/>
                          <a:pt x="177" y="481"/>
                        </a:cubicBezTo>
                        <a:cubicBezTo>
                          <a:pt x="176" y="483"/>
                          <a:pt x="173" y="484"/>
                          <a:pt x="172" y="485"/>
                        </a:cubicBezTo>
                        <a:cubicBezTo>
                          <a:pt x="170" y="487"/>
                          <a:pt x="168" y="489"/>
                          <a:pt x="167" y="491"/>
                        </a:cubicBezTo>
                        <a:cubicBezTo>
                          <a:pt x="167" y="493"/>
                          <a:pt x="168" y="496"/>
                          <a:pt x="168" y="498"/>
                        </a:cubicBezTo>
                        <a:cubicBezTo>
                          <a:pt x="169" y="501"/>
                          <a:pt x="169" y="504"/>
                          <a:pt x="169" y="507"/>
                        </a:cubicBezTo>
                        <a:cubicBezTo>
                          <a:pt x="174" y="503"/>
                          <a:pt x="178" y="498"/>
                          <a:pt x="183" y="496"/>
                        </a:cubicBezTo>
                        <a:cubicBezTo>
                          <a:pt x="188" y="493"/>
                          <a:pt x="193" y="492"/>
                          <a:pt x="198" y="491"/>
                        </a:cubicBezTo>
                        <a:cubicBezTo>
                          <a:pt x="207" y="489"/>
                          <a:pt x="216" y="485"/>
                          <a:pt x="224" y="490"/>
                        </a:cubicBezTo>
                        <a:cubicBezTo>
                          <a:pt x="234" y="496"/>
                          <a:pt x="240" y="504"/>
                          <a:pt x="248" y="513"/>
                        </a:cubicBezTo>
                        <a:cubicBezTo>
                          <a:pt x="251" y="517"/>
                          <a:pt x="254" y="521"/>
                          <a:pt x="259" y="523"/>
                        </a:cubicBezTo>
                        <a:cubicBezTo>
                          <a:pt x="264" y="524"/>
                          <a:pt x="270" y="523"/>
                          <a:pt x="275" y="523"/>
                        </a:cubicBezTo>
                        <a:cubicBezTo>
                          <a:pt x="275" y="485"/>
                          <a:pt x="274" y="447"/>
                          <a:pt x="274" y="410"/>
                        </a:cubicBezTo>
                        <a:cubicBezTo>
                          <a:pt x="274" y="401"/>
                          <a:pt x="275" y="394"/>
                          <a:pt x="284" y="391"/>
                        </a:cubicBezTo>
                        <a:cubicBezTo>
                          <a:pt x="300" y="386"/>
                          <a:pt x="318" y="381"/>
                          <a:pt x="335" y="377"/>
                        </a:cubicBezTo>
                        <a:cubicBezTo>
                          <a:pt x="339" y="376"/>
                          <a:pt x="348" y="376"/>
                          <a:pt x="351" y="373"/>
                        </a:cubicBezTo>
                        <a:cubicBezTo>
                          <a:pt x="353" y="370"/>
                          <a:pt x="351" y="366"/>
                          <a:pt x="352" y="364"/>
                        </a:cubicBezTo>
                        <a:cubicBezTo>
                          <a:pt x="353" y="362"/>
                          <a:pt x="357" y="360"/>
                          <a:pt x="360" y="359"/>
                        </a:cubicBezTo>
                        <a:cubicBezTo>
                          <a:pt x="363" y="358"/>
                          <a:pt x="373" y="358"/>
                          <a:pt x="372" y="362"/>
                        </a:cubicBezTo>
                        <a:cubicBezTo>
                          <a:pt x="372" y="368"/>
                          <a:pt x="354" y="369"/>
                          <a:pt x="358" y="376"/>
                        </a:cubicBezTo>
                        <a:cubicBezTo>
                          <a:pt x="359" y="378"/>
                          <a:pt x="366" y="381"/>
                          <a:pt x="369" y="382"/>
                        </a:cubicBezTo>
                        <a:cubicBezTo>
                          <a:pt x="372" y="384"/>
                          <a:pt x="374" y="386"/>
                          <a:pt x="377" y="387"/>
                        </a:cubicBezTo>
                        <a:cubicBezTo>
                          <a:pt x="385" y="392"/>
                          <a:pt x="393" y="397"/>
                          <a:pt x="401" y="402"/>
                        </a:cubicBezTo>
                        <a:cubicBezTo>
                          <a:pt x="406" y="405"/>
                          <a:pt x="412" y="408"/>
                          <a:pt x="417" y="412"/>
                        </a:cubicBezTo>
                        <a:cubicBezTo>
                          <a:pt x="425" y="417"/>
                          <a:pt x="429" y="423"/>
                          <a:pt x="435" y="429"/>
                        </a:cubicBezTo>
                        <a:cubicBezTo>
                          <a:pt x="438" y="433"/>
                          <a:pt x="441" y="436"/>
                          <a:pt x="445" y="439"/>
                        </a:cubicBezTo>
                        <a:cubicBezTo>
                          <a:pt x="448" y="441"/>
                          <a:pt x="450" y="446"/>
                          <a:pt x="454" y="447"/>
                        </a:cubicBezTo>
                        <a:cubicBezTo>
                          <a:pt x="457" y="449"/>
                          <a:pt x="460" y="448"/>
                          <a:pt x="463" y="447"/>
                        </a:cubicBezTo>
                        <a:cubicBezTo>
                          <a:pt x="468" y="446"/>
                          <a:pt x="473" y="445"/>
                          <a:pt x="478" y="444"/>
                        </a:cubicBezTo>
                        <a:cubicBezTo>
                          <a:pt x="486" y="442"/>
                          <a:pt x="494" y="442"/>
                          <a:pt x="503" y="443"/>
                        </a:cubicBezTo>
                        <a:cubicBezTo>
                          <a:pt x="510" y="444"/>
                          <a:pt x="520" y="446"/>
                          <a:pt x="527" y="444"/>
                        </a:cubicBezTo>
                        <a:cubicBezTo>
                          <a:pt x="530" y="442"/>
                          <a:pt x="534" y="438"/>
                          <a:pt x="538" y="439"/>
                        </a:cubicBezTo>
                        <a:cubicBezTo>
                          <a:pt x="541" y="440"/>
                          <a:pt x="544" y="444"/>
                          <a:pt x="546" y="446"/>
                        </a:cubicBezTo>
                        <a:cubicBezTo>
                          <a:pt x="551" y="452"/>
                          <a:pt x="556" y="458"/>
                          <a:pt x="562" y="464"/>
                        </a:cubicBezTo>
                        <a:cubicBezTo>
                          <a:pt x="566" y="467"/>
                          <a:pt x="571" y="467"/>
                          <a:pt x="572" y="473"/>
                        </a:cubicBezTo>
                        <a:cubicBezTo>
                          <a:pt x="573" y="477"/>
                          <a:pt x="573" y="482"/>
                          <a:pt x="573" y="486"/>
                        </a:cubicBezTo>
                        <a:cubicBezTo>
                          <a:pt x="573" y="489"/>
                          <a:pt x="572" y="496"/>
                          <a:pt x="573" y="499"/>
                        </a:cubicBezTo>
                        <a:cubicBezTo>
                          <a:pt x="574" y="501"/>
                          <a:pt x="577" y="500"/>
                          <a:pt x="580" y="500"/>
                        </a:cubicBezTo>
                        <a:cubicBezTo>
                          <a:pt x="585" y="501"/>
                          <a:pt x="587" y="503"/>
                          <a:pt x="588" y="508"/>
                        </a:cubicBezTo>
                        <a:cubicBezTo>
                          <a:pt x="590" y="514"/>
                          <a:pt x="590" y="528"/>
                          <a:pt x="597" y="529"/>
                        </a:cubicBezTo>
                        <a:cubicBezTo>
                          <a:pt x="605" y="529"/>
                          <a:pt x="613" y="527"/>
                          <a:pt x="621" y="527"/>
                        </a:cubicBezTo>
                        <a:cubicBezTo>
                          <a:pt x="624" y="527"/>
                          <a:pt x="627" y="528"/>
                          <a:pt x="630" y="531"/>
                        </a:cubicBezTo>
                        <a:cubicBezTo>
                          <a:pt x="631" y="532"/>
                          <a:pt x="632" y="534"/>
                          <a:pt x="632" y="536"/>
                        </a:cubicBezTo>
                        <a:cubicBezTo>
                          <a:pt x="632" y="538"/>
                          <a:pt x="631" y="539"/>
                          <a:pt x="631" y="541"/>
                        </a:cubicBezTo>
                        <a:cubicBezTo>
                          <a:pt x="631" y="544"/>
                          <a:pt x="635" y="546"/>
                          <a:pt x="637" y="548"/>
                        </a:cubicBezTo>
                        <a:cubicBezTo>
                          <a:pt x="640" y="549"/>
                          <a:pt x="643" y="550"/>
                          <a:pt x="643" y="546"/>
                        </a:cubicBezTo>
                        <a:cubicBezTo>
                          <a:pt x="644" y="542"/>
                          <a:pt x="643" y="539"/>
                          <a:pt x="647" y="535"/>
                        </a:cubicBezTo>
                        <a:cubicBezTo>
                          <a:pt x="650" y="532"/>
                          <a:pt x="653" y="530"/>
                          <a:pt x="656" y="527"/>
                        </a:cubicBezTo>
                        <a:cubicBezTo>
                          <a:pt x="667" y="513"/>
                          <a:pt x="684" y="506"/>
                          <a:pt x="700" y="498"/>
                        </a:cubicBezTo>
                        <a:cubicBezTo>
                          <a:pt x="703" y="497"/>
                          <a:pt x="707" y="496"/>
                          <a:pt x="709" y="494"/>
                        </a:cubicBezTo>
                        <a:cubicBezTo>
                          <a:pt x="711" y="492"/>
                          <a:pt x="710" y="490"/>
                          <a:pt x="711" y="488"/>
                        </a:cubicBezTo>
                        <a:cubicBezTo>
                          <a:pt x="713" y="482"/>
                          <a:pt x="721" y="474"/>
                          <a:pt x="727" y="474"/>
                        </a:cubicBezTo>
                        <a:cubicBezTo>
                          <a:pt x="734" y="473"/>
                          <a:pt x="741" y="473"/>
                          <a:pt x="747" y="474"/>
                        </a:cubicBezTo>
                        <a:cubicBezTo>
                          <a:pt x="755" y="474"/>
                          <a:pt x="763" y="477"/>
                          <a:pt x="771" y="480"/>
                        </a:cubicBezTo>
                        <a:cubicBezTo>
                          <a:pt x="775" y="482"/>
                          <a:pt x="780" y="485"/>
                          <a:pt x="784" y="484"/>
                        </a:cubicBezTo>
                        <a:cubicBezTo>
                          <a:pt x="784" y="477"/>
                          <a:pt x="784" y="471"/>
                          <a:pt x="790" y="466"/>
                        </a:cubicBezTo>
                        <a:cubicBezTo>
                          <a:pt x="794" y="462"/>
                          <a:pt x="801" y="458"/>
                          <a:pt x="807" y="458"/>
                        </a:cubicBezTo>
                        <a:cubicBezTo>
                          <a:pt x="814" y="458"/>
                          <a:pt x="819" y="463"/>
                          <a:pt x="826" y="466"/>
                        </a:cubicBezTo>
                        <a:cubicBezTo>
                          <a:pt x="832" y="468"/>
                          <a:pt x="839" y="471"/>
                          <a:pt x="845" y="470"/>
                        </a:cubicBezTo>
                        <a:cubicBezTo>
                          <a:pt x="853" y="469"/>
                          <a:pt x="860" y="467"/>
                          <a:pt x="869" y="468"/>
                        </a:cubicBezTo>
                        <a:cubicBezTo>
                          <a:pt x="877" y="468"/>
                          <a:pt x="885" y="468"/>
                          <a:pt x="894" y="468"/>
                        </a:cubicBezTo>
                        <a:cubicBezTo>
                          <a:pt x="910" y="468"/>
                          <a:pt x="927" y="470"/>
                          <a:pt x="943" y="472"/>
                        </a:cubicBezTo>
                        <a:cubicBezTo>
                          <a:pt x="947" y="473"/>
                          <a:pt x="951" y="473"/>
                          <a:pt x="954" y="474"/>
                        </a:cubicBezTo>
                        <a:cubicBezTo>
                          <a:pt x="957" y="477"/>
                          <a:pt x="957" y="481"/>
                          <a:pt x="960" y="484"/>
                        </a:cubicBezTo>
                        <a:cubicBezTo>
                          <a:pt x="962" y="486"/>
                          <a:pt x="967" y="484"/>
                          <a:pt x="970" y="484"/>
                        </a:cubicBezTo>
                        <a:cubicBezTo>
                          <a:pt x="974" y="484"/>
                          <a:pt x="977" y="486"/>
                          <a:pt x="980" y="489"/>
                        </a:cubicBezTo>
                        <a:cubicBezTo>
                          <a:pt x="980" y="484"/>
                          <a:pt x="977" y="481"/>
                          <a:pt x="979" y="476"/>
                        </a:cubicBezTo>
                        <a:cubicBezTo>
                          <a:pt x="980" y="474"/>
                          <a:pt x="981" y="473"/>
                          <a:pt x="982" y="472"/>
                        </a:cubicBezTo>
                        <a:cubicBezTo>
                          <a:pt x="983" y="471"/>
                          <a:pt x="986" y="470"/>
                          <a:pt x="986" y="469"/>
                        </a:cubicBezTo>
                        <a:cubicBezTo>
                          <a:pt x="987" y="468"/>
                          <a:pt x="986" y="467"/>
                          <a:pt x="986" y="465"/>
                        </a:cubicBezTo>
                        <a:cubicBezTo>
                          <a:pt x="986" y="463"/>
                          <a:pt x="987" y="462"/>
                          <a:pt x="989" y="461"/>
                        </a:cubicBezTo>
                        <a:cubicBezTo>
                          <a:pt x="992" y="459"/>
                          <a:pt x="995" y="459"/>
                          <a:pt x="995" y="454"/>
                        </a:cubicBezTo>
                        <a:cubicBezTo>
                          <a:pt x="995" y="447"/>
                          <a:pt x="990" y="440"/>
                          <a:pt x="987" y="434"/>
                        </a:cubicBezTo>
                        <a:cubicBezTo>
                          <a:pt x="985" y="430"/>
                          <a:pt x="985" y="426"/>
                          <a:pt x="985" y="422"/>
                        </a:cubicBezTo>
                        <a:cubicBezTo>
                          <a:pt x="984" y="418"/>
                          <a:pt x="983" y="415"/>
                          <a:pt x="984" y="411"/>
                        </a:cubicBezTo>
                        <a:cubicBezTo>
                          <a:pt x="984" y="409"/>
                          <a:pt x="987" y="405"/>
                          <a:pt x="985" y="403"/>
                        </a:cubicBezTo>
                        <a:cubicBezTo>
                          <a:pt x="983" y="400"/>
                          <a:pt x="977" y="404"/>
                          <a:pt x="974" y="403"/>
                        </a:cubicBezTo>
                        <a:cubicBezTo>
                          <a:pt x="971" y="402"/>
                          <a:pt x="970" y="399"/>
                          <a:pt x="971" y="396"/>
                        </a:cubicBezTo>
                        <a:cubicBezTo>
                          <a:pt x="972" y="391"/>
                          <a:pt x="977" y="390"/>
                          <a:pt x="981" y="389"/>
                        </a:cubicBezTo>
                        <a:cubicBezTo>
                          <a:pt x="990" y="386"/>
                          <a:pt x="1000" y="385"/>
                          <a:pt x="1010" y="383"/>
                        </a:cubicBezTo>
                        <a:cubicBezTo>
                          <a:pt x="1014" y="382"/>
                          <a:pt x="1019" y="380"/>
                          <a:pt x="1023" y="381"/>
                        </a:cubicBezTo>
                        <a:cubicBezTo>
                          <a:pt x="1026" y="381"/>
                          <a:pt x="1027" y="382"/>
                          <a:pt x="1029" y="384"/>
                        </a:cubicBezTo>
                        <a:cubicBezTo>
                          <a:pt x="1032" y="386"/>
                          <a:pt x="1036" y="385"/>
                          <a:pt x="1040" y="385"/>
                        </a:cubicBezTo>
                        <a:cubicBezTo>
                          <a:pt x="1042" y="385"/>
                          <a:pt x="1049" y="386"/>
                          <a:pt x="1050" y="384"/>
                        </a:cubicBezTo>
                        <a:cubicBezTo>
                          <a:pt x="1054" y="381"/>
                          <a:pt x="1046" y="379"/>
                          <a:pt x="1045" y="378"/>
                        </a:cubicBezTo>
                        <a:cubicBezTo>
                          <a:pt x="1042" y="377"/>
                          <a:pt x="1042" y="375"/>
                          <a:pt x="1042" y="372"/>
                        </a:cubicBezTo>
                        <a:cubicBezTo>
                          <a:pt x="1042" y="367"/>
                          <a:pt x="1045" y="361"/>
                          <a:pt x="1047" y="355"/>
                        </a:cubicBezTo>
                        <a:cubicBezTo>
                          <a:pt x="1049" y="348"/>
                          <a:pt x="1052" y="341"/>
                          <a:pt x="1055" y="334"/>
                        </a:cubicBezTo>
                        <a:cubicBezTo>
                          <a:pt x="1056" y="328"/>
                          <a:pt x="1058" y="317"/>
                          <a:pt x="1063" y="314"/>
                        </a:cubicBezTo>
                        <a:cubicBezTo>
                          <a:pt x="1066" y="312"/>
                          <a:pt x="1070" y="313"/>
                          <a:pt x="1074" y="315"/>
                        </a:cubicBezTo>
                        <a:cubicBezTo>
                          <a:pt x="1078" y="318"/>
                          <a:pt x="1082" y="320"/>
                          <a:pt x="1088" y="321"/>
                        </a:cubicBezTo>
                        <a:cubicBezTo>
                          <a:pt x="1097" y="321"/>
                          <a:pt x="1106" y="319"/>
                          <a:pt x="1115" y="321"/>
                        </a:cubicBezTo>
                        <a:cubicBezTo>
                          <a:pt x="1119" y="322"/>
                          <a:pt x="1120" y="323"/>
                          <a:pt x="1124" y="322"/>
                        </a:cubicBezTo>
                        <a:cubicBezTo>
                          <a:pt x="1128" y="320"/>
                          <a:pt x="1134" y="317"/>
                          <a:pt x="1137" y="313"/>
                        </a:cubicBezTo>
                        <a:cubicBezTo>
                          <a:pt x="1143" y="307"/>
                          <a:pt x="1137" y="296"/>
                          <a:pt x="1136" y="289"/>
                        </a:cubicBezTo>
                        <a:cubicBezTo>
                          <a:pt x="1135" y="281"/>
                          <a:pt x="1141" y="268"/>
                          <a:pt x="1149" y="266"/>
                        </a:cubicBezTo>
                        <a:cubicBezTo>
                          <a:pt x="1154" y="265"/>
                          <a:pt x="1158" y="265"/>
                          <a:pt x="1163" y="263"/>
                        </a:cubicBezTo>
                        <a:cubicBezTo>
                          <a:pt x="1167" y="261"/>
                          <a:pt x="1169" y="259"/>
                          <a:pt x="1171" y="254"/>
                        </a:cubicBezTo>
                        <a:cubicBezTo>
                          <a:pt x="1172" y="251"/>
                          <a:pt x="1172" y="245"/>
                          <a:pt x="1174" y="243"/>
                        </a:cubicBezTo>
                        <a:cubicBezTo>
                          <a:pt x="1176" y="241"/>
                          <a:pt x="1181" y="241"/>
                          <a:pt x="1184" y="241"/>
                        </a:cubicBezTo>
                        <a:cubicBezTo>
                          <a:pt x="1180" y="238"/>
                          <a:pt x="1176" y="235"/>
                          <a:pt x="1172" y="232"/>
                        </a:cubicBezTo>
                        <a:cubicBezTo>
                          <a:pt x="1167" y="228"/>
                          <a:pt x="1170" y="223"/>
                          <a:pt x="1168" y="218"/>
                        </a:cubicBezTo>
                        <a:cubicBezTo>
                          <a:pt x="1162" y="224"/>
                          <a:pt x="1159" y="230"/>
                          <a:pt x="1150" y="230"/>
                        </a:cubicBezTo>
                        <a:cubicBezTo>
                          <a:pt x="1146" y="229"/>
                          <a:pt x="1142" y="228"/>
                          <a:pt x="1138" y="228"/>
                        </a:cubicBezTo>
                        <a:cubicBezTo>
                          <a:pt x="1135" y="227"/>
                          <a:pt x="1131" y="227"/>
                          <a:pt x="1127" y="225"/>
                        </a:cubicBezTo>
                        <a:cubicBezTo>
                          <a:pt x="1125" y="224"/>
                          <a:pt x="1122" y="220"/>
                          <a:pt x="1121" y="218"/>
                        </a:cubicBezTo>
                        <a:cubicBezTo>
                          <a:pt x="1119" y="215"/>
                          <a:pt x="1120" y="211"/>
                          <a:pt x="1117" y="209"/>
                        </a:cubicBezTo>
                        <a:cubicBezTo>
                          <a:pt x="1112" y="203"/>
                          <a:pt x="1103" y="204"/>
                          <a:pt x="1098" y="199"/>
                        </a:cubicBezTo>
                        <a:cubicBezTo>
                          <a:pt x="1094" y="193"/>
                          <a:pt x="1094" y="185"/>
                          <a:pt x="1088" y="179"/>
                        </a:cubicBezTo>
                        <a:cubicBezTo>
                          <a:pt x="1083" y="175"/>
                          <a:pt x="1073" y="173"/>
                          <a:pt x="1066" y="173"/>
                        </a:cubicBezTo>
                        <a:cubicBezTo>
                          <a:pt x="1059" y="173"/>
                          <a:pt x="1055" y="181"/>
                          <a:pt x="1048" y="182"/>
                        </a:cubicBezTo>
                        <a:cubicBezTo>
                          <a:pt x="1044" y="182"/>
                          <a:pt x="1040" y="182"/>
                          <a:pt x="1036" y="181"/>
                        </a:cubicBezTo>
                        <a:cubicBezTo>
                          <a:pt x="1031" y="181"/>
                          <a:pt x="1027" y="182"/>
                          <a:pt x="1022" y="183"/>
                        </a:cubicBezTo>
                        <a:cubicBezTo>
                          <a:pt x="1018" y="184"/>
                          <a:pt x="1015" y="183"/>
                          <a:pt x="1012" y="180"/>
                        </a:cubicBezTo>
                        <a:cubicBezTo>
                          <a:pt x="1007" y="177"/>
                          <a:pt x="1006" y="174"/>
                          <a:pt x="1005" y="169"/>
                        </a:cubicBezTo>
                        <a:cubicBezTo>
                          <a:pt x="1005" y="165"/>
                          <a:pt x="1003" y="162"/>
                          <a:pt x="998" y="162"/>
                        </a:cubicBezTo>
                        <a:cubicBezTo>
                          <a:pt x="995" y="162"/>
                          <a:pt x="992" y="164"/>
                          <a:pt x="991" y="167"/>
                        </a:cubicBezTo>
                        <a:cubicBezTo>
                          <a:pt x="990" y="171"/>
                          <a:pt x="990" y="173"/>
                          <a:pt x="987" y="176"/>
                        </a:cubicBezTo>
                        <a:cubicBezTo>
                          <a:pt x="985" y="178"/>
                          <a:pt x="981" y="181"/>
                          <a:pt x="978" y="180"/>
                        </a:cubicBezTo>
                        <a:cubicBezTo>
                          <a:pt x="972" y="179"/>
                          <a:pt x="970" y="171"/>
                          <a:pt x="968" y="167"/>
                        </a:cubicBezTo>
                        <a:cubicBezTo>
                          <a:pt x="954" y="143"/>
                          <a:pt x="938" y="118"/>
                          <a:pt x="921" y="96"/>
                        </a:cubicBezTo>
                        <a:cubicBezTo>
                          <a:pt x="918" y="91"/>
                          <a:pt x="914" y="85"/>
                          <a:pt x="909" y="81"/>
                        </a:cubicBezTo>
                        <a:cubicBezTo>
                          <a:pt x="903" y="76"/>
                          <a:pt x="897" y="71"/>
                          <a:pt x="891" y="66"/>
                        </a:cubicBezTo>
                        <a:cubicBezTo>
                          <a:pt x="886" y="62"/>
                          <a:pt x="877" y="57"/>
                          <a:pt x="875" y="51"/>
                        </a:cubicBezTo>
                        <a:cubicBezTo>
                          <a:pt x="874" y="47"/>
                          <a:pt x="876" y="45"/>
                          <a:pt x="878" y="42"/>
                        </a:cubicBezTo>
                        <a:cubicBezTo>
                          <a:pt x="878" y="41"/>
                          <a:pt x="884" y="34"/>
                          <a:pt x="884" y="34"/>
                        </a:cubicBezTo>
                        <a:cubicBezTo>
                          <a:pt x="882" y="32"/>
                          <a:pt x="854" y="48"/>
                          <a:pt x="852" y="50"/>
                        </a:cubicBezTo>
                        <a:cubicBezTo>
                          <a:pt x="841" y="55"/>
                          <a:pt x="829" y="59"/>
                          <a:pt x="818" y="64"/>
                        </a:cubicBezTo>
                        <a:cubicBezTo>
                          <a:pt x="816" y="66"/>
                          <a:pt x="814" y="66"/>
                          <a:pt x="813" y="69"/>
                        </a:cubicBezTo>
                        <a:cubicBezTo>
                          <a:pt x="812" y="72"/>
                          <a:pt x="813" y="75"/>
                          <a:pt x="809" y="76"/>
                        </a:cubicBezTo>
                        <a:cubicBezTo>
                          <a:pt x="805" y="77"/>
                          <a:pt x="803" y="74"/>
                          <a:pt x="799" y="73"/>
                        </a:cubicBezTo>
                        <a:cubicBezTo>
                          <a:pt x="795" y="72"/>
                          <a:pt x="794" y="75"/>
                          <a:pt x="791" y="77"/>
                        </a:cubicBezTo>
                        <a:cubicBezTo>
                          <a:pt x="784" y="81"/>
                          <a:pt x="776" y="73"/>
                          <a:pt x="778" y="67"/>
                        </a:cubicBezTo>
                        <a:cubicBezTo>
                          <a:pt x="779" y="60"/>
                          <a:pt x="788" y="58"/>
                          <a:pt x="790" y="52"/>
                        </a:cubicBezTo>
                        <a:cubicBezTo>
                          <a:pt x="786" y="53"/>
                          <a:pt x="781" y="54"/>
                          <a:pt x="777" y="54"/>
                        </a:cubicBezTo>
                        <a:cubicBezTo>
                          <a:pt x="773" y="54"/>
                          <a:pt x="769" y="52"/>
                          <a:pt x="765" y="51"/>
                        </a:cubicBezTo>
                        <a:cubicBezTo>
                          <a:pt x="761" y="51"/>
                          <a:pt x="758" y="56"/>
                          <a:pt x="754" y="54"/>
                        </a:cubicBezTo>
                        <a:cubicBezTo>
                          <a:pt x="750" y="52"/>
                          <a:pt x="751" y="47"/>
                          <a:pt x="746" y="47"/>
                        </a:cubicBezTo>
                        <a:cubicBezTo>
                          <a:pt x="741" y="47"/>
                          <a:pt x="737" y="48"/>
                          <a:pt x="732" y="48"/>
                        </a:cubicBezTo>
                        <a:cubicBezTo>
                          <a:pt x="728" y="49"/>
                          <a:pt x="723" y="51"/>
                          <a:pt x="719" y="49"/>
                        </a:cubicBezTo>
                        <a:cubicBezTo>
                          <a:pt x="716" y="47"/>
                          <a:pt x="713" y="43"/>
                          <a:pt x="713" y="40"/>
                        </a:cubicBezTo>
                        <a:cubicBezTo>
                          <a:pt x="714" y="38"/>
                          <a:pt x="715" y="38"/>
                          <a:pt x="715" y="37"/>
                        </a:cubicBezTo>
                        <a:cubicBezTo>
                          <a:pt x="716" y="35"/>
                          <a:pt x="716" y="32"/>
                          <a:pt x="716" y="30"/>
                        </a:cubicBezTo>
                        <a:cubicBezTo>
                          <a:pt x="716" y="26"/>
                          <a:pt x="718" y="24"/>
                          <a:pt x="716" y="20"/>
                        </a:cubicBezTo>
                        <a:cubicBezTo>
                          <a:pt x="714" y="16"/>
                          <a:pt x="712" y="11"/>
                          <a:pt x="710" y="7"/>
                        </a:cubicBezTo>
                        <a:cubicBezTo>
                          <a:pt x="708" y="3"/>
                          <a:pt x="705" y="2"/>
                          <a:pt x="700" y="2"/>
                        </a:cubicBezTo>
                        <a:cubicBezTo>
                          <a:pt x="695" y="2"/>
                          <a:pt x="695" y="5"/>
                          <a:pt x="692" y="8"/>
                        </a:cubicBezTo>
                        <a:cubicBezTo>
                          <a:pt x="688" y="11"/>
                          <a:pt x="684" y="7"/>
                          <a:pt x="681" y="5"/>
                        </a:cubicBezTo>
                        <a:cubicBezTo>
                          <a:pt x="678" y="2"/>
                          <a:pt x="675" y="1"/>
                          <a:pt x="670" y="0"/>
                        </a:cubicBezTo>
                        <a:cubicBezTo>
                          <a:pt x="666" y="0"/>
                          <a:pt x="662" y="0"/>
                          <a:pt x="658" y="0"/>
                        </a:cubicBezTo>
                        <a:cubicBezTo>
                          <a:pt x="655" y="0"/>
                          <a:pt x="650" y="0"/>
                          <a:pt x="647" y="2"/>
                        </a:cubicBezTo>
                        <a:cubicBezTo>
                          <a:pt x="642" y="6"/>
                          <a:pt x="638" y="12"/>
                          <a:pt x="631" y="15"/>
                        </a:cubicBezTo>
                        <a:cubicBezTo>
                          <a:pt x="623" y="17"/>
                          <a:pt x="614" y="18"/>
                          <a:pt x="605" y="20"/>
                        </a:cubicBezTo>
                        <a:cubicBezTo>
                          <a:pt x="596" y="22"/>
                          <a:pt x="587" y="26"/>
                          <a:pt x="578" y="28"/>
                        </a:cubicBezTo>
                        <a:cubicBezTo>
                          <a:pt x="570" y="30"/>
                          <a:pt x="562" y="28"/>
                          <a:pt x="554" y="30"/>
                        </a:cubicBezTo>
                        <a:cubicBezTo>
                          <a:pt x="551" y="30"/>
                          <a:pt x="547" y="31"/>
                          <a:pt x="546" y="34"/>
                        </a:cubicBezTo>
                        <a:cubicBezTo>
                          <a:pt x="546" y="37"/>
                          <a:pt x="547" y="38"/>
                          <a:pt x="544" y="40"/>
                        </a:cubicBezTo>
                        <a:cubicBezTo>
                          <a:pt x="538" y="45"/>
                          <a:pt x="526" y="41"/>
                          <a:pt x="518" y="41"/>
                        </a:cubicBezTo>
                        <a:cubicBezTo>
                          <a:pt x="511" y="41"/>
                          <a:pt x="504" y="45"/>
                          <a:pt x="497" y="46"/>
                        </a:cubicBezTo>
                        <a:cubicBezTo>
                          <a:pt x="492" y="47"/>
                          <a:pt x="488" y="48"/>
                          <a:pt x="483" y="49"/>
                        </a:cubicBezTo>
                        <a:cubicBezTo>
                          <a:pt x="481" y="50"/>
                          <a:pt x="474" y="50"/>
                          <a:pt x="472" y="51"/>
                        </a:cubicBezTo>
                        <a:cubicBezTo>
                          <a:pt x="470" y="53"/>
                          <a:pt x="470" y="60"/>
                          <a:pt x="465" y="59"/>
                        </a:cubicBezTo>
                        <a:cubicBezTo>
                          <a:pt x="463" y="59"/>
                          <a:pt x="463" y="57"/>
                          <a:pt x="462" y="56"/>
                        </a:cubicBezTo>
                        <a:cubicBezTo>
                          <a:pt x="461" y="55"/>
                          <a:pt x="460" y="54"/>
                          <a:pt x="458" y="54"/>
                        </a:cubicBezTo>
                        <a:cubicBezTo>
                          <a:pt x="453" y="54"/>
                          <a:pt x="447" y="55"/>
                          <a:pt x="442" y="55"/>
                        </a:cubicBezTo>
                        <a:cubicBezTo>
                          <a:pt x="437" y="54"/>
                          <a:pt x="435" y="51"/>
                          <a:pt x="431" y="53"/>
                        </a:cubicBezTo>
                        <a:cubicBezTo>
                          <a:pt x="429" y="53"/>
                          <a:pt x="425" y="55"/>
                          <a:pt x="425" y="56"/>
                        </a:cubicBezTo>
                        <a:cubicBezTo>
                          <a:pt x="424" y="57"/>
                          <a:pt x="425" y="58"/>
                          <a:pt x="426" y="59"/>
                        </a:cubicBezTo>
                        <a:cubicBezTo>
                          <a:pt x="427" y="61"/>
                          <a:pt x="427" y="61"/>
                          <a:pt x="426" y="63"/>
                        </a:cubicBezTo>
                        <a:cubicBezTo>
                          <a:pt x="426" y="64"/>
                          <a:pt x="423" y="65"/>
                          <a:pt x="424" y="67"/>
                        </a:cubicBezTo>
                        <a:cubicBezTo>
                          <a:pt x="425" y="70"/>
                          <a:pt x="432" y="67"/>
                          <a:pt x="434" y="70"/>
                        </a:cubicBezTo>
                        <a:cubicBezTo>
                          <a:pt x="438" y="74"/>
                          <a:pt x="431" y="77"/>
                          <a:pt x="429" y="80"/>
                        </a:cubicBezTo>
                        <a:cubicBezTo>
                          <a:pt x="435" y="83"/>
                          <a:pt x="442" y="84"/>
                          <a:pt x="448" y="87"/>
                        </a:cubicBezTo>
                        <a:cubicBezTo>
                          <a:pt x="450" y="88"/>
                          <a:pt x="453" y="89"/>
                          <a:pt x="454" y="91"/>
                        </a:cubicBezTo>
                        <a:cubicBezTo>
                          <a:pt x="454" y="94"/>
                          <a:pt x="452" y="96"/>
                          <a:pt x="450" y="96"/>
                        </a:cubicBezTo>
                        <a:cubicBezTo>
                          <a:pt x="442" y="98"/>
                          <a:pt x="434" y="95"/>
                          <a:pt x="427" y="96"/>
                        </a:cubicBezTo>
                        <a:cubicBezTo>
                          <a:pt x="424" y="96"/>
                          <a:pt x="421" y="99"/>
                          <a:pt x="418" y="102"/>
                        </a:cubicBezTo>
                        <a:cubicBezTo>
                          <a:pt x="416" y="105"/>
                          <a:pt x="416" y="107"/>
                          <a:pt x="418" y="111"/>
                        </a:cubicBezTo>
                        <a:cubicBezTo>
                          <a:pt x="422" y="118"/>
                          <a:pt x="421" y="123"/>
                          <a:pt x="414" y="126"/>
                        </a:cubicBezTo>
                        <a:cubicBezTo>
                          <a:pt x="410" y="128"/>
                          <a:pt x="406" y="129"/>
                          <a:pt x="402" y="131"/>
                        </a:cubicBezTo>
                        <a:cubicBezTo>
                          <a:pt x="401" y="131"/>
                          <a:pt x="396" y="132"/>
                          <a:pt x="396" y="133"/>
                        </a:cubicBezTo>
                        <a:cubicBezTo>
                          <a:pt x="395" y="136"/>
                          <a:pt x="403" y="139"/>
                          <a:pt x="404" y="140"/>
                        </a:cubicBezTo>
                        <a:cubicBezTo>
                          <a:pt x="411" y="144"/>
                          <a:pt x="417" y="147"/>
                          <a:pt x="424" y="150"/>
                        </a:cubicBezTo>
                        <a:cubicBezTo>
                          <a:pt x="428" y="152"/>
                          <a:pt x="438" y="155"/>
                          <a:pt x="440" y="159"/>
                        </a:cubicBezTo>
                        <a:cubicBezTo>
                          <a:pt x="443" y="164"/>
                          <a:pt x="438" y="172"/>
                          <a:pt x="435" y="176"/>
                        </a:cubicBezTo>
                        <a:cubicBezTo>
                          <a:pt x="432" y="182"/>
                          <a:pt x="421" y="184"/>
                          <a:pt x="415" y="185"/>
                        </a:cubicBezTo>
                        <a:cubicBezTo>
                          <a:pt x="411" y="186"/>
                          <a:pt x="408" y="185"/>
                          <a:pt x="405" y="184"/>
                        </a:cubicBezTo>
                        <a:cubicBezTo>
                          <a:pt x="402" y="183"/>
                          <a:pt x="396" y="180"/>
                          <a:pt x="393" y="181"/>
                        </a:cubicBezTo>
                        <a:cubicBezTo>
                          <a:pt x="390" y="182"/>
                          <a:pt x="389" y="187"/>
                          <a:pt x="386" y="188"/>
                        </a:cubicBezTo>
                        <a:cubicBezTo>
                          <a:pt x="382" y="191"/>
                          <a:pt x="377" y="190"/>
                          <a:pt x="373" y="189"/>
                        </a:cubicBezTo>
                        <a:cubicBezTo>
                          <a:pt x="366" y="186"/>
                          <a:pt x="356" y="186"/>
                          <a:pt x="351" y="179"/>
                        </a:cubicBezTo>
                        <a:cubicBezTo>
                          <a:pt x="348" y="175"/>
                          <a:pt x="348" y="172"/>
                          <a:pt x="344" y="170"/>
                        </a:cubicBezTo>
                        <a:cubicBezTo>
                          <a:pt x="340" y="169"/>
                          <a:pt x="335" y="168"/>
                          <a:pt x="331" y="169"/>
                        </a:cubicBezTo>
                        <a:cubicBezTo>
                          <a:pt x="326" y="171"/>
                          <a:pt x="327" y="175"/>
                          <a:pt x="324" y="177"/>
                        </a:cubicBezTo>
                        <a:cubicBezTo>
                          <a:pt x="320" y="179"/>
                          <a:pt x="317" y="176"/>
                          <a:pt x="314" y="173"/>
                        </a:cubicBezTo>
                        <a:cubicBezTo>
                          <a:pt x="310" y="170"/>
                          <a:pt x="307" y="169"/>
                          <a:pt x="302" y="170"/>
                        </a:cubicBezTo>
                        <a:cubicBezTo>
                          <a:pt x="298" y="171"/>
                          <a:pt x="292" y="170"/>
                          <a:pt x="289" y="173"/>
                        </a:cubicBezTo>
                        <a:cubicBezTo>
                          <a:pt x="286" y="174"/>
                          <a:pt x="284" y="178"/>
                          <a:pt x="281" y="180"/>
                        </a:cubicBezTo>
                        <a:cubicBezTo>
                          <a:pt x="277" y="183"/>
                          <a:pt x="274" y="186"/>
                          <a:pt x="269" y="188"/>
                        </a:cubicBezTo>
                        <a:cubicBezTo>
                          <a:pt x="266" y="190"/>
                          <a:pt x="263" y="188"/>
                          <a:pt x="260" y="186"/>
                        </a:cubicBezTo>
                        <a:cubicBezTo>
                          <a:pt x="256" y="183"/>
                          <a:pt x="252" y="180"/>
                          <a:pt x="248" y="177"/>
                        </a:cubicBezTo>
                        <a:cubicBezTo>
                          <a:pt x="247" y="176"/>
                          <a:pt x="239" y="171"/>
                          <a:pt x="238" y="172"/>
                        </a:cubicBezTo>
                        <a:cubicBezTo>
                          <a:pt x="237" y="175"/>
                          <a:pt x="239" y="180"/>
                          <a:pt x="237" y="182"/>
                        </a:cubicBezTo>
                        <a:cubicBezTo>
                          <a:pt x="234" y="186"/>
                          <a:pt x="230" y="184"/>
                          <a:pt x="228" y="181"/>
                        </a:cubicBezTo>
                        <a:cubicBezTo>
                          <a:pt x="222" y="175"/>
                          <a:pt x="217" y="168"/>
                          <a:pt x="211" y="162"/>
                        </a:cubicBezTo>
                        <a:cubicBezTo>
                          <a:pt x="208" y="159"/>
                          <a:pt x="205" y="155"/>
                          <a:pt x="201" y="154"/>
                        </a:cubicBezTo>
                        <a:cubicBezTo>
                          <a:pt x="197" y="152"/>
                          <a:pt x="191" y="153"/>
                          <a:pt x="186" y="154"/>
                        </a:cubicBezTo>
                        <a:cubicBezTo>
                          <a:pt x="182" y="154"/>
                          <a:pt x="178" y="155"/>
                          <a:pt x="175" y="152"/>
                        </a:cubicBezTo>
                        <a:cubicBezTo>
                          <a:pt x="171" y="148"/>
                          <a:pt x="172" y="144"/>
                          <a:pt x="165" y="143"/>
                        </a:cubicBezTo>
                        <a:cubicBezTo>
                          <a:pt x="161" y="143"/>
                          <a:pt x="158" y="145"/>
                          <a:pt x="156" y="149"/>
                        </a:cubicBezTo>
                        <a:cubicBezTo>
                          <a:pt x="153" y="152"/>
                          <a:pt x="150" y="155"/>
                          <a:pt x="145" y="153"/>
                        </a:cubicBezTo>
                        <a:cubicBezTo>
                          <a:pt x="142" y="152"/>
                          <a:pt x="140" y="149"/>
                          <a:pt x="137" y="148"/>
                        </a:cubicBezTo>
                        <a:cubicBezTo>
                          <a:pt x="134" y="146"/>
                          <a:pt x="131" y="145"/>
                          <a:pt x="128" y="144"/>
                        </a:cubicBezTo>
                        <a:cubicBezTo>
                          <a:pt x="123" y="142"/>
                          <a:pt x="124" y="145"/>
                          <a:pt x="122" y="148"/>
                        </a:cubicBezTo>
                        <a:cubicBezTo>
                          <a:pt x="120" y="152"/>
                          <a:pt x="114" y="154"/>
                          <a:pt x="111" y="156"/>
                        </a:cubicBezTo>
                        <a:cubicBezTo>
                          <a:pt x="108" y="160"/>
                          <a:pt x="105" y="163"/>
                          <a:pt x="101" y="165"/>
                        </a:cubicBezTo>
                        <a:cubicBezTo>
                          <a:pt x="96" y="168"/>
                          <a:pt x="91" y="168"/>
                          <a:pt x="87" y="170"/>
                        </a:cubicBezTo>
                        <a:cubicBezTo>
                          <a:pt x="83" y="172"/>
                          <a:pt x="84" y="174"/>
                          <a:pt x="83" y="177"/>
                        </a:cubicBezTo>
                        <a:cubicBezTo>
                          <a:pt x="81" y="181"/>
                          <a:pt x="76" y="181"/>
                          <a:pt x="72" y="182"/>
                        </a:cubicBezTo>
                        <a:cubicBezTo>
                          <a:pt x="68" y="183"/>
                          <a:pt x="63" y="183"/>
                          <a:pt x="63" y="187"/>
                        </a:cubicBezTo>
                        <a:cubicBezTo>
                          <a:pt x="62" y="192"/>
                          <a:pt x="66" y="196"/>
                          <a:pt x="67" y="200"/>
                        </a:cubicBezTo>
                        <a:cubicBezTo>
                          <a:pt x="69" y="205"/>
                          <a:pt x="69" y="208"/>
                          <a:pt x="65" y="211"/>
                        </a:cubicBezTo>
                        <a:cubicBezTo>
                          <a:pt x="63" y="214"/>
                          <a:pt x="58" y="218"/>
                          <a:pt x="55" y="217"/>
                        </a:cubicBezTo>
                        <a:cubicBezTo>
                          <a:pt x="52" y="217"/>
                          <a:pt x="49" y="212"/>
                          <a:pt x="47" y="210"/>
                        </a:cubicBezTo>
                        <a:cubicBezTo>
                          <a:pt x="43" y="206"/>
                          <a:pt x="40" y="203"/>
                          <a:pt x="37" y="200"/>
                        </a:cubicBezTo>
                        <a:cubicBezTo>
                          <a:pt x="34" y="197"/>
                          <a:pt x="33" y="196"/>
                          <a:pt x="29" y="196"/>
                        </a:cubicBezTo>
                        <a:cubicBezTo>
                          <a:pt x="24" y="197"/>
                          <a:pt x="24" y="200"/>
                          <a:pt x="23" y="204"/>
                        </a:cubicBezTo>
                        <a:cubicBezTo>
                          <a:pt x="23" y="208"/>
                          <a:pt x="22" y="210"/>
                          <a:pt x="19" y="212"/>
                        </a:cubicBezTo>
                        <a:cubicBezTo>
                          <a:pt x="15" y="215"/>
                          <a:pt x="13" y="214"/>
                          <a:pt x="13" y="219"/>
                        </a:cubicBezTo>
                        <a:cubicBezTo>
                          <a:pt x="12" y="223"/>
                          <a:pt x="11" y="227"/>
                          <a:pt x="11" y="231"/>
                        </a:cubicBezTo>
                        <a:cubicBezTo>
                          <a:pt x="11" y="235"/>
                          <a:pt x="13" y="238"/>
                          <a:pt x="13" y="242"/>
                        </a:cubicBezTo>
                        <a:cubicBezTo>
                          <a:pt x="13" y="250"/>
                          <a:pt x="4" y="255"/>
                          <a:pt x="2" y="261"/>
                        </a:cubicBezTo>
                        <a:cubicBezTo>
                          <a:pt x="0" y="266"/>
                          <a:pt x="3" y="269"/>
                          <a:pt x="7" y="271"/>
                        </a:cubicBezTo>
                        <a:cubicBezTo>
                          <a:pt x="12" y="274"/>
                          <a:pt x="16" y="275"/>
                          <a:pt x="18" y="281"/>
                        </a:cubicBezTo>
                        <a:cubicBezTo>
                          <a:pt x="19" y="284"/>
                          <a:pt x="18" y="290"/>
                          <a:pt x="22" y="293"/>
                        </a:cubicBezTo>
                        <a:cubicBezTo>
                          <a:pt x="25" y="295"/>
                          <a:pt x="32" y="293"/>
                          <a:pt x="36" y="293"/>
                        </a:cubicBezTo>
                        <a:cubicBezTo>
                          <a:pt x="42" y="292"/>
                          <a:pt x="46" y="293"/>
                          <a:pt x="50" y="297"/>
                        </a:cubicBezTo>
                        <a:cubicBezTo>
                          <a:pt x="54" y="302"/>
                          <a:pt x="56" y="307"/>
                          <a:pt x="60" y="312"/>
                        </a:cubicBezTo>
                        <a:cubicBezTo>
                          <a:pt x="64" y="318"/>
                          <a:pt x="77" y="329"/>
                          <a:pt x="65" y="33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63" name="Group 162">
                    <a:extLst>
                      <a:ext uri="{FF2B5EF4-FFF2-40B4-BE49-F238E27FC236}">
                        <a16:creationId xmlns:a16="http://schemas.microsoft.com/office/drawing/2014/main" id="{5910FF43-4333-4CF9-8436-688F2C329199}"/>
                      </a:ext>
                    </a:extLst>
                  </p:cNvPr>
                  <p:cNvGrpSpPr/>
                  <p:nvPr/>
                </p:nvGrpSpPr>
                <p:grpSpPr>
                  <a:xfrm>
                    <a:off x="7375375" y="2602592"/>
                    <a:ext cx="3627443" cy="2565431"/>
                    <a:chOff x="7375375" y="2602592"/>
                    <a:chExt cx="3627443" cy="2565431"/>
                  </a:xfrm>
                  <a:grpFill/>
                </p:grpSpPr>
                <p:sp>
                  <p:nvSpPr>
                    <p:cNvPr id="164" name="Freeform 638">
                      <a:extLst>
                        <a:ext uri="{FF2B5EF4-FFF2-40B4-BE49-F238E27FC236}">
                          <a16:creationId xmlns:a16="http://schemas.microsoft.com/office/drawing/2014/main" id="{F0A3978C-7A70-48D4-A1A6-3FCD3EC8F87F}"/>
                        </a:ext>
                      </a:extLst>
                    </p:cNvPr>
                    <p:cNvSpPr>
                      <a:spLocks/>
                    </p:cNvSpPr>
                    <p:nvPr/>
                  </p:nvSpPr>
                  <p:spPr bwMode="auto">
                    <a:xfrm>
                      <a:off x="8489801" y="2664505"/>
                      <a:ext cx="1009652" cy="409580"/>
                    </a:xfrm>
                    <a:custGeom>
                      <a:avLst/>
                      <a:gdLst>
                        <a:gd name="T0" fmla="*/ 275 w 937"/>
                        <a:gd name="T1" fmla="*/ 89 h 384"/>
                        <a:gd name="T2" fmla="*/ 226 w 937"/>
                        <a:gd name="T3" fmla="*/ 83 h 384"/>
                        <a:gd name="T4" fmla="*/ 186 w 937"/>
                        <a:gd name="T5" fmla="*/ 63 h 384"/>
                        <a:gd name="T6" fmla="*/ 135 w 937"/>
                        <a:gd name="T7" fmla="*/ 48 h 384"/>
                        <a:gd name="T8" fmla="*/ 93 w 937"/>
                        <a:gd name="T9" fmla="*/ 66 h 384"/>
                        <a:gd name="T10" fmla="*/ 52 w 937"/>
                        <a:gd name="T11" fmla="*/ 91 h 384"/>
                        <a:gd name="T12" fmla="*/ 18 w 937"/>
                        <a:gd name="T13" fmla="*/ 101 h 384"/>
                        <a:gd name="T14" fmla="*/ 1 w 937"/>
                        <a:gd name="T15" fmla="*/ 116 h 384"/>
                        <a:gd name="T16" fmla="*/ 1 w 937"/>
                        <a:gd name="T17" fmla="*/ 122 h 384"/>
                        <a:gd name="T18" fmla="*/ 22 w 937"/>
                        <a:gd name="T19" fmla="*/ 139 h 384"/>
                        <a:gd name="T20" fmla="*/ 59 w 937"/>
                        <a:gd name="T21" fmla="*/ 157 h 384"/>
                        <a:gd name="T22" fmla="*/ 92 w 937"/>
                        <a:gd name="T23" fmla="*/ 197 h 384"/>
                        <a:gd name="T24" fmla="*/ 90 w 937"/>
                        <a:gd name="T25" fmla="*/ 234 h 384"/>
                        <a:gd name="T26" fmla="*/ 144 w 937"/>
                        <a:gd name="T27" fmla="*/ 261 h 384"/>
                        <a:gd name="T28" fmla="*/ 212 w 937"/>
                        <a:gd name="T29" fmla="*/ 289 h 384"/>
                        <a:gd name="T30" fmla="*/ 227 w 937"/>
                        <a:gd name="T31" fmla="*/ 303 h 384"/>
                        <a:gd name="T32" fmla="*/ 260 w 937"/>
                        <a:gd name="T33" fmla="*/ 343 h 384"/>
                        <a:gd name="T34" fmla="*/ 338 w 937"/>
                        <a:gd name="T35" fmla="*/ 350 h 384"/>
                        <a:gd name="T36" fmla="*/ 388 w 937"/>
                        <a:gd name="T37" fmla="*/ 351 h 384"/>
                        <a:gd name="T38" fmla="*/ 429 w 937"/>
                        <a:gd name="T39" fmla="*/ 367 h 384"/>
                        <a:gd name="T40" fmla="*/ 482 w 937"/>
                        <a:gd name="T41" fmla="*/ 376 h 384"/>
                        <a:gd name="T42" fmla="*/ 527 w 937"/>
                        <a:gd name="T43" fmla="*/ 370 h 384"/>
                        <a:gd name="T44" fmla="*/ 622 w 937"/>
                        <a:gd name="T45" fmla="*/ 353 h 384"/>
                        <a:gd name="T46" fmla="*/ 681 w 937"/>
                        <a:gd name="T47" fmla="*/ 320 h 384"/>
                        <a:gd name="T48" fmla="*/ 695 w 937"/>
                        <a:gd name="T49" fmla="*/ 300 h 384"/>
                        <a:gd name="T50" fmla="*/ 732 w 937"/>
                        <a:gd name="T51" fmla="*/ 267 h 384"/>
                        <a:gd name="T52" fmla="*/ 781 w 937"/>
                        <a:gd name="T53" fmla="*/ 248 h 384"/>
                        <a:gd name="T54" fmla="*/ 826 w 937"/>
                        <a:gd name="T55" fmla="*/ 229 h 384"/>
                        <a:gd name="T56" fmla="*/ 860 w 937"/>
                        <a:gd name="T57" fmla="*/ 212 h 384"/>
                        <a:gd name="T58" fmla="*/ 930 w 937"/>
                        <a:gd name="T59" fmla="*/ 191 h 384"/>
                        <a:gd name="T60" fmla="*/ 887 w 937"/>
                        <a:gd name="T61" fmla="*/ 158 h 384"/>
                        <a:gd name="T62" fmla="*/ 841 w 937"/>
                        <a:gd name="T63" fmla="*/ 163 h 384"/>
                        <a:gd name="T64" fmla="*/ 808 w 937"/>
                        <a:gd name="T65" fmla="*/ 156 h 384"/>
                        <a:gd name="T66" fmla="*/ 821 w 937"/>
                        <a:gd name="T67" fmla="*/ 119 h 384"/>
                        <a:gd name="T68" fmla="*/ 811 w 937"/>
                        <a:gd name="T69" fmla="*/ 85 h 384"/>
                        <a:gd name="T70" fmla="*/ 761 w 937"/>
                        <a:gd name="T71" fmla="*/ 75 h 384"/>
                        <a:gd name="T72" fmla="*/ 716 w 937"/>
                        <a:gd name="T73" fmla="*/ 102 h 384"/>
                        <a:gd name="T74" fmla="*/ 635 w 937"/>
                        <a:gd name="T75" fmla="*/ 109 h 384"/>
                        <a:gd name="T76" fmla="*/ 585 w 937"/>
                        <a:gd name="T77" fmla="*/ 89 h 384"/>
                        <a:gd name="T78" fmla="*/ 552 w 937"/>
                        <a:gd name="T79" fmla="*/ 70 h 384"/>
                        <a:gd name="T80" fmla="*/ 497 w 937"/>
                        <a:gd name="T81" fmla="*/ 66 h 384"/>
                        <a:gd name="T82" fmla="*/ 440 w 937"/>
                        <a:gd name="T83" fmla="*/ 68 h 384"/>
                        <a:gd name="T84" fmla="*/ 404 w 937"/>
                        <a:gd name="T85" fmla="*/ 26 h 384"/>
                        <a:gd name="T86" fmla="*/ 329 w 937"/>
                        <a:gd name="T87" fmla="*/ 2 h 384"/>
                        <a:gd name="T88" fmla="*/ 303 w 937"/>
                        <a:gd name="T89" fmla="*/ 21 h 384"/>
                        <a:gd name="T90" fmla="*/ 305 w 937"/>
                        <a:gd name="T91" fmla="*/ 6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7" h="384">
                          <a:moveTo>
                            <a:pt x="299" y="79"/>
                          </a:moveTo>
                          <a:cubicBezTo>
                            <a:pt x="295" y="83"/>
                            <a:pt x="291" y="81"/>
                            <a:pt x="287" y="83"/>
                          </a:cubicBezTo>
                          <a:cubicBezTo>
                            <a:pt x="282" y="85"/>
                            <a:pt x="280" y="88"/>
                            <a:pt x="275" y="89"/>
                          </a:cubicBezTo>
                          <a:cubicBezTo>
                            <a:pt x="265" y="89"/>
                            <a:pt x="255" y="84"/>
                            <a:pt x="246" y="82"/>
                          </a:cubicBezTo>
                          <a:cubicBezTo>
                            <a:pt x="242" y="81"/>
                            <a:pt x="236" y="79"/>
                            <a:pt x="232" y="80"/>
                          </a:cubicBezTo>
                          <a:cubicBezTo>
                            <a:pt x="229" y="80"/>
                            <a:pt x="228" y="82"/>
                            <a:pt x="226" y="83"/>
                          </a:cubicBezTo>
                          <a:cubicBezTo>
                            <a:pt x="220" y="87"/>
                            <a:pt x="209" y="82"/>
                            <a:pt x="203" y="81"/>
                          </a:cubicBezTo>
                          <a:cubicBezTo>
                            <a:pt x="197" y="80"/>
                            <a:pt x="191" y="79"/>
                            <a:pt x="190" y="73"/>
                          </a:cubicBezTo>
                          <a:cubicBezTo>
                            <a:pt x="189" y="69"/>
                            <a:pt x="188" y="66"/>
                            <a:pt x="186" y="63"/>
                          </a:cubicBezTo>
                          <a:cubicBezTo>
                            <a:pt x="184" y="59"/>
                            <a:pt x="183" y="58"/>
                            <a:pt x="179" y="58"/>
                          </a:cubicBezTo>
                          <a:cubicBezTo>
                            <a:pt x="170" y="58"/>
                            <a:pt x="161" y="59"/>
                            <a:pt x="154" y="54"/>
                          </a:cubicBezTo>
                          <a:cubicBezTo>
                            <a:pt x="148" y="51"/>
                            <a:pt x="142" y="45"/>
                            <a:pt x="135" y="48"/>
                          </a:cubicBezTo>
                          <a:cubicBezTo>
                            <a:pt x="132" y="49"/>
                            <a:pt x="129" y="53"/>
                            <a:pt x="126" y="55"/>
                          </a:cubicBezTo>
                          <a:cubicBezTo>
                            <a:pt x="122" y="57"/>
                            <a:pt x="118" y="57"/>
                            <a:pt x="114" y="57"/>
                          </a:cubicBezTo>
                          <a:cubicBezTo>
                            <a:pt x="106" y="56"/>
                            <a:pt x="99" y="62"/>
                            <a:pt x="93" y="66"/>
                          </a:cubicBezTo>
                          <a:cubicBezTo>
                            <a:pt x="84" y="70"/>
                            <a:pt x="74" y="74"/>
                            <a:pt x="65" y="79"/>
                          </a:cubicBezTo>
                          <a:cubicBezTo>
                            <a:pt x="62" y="80"/>
                            <a:pt x="59" y="81"/>
                            <a:pt x="56" y="83"/>
                          </a:cubicBezTo>
                          <a:cubicBezTo>
                            <a:pt x="53" y="86"/>
                            <a:pt x="54" y="88"/>
                            <a:pt x="52" y="91"/>
                          </a:cubicBezTo>
                          <a:cubicBezTo>
                            <a:pt x="50" y="93"/>
                            <a:pt x="47" y="94"/>
                            <a:pt x="45" y="95"/>
                          </a:cubicBezTo>
                          <a:cubicBezTo>
                            <a:pt x="40" y="97"/>
                            <a:pt x="36" y="99"/>
                            <a:pt x="31" y="100"/>
                          </a:cubicBezTo>
                          <a:cubicBezTo>
                            <a:pt x="26" y="101"/>
                            <a:pt x="22" y="101"/>
                            <a:pt x="18" y="101"/>
                          </a:cubicBezTo>
                          <a:cubicBezTo>
                            <a:pt x="14" y="101"/>
                            <a:pt x="11" y="100"/>
                            <a:pt x="10" y="104"/>
                          </a:cubicBezTo>
                          <a:cubicBezTo>
                            <a:pt x="8" y="108"/>
                            <a:pt x="6" y="110"/>
                            <a:pt x="3" y="113"/>
                          </a:cubicBezTo>
                          <a:cubicBezTo>
                            <a:pt x="2" y="115"/>
                            <a:pt x="2" y="113"/>
                            <a:pt x="1" y="116"/>
                          </a:cubicBezTo>
                          <a:cubicBezTo>
                            <a:pt x="1" y="118"/>
                            <a:pt x="0" y="120"/>
                            <a:pt x="1" y="122"/>
                          </a:cubicBezTo>
                          <a:cubicBezTo>
                            <a:pt x="1" y="122"/>
                            <a:pt x="1" y="122"/>
                            <a:pt x="1" y="122"/>
                          </a:cubicBezTo>
                          <a:cubicBezTo>
                            <a:pt x="1" y="122"/>
                            <a:pt x="1" y="122"/>
                            <a:pt x="1" y="122"/>
                          </a:cubicBezTo>
                          <a:cubicBezTo>
                            <a:pt x="2" y="124"/>
                            <a:pt x="5" y="125"/>
                            <a:pt x="6" y="127"/>
                          </a:cubicBezTo>
                          <a:cubicBezTo>
                            <a:pt x="7" y="129"/>
                            <a:pt x="6" y="129"/>
                            <a:pt x="7" y="131"/>
                          </a:cubicBezTo>
                          <a:cubicBezTo>
                            <a:pt x="11" y="135"/>
                            <a:pt x="17" y="136"/>
                            <a:pt x="22" y="139"/>
                          </a:cubicBezTo>
                          <a:cubicBezTo>
                            <a:pt x="25" y="142"/>
                            <a:pt x="24" y="145"/>
                            <a:pt x="27" y="148"/>
                          </a:cubicBezTo>
                          <a:cubicBezTo>
                            <a:pt x="31" y="153"/>
                            <a:pt x="37" y="153"/>
                            <a:pt x="43" y="152"/>
                          </a:cubicBezTo>
                          <a:cubicBezTo>
                            <a:pt x="49" y="151"/>
                            <a:pt x="53" y="155"/>
                            <a:pt x="59" y="157"/>
                          </a:cubicBezTo>
                          <a:cubicBezTo>
                            <a:pt x="65" y="160"/>
                            <a:pt x="72" y="161"/>
                            <a:pt x="75" y="167"/>
                          </a:cubicBezTo>
                          <a:cubicBezTo>
                            <a:pt x="78" y="173"/>
                            <a:pt x="79" y="179"/>
                            <a:pt x="81" y="184"/>
                          </a:cubicBezTo>
                          <a:cubicBezTo>
                            <a:pt x="84" y="190"/>
                            <a:pt x="88" y="193"/>
                            <a:pt x="92" y="197"/>
                          </a:cubicBezTo>
                          <a:cubicBezTo>
                            <a:pt x="96" y="203"/>
                            <a:pt x="94" y="209"/>
                            <a:pt x="93" y="215"/>
                          </a:cubicBezTo>
                          <a:cubicBezTo>
                            <a:pt x="92" y="219"/>
                            <a:pt x="94" y="221"/>
                            <a:pt x="94" y="224"/>
                          </a:cubicBezTo>
                          <a:cubicBezTo>
                            <a:pt x="94" y="228"/>
                            <a:pt x="92" y="231"/>
                            <a:pt x="90" y="234"/>
                          </a:cubicBezTo>
                          <a:cubicBezTo>
                            <a:pt x="88" y="239"/>
                            <a:pt x="83" y="244"/>
                            <a:pt x="86" y="249"/>
                          </a:cubicBezTo>
                          <a:cubicBezTo>
                            <a:pt x="89" y="255"/>
                            <a:pt x="96" y="257"/>
                            <a:pt x="102" y="258"/>
                          </a:cubicBezTo>
                          <a:cubicBezTo>
                            <a:pt x="116" y="260"/>
                            <a:pt x="130" y="259"/>
                            <a:pt x="144" y="261"/>
                          </a:cubicBezTo>
                          <a:cubicBezTo>
                            <a:pt x="155" y="261"/>
                            <a:pt x="169" y="261"/>
                            <a:pt x="178" y="268"/>
                          </a:cubicBezTo>
                          <a:cubicBezTo>
                            <a:pt x="186" y="275"/>
                            <a:pt x="194" y="282"/>
                            <a:pt x="203" y="287"/>
                          </a:cubicBezTo>
                          <a:cubicBezTo>
                            <a:pt x="206" y="289"/>
                            <a:pt x="209" y="289"/>
                            <a:pt x="212" y="289"/>
                          </a:cubicBezTo>
                          <a:cubicBezTo>
                            <a:pt x="215" y="289"/>
                            <a:pt x="217" y="288"/>
                            <a:pt x="219" y="290"/>
                          </a:cubicBezTo>
                          <a:cubicBezTo>
                            <a:pt x="222" y="292"/>
                            <a:pt x="221" y="295"/>
                            <a:pt x="222" y="298"/>
                          </a:cubicBezTo>
                          <a:cubicBezTo>
                            <a:pt x="223" y="300"/>
                            <a:pt x="225" y="301"/>
                            <a:pt x="227" y="303"/>
                          </a:cubicBezTo>
                          <a:cubicBezTo>
                            <a:pt x="231" y="309"/>
                            <a:pt x="232" y="316"/>
                            <a:pt x="234" y="323"/>
                          </a:cubicBezTo>
                          <a:cubicBezTo>
                            <a:pt x="236" y="329"/>
                            <a:pt x="242" y="333"/>
                            <a:pt x="246" y="338"/>
                          </a:cubicBezTo>
                          <a:cubicBezTo>
                            <a:pt x="249" y="344"/>
                            <a:pt x="254" y="344"/>
                            <a:pt x="260" y="343"/>
                          </a:cubicBezTo>
                          <a:cubicBezTo>
                            <a:pt x="266" y="341"/>
                            <a:pt x="273" y="341"/>
                            <a:pt x="279" y="341"/>
                          </a:cubicBezTo>
                          <a:cubicBezTo>
                            <a:pt x="293" y="343"/>
                            <a:pt x="306" y="346"/>
                            <a:pt x="319" y="348"/>
                          </a:cubicBezTo>
                          <a:cubicBezTo>
                            <a:pt x="325" y="348"/>
                            <a:pt x="332" y="349"/>
                            <a:pt x="338" y="350"/>
                          </a:cubicBezTo>
                          <a:cubicBezTo>
                            <a:pt x="344" y="350"/>
                            <a:pt x="349" y="346"/>
                            <a:pt x="355" y="346"/>
                          </a:cubicBezTo>
                          <a:cubicBezTo>
                            <a:pt x="359" y="345"/>
                            <a:pt x="363" y="346"/>
                            <a:pt x="367" y="347"/>
                          </a:cubicBezTo>
                          <a:cubicBezTo>
                            <a:pt x="374" y="348"/>
                            <a:pt x="381" y="350"/>
                            <a:pt x="388" y="351"/>
                          </a:cubicBezTo>
                          <a:cubicBezTo>
                            <a:pt x="394" y="352"/>
                            <a:pt x="400" y="353"/>
                            <a:pt x="406" y="354"/>
                          </a:cubicBezTo>
                          <a:cubicBezTo>
                            <a:pt x="412" y="355"/>
                            <a:pt x="413" y="358"/>
                            <a:pt x="417" y="362"/>
                          </a:cubicBezTo>
                          <a:cubicBezTo>
                            <a:pt x="420" y="365"/>
                            <a:pt x="425" y="365"/>
                            <a:pt x="429" y="367"/>
                          </a:cubicBezTo>
                          <a:cubicBezTo>
                            <a:pt x="436" y="369"/>
                            <a:pt x="444" y="371"/>
                            <a:pt x="451" y="373"/>
                          </a:cubicBezTo>
                          <a:cubicBezTo>
                            <a:pt x="456" y="375"/>
                            <a:pt x="462" y="377"/>
                            <a:pt x="467" y="377"/>
                          </a:cubicBezTo>
                          <a:cubicBezTo>
                            <a:pt x="472" y="377"/>
                            <a:pt x="476" y="374"/>
                            <a:pt x="482" y="376"/>
                          </a:cubicBezTo>
                          <a:cubicBezTo>
                            <a:pt x="485" y="377"/>
                            <a:pt x="487" y="380"/>
                            <a:pt x="491" y="382"/>
                          </a:cubicBezTo>
                          <a:cubicBezTo>
                            <a:pt x="497" y="384"/>
                            <a:pt x="502" y="381"/>
                            <a:pt x="508" y="378"/>
                          </a:cubicBezTo>
                          <a:cubicBezTo>
                            <a:pt x="514" y="375"/>
                            <a:pt x="521" y="373"/>
                            <a:pt x="527" y="370"/>
                          </a:cubicBezTo>
                          <a:cubicBezTo>
                            <a:pt x="534" y="367"/>
                            <a:pt x="540" y="363"/>
                            <a:pt x="547" y="360"/>
                          </a:cubicBezTo>
                          <a:cubicBezTo>
                            <a:pt x="558" y="356"/>
                            <a:pt x="571" y="356"/>
                            <a:pt x="583" y="355"/>
                          </a:cubicBezTo>
                          <a:cubicBezTo>
                            <a:pt x="596" y="353"/>
                            <a:pt x="609" y="353"/>
                            <a:pt x="622" y="353"/>
                          </a:cubicBezTo>
                          <a:cubicBezTo>
                            <a:pt x="634" y="352"/>
                            <a:pt x="648" y="349"/>
                            <a:pt x="656" y="341"/>
                          </a:cubicBezTo>
                          <a:cubicBezTo>
                            <a:pt x="660" y="338"/>
                            <a:pt x="663" y="333"/>
                            <a:pt x="666" y="330"/>
                          </a:cubicBezTo>
                          <a:cubicBezTo>
                            <a:pt x="671" y="326"/>
                            <a:pt x="676" y="323"/>
                            <a:pt x="681" y="320"/>
                          </a:cubicBezTo>
                          <a:cubicBezTo>
                            <a:pt x="685" y="317"/>
                            <a:pt x="689" y="315"/>
                            <a:pt x="694" y="312"/>
                          </a:cubicBezTo>
                          <a:cubicBezTo>
                            <a:pt x="695" y="311"/>
                            <a:pt x="699" y="309"/>
                            <a:pt x="699" y="306"/>
                          </a:cubicBezTo>
                          <a:cubicBezTo>
                            <a:pt x="699" y="305"/>
                            <a:pt x="696" y="301"/>
                            <a:pt x="695" y="300"/>
                          </a:cubicBezTo>
                          <a:cubicBezTo>
                            <a:pt x="692" y="296"/>
                            <a:pt x="686" y="290"/>
                            <a:pt x="686" y="284"/>
                          </a:cubicBezTo>
                          <a:cubicBezTo>
                            <a:pt x="685" y="279"/>
                            <a:pt x="692" y="271"/>
                            <a:pt x="696" y="267"/>
                          </a:cubicBezTo>
                          <a:cubicBezTo>
                            <a:pt x="707" y="253"/>
                            <a:pt x="719" y="262"/>
                            <a:pt x="732" y="267"/>
                          </a:cubicBezTo>
                          <a:cubicBezTo>
                            <a:pt x="737" y="269"/>
                            <a:pt x="743" y="272"/>
                            <a:pt x="748" y="271"/>
                          </a:cubicBezTo>
                          <a:cubicBezTo>
                            <a:pt x="752" y="270"/>
                            <a:pt x="755" y="267"/>
                            <a:pt x="759" y="264"/>
                          </a:cubicBezTo>
                          <a:cubicBezTo>
                            <a:pt x="765" y="258"/>
                            <a:pt x="773" y="252"/>
                            <a:pt x="781" y="248"/>
                          </a:cubicBezTo>
                          <a:cubicBezTo>
                            <a:pt x="790" y="243"/>
                            <a:pt x="802" y="248"/>
                            <a:pt x="812" y="245"/>
                          </a:cubicBezTo>
                          <a:cubicBezTo>
                            <a:pt x="816" y="243"/>
                            <a:pt x="823" y="239"/>
                            <a:pt x="825" y="236"/>
                          </a:cubicBezTo>
                          <a:cubicBezTo>
                            <a:pt x="827" y="234"/>
                            <a:pt x="826" y="232"/>
                            <a:pt x="826" y="229"/>
                          </a:cubicBezTo>
                          <a:cubicBezTo>
                            <a:pt x="827" y="226"/>
                            <a:pt x="830" y="223"/>
                            <a:pt x="832" y="220"/>
                          </a:cubicBezTo>
                          <a:cubicBezTo>
                            <a:pt x="836" y="216"/>
                            <a:pt x="839" y="213"/>
                            <a:pt x="845" y="213"/>
                          </a:cubicBezTo>
                          <a:cubicBezTo>
                            <a:pt x="850" y="212"/>
                            <a:pt x="855" y="212"/>
                            <a:pt x="860" y="212"/>
                          </a:cubicBezTo>
                          <a:cubicBezTo>
                            <a:pt x="871" y="211"/>
                            <a:pt x="881" y="203"/>
                            <a:pt x="892" y="201"/>
                          </a:cubicBezTo>
                          <a:cubicBezTo>
                            <a:pt x="905" y="199"/>
                            <a:pt x="918" y="203"/>
                            <a:pt x="930" y="201"/>
                          </a:cubicBezTo>
                          <a:cubicBezTo>
                            <a:pt x="937" y="200"/>
                            <a:pt x="933" y="195"/>
                            <a:pt x="930" y="191"/>
                          </a:cubicBezTo>
                          <a:cubicBezTo>
                            <a:pt x="927" y="187"/>
                            <a:pt x="923" y="183"/>
                            <a:pt x="919" y="179"/>
                          </a:cubicBezTo>
                          <a:cubicBezTo>
                            <a:pt x="914" y="173"/>
                            <a:pt x="909" y="168"/>
                            <a:pt x="904" y="164"/>
                          </a:cubicBezTo>
                          <a:cubicBezTo>
                            <a:pt x="898" y="160"/>
                            <a:pt x="894" y="158"/>
                            <a:pt x="887" y="158"/>
                          </a:cubicBezTo>
                          <a:cubicBezTo>
                            <a:pt x="881" y="158"/>
                            <a:pt x="874" y="158"/>
                            <a:pt x="869" y="162"/>
                          </a:cubicBezTo>
                          <a:cubicBezTo>
                            <a:pt x="865" y="165"/>
                            <a:pt x="864" y="171"/>
                            <a:pt x="858" y="169"/>
                          </a:cubicBezTo>
                          <a:cubicBezTo>
                            <a:pt x="851" y="168"/>
                            <a:pt x="848" y="162"/>
                            <a:pt x="841" y="163"/>
                          </a:cubicBezTo>
                          <a:cubicBezTo>
                            <a:pt x="838" y="163"/>
                            <a:pt x="834" y="163"/>
                            <a:pt x="831" y="164"/>
                          </a:cubicBezTo>
                          <a:cubicBezTo>
                            <a:pt x="827" y="165"/>
                            <a:pt x="824" y="167"/>
                            <a:pt x="820" y="168"/>
                          </a:cubicBezTo>
                          <a:cubicBezTo>
                            <a:pt x="814" y="168"/>
                            <a:pt x="810" y="162"/>
                            <a:pt x="808" y="156"/>
                          </a:cubicBezTo>
                          <a:cubicBezTo>
                            <a:pt x="805" y="151"/>
                            <a:pt x="809" y="149"/>
                            <a:pt x="812" y="145"/>
                          </a:cubicBezTo>
                          <a:cubicBezTo>
                            <a:pt x="815" y="141"/>
                            <a:pt x="813" y="136"/>
                            <a:pt x="814" y="132"/>
                          </a:cubicBezTo>
                          <a:cubicBezTo>
                            <a:pt x="816" y="128"/>
                            <a:pt x="819" y="123"/>
                            <a:pt x="821" y="119"/>
                          </a:cubicBezTo>
                          <a:cubicBezTo>
                            <a:pt x="827" y="108"/>
                            <a:pt x="833" y="97"/>
                            <a:pt x="840" y="86"/>
                          </a:cubicBezTo>
                          <a:cubicBezTo>
                            <a:pt x="836" y="84"/>
                            <a:pt x="832" y="82"/>
                            <a:pt x="827" y="81"/>
                          </a:cubicBezTo>
                          <a:cubicBezTo>
                            <a:pt x="822" y="81"/>
                            <a:pt x="816" y="84"/>
                            <a:pt x="811" y="85"/>
                          </a:cubicBezTo>
                          <a:cubicBezTo>
                            <a:pt x="800" y="87"/>
                            <a:pt x="796" y="76"/>
                            <a:pt x="787" y="73"/>
                          </a:cubicBezTo>
                          <a:cubicBezTo>
                            <a:pt x="783" y="73"/>
                            <a:pt x="778" y="73"/>
                            <a:pt x="774" y="73"/>
                          </a:cubicBezTo>
                          <a:cubicBezTo>
                            <a:pt x="769" y="73"/>
                            <a:pt x="766" y="73"/>
                            <a:pt x="761" y="75"/>
                          </a:cubicBezTo>
                          <a:cubicBezTo>
                            <a:pt x="752" y="80"/>
                            <a:pt x="745" y="85"/>
                            <a:pt x="738" y="93"/>
                          </a:cubicBezTo>
                          <a:cubicBezTo>
                            <a:pt x="736" y="95"/>
                            <a:pt x="733" y="98"/>
                            <a:pt x="730" y="100"/>
                          </a:cubicBezTo>
                          <a:cubicBezTo>
                            <a:pt x="726" y="101"/>
                            <a:pt x="721" y="101"/>
                            <a:pt x="716" y="102"/>
                          </a:cubicBezTo>
                          <a:cubicBezTo>
                            <a:pt x="706" y="103"/>
                            <a:pt x="697" y="105"/>
                            <a:pt x="687" y="108"/>
                          </a:cubicBezTo>
                          <a:cubicBezTo>
                            <a:pt x="679" y="110"/>
                            <a:pt x="672" y="115"/>
                            <a:pt x="664" y="114"/>
                          </a:cubicBezTo>
                          <a:cubicBezTo>
                            <a:pt x="654" y="112"/>
                            <a:pt x="644" y="111"/>
                            <a:pt x="635" y="109"/>
                          </a:cubicBezTo>
                          <a:cubicBezTo>
                            <a:pt x="626" y="107"/>
                            <a:pt x="619" y="106"/>
                            <a:pt x="610" y="106"/>
                          </a:cubicBezTo>
                          <a:cubicBezTo>
                            <a:pt x="604" y="106"/>
                            <a:pt x="594" y="105"/>
                            <a:pt x="590" y="99"/>
                          </a:cubicBezTo>
                          <a:cubicBezTo>
                            <a:pt x="588" y="97"/>
                            <a:pt x="586" y="93"/>
                            <a:pt x="585" y="89"/>
                          </a:cubicBezTo>
                          <a:cubicBezTo>
                            <a:pt x="584" y="84"/>
                            <a:pt x="585" y="82"/>
                            <a:pt x="579" y="81"/>
                          </a:cubicBezTo>
                          <a:cubicBezTo>
                            <a:pt x="574" y="81"/>
                            <a:pt x="569" y="81"/>
                            <a:pt x="565" y="78"/>
                          </a:cubicBezTo>
                          <a:cubicBezTo>
                            <a:pt x="561" y="74"/>
                            <a:pt x="557" y="72"/>
                            <a:pt x="552" y="70"/>
                          </a:cubicBezTo>
                          <a:cubicBezTo>
                            <a:pt x="548" y="69"/>
                            <a:pt x="543" y="70"/>
                            <a:pt x="539" y="69"/>
                          </a:cubicBezTo>
                          <a:cubicBezTo>
                            <a:pt x="534" y="68"/>
                            <a:pt x="530" y="66"/>
                            <a:pt x="525" y="65"/>
                          </a:cubicBezTo>
                          <a:cubicBezTo>
                            <a:pt x="516" y="63"/>
                            <a:pt x="506" y="63"/>
                            <a:pt x="497" y="66"/>
                          </a:cubicBezTo>
                          <a:cubicBezTo>
                            <a:pt x="488" y="69"/>
                            <a:pt x="480" y="75"/>
                            <a:pt x="470" y="74"/>
                          </a:cubicBezTo>
                          <a:cubicBezTo>
                            <a:pt x="465" y="74"/>
                            <a:pt x="461" y="73"/>
                            <a:pt x="456" y="72"/>
                          </a:cubicBezTo>
                          <a:cubicBezTo>
                            <a:pt x="451" y="71"/>
                            <a:pt x="445" y="70"/>
                            <a:pt x="440" y="68"/>
                          </a:cubicBezTo>
                          <a:cubicBezTo>
                            <a:pt x="431" y="66"/>
                            <a:pt x="422" y="61"/>
                            <a:pt x="418" y="51"/>
                          </a:cubicBezTo>
                          <a:cubicBezTo>
                            <a:pt x="416" y="45"/>
                            <a:pt x="419" y="37"/>
                            <a:pt x="416" y="31"/>
                          </a:cubicBezTo>
                          <a:cubicBezTo>
                            <a:pt x="414" y="28"/>
                            <a:pt x="407" y="27"/>
                            <a:pt x="404" y="26"/>
                          </a:cubicBezTo>
                          <a:cubicBezTo>
                            <a:pt x="394" y="23"/>
                            <a:pt x="385" y="20"/>
                            <a:pt x="375" y="17"/>
                          </a:cubicBezTo>
                          <a:cubicBezTo>
                            <a:pt x="369" y="15"/>
                            <a:pt x="363" y="15"/>
                            <a:pt x="356" y="14"/>
                          </a:cubicBezTo>
                          <a:cubicBezTo>
                            <a:pt x="346" y="13"/>
                            <a:pt x="338" y="7"/>
                            <a:pt x="329" y="2"/>
                          </a:cubicBezTo>
                          <a:cubicBezTo>
                            <a:pt x="325" y="0"/>
                            <a:pt x="324" y="0"/>
                            <a:pt x="320" y="2"/>
                          </a:cubicBezTo>
                          <a:cubicBezTo>
                            <a:pt x="316" y="5"/>
                            <a:pt x="312" y="8"/>
                            <a:pt x="309" y="11"/>
                          </a:cubicBezTo>
                          <a:cubicBezTo>
                            <a:pt x="306" y="14"/>
                            <a:pt x="306" y="18"/>
                            <a:pt x="303" y="21"/>
                          </a:cubicBezTo>
                          <a:cubicBezTo>
                            <a:pt x="301" y="25"/>
                            <a:pt x="297" y="26"/>
                            <a:pt x="296" y="30"/>
                          </a:cubicBezTo>
                          <a:cubicBezTo>
                            <a:pt x="293" y="38"/>
                            <a:pt x="296" y="50"/>
                            <a:pt x="302" y="55"/>
                          </a:cubicBezTo>
                          <a:cubicBezTo>
                            <a:pt x="305" y="59"/>
                            <a:pt x="306" y="61"/>
                            <a:pt x="305" y="66"/>
                          </a:cubicBezTo>
                          <a:cubicBezTo>
                            <a:pt x="304" y="70"/>
                            <a:pt x="302" y="76"/>
                            <a:pt x="299" y="7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65" name="Group 164">
                      <a:extLst>
                        <a:ext uri="{FF2B5EF4-FFF2-40B4-BE49-F238E27FC236}">
                          <a16:creationId xmlns:a16="http://schemas.microsoft.com/office/drawing/2014/main" id="{0BB456EA-5C24-4F53-95F3-FE97E3AFF852}"/>
                        </a:ext>
                      </a:extLst>
                    </p:cNvPr>
                    <p:cNvGrpSpPr/>
                    <p:nvPr/>
                  </p:nvGrpSpPr>
                  <p:grpSpPr>
                    <a:xfrm>
                      <a:off x="7375375" y="2602592"/>
                      <a:ext cx="3627443" cy="2565431"/>
                      <a:chOff x="7375375" y="2602592"/>
                      <a:chExt cx="3627443" cy="2565431"/>
                    </a:xfrm>
                    <a:grpFill/>
                  </p:grpSpPr>
                  <p:sp>
                    <p:nvSpPr>
                      <p:cNvPr id="166" name="Freeform 639">
                        <a:extLst>
                          <a:ext uri="{FF2B5EF4-FFF2-40B4-BE49-F238E27FC236}">
                            <a16:creationId xmlns:a16="http://schemas.microsoft.com/office/drawing/2014/main" id="{68A67E2C-50AD-4F95-8A55-B6D47125E580}"/>
                          </a:ext>
                        </a:extLst>
                      </p:cNvPr>
                      <p:cNvSpPr>
                        <a:spLocks/>
                      </p:cNvSpPr>
                      <p:nvPr/>
                    </p:nvSpPr>
                    <p:spPr bwMode="auto">
                      <a:xfrm>
                        <a:off x="8042126" y="2602592"/>
                        <a:ext cx="1919291" cy="1209689"/>
                      </a:xfrm>
                      <a:custGeom>
                        <a:avLst/>
                        <a:gdLst>
                          <a:gd name="T0" fmla="*/ 305 w 1781"/>
                          <a:gd name="T1" fmla="*/ 251 h 1133"/>
                          <a:gd name="T2" fmla="*/ 241 w 1781"/>
                          <a:gd name="T3" fmla="*/ 316 h 1133"/>
                          <a:gd name="T4" fmla="*/ 205 w 1781"/>
                          <a:gd name="T5" fmla="*/ 390 h 1133"/>
                          <a:gd name="T6" fmla="*/ 131 w 1781"/>
                          <a:gd name="T7" fmla="*/ 460 h 1133"/>
                          <a:gd name="T8" fmla="*/ 39 w 1781"/>
                          <a:gd name="T9" fmla="*/ 482 h 1133"/>
                          <a:gd name="T10" fmla="*/ 38 w 1781"/>
                          <a:gd name="T11" fmla="*/ 560 h 1133"/>
                          <a:gd name="T12" fmla="*/ 69 w 1781"/>
                          <a:gd name="T13" fmla="*/ 627 h 1133"/>
                          <a:gd name="T14" fmla="*/ 185 w 1781"/>
                          <a:gd name="T15" fmla="*/ 677 h 1133"/>
                          <a:gd name="T16" fmla="*/ 159 w 1781"/>
                          <a:gd name="T17" fmla="*/ 753 h 1133"/>
                          <a:gd name="T18" fmla="*/ 198 w 1781"/>
                          <a:gd name="T19" fmla="*/ 812 h 1133"/>
                          <a:gd name="T20" fmla="*/ 296 w 1781"/>
                          <a:gd name="T21" fmla="*/ 852 h 1133"/>
                          <a:gd name="T22" fmla="*/ 369 w 1781"/>
                          <a:gd name="T23" fmla="*/ 888 h 1133"/>
                          <a:gd name="T24" fmla="*/ 490 w 1781"/>
                          <a:gd name="T25" fmla="*/ 886 h 1133"/>
                          <a:gd name="T26" fmla="*/ 567 w 1781"/>
                          <a:gd name="T27" fmla="*/ 876 h 1133"/>
                          <a:gd name="T28" fmla="*/ 658 w 1781"/>
                          <a:gd name="T29" fmla="*/ 861 h 1133"/>
                          <a:gd name="T30" fmla="*/ 732 w 1781"/>
                          <a:gd name="T31" fmla="*/ 905 h 1133"/>
                          <a:gd name="T32" fmla="*/ 707 w 1781"/>
                          <a:gd name="T33" fmla="*/ 984 h 1133"/>
                          <a:gd name="T34" fmla="*/ 743 w 1781"/>
                          <a:gd name="T35" fmla="*/ 1040 h 1133"/>
                          <a:gd name="T36" fmla="*/ 805 w 1781"/>
                          <a:gd name="T37" fmla="*/ 1091 h 1133"/>
                          <a:gd name="T38" fmla="*/ 862 w 1781"/>
                          <a:gd name="T39" fmla="*/ 1056 h 1133"/>
                          <a:gd name="T40" fmla="*/ 955 w 1781"/>
                          <a:gd name="T41" fmla="*/ 1048 h 1133"/>
                          <a:gd name="T42" fmla="*/ 1014 w 1781"/>
                          <a:gd name="T43" fmla="*/ 1083 h 1133"/>
                          <a:gd name="T44" fmla="*/ 1059 w 1781"/>
                          <a:gd name="T45" fmla="*/ 1094 h 1133"/>
                          <a:gd name="T46" fmla="*/ 1069 w 1781"/>
                          <a:gd name="T47" fmla="*/ 1102 h 1133"/>
                          <a:gd name="T48" fmla="*/ 1132 w 1781"/>
                          <a:gd name="T49" fmla="*/ 1079 h 1133"/>
                          <a:gd name="T50" fmla="*/ 1166 w 1781"/>
                          <a:gd name="T51" fmla="*/ 1050 h 1133"/>
                          <a:gd name="T52" fmla="*/ 1220 w 1781"/>
                          <a:gd name="T53" fmla="*/ 1053 h 1133"/>
                          <a:gd name="T54" fmla="*/ 1275 w 1781"/>
                          <a:gd name="T55" fmla="*/ 1024 h 1133"/>
                          <a:gd name="T56" fmla="*/ 1310 w 1781"/>
                          <a:gd name="T57" fmla="*/ 996 h 1133"/>
                          <a:gd name="T58" fmla="*/ 1333 w 1781"/>
                          <a:gd name="T59" fmla="*/ 956 h 1133"/>
                          <a:gd name="T60" fmla="*/ 1348 w 1781"/>
                          <a:gd name="T61" fmla="*/ 930 h 1133"/>
                          <a:gd name="T62" fmla="*/ 1378 w 1781"/>
                          <a:gd name="T63" fmla="*/ 889 h 1133"/>
                          <a:gd name="T64" fmla="*/ 1399 w 1781"/>
                          <a:gd name="T65" fmla="*/ 862 h 1133"/>
                          <a:gd name="T66" fmla="*/ 1410 w 1781"/>
                          <a:gd name="T67" fmla="*/ 829 h 1133"/>
                          <a:gd name="T68" fmla="*/ 1403 w 1781"/>
                          <a:gd name="T69" fmla="*/ 799 h 1133"/>
                          <a:gd name="T70" fmla="*/ 1362 w 1781"/>
                          <a:gd name="T71" fmla="*/ 761 h 1133"/>
                          <a:gd name="T72" fmla="*/ 1377 w 1781"/>
                          <a:gd name="T73" fmla="*/ 734 h 1133"/>
                          <a:gd name="T74" fmla="*/ 1335 w 1781"/>
                          <a:gd name="T75" fmla="*/ 660 h 1133"/>
                          <a:gd name="T76" fmla="*/ 1379 w 1781"/>
                          <a:gd name="T77" fmla="*/ 616 h 1133"/>
                          <a:gd name="T78" fmla="*/ 1427 w 1781"/>
                          <a:gd name="T79" fmla="*/ 590 h 1133"/>
                          <a:gd name="T80" fmla="*/ 1351 w 1781"/>
                          <a:gd name="T81" fmla="*/ 586 h 1133"/>
                          <a:gd name="T82" fmla="*/ 1282 w 1781"/>
                          <a:gd name="T83" fmla="*/ 539 h 1133"/>
                          <a:gd name="T84" fmla="*/ 1386 w 1781"/>
                          <a:gd name="T85" fmla="*/ 468 h 1133"/>
                          <a:gd name="T86" fmla="*/ 1392 w 1781"/>
                          <a:gd name="T87" fmla="*/ 512 h 1133"/>
                          <a:gd name="T88" fmla="*/ 1410 w 1781"/>
                          <a:gd name="T89" fmla="*/ 528 h 1133"/>
                          <a:gd name="T90" fmla="*/ 1536 w 1781"/>
                          <a:gd name="T91" fmla="*/ 451 h 1133"/>
                          <a:gd name="T92" fmla="*/ 1635 w 1781"/>
                          <a:gd name="T93" fmla="*/ 407 h 1133"/>
                          <a:gd name="T94" fmla="*/ 1683 w 1781"/>
                          <a:gd name="T95" fmla="*/ 321 h 1133"/>
                          <a:gd name="T96" fmla="*/ 1759 w 1781"/>
                          <a:gd name="T97" fmla="*/ 261 h 1133"/>
                          <a:gd name="T98" fmla="*/ 1708 w 1781"/>
                          <a:gd name="T99" fmla="*/ 225 h 1133"/>
                          <a:gd name="T100" fmla="*/ 1659 w 1781"/>
                          <a:gd name="T101" fmla="*/ 180 h 1133"/>
                          <a:gd name="T102" fmla="*/ 1555 w 1781"/>
                          <a:gd name="T103" fmla="*/ 96 h 1133"/>
                          <a:gd name="T104" fmla="*/ 1481 w 1781"/>
                          <a:gd name="T105" fmla="*/ 12 h 1133"/>
                          <a:gd name="T106" fmla="*/ 1374 w 1781"/>
                          <a:gd name="T107" fmla="*/ 58 h 1133"/>
                          <a:gd name="T108" fmla="*/ 1252 w 1781"/>
                          <a:gd name="T109" fmla="*/ 155 h 1133"/>
                          <a:gd name="T110" fmla="*/ 1308 w 1781"/>
                          <a:gd name="T111" fmla="*/ 211 h 1133"/>
                          <a:gd name="T112" fmla="*/ 1245 w 1781"/>
                          <a:gd name="T113" fmla="*/ 292 h 1133"/>
                          <a:gd name="T114" fmla="*/ 1117 w 1781"/>
                          <a:gd name="T115" fmla="*/ 367 h 1133"/>
                          <a:gd name="T116" fmla="*/ 898 w 1781"/>
                          <a:gd name="T117" fmla="*/ 439 h 1133"/>
                          <a:gd name="T118" fmla="*/ 714 w 1781"/>
                          <a:gd name="T119" fmla="*/ 406 h 1133"/>
                          <a:gd name="T120" fmla="*/ 618 w 1781"/>
                          <a:gd name="T121" fmla="*/ 348 h 1133"/>
                          <a:gd name="T122" fmla="*/ 496 w 1781"/>
                          <a:gd name="T123" fmla="*/ 248 h 1133"/>
                          <a:gd name="T124" fmla="*/ 418 w 1781"/>
                          <a:gd name="T125" fmla="*/ 186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1" h="1133">
                            <a:moveTo>
                              <a:pt x="413" y="171"/>
                            </a:moveTo>
                            <a:cubicBezTo>
                              <a:pt x="406" y="173"/>
                              <a:pt x="399" y="172"/>
                              <a:pt x="392" y="172"/>
                            </a:cubicBezTo>
                            <a:cubicBezTo>
                              <a:pt x="389" y="172"/>
                              <a:pt x="388" y="172"/>
                              <a:pt x="387" y="174"/>
                            </a:cubicBezTo>
                            <a:cubicBezTo>
                              <a:pt x="385" y="176"/>
                              <a:pt x="384" y="182"/>
                              <a:pt x="383" y="185"/>
                            </a:cubicBezTo>
                            <a:cubicBezTo>
                              <a:pt x="380" y="192"/>
                              <a:pt x="373" y="194"/>
                              <a:pt x="366" y="196"/>
                            </a:cubicBezTo>
                            <a:cubicBezTo>
                              <a:pt x="363" y="196"/>
                              <a:pt x="360" y="196"/>
                              <a:pt x="357" y="198"/>
                            </a:cubicBezTo>
                            <a:cubicBezTo>
                              <a:pt x="354" y="200"/>
                              <a:pt x="352" y="205"/>
                              <a:pt x="351" y="208"/>
                            </a:cubicBezTo>
                            <a:cubicBezTo>
                              <a:pt x="346" y="220"/>
                              <a:pt x="360" y="235"/>
                              <a:pt x="347" y="245"/>
                            </a:cubicBezTo>
                            <a:cubicBezTo>
                              <a:pt x="342" y="249"/>
                              <a:pt x="334" y="255"/>
                              <a:pt x="327" y="253"/>
                            </a:cubicBezTo>
                            <a:cubicBezTo>
                              <a:pt x="320" y="251"/>
                              <a:pt x="313" y="251"/>
                              <a:pt x="305" y="251"/>
                            </a:cubicBezTo>
                            <a:cubicBezTo>
                              <a:pt x="301" y="251"/>
                              <a:pt x="297" y="252"/>
                              <a:pt x="294" y="251"/>
                            </a:cubicBezTo>
                            <a:cubicBezTo>
                              <a:pt x="289" y="250"/>
                              <a:pt x="286" y="248"/>
                              <a:pt x="282" y="246"/>
                            </a:cubicBezTo>
                            <a:cubicBezTo>
                              <a:pt x="278" y="244"/>
                              <a:pt x="276" y="242"/>
                              <a:pt x="274" y="246"/>
                            </a:cubicBezTo>
                            <a:cubicBezTo>
                              <a:pt x="272" y="249"/>
                              <a:pt x="271" y="252"/>
                              <a:pt x="270" y="255"/>
                            </a:cubicBezTo>
                            <a:cubicBezTo>
                              <a:pt x="266" y="267"/>
                              <a:pt x="262" y="279"/>
                              <a:pt x="258" y="291"/>
                            </a:cubicBezTo>
                            <a:cubicBezTo>
                              <a:pt x="257" y="293"/>
                              <a:pt x="254" y="299"/>
                              <a:pt x="255" y="301"/>
                            </a:cubicBezTo>
                            <a:cubicBezTo>
                              <a:pt x="256" y="302"/>
                              <a:pt x="260" y="303"/>
                              <a:pt x="262" y="304"/>
                            </a:cubicBezTo>
                            <a:cubicBezTo>
                              <a:pt x="265" y="306"/>
                              <a:pt x="266" y="312"/>
                              <a:pt x="262" y="315"/>
                            </a:cubicBezTo>
                            <a:cubicBezTo>
                              <a:pt x="259" y="316"/>
                              <a:pt x="255" y="316"/>
                              <a:pt x="251" y="316"/>
                            </a:cubicBezTo>
                            <a:cubicBezTo>
                              <a:pt x="248" y="316"/>
                              <a:pt x="244" y="317"/>
                              <a:pt x="241" y="316"/>
                            </a:cubicBezTo>
                            <a:cubicBezTo>
                              <a:pt x="238" y="315"/>
                              <a:pt x="237" y="313"/>
                              <a:pt x="235" y="312"/>
                            </a:cubicBezTo>
                            <a:cubicBezTo>
                              <a:pt x="232" y="310"/>
                              <a:pt x="226" y="312"/>
                              <a:pt x="223" y="313"/>
                            </a:cubicBezTo>
                            <a:cubicBezTo>
                              <a:pt x="214" y="315"/>
                              <a:pt x="206" y="316"/>
                              <a:pt x="197" y="318"/>
                            </a:cubicBezTo>
                            <a:cubicBezTo>
                              <a:pt x="194" y="319"/>
                              <a:pt x="189" y="320"/>
                              <a:pt x="186" y="322"/>
                            </a:cubicBezTo>
                            <a:cubicBezTo>
                              <a:pt x="184" y="324"/>
                              <a:pt x="184" y="326"/>
                              <a:pt x="186" y="326"/>
                            </a:cubicBezTo>
                            <a:cubicBezTo>
                              <a:pt x="189" y="327"/>
                              <a:pt x="193" y="324"/>
                              <a:pt x="196" y="326"/>
                            </a:cubicBezTo>
                            <a:cubicBezTo>
                              <a:pt x="198" y="327"/>
                              <a:pt x="200" y="330"/>
                              <a:pt x="200" y="333"/>
                            </a:cubicBezTo>
                            <a:cubicBezTo>
                              <a:pt x="199" y="336"/>
                              <a:pt x="197" y="338"/>
                              <a:pt x="197" y="341"/>
                            </a:cubicBezTo>
                            <a:cubicBezTo>
                              <a:pt x="197" y="345"/>
                              <a:pt x="198" y="349"/>
                              <a:pt x="199" y="353"/>
                            </a:cubicBezTo>
                            <a:cubicBezTo>
                              <a:pt x="200" y="362"/>
                              <a:pt x="216" y="382"/>
                              <a:pt x="205" y="390"/>
                            </a:cubicBezTo>
                            <a:cubicBezTo>
                              <a:pt x="203" y="391"/>
                              <a:pt x="200" y="391"/>
                              <a:pt x="200" y="393"/>
                            </a:cubicBezTo>
                            <a:cubicBezTo>
                              <a:pt x="199" y="395"/>
                              <a:pt x="201" y="396"/>
                              <a:pt x="200" y="398"/>
                            </a:cubicBezTo>
                            <a:cubicBezTo>
                              <a:pt x="199" y="400"/>
                              <a:pt x="197" y="400"/>
                              <a:pt x="196" y="401"/>
                            </a:cubicBezTo>
                            <a:cubicBezTo>
                              <a:pt x="192" y="404"/>
                              <a:pt x="192" y="407"/>
                              <a:pt x="193" y="411"/>
                            </a:cubicBezTo>
                            <a:cubicBezTo>
                              <a:pt x="194" y="415"/>
                              <a:pt x="193" y="418"/>
                              <a:pt x="193" y="422"/>
                            </a:cubicBezTo>
                            <a:cubicBezTo>
                              <a:pt x="193" y="424"/>
                              <a:pt x="194" y="427"/>
                              <a:pt x="192" y="429"/>
                            </a:cubicBezTo>
                            <a:cubicBezTo>
                              <a:pt x="191" y="431"/>
                              <a:pt x="187" y="431"/>
                              <a:pt x="185" y="432"/>
                            </a:cubicBezTo>
                            <a:cubicBezTo>
                              <a:pt x="178" y="434"/>
                              <a:pt x="172" y="437"/>
                              <a:pt x="164" y="439"/>
                            </a:cubicBezTo>
                            <a:cubicBezTo>
                              <a:pt x="157" y="441"/>
                              <a:pt x="150" y="444"/>
                              <a:pt x="144" y="449"/>
                            </a:cubicBezTo>
                            <a:cubicBezTo>
                              <a:pt x="139" y="453"/>
                              <a:pt x="138" y="458"/>
                              <a:pt x="131" y="460"/>
                            </a:cubicBezTo>
                            <a:cubicBezTo>
                              <a:pt x="122" y="462"/>
                              <a:pt x="113" y="460"/>
                              <a:pt x="104" y="462"/>
                            </a:cubicBezTo>
                            <a:cubicBezTo>
                              <a:pt x="96" y="464"/>
                              <a:pt x="92" y="471"/>
                              <a:pt x="87" y="476"/>
                            </a:cubicBezTo>
                            <a:cubicBezTo>
                              <a:pt x="85" y="479"/>
                              <a:pt x="82" y="483"/>
                              <a:pt x="79" y="485"/>
                            </a:cubicBezTo>
                            <a:cubicBezTo>
                              <a:pt x="76" y="486"/>
                              <a:pt x="72" y="486"/>
                              <a:pt x="69" y="487"/>
                            </a:cubicBezTo>
                            <a:cubicBezTo>
                              <a:pt x="66" y="487"/>
                              <a:pt x="62" y="488"/>
                              <a:pt x="59" y="486"/>
                            </a:cubicBezTo>
                            <a:cubicBezTo>
                              <a:pt x="56" y="485"/>
                              <a:pt x="57" y="483"/>
                              <a:pt x="56" y="480"/>
                            </a:cubicBezTo>
                            <a:cubicBezTo>
                              <a:pt x="56" y="478"/>
                              <a:pt x="56" y="476"/>
                              <a:pt x="54" y="478"/>
                            </a:cubicBezTo>
                            <a:cubicBezTo>
                              <a:pt x="53" y="478"/>
                              <a:pt x="52" y="481"/>
                              <a:pt x="51" y="482"/>
                            </a:cubicBezTo>
                            <a:cubicBezTo>
                              <a:pt x="49" y="484"/>
                              <a:pt x="48" y="485"/>
                              <a:pt x="45" y="485"/>
                            </a:cubicBezTo>
                            <a:cubicBezTo>
                              <a:pt x="43" y="485"/>
                              <a:pt x="42" y="483"/>
                              <a:pt x="39" y="482"/>
                            </a:cubicBezTo>
                            <a:cubicBezTo>
                              <a:pt x="35" y="482"/>
                              <a:pt x="37" y="484"/>
                              <a:pt x="36" y="486"/>
                            </a:cubicBezTo>
                            <a:cubicBezTo>
                              <a:pt x="34" y="491"/>
                              <a:pt x="23" y="492"/>
                              <a:pt x="19" y="493"/>
                            </a:cubicBezTo>
                            <a:cubicBezTo>
                              <a:pt x="11" y="496"/>
                              <a:pt x="14" y="503"/>
                              <a:pt x="11" y="510"/>
                            </a:cubicBezTo>
                            <a:cubicBezTo>
                              <a:pt x="9" y="514"/>
                              <a:pt x="6" y="515"/>
                              <a:pt x="3" y="517"/>
                            </a:cubicBezTo>
                            <a:cubicBezTo>
                              <a:pt x="0" y="520"/>
                              <a:pt x="2" y="523"/>
                              <a:pt x="4" y="526"/>
                            </a:cubicBezTo>
                            <a:cubicBezTo>
                              <a:pt x="6" y="529"/>
                              <a:pt x="8" y="531"/>
                              <a:pt x="6" y="535"/>
                            </a:cubicBezTo>
                            <a:cubicBezTo>
                              <a:pt x="4" y="537"/>
                              <a:pt x="1" y="540"/>
                              <a:pt x="5" y="542"/>
                            </a:cubicBezTo>
                            <a:cubicBezTo>
                              <a:pt x="7" y="543"/>
                              <a:pt x="11" y="542"/>
                              <a:pt x="13" y="542"/>
                            </a:cubicBezTo>
                            <a:cubicBezTo>
                              <a:pt x="17" y="541"/>
                              <a:pt x="20" y="541"/>
                              <a:pt x="24" y="543"/>
                            </a:cubicBezTo>
                            <a:cubicBezTo>
                              <a:pt x="32" y="546"/>
                              <a:pt x="36" y="551"/>
                              <a:pt x="38" y="560"/>
                            </a:cubicBezTo>
                            <a:cubicBezTo>
                              <a:pt x="39" y="563"/>
                              <a:pt x="39" y="567"/>
                              <a:pt x="39" y="571"/>
                            </a:cubicBezTo>
                            <a:cubicBezTo>
                              <a:pt x="40" y="576"/>
                              <a:pt x="41" y="578"/>
                              <a:pt x="43" y="582"/>
                            </a:cubicBezTo>
                            <a:cubicBezTo>
                              <a:pt x="47" y="588"/>
                              <a:pt x="43" y="591"/>
                              <a:pt x="37" y="592"/>
                            </a:cubicBezTo>
                            <a:cubicBezTo>
                              <a:pt x="34" y="592"/>
                              <a:pt x="32" y="592"/>
                              <a:pt x="29" y="593"/>
                            </a:cubicBezTo>
                            <a:cubicBezTo>
                              <a:pt x="29" y="594"/>
                              <a:pt x="26" y="594"/>
                              <a:pt x="26" y="595"/>
                            </a:cubicBezTo>
                            <a:cubicBezTo>
                              <a:pt x="25" y="596"/>
                              <a:pt x="27" y="599"/>
                              <a:pt x="27" y="599"/>
                            </a:cubicBezTo>
                            <a:cubicBezTo>
                              <a:pt x="29" y="600"/>
                              <a:pt x="37" y="599"/>
                              <a:pt x="39" y="599"/>
                            </a:cubicBezTo>
                            <a:cubicBezTo>
                              <a:pt x="43" y="599"/>
                              <a:pt x="46" y="599"/>
                              <a:pt x="49" y="601"/>
                            </a:cubicBezTo>
                            <a:cubicBezTo>
                              <a:pt x="55" y="604"/>
                              <a:pt x="63" y="608"/>
                              <a:pt x="68" y="614"/>
                            </a:cubicBezTo>
                            <a:cubicBezTo>
                              <a:pt x="70" y="618"/>
                              <a:pt x="69" y="623"/>
                              <a:pt x="69" y="627"/>
                            </a:cubicBezTo>
                            <a:cubicBezTo>
                              <a:pt x="69" y="630"/>
                              <a:pt x="70" y="631"/>
                              <a:pt x="71" y="633"/>
                            </a:cubicBezTo>
                            <a:cubicBezTo>
                              <a:pt x="74" y="637"/>
                              <a:pt x="76" y="636"/>
                              <a:pt x="80" y="635"/>
                            </a:cubicBezTo>
                            <a:cubicBezTo>
                              <a:pt x="86" y="635"/>
                              <a:pt x="87" y="641"/>
                              <a:pt x="92" y="643"/>
                            </a:cubicBezTo>
                            <a:cubicBezTo>
                              <a:pt x="101" y="648"/>
                              <a:pt x="120" y="650"/>
                              <a:pt x="129" y="643"/>
                            </a:cubicBezTo>
                            <a:cubicBezTo>
                              <a:pt x="141" y="635"/>
                              <a:pt x="160" y="627"/>
                              <a:pt x="172" y="637"/>
                            </a:cubicBezTo>
                            <a:cubicBezTo>
                              <a:pt x="176" y="639"/>
                              <a:pt x="179" y="642"/>
                              <a:pt x="182" y="644"/>
                            </a:cubicBezTo>
                            <a:cubicBezTo>
                              <a:pt x="185" y="647"/>
                              <a:pt x="187" y="647"/>
                              <a:pt x="191" y="647"/>
                            </a:cubicBezTo>
                            <a:cubicBezTo>
                              <a:pt x="198" y="647"/>
                              <a:pt x="200" y="655"/>
                              <a:pt x="197" y="661"/>
                            </a:cubicBezTo>
                            <a:cubicBezTo>
                              <a:pt x="196" y="663"/>
                              <a:pt x="194" y="665"/>
                              <a:pt x="193" y="667"/>
                            </a:cubicBezTo>
                            <a:cubicBezTo>
                              <a:pt x="190" y="670"/>
                              <a:pt x="187" y="673"/>
                              <a:pt x="185" y="677"/>
                            </a:cubicBezTo>
                            <a:cubicBezTo>
                              <a:pt x="184" y="679"/>
                              <a:pt x="182" y="683"/>
                              <a:pt x="180" y="685"/>
                            </a:cubicBezTo>
                            <a:cubicBezTo>
                              <a:pt x="176" y="687"/>
                              <a:pt x="175" y="685"/>
                              <a:pt x="174" y="690"/>
                            </a:cubicBezTo>
                            <a:cubicBezTo>
                              <a:pt x="174" y="692"/>
                              <a:pt x="175" y="694"/>
                              <a:pt x="173" y="695"/>
                            </a:cubicBezTo>
                            <a:cubicBezTo>
                              <a:pt x="170" y="698"/>
                              <a:pt x="166" y="699"/>
                              <a:pt x="162" y="699"/>
                            </a:cubicBezTo>
                            <a:cubicBezTo>
                              <a:pt x="158" y="700"/>
                              <a:pt x="157" y="699"/>
                              <a:pt x="158" y="704"/>
                            </a:cubicBezTo>
                            <a:cubicBezTo>
                              <a:pt x="159" y="705"/>
                              <a:pt x="159" y="707"/>
                              <a:pt x="159" y="708"/>
                            </a:cubicBezTo>
                            <a:cubicBezTo>
                              <a:pt x="159" y="711"/>
                              <a:pt x="156" y="713"/>
                              <a:pt x="156" y="715"/>
                            </a:cubicBezTo>
                            <a:cubicBezTo>
                              <a:pt x="155" y="722"/>
                              <a:pt x="166" y="721"/>
                              <a:pt x="169" y="725"/>
                            </a:cubicBezTo>
                            <a:cubicBezTo>
                              <a:pt x="174" y="732"/>
                              <a:pt x="173" y="742"/>
                              <a:pt x="167" y="747"/>
                            </a:cubicBezTo>
                            <a:cubicBezTo>
                              <a:pt x="164" y="749"/>
                              <a:pt x="162" y="752"/>
                              <a:pt x="159" y="753"/>
                            </a:cubicBezTo>
                            <a:cubicBezTo>
                              <a:pt x="155" y="754"/>
                              <a:pt x="153" y="751"/>
                              <a:pt x="151" y="748"/>
                            </a:cubicBezTo>
                            <a:cubicBezTo>
                              <a:pt x="144" y="742"/>
                              <a:pt x="140" y="751"/>
                              <a:pt x="144" y="757"/>
                            </a:cubicBezTo>
                            <a:cubicBezTo>
                              <a:pt x="146" y="760"/>
                              <a:pt x="149" y="762"/>
                              <a:pt x="150" y="766"/>
                            </a:cubicBezTo>
                            <a:cubicBezTo>
                              <a:pt x="151" y="770"/>
                              <a:pt x="149" y="774"/>
                              <a:pt x="150" y="778"/>
                            </a:cubicBezTo>
                            <a:cubicBezTo>
                              <a:pt x="150" y="780"/>
                              <a:pt x="150" y="783"/>
                              <a:pt x="151" y="784"/>
                            </a:cubicBezTo>
                            <a:cubicBezTo>
                              <a:pt x="153" y="785"/>
                              <a:pt x="156" y="781"/>
                              <a:pt x="159" y="782"/>
                            </a:cubicBezTo>
                            <a:cubicBezTo>
                              <a:pt x="162" y="783"/>
                              <a:pt x="163" y="787"/>
                              <a:pt x="165" y="789"/>
                            </a:cubicBezTo>
                            <a:cubicBezTo>
                              <a:pt x="168" y="792"/>
                              <a:pt x="172" y="794"/>
                              <a:pt x="176" y="795"/>
                            </a:cubicBezTo>
                            <a:cubicBezTo>
                              <a:pt x="182" y="797"/>
                              <a:pt x="193" y="798"/>
                              <a:pt x="194" y="806"/>
                            </a:cubicBezTo>
                            <a:cubicBezTo>
                              <a:pt x="194" y="810"/>
                              <a:pt x="194" y="810"/>
                              <a:pt x="198" y="812"/>
                            </a:cubicBezTo>
                            <a:cubicBezTo>
                              <a:pt x="202" y="814"/>
                              <a:pt x="205" y="816"/>
                              <a:pt x="209" y="818"/>
                            </a:cubicBezTo>
                            <a:cubicBezTo>
                              <a:pt x="211" y="819"/>
                              <a:pt x="219" y="824"/>
                              <a:pt x="221" y="822"/>
                            </a:cubicBezTo>
                            <a:cubicBezTo>
                              <a:pt x="224" y="820"/>
                              <a:pt x="223" y="816"/>
                              <a:pt x="228" y="814"/>
                            </a:cubicBezTo>
                            <a:cubicBezTo>
                              <a:pt x="231" y="813"/>
                              <a:pt x="236" y="814"/>
                              <a:pt x="239" y="815"/>
                            </a:cubicBezTo>
                            <a:cubicBezTo>
                              <a:pt x="242" y="815"/>
                              <a:pt x="245" y="816"/>
                              <a:pt x="247" y="819"/>
                            </a:cubicBezTo>
                            <a:cubicBezTo>
                              <a:pt x="249" y="821"/>
                              <a:pt x="250" y="823"/>
                              <a:pt x="252" y="824"/>
                            </a:cubicBezTo>
                            <a:cubicBezTo>
                              <a:pt x="258" y="829"/>
                              <a:pt x="264" y="833"/>
                              <a:pt x="270" y="836"/>
                            </a:cubicBezTo>
                            <a:cubicBezTo>
                              <a:pt x="273" y="838"/>
                              <a:pt x="276" y="838"/>
                              <a:pt x="279" y="839"/>
                            </a:cubicBezTo>
                            <a:cubicBezTo>
                              <a:pt x="283" y="841"/>
                              <a:pt x="285" y="844"/>
                              <a:pt x="288" y="846"/>
                            </a:cubicBezTo>
                            <a:cubicBezTo>
                              <a:pt x="290" y="849"/>
                              <a:pt x="291" y="852"/>
                              <a:pt x="296" y="852"/>
                            </a:cubicBezTo>
                            <a:cubicBezTo>
                              <a:pt x="299" y="851"/>
                              <a:pt x="302" y="850"/>
                              <a:pt x="306" y="852"/>
                            </a:cubicBezTo>
                            <a:cubicBezTo>
                              <a:pt x="310" y="854"/>
                              <a:pt x="310" y="861"/>
                              <a:pt x="313" y="864"/>
                            </a:cubicBezTo>
                            <a:cubicBezTo>
                              <a:pt x="316" y="866"/>
                              <a:pt x="320" y="868"/>
                              <a:pt x="323" y="869"/>
                            </a:cubicBezTo>
                            <a:cubicBezTo>
                              <a:pt x="326" y="871"/>
                              <a:pt x="329" y="870"/>
                              <a:pt x="333" y="871"/>
                            </a:cubicBezTo>
                            <a:cubicBezTo>
                              <a:pt x="336" y="872"/>
                              <a:pt x="336" y="874"/>
                              <a:pt x="337" y="877"/>
                            </a:cubicBezTo>
                            <a:cubicBezTo>
                              <a:pt x="338" y="880"/>
                              <a:pt x="340" y="879"/>
                              <a:pt x="343" y="880"/>
                            </a:cubicBezTo>
                            <a:cubicBezTo>
                              <a:pt x="346" y="880"/>
                              <a:pt x="350" y="879"/>
                              <a:pt x="353" y="881"/>
                            </a:cubicBezTo>
                            <a:cubicBezTo>
                              <a:pt x="355" y="883"/>
                              <a:pt x="358" y="890"/>
                              <a:pt x="360" y="890"/>
                            </a:cubicBezTo>
                            <a:cubicBezTo>
                              <a:pt x="361" y="890"/>
                              <a:pt x="362" y="889"/>
                              <a:pt x="363" y="889"/>
                            </a:cubicBezTo>
                            <a:cubicBezTo>
                              <a:pt x="365" y="888"/>
                              <a:pt x="367" y="888"/>
                              <a:pt x="369" y="888"/>
                            </a:cubicBezTo>
                            <a:cubicBezTo>
                              <a:pt x="372" y="889"/>
                              <a:pt x="373" y="891"/>
                              <a:pt x="377" y="889"/>
                            </a:cubicBezTo>
                            <a:cubicBezTo>
                              <a:pt x="384" y="886"/>
                              <a:pt x="389" y="892"/>
                              <a:pt x="396" y="893"/>
                            </a:cubicBezTo>
                            <a:cubicBezTo>
                              <a:pt x="403" y="894"/>
                              <a:pt x="415" y="897"/>
                              <a:pt x="421" y="894"/>
                            </a:cubicBezTo>
                            <a:cubicBezTo>
                              <a:pt x="428" y="891"/>
                              <a:pt x="435" y="882"/>
                              <a:pt x="442" y="889"/>
                            </a:cubicBezTo>
                            <a:cubicBezTo>
                              <a:pt x="445" y="892"/>
                              <a:pt x="445" y="895"/>
                              <a:pt x="444" y="899"/>
                            </a:cubicBezTo>
                            <a:cubicBezTo>
                              <a:pt x="444" y="902"/>
                              <a:pt x="444" y="905"/>
                              <a:pt x="445" y="909"/>
                            </a:cubicBezTo>
                            <a:cubicBezTo>
                              <a:pt x="447" y="905"/>
                              <a:pt x="450" y="902"/>
                              <a:pt x="452" y="898"/>
                            </a:cubicBezTo>
                            <a:cubicBezTo>
                              <a:pt x="456" y="893"/>
                              <a:pt x="461" y="891"/>
                              <a:pt x="465" y="888"/>
                            </a:cubicBezTo>
                            <a:cubicBezTo>
                              <a:pt x="469" y="884"/>
                              <a:pt x="472" y="883"/>
                              <a:pt x="478" y="881"/>
                            </a:cubicBezTo>
                            <a:cubicBezTo>
                              <a:pt x="484" y="880"/>
                              <a:pt x="485" y="883"/>
                              <a:pt x="490" y="886"/>
                            </a:cubicBezTo>
                            <a:cubicBezTo>
                              <a:pt x="491" y="887"/>
                              <a:pt x="494" y="888"/>
                              <a:pt x="496" y="888"/>
                            </a:cubicBezTo>
                            <a:cubicBezTo>
                              <a:pt x="499" y="888"/>
                              <a:pt x="501" y="889"/>
                              <a:pt x="504" y="890"/>
                            </a:cubicBezTo>
                            <a:cubicBezTo>
                              <a:pt x="506" y="890"/>
                              <a:pt x="508" y="889"/>
                              <a:pt x="511" y="888"/>
                            </a:cubicBezTo>
                            <a:cubicBezTo>
                              <a:pt x="514" y="888"/>
                              <a:pt x="518" y="888"/>
                              <a:pt x="521" y="889"/>
                            </a:cubicBezTo>
                            <a:cubicBezTo>
                              <a:pt x="523" y="889"/>
                              <a:pt x="525" y="890"/>
                              <a:pt x="527" y="892"/>
                            </a:cubicBezTo>
                            <a:cubicBezTo>
                              <a:pt x="528" y="893"/>
                              <a:pt x="528" y="894"/>
                              <a:pt x="529" y="895"/>
                            </a:cubicBezTo>
                            <a:cubicBezTo>
                              <a:pt x="530" y="897"/>
                              <a:pt x="530" y="896"/>
                              <a:pt x="532" y="896"/>
                            </a:cubicBezTo>
                            <a:cubicBezTo>
                              <a:pt x="536" y="897"/>
                              <a:pt x="543" y="897"/>
                              <a:pt x="547" y="896"/>
                            </a:cubicBezTo>
                            <a:cubicBezTo>
                              <a:pt x="552" y="895"/>
                              <a:pt x="553" y="891"/>
                              <a:pt x="555" y="887"/>
                            </a:cubicBezTo>
                            <a:cubicBezTo>
                              <a:pt x="558" y="882"/>
                              <a:pt x="564" y="880"/>
                              <a:pt x="567" y="876"/>
                            </a:cubicBezTo>
                            <a:cubicBezTo>
                              <a:pt x="569" y="873"/>
                              <a:pt x="570" y="870"/>
                              <a:pt x="574" y="868"/>
                            </a:cubicBezTo>
                            <a:cubicBezTo>
                              <a:pt x="580" y="866"/>
                              <a:pt x="586" y="868"/>
                              <a:pt x="591" y="864"/>
                            </a:cubicBezTo>
                            <a:cubicBezTo>
                              <a:pt x="596" y="860"/>
                              <a:pt x="600" y="856"/>
                              <a:pt x="604" y="852"/>
                            </a:cubicBezTo>
                            <a:cubicBezTo>
                              <a:pt x="609" y="848"/>
                              <a:pt x="610" y="848"/>
                              <a:pt x="616" y="851"/>
                            </a:cubicBezTo>
                            <a:cubicBezTo>
                              <a:pt x="622" y="853"/>
                              <a:pt x="628" y="853"/>
                              <a:pt x="633" y="855"/>
                            </a:cubicBezTo>
                            <a:cubicBezTo>
                              <a:pt x="635" y="856"/>
                              <a:pt x="635" y="857"/>
                              <a:pt x="638" y="856"/>
                            </a:cubicBezTo>
                            <a:cubicBezTo>
                              <a:pt x="640" y="855"/>
                              <a:pt x="643" y="852"/>
                              <a:pt x="645" y="850"/>
                            </a:cubicBezTo>
                            <a:cubicBezTo>
                              <a:pt x="650" y="846"/>
                              <a:pt x="659" y="841"/>
                              <a:pt x="663" y="849"/>
                            </a:cubicBezTo>
                            <a:cubicBezTo>
                              <a:pt x="664" y="852"/>
                              <a:pt x="662" y="854"/>
                              <a:pt x="660" y="856"/>
                            </a:cubicBezTo>
                            <a:cubicBezTo>
                              <a:pt x="658" y="857"/>
                              <a:pt x="656" y="860"/>
                              <a:pt x="658" y="861"/>
                            </a:cubicBezTo>
                            <a:cubicBezTo>
                              <a:pt x="659" y="862"/>
                              <a:pt x="664" y="859"/>
                              <a:pt x="666" y="859"/>
                            </a:cubicBezTo>
                            <a:cubicBezTo>
                              <a:pt x="669" y="859"/>
                              <a:pt x="671" y="862"/>
                              <a:pt x="672" y="865"/>
                            </a:cubicBezTo>
                            <a:cubicBezTo>
                              <a:pt x="674" y="871"/>
                              <a:pt x="665" y="872"/>
                              <a:pt x="665" y="878"/>
                            </a:cubicBezTo>
                            <a:cubicBezTo>
                              <a:pt x="665" y="878"/>
                              <a:pt x="677" y="878"/>
                              <a:pt x="678" y="877"/>
                            </a:cubicBezTo>
                            <a:cubicBezTo>
                              <a:pt x="683" y="877"/>
                              <a:pt x="686" y="879"/>
                              <a:pt x="690" y="882"/>
                            </a:cubicBezTo>
                            <a:cubicBezTo>
                              <a:pt x="692" y="880"/>
                              <a:pt x="694" y="876"/>
                              <a:pt x="697" y="875"/>
                            </a:cubicBezTo>
                            <a:cubicBezTo>
                              <a:pt x="701" y="874"/>
                              <a:pt x="704" y="877"/>
                              <a:pt x="706" y="879"/>
                            </a:cubicBezTo>
                            <a:cubicBezTo>
                              <a:pt x="709" y="881"/>
                              <a:pt x="713" y="883"/>
                              <a:pt x="715" y="886"/>
                            </a:cubicBezTo>
                            <a:cubicBezTo>
                              <a:pt x="718" y="889"/>
                              <a:pt x="715" y="894"/>
                              <a:pt x="717" y="898"/>
                            </a:cubicBezTo>
                            <a:cubicBezTo>
                              <a:pt x="720" y="903"/>
                              <a:pt x="729" y="898"/>
                              <a:pt x="732" y="905"/>
                            </a:cubicBezTo>
                            <a:cubicBezTo>
                              <a:pt x="734" y="910"/>
                              <a:pt x="732" y="917"/>
                              <a:pt x="733" y="923"/>
                            </a:cubicBezTo>
                            <a:cubicBezTo>
                              <a:pt x="734" y="928"/>
                              <a:pt x="735" y="935"/>
                              <a:pt x="733" y="940"/>
                            </a:cubicBezTo>
                            <a:cubicBezTo>
                              <a:pt x="732" y="943"/>
                              <a:pt x="730" y="945"/>
                              <a:pt x="729" y="947"/>
                            </a:cubicBezTo>
                            <a:cubicBezTo>
                              <a:pt x="728" y="951"/>
                              <a:pt x="732" y="954"/>
                              <a:pt x="732" y="958"/>
                            </a:cubicBezTo>
                            <a:cubicBezTo>
                              <a:pt x="731" y="962"/>
                              <a:pt x="727" y="965"/>
                              <a:pt x="724" y="967"/>
                            </a:cubicBezTo>
                            <a:cubicBezTo>
                              <a:pt x="723" y="968"/>
                              <a:pt x="721" y="969"/>
                              <a:pt x="720" y="970"/>
                            </a:cubicBezTo>
                            <a:cubicBezTo>
                              <a:pt x="718" y="970"/>
                              <a:pt x="717" y="969"/>
                              <a:pt x="716" y="970"/>
                            </a:cubicBezTo>
                            <a:cubicBezTo>
                              <a:pt x="715" y="971"/>
                              <a:pt x="715" y="973"/>
                              <a:pt x="715" y="974"/>
                            </a:cubicBezTo>
                            <a:cubicBezTo>
                              <a:pt x="714" y="976"/>
                              <a:pt x="712" y="977"/>
                              <a:pt x="710" y="978"/>
                            </a:cubicBezTo>
                            <a:cubicBezTo>
                              <a:pt x="707" y="980"/>
                              <a:pt x="707" y="980"/>
                              <a:pt x="707" y="984"/>
                            </a:cubicBezTo>
                            <a:cubicBezTo>
                              <a:pt x="706" y="988"/>
                              <a:pt x="706" y="990"/>
                              <a:pt x="703" y="992"/>
                            </a:cubicBezTo>
                            <a:cubicBezTo>
                              <a:pt x="701" y="995"/>
                              <a:pt x="698" y="998"/>
                              <a:pt x="700" y="1002"/>
                            </a:cubicBezTo>
                            <a:cubicBezTo>
                              <a:pt x="702" y="1004"/>
                              <a:pt x="705" y="1006"/>
                              <a:pt x="704" y="1010"/>
                            </a:cubicBezTo>
                            <a:cubicBezTo>
                              <a:pt x="703" y="1012"/>
                              <a:pt x="699" y="1015"/>
                              <a:pt x="700" y="1017"/>
                            </a:cubicBezTo>
                            <a:cubicBezTo>
                              <a:pt x="702" y="1021"/>
                              <a:pt x="713" y="1012"/>
                              <a:pt x="717" y="1011"/>
                            </a:cubicBezTo>
                            <a:cubicBezTo>
                              <a:pt x="720" y="1011"/>
                              <a:pt x="723" y="1013"/>
                              <a:pt x="727" y="1012"/>
                            </a:cubicBezTo>
                            <a:cubicBezTo>
                              <a:pt x="730" y="1011"/>
                              <a:pt x="733" y="1008"/>
                              <a:pt x="736" y="1011"/>
                            </a:cubicBezTo>
                            <a:cubicBezTo>
                              <a:pt x="739" y="1014"/>
                              <a:pt x="735" y="1017"/>
                              <a:pt x="734" y="1021"/>
                            </a:cubicBezTo>
                            <a:cubicBezTo>
                              <a:pt x="733" y="1024"/>
                              <a:pt x="736" y="1028"/>
                              <a:pt x="737" y="1032"/>
                            </a:cubicBezTo>
                            <a:cubicBezTo>
                              <a:pt x="739" y="1036"/>
                              <a:pt x="739" y="1039"/>
                              <a:pt x="743" y="1040"/>
                            </a:cubicBezTo>
                            <a:cubicBezTo>
                              <a:pt x="747" y="1042"/>
                              <a:pt x="751" y="1042"/>
                              <a:pt x="754" y="1045"/>
                            </a:cubicBezTo>
                            <a:cubicBezTo>
                              <a:pt x="757" y="1048"/>
                              <a:pt x="755" y="1051"/>
                              <a:pt x="753" y="1055"/>
                            </a:cubicBezTo>
                            <a:cubicBezTo>
                              <a:pt x="751" y="1058"/>
                              <a:pt x="750" y="1061"/>
                              <a:pt x="749" y="1065"/>
                            </a:cubicBezTo>
                            <a:cubicBezTo>
                              <a:pt x="748" y="1068"/>
                              <a:pt x="747" y="1071"/>
                              <a:pt x="751" y="1072"/>
                            </a:cubicBezTo>
                            <a:cubicBezTo>
                              <a:pt x="754" y="1073"/>
                              <a:pt x="757" y="1072"/>
                              <a:pt x="761" y="1073"/>
                            </a:cubicBezTo>
                            <a:cubicBezTo>
                              <a:pt x="764" y="1073"/>
                              <a:pt x="768" y="1074"/>
                              <a:pt x="769" y="1077"/>
                            </a:cubicBezTo>
                            <a:cubicBezTo>
                              <a:pt x="771" y="1079"/>
                              <a:pt x="770" y="1083"/>
                              <a:pt x="771" y="1086"/>
                            </a:cubicBezTo>
                            <a:cubicBezTo>
                              <a:pt x="771" y="1088"/>
                              <a:pt x="773" y="1093"/>
                              <a:pt x="775" y="1093"/>
                            </a:cubicBezTo>
                            <a:cubicBezTo>
                              <a:pt x="777" y="1094"/>
                              <a:pt x="782" y="1089"/>
                              <a:pt x="784" y="1088"/>
                            </a:cubicBezTo>
                            <a:cubicBezTo>
                              <a:pt x="792" y="1085"/>
                              <a:pt x="801" y="1081"/>
                              <a:pt x="805" y="1091"/>
                            </a:cubicBezTo>
                            <a:cubicBezTo>
                              <a:pt x="806" y="1094"/>
                              <a:pt x="806" y="1098"/>
                              <a:pt x="809" y="1101"/>
                            </a:cubicBezTo>
                            <a:cubicBezTo>
                              <a:pt x="811" y="1102"/>
                              <a:pt x="818" y="1105"/>
                              <a:pt x="819" y="1103"/>
                            </a:cubicBezTo>
                            <a:cubicBezTo>
                              <a:pt x="820" y="1101"/>
                              <a:pt x="818" y="1097"/>
                              <a:pt x="818" y="1095"/>
                            </a:cubicBezTo>
                            <a:cubicBezTo>
                              <a:pt x="818" y="1092"/>
                              <a:pt x="819" y="1088"/>
                              <a:pt x="818" y="1085"/>
                            </a:cubicBezTo>
                            <a:cubicBezTo>
                              <a:pt x="817" y="1077"/>
                              <a:pt x="808" y="1074"/>
                              <a:pt x="815" y="1066"/>
                            </a:cubicBezTo>
                            <a:cubicBezTo>
                              <a:pt x="818" y="1064"/>
                              <a:pt x="820" y="1062"/>
                              <a:pt x="824" y="1062"/>
                            </a:cubicBezTo>
                            <a:cubicBezTo>
                              <a:pt x="830" y="1063"/>
                              <a:pt x="830" y="1064"/>
                              <a:pt x="835" y="1059"/>
                            </a:cubicBezTo>
                            <a:cubicBezTo>
                              <a:pt x="837" y="1057"/>
                              <a:pt x="839" y="1054"/>
                              <a:pt x="843" y="1055"/>
                            </a:cubicBezTo>
                            <a:cubicBezTo>
                              <a:pt x="847" y="1056"/>
                              <a:pt x="850" y="1059"/>
                              <a:pt x="853" y="1060"/>
                            </a:cubicBezTo>
                            <a:cubicBezTo>
                              <a:pt x="857" y="1063"/>
                              <a:pt x="859" y="1059"/>
                              <a:pt x="862" y="1056"/>
                            </a:cubicBezTo>
                            <a:cubicBezTo>
                              <a:pt x="865" y="1053"/>
                              <a:pt x="866" y="1054"/>
                              <a:pt x="870" y="1056"/>
                            </a:cubicBezTo>
                            <a:cubicBezTo>
                              <a:pt x="872" y="1056"/>
                              <a:pt x="870" y="1056"/>
                              <a:pt x="873" y="1055"/>
                            </a:cubicBezTo>
                            <a:cubicBezTo>
                              <a:pt x="877" y="1055"/>
                              <a:pt x="880" y="1057"/>
                              <a:pt x="882" y="1058"/>
                            </a:cubicBezTo>
                            <a:cubicBezTo>
                              <a:pt x="885" y="1059"/>
                              <a:pt x="884" y="1059"/>
                              <a:pt x="887" y="1057"/>
                            </a:cubicBezTo>
                            <a:cubicBezTo>
                              <a:pt x="888" y="1056"/>
                              <a:pt x="889" y="1054"/>
                              <a:pt x="891" y="1054"/>
                            </a:cubicBezTo>
                            <a:cubicBezTo>
                              <a:pt x="894" y="1053"/>
                              <a:pt x="896" y="1054"/>
                              <a:pt x="899" y="1053"/>
                            </a:cubicBezTo>
                            <a:cubicBezTo>
                              <a:pt x="902" y="1053"/>
                              <a:pt x="904" y="1050"/>
                              <a:pt x="906" y="1048"/>
                            </a:cubicBezTo>
                            <a:cubicBezTo>
                              <a:pt x="909" y="1045"/>
                              <a:pt x="912" y="1042"/>
                              <a:pt x="915" y="1040"/>
                            </a:cubicBezTo>
                            <a:cubicBezTo>
                              <a:pt x="923" y="1033"/>
                              <a:pt x="927" y="1039"/>
                              <a:pt x="933" y="1044"/>
                            </a:cubicBezTo>
                            <a:cubicBezTo>
                              <a:pt x="940" y="1049"/>
                              <a:pt x="947" y="1048"/>
                              <a:pt x="955" y="1048"/>
                            </a:cubicBezTo>
                            <a:cubicBezTo>
                              <a:pt x="961" y="1048"/>
                              <a:pt x="969" y="1049"/>
                              <a:pt x="965" y="1057"/>
                            </a:cubicBezTo>
                            <a:cubicBezTo>
                              <a:pt x="964" y="1061"/>
                              <a:pt x="961" y="1062"/>
                              <a:pt x="963" y="1067"/>
                            </a:cubicBezTo>
                            <a:cubicBezTo>
                              <a:pt x="964" y="1069"/>
                              <a:pt x="965" y="1070"/>
                              <a:pt x="965" y="1072"/>
                            </a:cubicBezTo>
                            <a:cubicBezTo>
                              <a:pt x="965" y="1073"/>
                              <a:pt x="965" y="1075"/>
                              <a:pt x="965" y="1076"/>
                            </a:cubicBezTo>
                            <a:cubicBezTo>
                              <a:pt x="966" y="1078"/>
                              <a:pt x="971" y="1078"/>
                              <a:pt x="973" y="1079"/>
                            </a:cubicBezTo>
                            <a:cubicBezTo>
                              <a:pt x="977" y="1079"/>
                              <a:pt x="977" y="1081"/>
                              <a:pt x="979" y="1084"/>
                            </a:cubicBezTo>
                            <a:cubicBezTo>
                              <a:pt x="983" y="1089"/>
                              <a:pt x="992" y="1087"/>
                              <a:pt x="997" y="1089"/>
                            </a:cubicBezTo>
                            <a:cubicBezTo>
                              <a:pt x="1000" y="1090"/>
                              <a:pt x="1000" y="1090"/>
                              <a:pt x="1003" y="1090"/>
                            </a:cubicBezTo>
                            <a:cubicBezTo>
                              <a:pt x="1004" y="1090"/>
                              <a:pt x="1006" y="1089"/>
                              <a:pt x="1008" y="1089"/>
                            </a:cubicBezTo>
                            <a:cubicBezTo>
                              <a:pt x="1012" y="1087"/>
                              <a:pt x="1012" y="1087"/>
                              <a:pt x="1014" y="1083"/>
                            </a:cubicBezTo>
                            <a:cubicBezTo>
                              <a:pt x="1015" y="1079"/>
                              <a:pt x="1018" y="1079"/>
                              <a:pt x="1020" y="1082"/>
                            </a:cubicBezTo>
                            <a:cubicBezTo>
                              <a:pt x="1021" y="1083"/>
                              <a:pt x="1021" y="1085"/>
                              <a:pt x="1023" y="1085"/>
                            </a:cubicBezTo>
                            <a:cubicBezTo>
                              <a:pt x="1025" y="1086"/>
                              <a:pt x="1026" y="1085"/>
                              <a:pt x="1028" y="1085"/>
                            </a:cubicBezTo>
                            <a:cubicBezTo>
                              <a:pt x="1030" y="1086"/>
                              <a:pt x="1030" y="1087"/>
                              <a:pt x="1031" y="1088"/>
                            </a:cubicBezTo>
                            <a:cubicBezTo>
                              <a:pt x="1032" y="1089"/>
                              <a:pt x="1033" y="1090"/>
                              <a:pt x="1034" y="1091"/>
                            </a:cubicBezTo>
                            <a:cubicBezTo>
                              <a:pt x="1035" y="1092"/>
                              <a:pt x="1036" y="1094"/>
                              <a:pt x="1037" y="1095"/>
                            </a:cubicBezTo>
                            <a:cubicBezTo>
                              <a:pt x="1038" y="1095"/>
                              <a:pt x="1045" y="1093"/>
                              <a:pt x="1045" y="1093"/>
                            </a:cubicBezTo>
                            <a:cubicBezTo>
                              <a:pt x="1048" y="1091"/>
                              <a:pt x="1043" y="1089"/>
                              <a:pt x="1045" y="1086"/>
                            </a:cubicBezTo>
                            <a:cubicBezTo>
                              <a:pt x="1048" y="1083"/>
                              <a:pt x="1050" y="1087"/>
                              <a:pt x="1052" y="1089"/>
                            </a:cubicBezTo>
                            <a:cubicBezTo>
                              <a:pt x="1053" y="1091"/>
                              <a:pt x="1058" y="1091"/>
                              <a:pt x="1059" y="1094"/>
                            </a:cubicBezTo>
                            <a:cubicBezTo>
                              <a:pt x="1059" y="1095"/>
                              <a:pt x="1055" y="1099"/>
                              <a:pt x="1055" y="1101"/>
                            </a:cubicBezTo>
                            <a:cubicBezTo>
                              <a:pt x="1053" y="1104"/>
                              <a:pt x="1051" y="1107"/>
                              <a:pt x="1051" y="1110"/>
                            </a:cubicBezTo>
                            <a:cubicBezTo>
                              <a:pt x="1050" y="1113"/>
                              <a:pt x="1050" y="1116"/>
                              <a:pt x="1051" y="1118"/>
                            </a:cubicBezTo>
                            <a:cubicBezTo>
                              <a:pt x="1053" y="1121"/>
                              <a:pt x="1055" y="1123"/>
                              <a:pt x="1057" y="1126"/>
                            </a:cubicBezTo>
                            <a:cubicBezTo>
                              <a:pt x="1058" y="1128"/>
                              <a:pt x="1059" y="1132"/>
                              <a:pt x="1062" y="1133"/>
                            </a:cubicBezTo>
                            <a:cubicBezTo>
                              <a:pt x="1065" y="1133"/>
                              <a:pt x="1068" y="1130"/>
                              <a:pt x="1071" y="1128"/>
                            </a:cubicBezTo>
                            <a:cubicBezTo>
                              <a:pt x="1074" y="1126"/>
                              <a:pt x="1073" y="1125"/>
                              <a:pt x="1071" y="1122"/>
                            </a:cubicBezTo>
                            <a:cubicBezTo>
                              <a:pt x="1069" y="1119"/>
                              <a:pt x="1068" y="1116"/>
                              <a:pt x="1066" y="1113"/>
                            </a:cubicBezTo>
                            <a:cubicBezTo>
                              <a:pt x="1064" y="1110"/>
                              <a:pt x="1063" y="1108"/>
                              <a:pt x="1066" y="1105"/>
                            </a:cubicBezTo>
                            <a:cubicBezTo>
                              <a:pt x="1067" y="1104"/>
                              <a:pt x="1069" y="1104"/>
                              <a:pt x="1069" y="1102"/>
                            </a:cubicBezTo>
                            <a:cubicBezTo>
                              <a:pt x="1070" y="1100"/>
                              <a:pt x="1069" y="1099"/>
                              <a:pt x="1069" y="1098"/>
                            </a:cubicBezTo>
                            <a:cubicBezTo>
                              <a:pt x="1069" y="1095"/>
                              <a:pt x="1071" y="1094"/>
                              <a:pt x="1074" y="1096"/>
                            </a:cubicBezTo>
                            <a:cubicBezTo>
                              <a:pt x="1076" y="1097"/>
                              <a:pt x="1075" y="1100"/>
                              <a:pt x="1078" y="1100"/>
                            </a:cubicBezTo>
                            <a:cubicBezTo>
                              <a:pt x="1081" y="1100"/>
                              <a:pt x="1083" y="1098"/>
                              <a:pt x="1084" y="1097"/>
                            </a:cubicBezTo>
                            <a:cubicBezTo>
                              <a:pt x="1087" y="1095"/>
                              <a:pt x="1092" y="1094"/>
                              <a:pt x="1095" y="1092"/>
                            </a:cubicBezTo>
                            <a:cubicBezTo>
                              <a:pt x="1101" y="1090"/>
                              <a:pt x="1108" y="1090"/>
                              <a:pt x="1114" y="1087"/>
                            </a:cubicBezTo>
                            <a:cubicBezTo>
                              <a:pt x="1116" y="1085"/>
                              <a:pt x="1116" y="1082"/>
                              <a:pt x="1119" y="1082"/>
                            </a:cubicBezTo>
                            <a:cubicBezTo>
                              <a:pt x="1122" y="1082"/>
                              <a:pt x="1124" y="1087"/>
                              <a:pt x="1127" y="1083"/>
                            </a:cubicBezTo>
                            <a:cubicBezTo>
                              <a:pt x="1128" y="1081"/>
                              <a:pt x="1128" y="1077"/>
                              <a:pt x="1130" y="1077"/>
                            </a:cubicBezTo>
                            <a:cubicBezTo>
                              <a:pt x="1132" y="1077"/>
                              <a:pt x="1131" y="1078"/>
                              <a:pt x="1132" y="1079"/>
                            </a:cubicBezTo>
                            <a:cubicBezTo>
                              <a:pt x="1134" y="1080"/>
                              <a:pt x="1135" y="1080"/>
                              <a:pt x="1137" y="1080"/>
                            </a:cubicBezTo>
                            <a:cubicBezTo>
                              <a:pt x="1139" y="1079"/>
                              <a:pt x="1140" y="1078"/>
                              <a:pt x="1142" y="1078"/>
                            </a:cubicBezTo>
                            <a:cubicBezTo>
                              <a:pt x="1144" y="1078"/>
                              <a:pt x="1145" y="1079"/>
                              <a:pt x="1147" y="1078"/>
                            </a:cubicBezTo>
                            <a:cubicBezTo>
                              <a:pt x="1149" y="1078"/>
                              <a:pt x="1150" y="1076"/>
                              <a:pt x="1151" y="1076"/>
                            </a:cubicBezTo>
                            <a:cubicBezTo>
                              <a:pt x="1153" y="1075"/>
                              <a:pt x="1155" y="1076"/>
                              <a:pt x="1157" y="1076"/>
                            </a:cubicBezTo>
                            <a:cubicBezTo>
                              <a:pt x="1164" y="1076"/>
                              <a:pt x="1165" y="1070"/>
                              <a:pt x="1164" y="1064"/>
                            </a:cubicBezTo>
                            <a:cubicBezTo>
                              <a:pt x="1164" y="1062"/>
                              <a:pt x="1163" y="1060"/>
                              <a:pt x="1162" y="1057"/>
                            </a:cubicBezTo>
                            <a:cubicBezTo>
                              <a:pt x="1160" y="1054"/>
                              <a:pt x="1157" y="1051"/>
                              <a:pt x="1159" y="1048"/>
                            </a:cubicBezTo>
                            <a:cubicBezTo>
                              <a:pt x="1160" y="1043"/>
                              <a:pt x="1174" y="1040"/>
                              <a:pt x="1172" y="1046"/>
                            </a:cubicBezTo>
                            <a:cubicBezTo>
                              <a:pt x="1171" y="1048"/>
                              <a:pt x="1166" y="1047"/>
                              <a:pt x="1166" y="1050"/>
                            </a:cubicBezTo>
                            <a:cubicBezTo>
                              <a:pt x="1166" y="1053"/>
                              <a:pt x="1171" y="1057"/>
                              <a:pt x="1173" y="1059"/>
                            </a:cubicBezTo>
                            <a:cubicBezTo>
                              <a:pt x="1175" y="1061"/>
                              <a:pt x="1177" y="1064"/>
                              <a:pt x="1180" y="1066"/>
                            </a:cubicBezTo>
                            <a:cubicBezTo>
                              <a:pt x="1183" y="1068"/>
                              <a:pt x="1185" y="1065"/>
                              <a:pt x="1189" y="1064"/>
                            </a:cubicBezTo>
                            <a:cubicBezTo>
                              <a:pt x="1192" y="1063"/>
                              <a:pt x="1193" y="1063"/>
                              <a:pt x="1193" y="1059"/>
                            </a:cubicBezTo>
                            <a:cubicBezTo>
                              <a:pt x="1192" y="1056"/>
                              <a:pt x="1193" y="1054"/>
                              <a:pt x="1197" y="1053"/>
                            </a:cubicBezTo>
                            <a:cubicBezTo>
                              <a:pt x="1202" y="1051"/>
                              <a:pt x="1199" y="1054"/>
                              <a:pt x="1199" y="1057"/>
                            </a:cubicBezTo>
                            <a:cubicBezTo>
                              <a:pt x="1200" y="1060"/>
                              <a:pt x="1204" y="1061"/>
                              <a:pt x="1207" y="1058"/>
                            </a:cubicBezTo>
                            <a:cubicBezTo>
                              <a:pt x="1209" y="1056"/>
                              <a:pt x="1209" y="1052"/>
                              <a:pt x="1213" y="1052"/>
                            </a:cubicBezTo>
                            <a:cubicBezTo>
                              <a:pt x="1217" y="1051"/>
                              <a:pt x="1214" y="1056"/>
                              <a:pt x="1217" y="1057"/>
                            </a:cubicBezTo>
                            <a:cubicBezTo>
                              <a:pt x="1221" y="1058"/>
                              <a:pt x="1220" y="1054"/>
                              <a:pt x="1220" y="1053"/>
                            </a:cubicBezTo>
                            <a:cubicBezTo>
                              <a:pt x="1220" y="1049"/>
                              <a:pt x="1222" y="1047"/>
                              <a:pt x="1225" y="1049"/>
                            </a:cubicBezTo>
                            <a:cubicBezTo>
                              <a:pt x="1228" y="1051"/>
                              <a:pt x="1228" y="1056"/>
                              <a:pt x="1232" y="1053"/>
                            </a:cubicBezTo>
                            <a:cubicBezTo>
                              <a:pt x="1233" y="1052"/>
                              <a:pt x="1233" y="1051"/>
                              <a:pt x="1235" y="1050"/>
                            </a:cubicBezTo>
                            <a:cubicBezTo>
                              <a:pt x="1236" y="1049"/>
                              <a:pt x="1238" y="1049"/>
                              <a:pt x="1239" y="1049"/>
                            </a:cubicBezTo>
                            <a:cubicBezTo>
                              <a:pt x="1246" y="1048"/>
                              <a:pt x="1251" y="1047"/>
                              <a:pt x="1254" y="1039"/>
                            </a:cubicBezTo>
                            <a:cubicBezTo>
                              <a:pt x="1255" y="1035"/>
                              <a:pt x="1255" y="1036"/>
                              <a:pt x="1258" y="1034"/>
                            </a:cubicBezTo>
                            <a:cubicBezTo>
                              <a:pt x="1260" y="1033"/>
                              <a:pt x="1261" y="1028"/>
                              <a:pt x="1264" y="1027"/>
                            </a:cubicBezTo>
                            <a:cubicBezTo>
                              <a:pt x="1267" y="1027"/>
                              <a:pt x="1266" y="1030"/>
                              <a:pt x="1268" y="1030"/>
                            </a:cubicBezTo>
                            <a:cubicBezTo>
                              <a:pt x="1270" y="1030"/>
                              <a:pt x="1270" y="1027"/>
                              <a:pt x="1271" y="1027"/>
                            </a:cubicBezTo>
                            <a:cubicBezTo>
                              <a:pt x="1272" y="1026"/>
                              <a:pt x="1274" y="1025"/>
                              <a:pt x="1275" y="1024"/>
                            </a:cubicBezTo>
                            <a:cubicBezTo>
                              <a:pt x="1277" y="1021"/>
                              <a:pt x="1275" y="1016"/>
                              <a:pt x="1280" y="1017"/>
                            </a:cubicBezTo>
                            <a:cubicBezTo>
                              <a:pt x="1281" y="1018"/>
                              <a:pt x="1282" y="1020"/>
                              <a:pt x="1284" y="1020"/>
                            </a:cubicBezTo>
                            <a:cubicBezTo>
                              <a:pt x="1286" y="1020"/>
                              <a:pt x="1287" y="1018"/>
                              <a:pt x="1288" y="1017"/>
                            </a:cubicBezTo>
                            <a:cubicBezTo>
                              <a:pt x="1290" y="1014"/>
                              <a:pt x="1301" y="1009"/>
                              <a:pt x="1294" y="1005"/>
                            </a:cubicBezTo>
                            <a:cubicBezTo>
                              <a:pt x="1292" y="1005"/>
                              <a:pt x="1285" y="1005"/>
                              <a:pt x="1288" y="1001"/>
                            </a:cubicBezTo>
                            <a:cubicBezTo>
                              <a:pt x="1289" y="1000"/>
                              <a:pt x="1290" y="1001"/>
                              <a:pt x="1291" y="1000"/>
                            </a:cubicBezTo>
                            <a:cubicBezTo>
                              <a:pt x="1293" y="1000"/>
                              <a:pt x="1294" y="1000"/>
                              <a:pt x="1295" y="999"/>
                            </a:cubicBezTo>
                            <a:cubicBezTo>
                              <a:pt x="1296" y="998"/>
                              <a:pt x="1297" y="997"/>
                              <a:pt x="1299" y="997"/>
                            </a:cubicBezTo>
                            <a:cubicBezTo>
                              <a:pt x="1300" y="996"/>
                              <a:pt x="1301" y="998"/>
                              <a:pt x="1302" y="998"/>
                            </a:cubicBezTo>
                            <a:cubicBezTo>
                              <a:pt x="1305" y="998"/>
                              <a:pt x="1306" y="995"/>
                              <a:pt x="1310" y="996"/>
                            </a:cubicBezTo>
                            <a:cubicBezTo>
                              <a:pt x="1310" y="997"/>
                              <a:pt x="1310" y="998"/>
                              <a:pt x="1311" y="998"/>
                            </a:cubicBezTo>
                            <a:cubicBezTo>
                              <a:pt x="1313" y="999"/>
                              <a:pt x="1314" y="997"/>
                              <a:pt x="1314" y="996"/>
                            </a:cubicBezTo>
                            <a:cubicBezTo>
                              <a:pt x="1315" y="993"/>
                              <a:pt x="1314" y="991"/>
                              <a:pt x="1318" y="989"/>
                            </a:cubicBezTo>
                            <a:cubicBezTo>
                              <a:pt x="1322" y="987"/>
                              <a:pt x="1320" y="986"/>
                              <a:pt x="1322" y="982"/>
                            </a:cubicBezTo>
                            <a:cubicBezTo>
                              <a:pt x="1323" y="978"/>
                              <a:pt x="1327" y="979"/>
                              <a:pt x="1329" y="976"/>
                            </a:cubicBezTo>
                            <a:cubicBezTo>
                              <a:pt x="1330" y="975"/>
                              <a:pt x="1330" y="973"/>
                              <a:pt x="1330" y="971"/>
                            </a:cubicBezTo>
                            <a:cubicBezTo>
                              <a:pt x="1331" y="970"/>
                              <a:pt x="1332" y="970"/>
                              <a:pt x="1333" y="968"/>
                            </a:cubicBezTo>
                            <a:cubicBezTo>
                              <a:pt x="1336" y="966"/>
                              <a:pt x="1337" y="963"/>
                              <a:pt x="1339" y="960"/>
                            </a:cubicBezTo>
                            <a:cubicBezTo>
                              <a:pt x="1341" y="958"/>
                              <a:pt x="1345" y="955"/>
                              <a:pt x="1340" y="954"/>
                            </a:cubicBezTo>
                            <a:cubicBezTo>
                              <a:pt x="1338" y="954"/>
                              <a:pt x="1336" y="956"/>
                              <a:pt x="1333" y="956"/>
                            </a:cubicBezTo>
                            <a:cubicBezTo>
                              <a:pt x="1331" y="956"/>
                              <a:pt x="1325" y="951"/>
                              <a:pt x="1330" y="950"/>
                            </a:cubicBezTo>
                            <a:cubicBezTo>
                              <a:pt x="1333" y="949"/>
                              <a:pt x="1334" y="953"/>
                              <a:pt x="1337" y="952"/>
                            </a:cubicBezTo>
                            <a:cubicBezTo>
                              <a:pt x="1339" y="951"/>
                              <a:pt x="1339" y="949"/>
                              <a:pt x="1340" y="948"/>
                            </a:cubicBezTo>
                            <a:cubicBezTo>
                              <a:pt x="1341" y="947"/>
                              <a:pt x="1343" y="947"/>
                              <a:pt x="1344" y="946"/>
                            </a:cubicBezTo>
                            <a:cubicBezTo>
                              <a:pt x="1345" y="944"/>
                              <a:pt x="1344" y="944"/>
                              <a:pt x="1343" y="942"/>
                            </a:cubicBezTo>
                            <a:cubicBezTo>
                              <a:pt x="1342" y="940"/>
                              <a:pt x="1342" y="941"/>
                              <a:pt x="1343" y="939"/>
                            </a:cubicBezTo>
                            <a:cubicBezTo>
                              <a:pt x="1343" y="937"/>
                              <a:pt x="1344" y="937"/>
                              <a:pt x="1344" y="936"/>
                            </a:cubicBezTo>
                            <a:cubicBezTo>
                              <a:pt x="1343" y="935"/>
                              <a:pt x="1341" y="935"/>
                              <a:pt x="1341" y="935"/>
                            </a:cubicBezTo>
                            <a:cubicBezTo>
                              <a:pt x="1339" y="933"/>
                              <a:pt x="1338" y="930"/>
                              <a:pt x="1340" y="929"/>
                            </a:cubicBezTo>
                            <a:cubicBezTo>
                              <a:pt x="1342" y="928"/>
                              <a:pt x="1346" y="929"/>
                              <a:pt x="1348" y="930"/>
                            </a:cubicBezTo>
                            <a:cubicBezTo>
                              <a:pt x="1349" y="930"/>
                              <a:pt x="1351" y="932"/>
                              <a:pt x="1352" y="931"/>
                            </a:cubicBezTo>
                            <a:cubicBezTo>
                              <a:pt x="1353" y="930"/>
                              <a:pt x="1352" y="929"/>
                              <a:pt x="1353" y="928"/>
                            </a:cubicBezTo>
                            <a:cubicBezTo>
                              <a:pt x="1354" y="923"/>
                              <a:pt x="1364" y="922"/>
                              <a:pt x="1359" y="916"/>
                            </a:cubicBezTo>
                            <a:cubicBezTo>
                              <a:pt x="1357" y="914"/>
                              <a:pt x="1355" y="913"/>
                              <a:pt x="1359" y="912"/>
                            </a:cubicBezTo>
                            <a:cubicBezTo>
                              <a:pt x="1362" y="912"/>
                              <a:pt x="1362" y="915"/>
                              <a:pt x="1365" y="915"/>
                            </a:cubicBezTo>
                            <a:cubicBezTo>
                              <a:pt x="1368" y="915"/>
                              <a:pt x="1370" y="912"/>
                              <a:pt x="1370" y="909"/>
                            </a:cubicBezTo>
                            <a:cubicBezTo>
                              <a:pt x="1371" y="906"/>
                              <a:pt x="1371" y="903"/>
                              <a:pt x="1373" y="900"/>
                            </a:cubicBezTo>
                            <a:cubicBezTo>
                              <a:pt x="1374" y="895"/>
                              <a:pt x="1372" y="894"/>
                              <a:pt x="1370" y="890"/>
                            </a:cubicBezTo>
                            <a:cubicBezTo>
                              <a:pt x="1368" y="888"/>
                              <a:pt x="1368" y="886"/>
                              <a:pt x="1371" y="887"/>
                            </a:cubicBezTo>
                            <a:cubicBezTo>
                              <a:pt x="1374" y="888"/>
                              <a:pt x="1375" y="891"/>
                              <a:pt x="1378" y="889"/>
                            </a:cubicBezTo>
                            <a:cubicBezTo>
                              <a:pt x="1380" y="888"/>
                              <a:pt x="1382" y="884"/>
                              <a:pt x="1384" y="882"/>
                            </a:cubicBezTo>
                            <a:cubicBezTo>
                              <a:pt x="1386" y="879"/>
                              <a:pt x="1387" y="880"/>
                              <a:pt x="1390" y="883"/>
                            </a:cubicBezTo>
                            <a:cubicBezTo>
                              <a:pt x="1393" y="886"/>
                              <a:pt x="1394" y="886"/>
                              <a:pt x="1397" y="883"/>
                            </a:cubicBezTo>
                            <a:cubicBezTo>
                              <a:pt x="1400" y="881"/>
                              <a:pt x="1401" y="880"/>
                              <a:pt x="1399" y="876"/>
                            </a:cubicBezTo>
                            <a:cubicBezTo>
                              <a:pt x="1397" y="872"/>
                              <a:pt x="1394" y="873"/>
                              <a:pt x="1390" y="871"/>
                            </a:cubicBezTo>
                            <a:cubicBezTo>
                              <a:pt x="1389" y="870"/>
                              <a:pt x="1383" y="866"/>
                              <a:pt x="1386" y="864"/>
                            </a:cubicBezTo>
                            <a:cubicBezTo>
                              <a:pt x="1388" y="863"/>
                              <a:pt x="1390" y="867"/>
                              <a:pt x="1391" y="867"/>
                            </a:cubicBezTo>
                            <a:cubicBezTo>
                              <a:pt x="1394" y="869"/>
                              <a:pt x="1396" y="868"/>
                              <a:pt x="1397" y="866"/>
                            </a:cubicBezTo>
                            <a:cubicBezTo>
                              <a:pt x="1398" y="866"/>
                              <a:pt x="1397" y="864"/>
                              <a:pt x="1397" y="864"/>
                            </a:cubicBezTo>
                            <a:cubicBezTo>
                              <a:pt x="1398" y="863"/>
                              <a:pt x="1399" y="863"/>
                              <a:pt x="1399" y="862"/>
                            </a:cubicBezTo>
                            <a:cubicBezTo>
                              <a:pt x="1400" y="860"/>
                              <a:pt x="1400" y="860"/>
                              <a:pt x="1398" y="859"/>
                            </a:cubicBezTo>
                            <a:cubicBezTo>
                              <a:pt x="1396" y="857"/>
                              <a:pt x="1392" y="856"/>
                              <a:pt x="1396" y="853"/>
                            </a:cubicBezTo>
                            <a:cubicBezTo>
                              <a:pt x="1398" y="852"/>
                              <a:pt x="1399" y="852"/>
                              <a:pt x="1400" y="852"/>
                            </a:cubicBezTo>
                            <a:cubicBezTo>
                              <a:pt x="1402" y="852"/>
                              <a:pt x="1402" y="852"/>
                              <a:pt x="1404" y="851"/>
                            </a:cubicBezTo>
                            <a:cubicBezTo>
                              <a:pt x="1406" y="850"/>
                              <a:pt x="1411" y="851"/>
                              <a:pt x="1408" y="846"/>
                            </a:cubicBezTo>
                            <a:cubicBezTo>
                              <a:pt x="1406" y="843"/>
                              <a:pt x="1404" y="847"/>
                              <a:pt x="1401" y="847"/>
                            </a:cubicBezTo>
                            <a:cubicBezTo>
                              <a:pt x="1399" y="847"/>
                              <a:pt x="1394" y="846"/>
                              <a:pt x="1395" y="844"/>
                            </a:cubicBezTo>
                            <a:cubicBezTo>
                              <a:pt x="1397" y="842"/>
                              <a:pt x="1403" y="841"/>
                              <a:pt x="1404" y="839"/>
                            </a:cubicBezTo>
                            <a:cubicBezTo>
                              <a:pt x="1407" y="837"/>
                              <a:pt x="1411" y="836"/>
                              <a:pt x="1413" y="833"/>
                            </a:cubicBezTo>
                            <a:cubicBezTo>
                              <a:pt x="1416" y="829"/>
                              <a:pt x="1413" y="830"/>
                              <a:pt x="1410" y="829"/>
                            </a:cubicBezTo>
                            <a:cubicBezTo>
                              <a:pt x="1407" y="829"/>
                              <a:pt x="1404" y="828"/>
                              <a:pt x="1402" y="828"/>
                            </a:cubicBezTo>
                            <a:cubicBezTo>
                              <a:pt x="1398" y="827"/>
                              <a:pt x="1395" y="823"/>
                              <a:pt x="1392" y="821"/>
                            </a:cubicBezTo>
                            <a:cubicBezTo>
                              <a:pt x="1385" y="816"/>
                              <a:pt x="1381" y="824"/>
                              <a:pt x="1374" y="824"/>
                            </a:cubicBezTo>
                            <a:cubicBezTo>
                              <a:pt x="1370" y="824"/>
                              <a:pt x="1370" y="820"/>
                              <a:pt x="1367" y="819"/>
                            </a:cubicBezTo>
                            <a:cubicBezTo>
                              <a:pt x="1364" y="818"/>
                              <a:pt x="1361" y="822"/>
                              <a:pt x="1359" y="822"/>
                            </a:cubicBezTo>
                            <a:cubicBezTo>
                              <a:pt x="1355" y="822"/>
                              <a:pt x="1359" y="819"/>
                              <a:pt x="1360" y="818"/>
                            </a:cubicBezTo>
                            <a:cubicBezTo>
                              <a:pt x="1363" y="816"/>
                              <a:pt x="1366" y="816"/>
                              <a:pt x="1370" y="816"/>
                            </a:cubicBezTo>
                            <a:cubicBezTo>
                              <a:pt x="1377" y="818"/>
                              <a:pt x="1380" y="814"/>
                              <a:pt x="1385" y="810"/>
                            </a:cubicBezTo>
                            <a:cubicBezTo>
                              <a:pt x="1388" y="807"/>
                              <a:pt x="1390" y="805"/>
                              <a:pt x="1394" y="804"/>
                            </a:cubicBezTo>
                            <a:cubicBezTo>
                              <a:pt x="1397" y="802"/>
                              <a:pt x="1401" y="801"/>
                              <a:pt x="1403" y="799"/>
                            </a:cubicBezTo>
                            <a:cubicBezTo>
                              <a:pt x="1409" y="794"/>
                              <a:pt x="1399" y="785"/>
                              <a:pt x="1395" y="782"/>
                            </a:cubicBezTo>
                            <a:cubicBezTo>
                              <a:pt x="1390" y="777"/>
                              <a:pt x="1382" y="776"/>
                              <a:pt x="1377" y="770"/>
                            </a:cubicBezTo>
                            <a:cubicBezTo>
                              <a:pt x="1374" y="768"/>
                              <a:pt x="1372" y="766"/>
                              <a:pt x="1368" y="765"/>
                            </a:cubicBezTo>
                            <a:cubicBezTo>
                              <a:pt x="1364" y="765"/>
                              <a:pt x="1362" y="766"/>
                              <a:pt x="1359" y="767"/>
                            </a:cubicBezTo>
                            <a:cubicBezTo>
                              <a:pt x="1355" y="768"/>
                              <a:pt x="1352" y="767"/>
                              <a:pt x="1349" y="765"/>
                            </a:cubicBezTo>
                            <a:cubicBezTo>
                              <a:pt x="1347" y="763"/>
                              <a:pt x="1343" y="762"/>
                              <a:pt x="1342" y="760"/>
                            </a:cubicBezTo>
                            <a:cubicBezTo>
                              <a:pt x="1340" y="759"/>
                              <a:pt x="1339" y="755"/>
                              <a:pt x="1341" y="753"/>
                            </a:cubicBezTo>
                            <a:cubicBezTo>
                              <a:pt x="1343" y="752"/>
                              <a:pt x="1347" y="755"/>
                              <a:pt x="1349" y="756"/>
                            </a:cubicBezTo>
                            <a:cubicBezTo>
                              <a:pt x="1351" y="758"/>
                              <a:pt x="1352" y="761"/>
                              <a:pt x="1354" y="762"/>
                            </a:cubicBezTo>
                            <a:cubicBezTo>
                              <a:pt x="1357" y="764"/>
                              <a:pt x="1359" y="762"/>
                              <a:pt x="1362" y="761"/>
                            </a:cubicBezTo>
                            <a:cubicBezTo>
                              <a:pt x="1365" y="761"/>
                              <a:pt x="1369" y="761"/>
                              <a:pt x="1372" y="762"/>
                            </a:cubicBezTo>
                            <a:cubicBezTo>
                              <a:pt x="1375" y="763"/>
                              <a:pt x="1376" y="765"/>
                              <a:pt x="1379" y="767"/>
                            </a:cubicBezTo>
                            <a:cubicBezTo>
                              <a:pt x="1385" y="771"/>
                              <a:pt x="1392" y="767"/>
                              <a:pt x="1398" y="769"/>
                            </a:cubicBezTo>
                            <a:cubicBezTo>
                              <a:pt x="1400" y="770"/>
                              <a:pt x="1400" y="771"/>
                              <a:pt x="1401" y="772"/>
                            </a:cubicBezTo>
                            <a:cubicBezTo>
                              <a:pt x="1406" y="775"/>
                              <a:pt x="1405" y="771"/>
                              <a:pt x="1404" y="768"/>
                            </a:cubicBezTo>
                            <a:cubicBezTo>
                              <a:pt x="1402" y="765"/>
                              <a:pt x="1401" y="761"/>
                              <a:pt x="1397" y="760"/>
                            </a:cubicBezTo>
                            <a:cubicBezTo>
                              <a:pt x="1393" y="758"/>
                              <a:pt x="1393" y="759"/>
                              <a:pt x="1391" y="755"/>
                            </a:cubicBezTo>
                            <a:cubicBezTo>
                              <a:pt x="1390" y="751"/>
                              <a:pt x="1390" y="748"/>
                              <a:pt x="1386" y="746"/>
                            </a:cubicBezTo>
                            <a:cubicBezTo>
                              <a:pt x="1384" y="745"/>
                              <a:pt x="1381" y="746"/>
                              <a:pt x="1379" y="743"/>
                            </a:cubicBezTo>
                            <a:cubicBezTo>
                              <a:pt x="1377" y="741"/>
                              <a:pt x="1377" y="737"/>
                              <a:pt x="1377" y="734"/>
                            </a:cubicBezTo>
                            <a:cubicBezTo>
                              <a:pt x="1377" y="730"/>
                              <a:pt x="1377" y="726"/>
                              <a:pt x="1375" y="722"/>
                            </a:cubicBezTo>
                            <a:cubicBezTo>
                              <a:pt x="1373" y="719"/>
                              <a:pt x="1371" y="716"/>
                              <a:pt x="1370" y="712"/>
                            </a:cubicBezTo>
                            <a:cubicBezTo>
                              <a:pt x="1368" y="709"/>
                              <a:pt x="1367" y="705"/>
                              <a:pt x="1366" y="701"/>
                            </a:cubicBezTo>
                            <a:cubicBezTo>
                              <a:pt x="1363" y="696"/>
                              <a:pt x="1361" y="690"/>
                              <a:pt x="1355" y="688"/>
                            </a:cubicBezTo>
                            <a:cubicBezTo>
                              <a:pt x="1353" y="687"/>
                              <a:pt x="1349" y="686"/>
                              <a:pt x="1347" y="685"/>
                            </a:cubicBezTo>
                            <a:cubicBezTo>
                              <a:pt x="1344" y="683"/>
                              <a:pt x="1342" y="680"/>
                              <a:pt x="1339" y="678"/>
                            </a:cubicBezTo>
                            <a:cubicBezTo>
                              <a:pt x="1337" y="677"/>
                              <a:pt x="1336" y="676"/>
                              <a:pt x="1334" y="675"/>
                            </a:cubicBezTo>
                            <a:cubicBezTo>
                              <a:pt x="1333" y="675"/>
                              <a:pt x="1331" y="676"/>
                              <a:pt x="1331" y="675"/>
                            </a:cubicBezTo>
                            <a:cubicBezTo>
                              <a:pt x="1328" y="674"/>
                              <a:pt x="1328" y="669"/>
                              <a:pt x="1329" y="667"/>
                            </a:cubicBezTo>
                            <a:cubicBezTo>
                              <a:pt x="1330" y="664"/>
                              <a:pt x="1333" y="663"/>
                              <a:pt x="1335" y="660"/>
                            </a:cubicBezTo>
                            <a:cubicBezTo>
                              <a:pt x="1338" y="657"/>
                              <a:pt x="1339" y="654"/>
                              <a:pt x="1340" y="650"/>
                            </a:cubicBezTo>
                            <a:cubicBezTo>
                              <a:pt x="1342" y="647"/>
                              <a:pt x="1344" y="646"/>
                              <a:pt x="1347" y="645"/>
                            </a:cubicBezTo>
                            <a:cubicBezTo>
                              <a:pt x="1351" y="644"/>
                              <a:pt x="1350" y="643"/>
                              <a:pt x="1352" y="640"/>
                            </a:cubicBezTo>
                            <a:cubicBezTo>
                              <a:pt x="1354" y="638"/>
                              <a:pt x="1358" y="637"/>
                              <a:pt x="1359" y="636"/>
                            </a:cubicBezTo>
                            <a:cubicBezTo>
                              <a:pt x="1361" y="633"/>
                              <a:pt x="1358" y="631"/>
                              <a:pt x="1356" y="630"/>
                            </a:cubicBezTo>
                            <a:cubicBezTo>
                              <a:pt x="1354" y="627"/>
                              <a:pt x="1354" y="625"/>
                              <a:pt x="1357" y="624"/>
                            </a:cubicBezTo>
                            <a:cubicBezTo>
                              <a:pt x="1362" y="621"/>
                              <a:pt x="1362" y="626"/>
                              <a:pt x="1363" y="628"/>
                            </a:cubicBezTo>
                            <a:cubicBezTo>
                              <a:pt x="1365" y="630"/>
                              <a:pt x="1368" y="630"/>
                              <a:pt x="1371" y="629"/>
                            </a:cubicBezTo>
                            <a:cubicBezTo>
                              <a:pt x="1375" y="626"/>
                              <a:pt x="1370" y="623"/>
                              <a:pt x="1373" y="620"/>
                            </a:cubicBezTo>
                            <a:cubicBezTo>
                              <a:pt x="1375" y="619"/>
                              <a:pt x="1379" y="620"/>
                              <a:pt x="1379" y="616"/>
                            </a:cubicBezTo>
                            <a:cubicBezTo>
                              <a:pt x="1379" y="614"/>
                              <a:pt x="1373" y="614"/>
                              <a:pt x="1376" y="611"/>
                            </a:cubicBezTo>
                            <a:cubicBezTo>
                              <a:pt x="1378" y="609"/>
                              <a:pt x="1383" y="610"/>
                              <a:pt x="1385" y="610"/>
                            </a:cubicBezTo>
                            <a:cubicBezTo>
                              <a:pt x="1389" y="609"/>
                              <a:pt x="1391" y="608"/>
                              <a:pt x="1395" y="606"/>
                            </a:cubicBezTo>
                            <a:cubicBezTo>
                              <a:pt x="1398" y="604"/>
                              <a:pt x="1401" y="603"/>
                              <a:pt x="1404" y="603"/>
                            </a:cubicBezTo>
                            <a:cubicBezTo>
                              <a:pt x="1406" y="602"/>
                              <a:pt x="1408" y="602"/>
                              <a:pt x="1410" y="601"/>
                            </a:cubicBezTo>
                            <a:cubicBezTo>
                              <a:pt x="1411" y="601"/>
                              <a:pt x="1413" y="599"/>
                              <a:pt x="1414" y="599"/>
                            </a:cubicBezTo>
                            <a:cubicBezTo>
                              <a:pt x="1417" y="599"/>
                              <a:pt x="1416" y="600"/>
                              <a:pt x="1418" y="602"/>
                            </a:cubicBezTo>
                            <a:cubicBezTo>
                              <a:pt x="1420" y="603"/>
                              <a:pt x="1425" y="603"/>
                              <a:pt x="1425" y="600"/>
                            </a:cubicBezTo>
                            <a:cubicBezTo>
                              <a:pt x="1426" y="599"/>
                              <a:pt x="1425" y="597"/>
                              <a:pt x="1425" y="596"/>
                            </a:cubicBezTo>
                            <a:cubicBezTo>
                              <a:pt x="1425" y="594"/>
                              <a:pt x="1426" y="592"/>
                              <a:pt x="1427" y="590"/>
                            </a:cubicBezTo>
                            <a:cubicBezTo>
                              <a:pt x="1429" y="585"/>
                              <a:pt x="1429" y="585"/>
                              <a:pt x="1424" y="585"/>
                            </a:cubicBezTo>
                            <a:cubicBezTo>
                              <a:pt x="1422" y="584"/>
                              <a:pt x="1420" y="584"/>
                              <a:pt x="1419" y="584"/>
                            </a:cubicBezTo>
                            <a:cubicBezTo>
                              <a:pt x="1417" y="583"/>
                              <a:pt x="1416" y="581"/>
                              <a:pt x="1415" y="581"/>
                            </a:cubicBezTo>
                            <a:cubicBezTo>
                              <a:pt x="1411" y="580"/>
                              <a:pt x="1409" y="584"/>
                              <a:pt x="1406" y="584"/>
                            </a:cubicBezTo>
                            <a:cubicBezTo>
                              <a:pt x="1398" y="586"/>
                              <a:pt x="1393" y="582"/>
                              <a:pt x="1386" y="578"/>
                            </a:cubicBezTo>
                            <a:cubicBezTo>
                              <a:pt x="1382" y="575"/>
                              <a:pt x="1375" y="571"/>
                              <a:pt x="1370" y="572"/>
                            </a:cubicBezTo>
                            <a:cubicBezTo>
                              <a:pt x="1369" y="573"/>
                              <a:pt x="1368" y="574"/>
                              <a:pt x="1367" y="574"/>
                            </a:cubicBezTo>
                            <a:cubicBezTo>
                              <a:pt x="1365" y="575"/>
                              <a:pt x="1363" y="575"/>
                              <a:pt x="1362" y="575"/>
                            </a:cubicBezTo>
                            <a:cubicBezTo>
                              <a:pt x="1358" y="577"/>
                              <a:pt x="1359" y="579"/>
                              <a:pt x="1358" y="582"/>
                            </a:cubicBezTo>
                            <a:cubicBezTo>
                              <a:pt x="1356" y="585"/>
                              <a:pt x="1354" y="584"/>
                              <a:pt x="1351" y="586"/>
                            </a:cubicBezTo>
                            <a:cubicBezTo>
                              <a:pt x="1348" y="587"/>
                              <a:pt x="1346" y="591"/>
                              <a:pt x="1343" y="593"/>
                            </a:cubicBezTo>
                            <a:cubicBezTo>
                              <a:pt x="1339" y="595"/>
                              <a:pt x="1338" y="594"/>
                              <a:pt x="1333" y="593"/>
                            </a:cubicBezTo>
                            <a:cubicBezTo>
                              <a:pt x="1330" y="591"/>
                              <a:pt x="1325" y="591"/>
                              <a:pt x="1323" y="587"/>
                            </a:cubicBezTo>
                            <a:cubicBezTo>
                              <a:pt x="1320" y="583"/>
                              <a:pt x="1325" y="576"/>
                              <a:pt x="1325" y="571"/>
                            </a:cubicBezTo>
                            <a:cubicBezTo>
                              <a:pt x="1325" y="567"/>
                              <a:pt x="1321" y="560"/>
                              <a:pt x="1316" y="560"/>
                            </a:cubicBezTo>
                            <a:cubicBezTo>
                              <a:pt x="1313" y="560"/>
                              <a:pt x="1312" y="565"/>
                              <a:pt x="1309" y="565"/>
                            </a:cubicBezTo>
                            <a:cubicBezTo>
                              <a:pt x="1306" y="566"/>
                              <a:pt x="1307" y="562"/>
                              <a:pt x="1305" y="560"/>
                            </a:cubicBezTo>
                            <a:cubicBezTo>
                              <a:pt x="1303" y="559"/>
                              <a:pt x="1297" y="560"/>
                              <a:pt x="1294" y="559"/>
                            </a:cubicBezTo>
                            <a:cubicBezTo>
                              <a:pt x="1291" y="558"/>
                              <a:pt x="1289" y="557"/>
                              <a:pt x="1287" y="554"/>
                            </a:cubicBezTo>
                            <a:cubicBezTo>
                              <a:pt x="1283" y="550"/>
                              <a:pt x="1280" y="545"/>
                              <a:pt x="1282" y="539"/>
                            </a:cubicBezTo>
                            <a:cubicBezTo>
                              <a:pt x="1284" y="533"/>
                              <a:pt x="1286" y="525"/>
                              <a:pt x="1294" y="525"/>
                            </a:cubicBezTo>
                            <a:cubicBezTo>
                              <a:pt x="1297" y="525"/>
                              <a:pt x="1298" y="527"/>
                              <a:pt x="1301" y="528"/>
                            </a:cubicBezTo>
                            <a:cubicBezTo>
                              <a:pt x="1304" y="530"/>
                              <a:pt x="1307" y="528"/>
                              <a:pt x="1310" y="528"/>
                            </a:cubicBezTo>
                            <a:cubicBezTo>
                              <a:pt x="1314" y="527"/>
                              <a:pt x="1317" y="528"/>
                              <a:pt x="1320" y="526"/>
                            </a:cubicBezTo>
                            <a:cubicBezTo>
                              <a:pt x="1322" y="524"/>
                              <a:pt x="1324" y="522"/>
                              <a:pt x="1327" y="520"/>
                            </a:cubicBezTo>
                            <a:cubicBezTo>
                              <a:pt x="1329" y="518"/>
                              <a:pt x="1332" y="517"/>
                              <a:pt x="1333" y="514"/>
                            </a:cubicBezTo>
                            <a:cubicBezTo>
                              <a:pt x="1334" y="511"/>
                              <a:pt x="1334" y="508"/>
                              <a:pt x="1336" y="506"/>
                            </a:cubicBezTo>
                            <a:cubicBezTo>
                              <a:pt x="1340" y="499"/>
                              <a:pt x="1350" y="497"/>
                              <a:pt x="1356" y="494"/>
                            </a:cubicBezTo>
                            <a:cubicBezTo>
                              <a:pt x="1363" y="490"/>
                              <a:pt x="1368" y="486"/>
                              <a:pt x="1373" y="480"/>
                            </a:cubicBezTo>
                            <a:cubicBezTo>
                              <a:pt x="1377" y="475"/>
                              <a:pt x="1380" y="469"/>
                              <a:pt x="1386" y="468"/>
                            </a:cubicBezTo>
                            <a:cubicBezTo>
                              <a:pt x="1389" y="467"/>
                              <a:pt x="1392" y="468"/>
                              <a:pt x="1395" y="468"/>
                            </a:cubicBezTo>
                            <a:cubicBezTo>
                              <a:pt x="1399" y="468"/>
                              <a:pt x="1400" y="467"/>
                              <a:pt x="1403" y="465"/>
                            </a:cubicBezTo>
                            <a:cubicBezTo>
                              <a:pt x="1406" y="463"/>
                              <a:pt x="1406" y="463"/>
                              <a:pt x="1406" y="466"/>
                            </a:cubicBezTo>
                            <a:cubicBezTo>
                              <a:pt x="1405" y="471"/>
                              <a:pt x="1406" y="470"/>
                              <a:pt x="1410" y="471"/>
                            </a:cubicBezTo>
                            <a:cubicBezTo>
                              <a:pt x="1413" y="472"/>
                              <a:pt x="1414" y="475"/>
                              <a:pt x="1416" y="478"/>
                            </a:cubicBezTo>
                            <a:cubicBezTo>
                              <a:pt x="1419" y="481"/>
                              <a:pt x="1419" y="482"/>
                              <a:pt x="1416" y="485"/>
                            </a:cubicBezTo>
                            <a:cubicBezTo>
                              <a:pt x="1413" y="488"/>
                              <a:pt x="1411" y="490"/>
                              <a:pt x="1409" y="493"/>
                            </a:cubicBezTo>
                            <a:cubicBezTo>
                              <a:pt x="1407" y="495"/>
                              <a:pt x="1406" y="499"/>
                              <a:pt x="1404" y="501"/>
                            </a:cubicBezTo>
                            <a:cubicBezTo>
                              <a:pt x="1402" y="503"/>
                              <a:pt x="1398" y="502"/>
                              <a:pt x="1396" y="503"/>
                            </a:cubicBezTo>
                            <a:cubicBezTo>
                              <a:pt x="1394" y="505"/>
                              <a:pt x="1395" y="509"/>
                              <a:pt x="1392" y="512"/>
                            </a:cubicBezTo>
                            <a:cubicBezTo>
                              <a:pt x="1390" y="514"/>
                              <a:pt x="1389" y="513"/>
                              <a:pt x="1392" y="516"/>
                            </a:cubicBezTo>
                            <a:cubicBezTo>
                              <a:pt x="1394" y="518"/>
                              <a:pt x="1396" y="519"/>
                              <a:pt x="1399" y="519"/>
                            </a:cubicBezTo>
                            <a:cubicBezTo>
                              <a:pt x="1400" y="519"/>
                              <a:pt x="1407" y="516"/>
                              <a:pt x="1408" y="517"/>
                            </a:cubicBezTo>
                            <a:cubicBezTo>
                              <a:pt x="1410" y="520"/>
                              <a:pt x="1404" y="522"/>
                              <a:pt x="1403" y="523"/>
                            </a:cubicBezTo>
                            <a:cubicBezTo>
                              <a:pt x="1402" y="525"/>
                              <a:pt x="1404" y="528"/>
                              <a:pt x="1403" y="530"/>
                            </a:cubicBezTo>
                            <a:cubicBezTo>
                              <a:pt x="1401" y="531"/>
                              <a:pt x="1395" y="531"/>
                              <a:pt x="1394" y="531"/>
                            </a:cubicBezTo>
                            <a:cubicBezTo>
                              <a:pt x="1391" y="532"/>
                              <a:pt x="1386" y="532"/>
                              <a:pt x="1385" y="535"/>
                            </a:cubicBezTo>
                            <a:cubicBezTo>
                              <a:pt x="1384" y="538"/>
                              <a:pt x="1388" y="540"/>
                              <a:pt x="1390" y="540"/>
                            </a:cubicBezTo>
                            <a:cubicBezTo>
                              <a:pt x="1393" y="539"/>
                              <a:pt x="1397" y="536"/>
                              <a:pt x="1399" y="534"/>
                            </a:cubicBezTo>
                            <a:cubicBezTo>
                              <a:pt x="1403" y="532"/>
                              <a:pt x="1406" y="530"/>
                              <a:pt x="1410" y="528"/>
                            </a:cubicBezTo>
                            <a:cubicBezTo>
                              <a:pt x="1420" y="521"/>
                              <a:pt x="1430" y="513"/>
                              <a:pt x="1441" y="508"/>
                            </a:cubicBezTo>
                            <a:cubicBezTo>
                              <a:pt x="1449" y="504"/>
                              <a:pt x="1456" y="505"/>
                              <a:pt x="1464" y="504"/>
                            </a:cubicBezTo>
                            <a:cubicBezTo>
                              <a:pt x="1466" y="504"/>
                              <a:pt x="1469" y="504"/>
                              <a:pt x="1470" y="504"/>
                            </a:cubicBezTo>
                            <a:cubicBezTo>
                              <a:pt x="1471" y="503"/>
                              <a:pt x="1472" y="500"/>
                              <a:pt x="1472" y="499"/>
                            </a:cubicBezTo>
                            <a:cubicBezTo>
                              <a:pt x="1475" y="496"/>
                              <a:pt x="1478" y="493"/>
                              <a:pt x="1482" y="490"/>
                            </a:cubicBezTo>
                            <a:cubicBezTo>
                              <a:pt x="1489" y="486"/>
                              <a:pt x="1496" y="482"/>
                              <a:pt x="1503" y="478"/>
                            </a:cubicBezTo>
                            <a:cubicBezTo>
                              <a:pt x="1506" y="476"/>
                              <a:pt x="1509" y="473"/>
                              <a:pt x="1512" y="471"/>
                            </a:cubicBezTo>
                            <a:cubicBezTo>
                              <a:pt x="1514" y="468"/>
                              <a:pt x="1516" y="466"/>
                              <a:pt x="1519" y="465"/>
                            </a:cubicBezTo>
                            <a:cubicBezTo>
                              <a:pt x="1522" y="464"/>
                              <a:pt x="1525" y="466"/>
                              <a:pt x="1528" y="463"/>
                            </a:cubicBezTo>
                            <a:cubicBezTo>
                              <a:pt x="1531" y="460"/>
                              <a:pt x="1534" y="455"/>
                              <a:pt x="1536" y="451"/>
                            </a:cubicBezTo>
                            <a:cubicBezTo>
                              <a:pt x="1540" y="446"/>
                              <a:pt x="1545" y="436"/>
                              <a:pt x="1552" y="435"/>
                            </a:cubicBezTo>
                            <a:cubicBezTo>
                              <a:pt x="1556" y="434"/>
                              <a:pt x="1559" y="436"/>
                              <a:pt x="1561" y="440"/>
                            </a:cubicBezTo>
                            <a:cubicBezTo>
                              <a:pt x="1564" y="443"/>
                              <a:pt x="1565" y="445"/>
                              <a:pt x="1569" y="446"/>
                            </a:cubicBezTo>
                            <a:cubicBezTo>
                              <a:pt x="1574" y="446"/>
                              <a:pt x="1587" y="450"/>
                              <a:pt x="1591" y="446"/>
                            </a:cubicBezTo>
                            <a:cubicBezTo>
                              <a:pt x="1596" y="439"/>
                              <a:pt x="1584" y="434"/>
                              <a:pt x="1586" y="427"/>
                            </a:cubicBezTo>
                            <a:cubicBezTo>
                              <a:pt x="1588" y="423"/>
                              <a:pt x="1598" y="424"/>
                              <a:pt x="1602" y="423"/>
                            </a:cubicBezTo>
                            <a:cubicBezTo>
                              <a:pt x="1606" y="423"/>
                              <a:pt x="1610" y="424"/>
                              <a:pt x="1614" y="423"/>
                            </a:cubicBezTo>
                            <a:cubicBezTo>
                              <a:pt x="1616" y="422"/>
                              <a:pt x="1617" y="420"/>
                              <a:pt x="1619" y="418"/>
                            </a:cubicBezTo>
                            <a:cubicBezTo>
                              <a:pt x="1621" y="415"/>
                              <a:pt x="1623" y="411"/>
                              <a:pt x="1626" y="409"/>
                            </a:cubicBezTo>
                            <a:cubicBezTo>
                              <a:pt x="1628" y="408"/>
                              <a:pt x="1633" y="409"/>
                              <a:pt x="1635" y="407"/>
                            </a:cubicBezTo>
                            <a:cubicBezTo>
                              <a:pt x="1639" y="404"/>
                              <a:pt x="1634" y="394"/>
                              <a:pt x="1640" y="391"/>
                            </a:cubicBezTo>
                            <a:cubicBezTo>
                              <a:pt x="1642" y="390"/>
                              <a:pt x="1646" y="392"/>
                              <a:pt x="1648" y="393"/>
                            </a:cubicBezTo>
                            <a:cubicBezTo>
                              <a:pt x="1652" y="395"/>
                              <a:pt x="1654" y="397"/>
                              <a:pt x="1655" y="401"/>
                            </a:cubicBezTo>
                            <a:cubicBezTo>
                              <a:pt x="1658" y="399"/>
                              <a:pt x="1662" y="398"/>
                              <a:pt x="1666" y="397"/>
                            </a:cubicBezTo>
                            <a:cubicBezTo>
                              <a:pt x="1670" y="396"/>
                              <a:pt x="1675" y="395"/>
                              <a:pt x="1676" y="390"/>
                            </a:cubicBezTo>
                            <a:cubicBezTo>
                              <a:pt x="1678" y="382"/>
                              <a:pt x="1678" y="375"/>
                              <a:pt x="1678" y="367"/>
                            </a:cubicBezTo>
                            <a:cubicBezTo>
                              <a:pt x="1678" y="360"/>
                              <a:pt x="1678" y="354"/>
                              <a:pt x="1677" y="348"/>
                            </a:cubicBezTo>
                            <a:cubicBezTo>
                              <a:pt x="1677" y="343"/>
                              <a:pt x="1675" y="339"/>
                              <a:pt x="1674" y="335"/>
                            </a:cubicBezTo>
                            <a:cubicBezTo>
                              <a:pt x="1673" y="332"/>
                              <a:pt x="1670" y="328"/>
                              <a:pt x="1672" y="325"/>
                            </a:cubicBezTo>
                            <a:cubicBezTo>
                              <a:pt x="1673" y="322"/>
                              <a:pt x="1679" y="322"/>
                              <a:pt x="1683" y="321"/>
                            </a:cubicBezTo>
                            <a:cubicBezTo>
                              <a:pt x="1686" y="319"/>
                              <a:pt x="1688" y="318"/>
                              <a:pt x="1690" y="315"/>
                            </a:cubicBezTo>
                            <a:cubicBezTo>
                              <a:pt x="1692" y="313"/>
                              <a:pt x="1695" y="310"/>
                              <a:pt x="1697" y="309"/>
                            </a:cubicBezTo>
                            <a:cubicBezTo>
                              <a:pt x="1701" y="308"/>
                              <a:pt x="1706" y="310"/>
                              <a:pt x="1709" y="312"/>
                            </a:cubicBezTo>
                            <a:cubicBezTo>
                              <a:pt x="1713" y="314"/>
                              <a:pt x="1731" y="321"/>
                              <a:pt x="1733" y="314"/>
                            </a:cubicBezTo>
                            <a:cubicBezTo>
                              <a:pt x="1733" y="312"/>
                              <a:pt x="1732" y="310"/>
                              <a:pt x="1733" y="308"/>
                            </a:cubicBezTo>
                            <a:cubicBezTo>
                              <a:pt x="1734" y="304"/>
                              <a:pt x="1739" y="301"/>
                              <a:pt x="1743" y="299"/>
                            </a:cubicBezTo>
                            <a:cubicBezTo>
                              <a:pt x="1746" y="297"/>
                              <a:pt x="1744" y="294"/>
                              <a:pt x="1745" y="290"/>
                            </a:cubicBezTo>
                            <a:cubicBezTo>
                              <a:pt x="1746" y="285"/>
                              <a:pt x="1751" y="284"/>
                              <a:pt x="1753" y="281"/>
                            </a:cubicBezTo>
                            <a:cubicBezTo>
                              <a:pt x="1755" y="278"/>
                              <a:pt x="1755" y="274"/>
                              <a:pt x="1755" y="270"/>
                            </a:cubicBezTo>
                            <a:cubicBezTo>
                              <a:pt x="1756" y="266"/>
                              <a:pt x="1757" y="264"/>
                              <a:pt x="1759" y="261"/>
                            </a:cubicBezTo>
                            <a:cubicBezTo>
                              <a:pt x="1765" y="253"/>
                              <a:pt x="1762" y="243"/>
                              <a:pt x="1767" y="235"/>
                            </a:cubicBezTo>
                            <a:cubicBezTo>
                              <a:pt x="1769" y="233"/>
                              <a:pt x="1771" y="231"/>
                              <a:pt x="1773" y="229"/>
                            </a:cubicBezTo>
                            <a:cubicBezTo>
                              <a:pt x="1775" y="227"/>
                              <a:pt x="1781" y="224"/>
                              <a:pt x="1781" y="221"/>
                            </a:cubicBezTo>
                            <a:cubicBezTo>
                              <a:pt x="1781" y="217"/>
                              <a:pt x="1776" y="215"/>
                              <a:pt x="1775" y="211"/>
                            </a:cubicBezTo>
                            <a:cubicBezTo>
                              <a:pt x="1775" y="208"/>
                              <a:pt x="1779" y="205"/>
                              <a:pt x="1777" y="202"/>
                            </a:cubicBezTo>
                            <a:cubicBezTo>
                              <a:pt x="1772" y="194"/>
                              <a:pt x="1759" y="202"/>
                              <a:pt x="1754" y="205"/>
                            </a:cubicBezTo>
                            <a:cubicBezTo>
                              <a:pt x="1746" y="208"/>
                              <a:pt x="1739" y="209"/>
                              <a:pt x="1731" y="211"/>
                            </a:cubicBezTo>
                            <a:cubicBezTo>
                              <a:pt x="1729" y="212"/>
                              <a:pt x="1726" y="213"/>
                              <a:pt x="1725" y="214"/>
                            </a:cubicBezTo>
                            <a:cubicBezTo>
                              <a:pt x="1721" y="217"/>
                              <a:pt x="1721" y="221"/>
                              <a:pt x="1718" y="224"/>
                            </a:cubicBezTo>
                            <a:cubicBezTo>
                              <a:pt x="1715" y="225"/>
                              <a:pt x="1711" y="225"/>
                              <a:pt x="1708" y="225"/>
                            </a:cubicBezTo>
                            <a:cubicBezTo>
                              <a:pt x="1703" y="225"/>
                              <a:pt x="1698" y="225"/>
                              <a:pt x="1693" y="225"/>
                            </a:cubicBezTo>
                            <a:cubicBezTo>
                              <a:pt x="1688" y="225"/>
                              <a:pt x="1684" y="225"/>
                              <a:pt x="1679" y="225"/>
                            </a:cubicBezTo>
                            <a:cubicBezTo>
                              <a:pt x="1677" y="225"/>
                              <a:pt x="1674" y="225"/>
                              <a:pt x="1672" y="224"/>
                            </a:cubicBezTo>
                            <a:cubicBezTo>
                              <a:pt x="1668" y="222"/>
                              <a:pt x="1670" y="217"/>
                              <a:pt x="1667" y="214"/>
                            </a:cubicBezTo>
                            <a:cubicBezTo>
                              <a:pt x="1666" y="213"/>
                              <a:pt x="1664" y="212"/>
                              <a:pt x="1662" y="210"/>
                            </a:cubicBezTo>
                            <a:cubicBezTo>
                              <a:pt x="1661" y="208"/>
                              <a:pt x="1662" y="206"/>
                              <a:pt x="1662" y="203"/>
                            </a:cubicBezTo>
                            <a:cubicBezTo>
                              <a:pt x="1663" y="200"/>
                              <a:pt x="1665" y="197"/>
                              <a:pt x="1664" y="195"/>
                            </a:cubicBezTo>
                            <a:cubicBezTo>
                              <a:pt x="1664" y="193"/>
                              <a:pt x="1662" y="192"/>
                              <a:pt x="1660" y="191"/>
                            </a:cubicBezTo>
                            <a:cubicBezTo>
                              <a:pt x="1659" y="189"/>
                              <a:pt x="1658" y="188"/>
                              <a:pt x="1658" y="185"/>
                            </a:cubicBezTo>
                            <a:cubicBezTo>
                              <a:pt x="1659" y="180"/>
                              <a:pt x="1659" y="180"/>
                              <a:pt x="1659" y="180"/>
                            </a:cubicBezTo>
                            <a:cubicBezTo>
                              <a:pt x="1659" y="180"/>
                              <a:pt x="1655" y="180"/>
                              <a:pt x="1654" y="180"/>
                            </a:cubicBezTo>
                            <a:cubicBezTo>
                              <a:pt x="1651" y="180"/>
                              <a:pt x="1649" y="180"/>
                              <a:pt x="1647" y="178"/>
                            </a:cubicBezTo>
                            <a:cubicBezTo>
                              <a:pt x="1642" y="176"/>
                              <a:pt x="1639" y="170"/>
                              <a:pt x="1635" y="166"/>
                            </a:cubicBezTo>
                            <a:cubicBezTo>
                              <a:pt x="1633" y="164"/>
                              <a:pt x="1630" y="160"/>
                              <a:pt x="1626" y="160"/>
                            </a:cubicBezTo>
                            <a:cubicBezTo>
                              <a:pt x="1623" y="160"/>
                              <a:pt x="1620" y="162"/>
                              <a:pt x="1617" y="161"/>
                            </a:cubicBezTo>
                            <a:cubicBezTo>
                              <a:pt x="1611" y="160"/>
                              <a:pt x="1607" y="155"/>
                              <a:pt x="1601" y="154"/>
                            </a:cubicBezTo>
                            <a:cubicBezTo>
                              <a:pt x="1594" y="154"/>
                              <a:pt x="1586" y="156"/>
                              <a:pt x="1580" y="153"/>
                            </a:cubicBezTo>
                            <a:cubicBezTo>
                              <a:pt x="1572" y="149"/>
                              <a:pt x="1570" y="138"/>
                              <a:pt x="1571" y="130"/>
                            </a:cubicBezTo>
                            <a:cubicBezTo>
                              <a:pt x="1572" y="122"/>
                              <a:pt x="1565" y="113"/>
                              <a:pt x="1561" y="107"/>
                            </a:cubicBezTo>
                            <a:cubicBezTo>
                              <a:pt x="1559" y="103"/>
                              <a:pt x="1556" y="100"/>
                              <a:pt x="1555" y="96"/>
                            </a:cubicBezTo>
                            <a:cubicBezTo>
                              <a:pt x="1555" y="92"/>
                              <a:pt x="1556" y="89"/>
                              <a:pt x="1551" y="87"/>
                            </a:cubicBezTo>
                            <a:cubicBezTo>
                              <a:pt x="1547" y="85"/>
                              <a:pt x="1547" y="83"/>
                              <a:pt x="1546" y="79"/>
                            </a:cubicBezTo>
                            <a:cubicBezTo>
                              <a:pt x="1544" y="73"/>
                              <a:pt x="1541" y="68"/>
                              <a:pt x="1539" y="63"/>
                            </a:cubicBezTo>
                            <a:cubicBezTo>
                              <a:pt x="1537" y="59"/>
                              <a:pt x="1539" y="55"/>
                              <a:pt x="1538" y="52"/>
                            </a:cubicBezTo>
                            <a:cubicBezTo>
                              <a:pt x="1537" y="48"/>
                              <a:pt x="1534" y="44"/>
                              <a:pt x="1531" y="42"/>
                            </a:cubicBezTo>
                            <a:cubicBezTo>
                              <a:pt x="1528" y="39"/>
                              <a:pt x="1524" y="37"/>
                              <a:pt x="1525" y="32"/>
                            </a:cubicBezTo>
                            <a:cubicBezTo>
                              <a:pt x="1525" y="31"/>
                              <a:pt x="1526" y="29"/>
                              <a:pt x="1526" y="28"/>
                            </a:cubicBezTo>
                            <a:cubicBezTo>
                              <a:pt x="1525" y="27"/>
                              <a:pt x="1523" y="26"/>
                              <a:pt x="1522" y="25"/>
                            </a:cubicBezTo>
                            <a:cubicBezTo>
                              <a:pt x="1516" y="20"/>
                              <a:pt x="1509" y="13"/>
                              <a:pt x="1501" y="13"/>
                            </a:cubicBezTo>
                            <a:cubicBezTo>
                              <a:pt x="1494" y="13"/>
                              <a:pt x="1487" y="16"/>
                              <a:pt x="1481" y="12"/>
                            </a:cubicBezTo>
                            <a:cubicBezTo>
                              <a:pt x="1473" y="7"/>
                              <a:pt x="1463" y="1"/>
                              <a:pt x="1454" y="1"/>
                            </a:cubicBezTo>
                            <a:cubicBezTo>
                              <a:pt x="1446" y="0"/>
                              <a:pt x="1437" y="2"/>
                              <a:pt x="1428" y="3"/>
                            </a:cubicBezTo>
                            <a:cubicBezTo>
                              <a:pt x="1421" y="4"/>
                              <a:pt x="1413" y="6"/>
                              <a:pt x="1406" y="8"/>
                            </a:cubicBezTo>
                            <a:cubicBezTo>
                              <a:pt x="1402" y="9"/>
                              <a:pt x="1398" y="9"/>
                              <a:pt x="1394" y="10"/>
                            </a:cubicBezTo>
                            <a:cubicBezTo>
                              <a:pt x="1391" y="10"/>
                              <a:pt x="1387" y="10"/>
                              <a:pt x="1383" y="10"/>
                            </a:cubicBezTo>
                            <a:cubicBezTo>
                              <a:pt x="1375" y="11"/>
                              <a:pt x="1368" y="19"/>
                              <a:pt x="1362" y="24"/>
                            </a:cubicBezTo>
                            <a:cubicBezTo>
                              <a:pt x="1360" y="26"/>
                              <a:pt x="1354" y="30"/>
                              <a:pt x="1356" y="33"/>
                            </a:cubicBezTo>
                            <a:cubicBezTo>
                              <a:pt x="1358" y="36"/>
                              <a:pt x="1364" y="34"/>
                              <a:pt x="1367" y="34"/>
                            </a:cubicBezTo>
                            <a:cubicBezTo>
                              <a:pt x="1377" y="34"/>
                              <a:pt x="1372" y="44"/>
                              <a:pt x="1374" y="50"/>
                            </a:cubicBezTo>
                            <a:cubicBezTo>
                              <a:pt x="1375" y="53"/>
                              <a:pt x="1376" y="54"/>
                              <a:pt x="1374" y="58"/>
                            </a:cubicBezTo>
                            <a:cubicBezTo>
                              <a:pt x="1371" y="62"/>
                              <a:pt x="1367" y="65"/>
                              <a:pt x="1363" y="69"/>
                            </a:cubicBezTo>
                            <a:cubicBezTo>
                              <a:pt x="1356" y="77"/>
                              <a:pt x="1350" y="85"/>
                              <a:pt x="1344" y="95"/>
                            </a:cubicBezTo>
                            <a:cubicBezTo>
                              <a:pt x="1342" y="99"/>
                              <a:pt x="1339" y="104"/>
                              <a:pt x="1337" y="108"/>
                            </a:cubicBezTo>
                            <a:cubicBezTo>
                              <a:pt x="1334" y="113"/>
                              <a:pt x="1335" y="118"/>
                              <a:pt x="1336" y="123"/>
                            </a:cubicBezTo>
                            <a:cubicBezTo>
                              <a:pt x="1336" y="132"/>
                              <a:pt x="1328" y="138"/>
                              <a:pt x="1320" y="140"/>
                            </a:cubicBezTo>
                            <a:cubicBezTo>
                              <a:pt x="1316" y="140"/>
                              <a:pt x="1312" y="140"/>
                              <a:pt x="1309" y="141"/>
                            </a:cubicBezTo>
                            <a:cubicBezTo>
                              <a:pt x="1304" y="143"/>
                              <a:pt x="1300" y="148"/>
                              <a:pt x="1296" y="151"/>
                            </a:cubicBezTo>
                            <a:cubicBezTo>
                              <a:pt x="1288" y="157"/>
                              <a:pt x="1279" y="152"/>
                              <a:pt x="1271" y="149"/>
                            </a:cubicBezTo>
                            <a:cubicBezTo>
                              <a:pt x="1269" y="148"/>
                              <a:pt x="1260" y="144"/>
                              <a:pt x="1258" y="145"/>
                            </a:cubicBezTo>
                            <a:cubicBezTo>
                              <a:pt x="1256" y="145"/>
                              <a:pt x="1253" y="153"/>
                              <a:pt x="1252" y="155"/>
                            </a:cubicBezTo>
                            <a:cubicBezTo>
                              <a:pt x="1246" y="164"/>
                              <a:pt x="1241" y="174"/>
                              <a:pt x="1236" y="184"/>
                            </a:cubicBezTo>
                            <a:cubicBezTo>
                              <a:pt x="1235" y="186"/>
                              <a:pt x="1234" y="188"/>
                              <a:pt x="1233" y="191"/>
                            </a:cubicBezTo>
                            <a:cubicBezTo>
                              <a:pt x="1232" y="194"/>
                              <a:pt x="1233" y="198"/>
                              <a:pt x="1232" y="201"/>
                            </a:cubicBezTo>
                            <a:cubicBezTo>
                              <a:pt x="1231" y="204"/>
                              <a:pt x="1228" y="206"/>
                              <a:pt x="1227" y="208"/>
                            </a:cubicBezTo>
                            <a:cubicBezTo>
                              <a:pt x="1225" y="211"/>
                              <a:pt x="1227" y="216"/>
                              <a:pt x="1230" y="219"/>
                            </a:cubicBezTo>
                            <a:cubicBezTo>
                              <a:pt x="1234" y="223"/>
                              <a:pt x="1239" y="219"/>
                              <a:pt x="1243" y="218"/>
                            </a:cubicBezTo>
                            <a:cubicBezTo>
                              <a:pt x="1248" y="216"/>
                              <a:pt x="1254" y="215"/>
                              <a:pt x="1259" y="216"/>
                            </a:cubicBezTo>
                            <a:cubicBezTo>
                              <a:pt x="1264" y="216"/>
                              <a:pt x="1268" y="220"/>
                              <a:pt x="1272" y="222"/>
                            </a:cubicBezTo>
                            <a:cubicBezTo>
                              <a:pt x="1276" y="224"/>
                              <a:pt x="1276" y="221"/>
                              <a:pt x="1279" y="218"/>
                            </a:cubicBezTo>
                            <a:cubicBezTo>
                              <a:pt x="1286" y="211"/>
                              <a:pt x="1299" y="210"/>
                              <a:pt x="1308" y="211"/>
                            </a:cubicBezTo>
                            <a:cubicBezTo>
                              <a:pt x="1318" y="213"/>
                              <a:pt x="1325" y="221"/>
                              <a:pt x="1332" y="228"/>
                            </a:cubicBezTo>
                            <a:cubicBezTo>
                              <a:pt x="1338" y="233"/>
                              <a:pt x="1344" y="240"/>
                              <a:pt x="1349" y="247"/>
                            </a:cubicBezTo>
                            <a:cubicBezTo>
                              <a:pt x="1354" y="254"/>
                              <a:pt x="1355" y="261"/>
                              <a:pt x="1344" y="262"/>
                            </a:cubicBezTo>
                            <a:cubicBezTo>
                              <a:pt x="1334" y="263"/>
                              <a:pt x="1324" y="262"/>
                              <a:pt x="1314" y="262"/>
                            </a:cubicBezTo>
                            <a:cubicBezTo>
                              <a:pt x="1304" y="262"/>
                              <a:pt x="1296" y="266"/>
                              <a:pt x="1288" y="269"/>
                            </a:cubicBezTo>
                            <a:cubicBezTo>
                              <a:pt x="1281" y="272"/>
                              <a:pt x="1275" y="273"/>
                              <a:pt x="1267" y="273"/>
                            </a:cubicBezTo>
                            <a:cubicBezTo>
                              <a:pt x="1264" y="273"/>
                              <a:pt x="1261" y="273"/>
                              <a:pt x="1259" y="273"/>
                            </a:cubicBezTo>
                            <a:cubicBezTo>
                              <a:pt x="1255" y="274"/>
                              <a:pt x="1251" y="278"/>
                              <a:pt x="1248" y="282"/>
                            </a:cubicBezTo>
                            <a:cubicBezTo>
                              <a:pt x="1247" y="283"/>
                              <a:pt x="1246" y="285"/>
                              <a:pt x="1245" y="287"/>
                            </a:cubicBezTo>
                            <a:cubicBezTo>
                              <a:pt x="1245" y="289"/>
                              <a:pt x="1245" y="291"/>
                              <a:pt x="1245" y="292"/>
                            </a:cubicBezTo>
                            <a:cubicBezTo>
                              <a:pt x="1244" y="296"/>
                              <a:pt x="1239" y="299"/>
                              <a:pt x="1236" y="301"/>
                            </a:cubicBezTo>
                            <a:cubicBezTo>
                              <a:pt x="1228" y="306"/>
                              <a:pt x="1220" y="306"/>
                              <a:pt x="1210" y="307"/>
                            </a:cubicBezTo>
                            <a:cubicBezTo>
                              <a:pt x="1202" y="307"/>
                              <a:pt x="1198" y="307"/>
                              <a:pt x="1192" y="311"/>
                            </a:cubicBezTo>
                            <a:cubicBezTo>
                              <a:pt x="1186" y="316"/>
                              <a:pt x="1180" y="320"/>
                              <a:pt x="1174" y="325"/>
                            </a:cubicBezTo>
                            <a:cubicBezTo>
                              <a:pt x="1169" y="330"/>
                              <a:pt x="1163" y="333"/>
                              <a:pt x="1156" y="331"/>
                            </a:cubicBezTo>
                            <a:cubicBezTo>
                              <a:pt x="1146" y="329"/>
                              <a:pt x="1138" y="322"/>
                              <a:pt x="1128" y="320"/>
                            </a:cubicBezTo>
                            <a:cubicBezTo>
                              <a:pt x="1117" y="318"/>
                              <a:pt x="1112" y="327"/>
                              <a:pt x="1107" y="335"/>
                            </a:cubicBezTo>
                            <a:cubicBezTo>
                              <a:pt x="1105" y="339"/>
                              <a:pt x="1104" y="341"/>
                              <a:pt x="1105" y="344"/>
                            </a:cubicBezTo>
                            <a:cubicBezTo>
                              <a:pt x="1108" y="349"/>
                              <a:pt x="1112" y="352"/>
                              <a:pt x="1115" y="357"/>
                            </a:cubicBezTo>
                            <a:cubicBezTo>
                              <a:pt x="1117" y="360"/>
                              <a:pt x="1119" y="363"/>
                              <a:pt x="1117" y="367"/>
                            </a:cubicBezTo>
                            <a:cubicBezTo>
                              <a:pt x="1115" y="371"/>
                              <a:pt x="1109" y="373"/>
                              <a:pt x="1105" y="375"/>
                            </a:cubicBezTo>
                            <a:cubicBezTo>
                              <a:pt x="1098" y="379"/>
                              <a:pt x="1091" y="383"/>
                              <a:pt x="1085" y="389"/>
                            </a:cubicBezTo>
                            <a:cubicBezTo>
                              <a:pt x="1078" y="394"/>
                              <a:pt x="1075" y="401"/>
                              <a:pt x="1067" y="405"/>
                            </a:cubicBezTo>
                            <a:cubicBezTo>
                              <a:pt x="1059" y="409"/>
                              <a:pt x="1050" y="413"/>
                              <a:pt x="1041" y="413"/>
                            </a:cubicBezTo>
                            <a:cubicBezTo>
                              <a:pt x="1031" y="414"/>
                              <a:pt x="1022" y="414"/>
                              <a:pt x="1012" y="415"/>
                            </a:cubicBezTo>
                            <a:cubicBezTo>
                              <a:pt x="1003" y="415"/>
                              <a:pt x="995" y="416"/>
                              <a:pt x="987" y="417"/>
                            </a:cubicBezTo>
                            <a:cubicBezTo>
                              <a:pt x="977" y="418"/>
                              <a:pt x="967" y="419"/>
                              <a:pt x="959" y="423"/>
                            </a:cubicBezTo>
                            <a:cubicBezTo>
                              <a:pt x="949" y="427"/>
                              <a:pt x="939" y="432"/>
                              <a:pt x="930" y="437"/>
                            </a:cubicBezTo>
                            <a:cubicBezTo>
                              <a:pt x="921" y="441"/>
                              <a:pt x="914" y="445"/>
                              <a:pt x="904" y="442"/>
                            </a:cubicBezTo>
                            <a:cubicBezTo>
                              <a:pt x="902" y="441"/>
                              <a:pt x="900" y="440"/>
                              <a:pt x="898" y="439"/>
                            </a:cubicBezTo>
                            <a:cubicBezTo>
                              <a:pt x="895" y="436"/>
                              <a:pt x="892" y="436"/>
                              <a:pt x="888" y="437"/>
                            </a:cubicBezTo>
                            <a:cubicBezTo>
                              <a:pt x="880" y="439"/>
                              <a:pt x="874" y="437"/>
                              <a:pt x="866" y="434"/>
                            </a:cubicBezTo>
                            <a:cubicBezTo>
                              <a:pt x="857" y="431"/>
                              <a:pt x="847" y="428"/>
                              <a:pt x="837" y="426"/>
                            </a:cubicBezTo>
                            <a:cubicBezTo>
                              <a:pt x="834" y="425"/>
                              <a:pt x="831" y="425"/>
                              <a:pt x="829" y="422"/>
                            </a:cubicBezTo>
                            <a:cubicBezTo>
                              <a:pt x="826" y="419"/>
                              <a:pt x="825" y="416"/>
                              <a:pt x="821" y="415"/>
                            </a:cubicBezTo>
                            <a:cubicBezTo>
                              <a:pt x="812" y="413"/>
                              <a:pt x="802" y="412"/>
                              <a:pt x="793" y="410"/>
                            </a:cubicBezTo>
                            <a:cubicBezTo>
                              <a:pt x="786" y="409"/>
                              <a:pt x="778" y="406"/>
                              <a:pt x="770" y="406"/>
                            </a:cubicBezTo>
                            <a:cubicBezTo>
                              <a:pt x="766" y="407"/>
                              <a:pt x="763" y="409"/>
                              <a:pt x="759" y="410"/>
                            </a:cubicBezTo>
                            <a:cubicBezTo>
                              <a:pt x="755" y="411"/>
                              <a:pt x="750" y="410"/>
                              <a:pt x="745" y="410"/>
                            </a:cubicBezTo>
                            <a:cubicBezTo>
                              <a:pt x="735" y="409"/>
                              <a:pt x="724" y="407"/>
                              <a:pt x="714" y="406"/>
                            </a:cubicBezTo>
                            <a:cubicBezTo>
                              <a:pt x="705" y="404"/>
                              <a:pt x="696" y="402"/>
                              <a:pt x="687" y="402"/>
                            </a:cubicBezTo>
                            <a:cubicBezTo>
                              <a:pt x="679" y="402"/>
                              <a:pt x="669" y="408"/>
                              <a:pt x="662" y="402"/>
                            </a:cubicBezTo>
                            <a:cubicBezTo>
                              <a:pt x="659" y="400"/>
                              <a:pt x="658" y="397"/>
                              <a:pt x="656" y="395"/>
                            </a:cubicBezTo>
                            <a:cubicBezTo>
                              <a:pt x="654" y="391"/>
                              <a:pt x="650" y="389"/>
                              <a:pt x="647" y="385"/>
                            </a:cubicBezTo>
                            <a:cubicBezTo>
                              <a:pt x="645" y="380"/>
                              <a:pt x="644" y="375"/>
                              <a:pt x="642" y="370"/>
                            </a:cubicBezTo>
                            <a:cubicBezTo>
                              <a:pt x="641" y="365"/>
                              <a:pt x="639" y="364"/>
                              <a:pt x="636" y="360"/>
                            </a:cubicBezTo>
                            <a:cubicBezTo>
                              <a:pt x="634" y="359"/>
                              <a:pt x="633" y="357"/>
                              <a:pt x="633" y="355"/>
                            </a:cubicBezTo>
                            <a:cubicBezTo>
                              <a:pt x="633" y="353"/>
                              <a:pt x="633" y="351"/>
                              <a:pt x="631" y="350"/>
                            </a:cubicBezTo>
                            <a:cubicBezTo>
                              <a:pt x="630" y="349"/>
                              <a:pt x="628" y="350"/>
                              <a:pt x="626" y="350"/>
                            </a:cubicBezTo>
                            <a:cubicBezTo>
                              <a:pt x="623" y="350"/>
                              <a:pt x="621" y="350"/>
                              <a:pt x="618" y="348"/>
                            </a:cubicBezTo>
                            <a:cubicBezTo>
                              <a:pt x="615" y="347"/>
                              <a:pt x="612" y="344"/>
                              <a:pt x="609" y="342"/>
                            </a:cubicBezTo>
                            <a:cubicBezTo>
                              <a:pt x="605" y="339"/>
                              <a:pt x="601" y="337"/>
                              <a:pt x="597" y="334"/>
                            </a:cubicBezTo>
                            <a:cubicBezTo>
                              <a:pt x="592" y="330"/>
                              <a:pt x="589" y="326"/>
                              <a:pt x="582" y="324"/>
                            </a:cubicBezTo>
                            <a:cubicBezTo>
                              <a:pt x="571" y="322"/>
                              <a:pt x="559" y="321"/>
                              <a:pt x="548" y="321"/>
                            </a:cubicBezTo>
                            <a:cubicBezTo>
                              <a:pt x="538" y="320"/>
                              <a:pt x="527" y="320"/>
                              <a:pt x="517" y="319"/>
                            </a:cubicBezTo>
                            <a:cubicBezTo>
                              <a:pt x="510" y="318"/>
                              <a:pt x="500" y="314"/>
                              <a:pt x="497" y="307"/>
                            </a:cubicBezTo>
                            <a:cubicBezTo>
                              <a:pt x="494" y="296"/>
                              <a:pt x="506" y="291"/>
                              <a:pt x="505" y="281"/>
                            </a:cubicBezTo>
                            <a:cubicBezTo>
                              <a:pt x="505" y="277"/>
                              <a:pt x="504" y="275"/>
                              <a:pt x="505" y="271"/>
                            </a:cubicBezTo>
                            <a:cubicBezTo>
                              <a:pt x="506" y="266"/>
                              <a:pt x="507" y="261"/>
                              <a:pt x="504" y="257"/>
                            </a:cubicBezTo>
                            <a:cubicBezTo>
                              <a:pt x="502" y="254"/>
                              <a:pt x="499" y="251"/>
                              <a:pt x="496" y="248"/>
                            </a:cubicBezTo>
                            <a:cubicBezTo>
                              <a:pt x="493" y="245"/>
                              <a:pt x="492" y="240"/>
                              <a:pt x="490" y="236"/>
                            </a:cubicBezTo>
                            <a:cubicBezTo>
                              <a:pt x="489" y="232"/>
                              <a:pt x="489" y="229"/>
                              <a:pt x="487" y="225"/>
                            </a:cubicBezTo>
                            <a:cubicBezTo>
                              <a:pt x="484" y="221"/>
                              <a:pt x="480" y="220"/>
                              <a:pt x="476" y="219"/>
                            </a:cubicBezTo>
                            <a:cubicBezTo>
                              <a:pt x="472" y="217"/>
                              <a:pt x="468" y="215"/>
                              <a:pt x="463" y="213"/>
                            </a:cubicBezTo>
                            <a:cubicBezTo>
                              <a:pt x="459" y="211"/>
                              <a:pt x="455" y="214"/>
                              <a:pt x="450" y="214"/>
                            </a:cubicBezTo>
                            <a:cubicBezTo>
                              <a:pt x="447" y="213"/>
                              <a:pt x="442" y="211"/>
                              <a:pt x="440" y="209"/>
                            </a:cubicBezTo>
                            <a:cubicBezTo>
                              <a:pt x="437" y="207"/>
                              <a:pt x="438" y="203"/>
                              <a:pt x="436" y="200"/>
                            </a:cubicBezTo>
                            <a:cubicBezTo>
                              <a:pt x="434" y="198"/>
                              <a:pt x="429" y="197"/>
                              <a:pt x="427" y="195"/>
                            </a:cubicBezTo>
                            <a:cubicBezTo>
                              <a:pt x="424" y="194"/>
                              <a:pt x="420" y="192"/>
                              <a:pt x="418" y="188"/>
                            </a:cubicBezTo>
                            <a:cubicBezTo>
                              <a:pt x="418" y="188"/>
                              <a:pt x="418" y="187"/>
                              <a:pt x="418" y="186"/>
                            </a:cubicBezTo>
                            <a:cubicBezTo>
                              <a:pt x="417" y="184"/>
                              <a:pt x="415" y="184"/>
                              <a:pt x="414" y="183"/>
                            </a:cubicBezTo>
                            <a:cubicBezTo>
                              <a:pt x="411" y="179"/>
                              <a:pt x="412" y="176"/>
                              <a:pt x="413" y="172"/>
                            </a:cubicBezTo>
                            <a:cubicBezTo>
                              <a:pt x="413" y="172"/>
                              <a:pt x="413" y="172"/>
                              <a:pt x="413" y="17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67" name="Group 166">
                        <a:extLst>
                          <a:ext uri="{FF2B5EF4-FFF2-40B4-BE49-F238E27FC236}">
                            <a16:creationId xmlns:a16="http://schemas.microsoft.com/office/drawing/2014/main" id="{C9B24DA0-C233-4083-94CC-6035570BA51E}"/>
                          </a:ext>
                        </a:extLst>
                      </p:cNvPr>
                      <p:cNvGrpSpPr/>
                      <p:nvPr/>
                    </p:nvGrpSpPr>
                    <p:grpSpPr>
                      <a:xfrm>
                        <a:off x="7375375" y="2793094"/>
                        <a:ext cx="3627443" cy="2374929"/>
                        <a:chOff x="7375375" y="2793094"/>
                        <a:chExt cx="3627443" cy="2374929"/>
                      </a:xfrm>
                      <a:grpFill/>
                    </p:grpSpPr>
                    <p:sp>
                      <p:nvSpPr>
                        <p:cNvPr id="168" name="Freeform 594">
                          <a:extLst>
                            <a:ext uri="{FF2B5EF4-FFF2-40B4-BE49-F238E27FC236}">
                              <a16:creationId xmlns:a16="http://schemas.microsoft.com/office/drawing/2014/main" id="{7A1C57A9-FE84-4394-A5E3-EC58E544F712}"/>
                            </a:ext>
                          </a:extLst>
                        </p:cNvPr>
                        <p:cNvSpPr>
                          <a:spLocks/>
                        </p:cNvSpPr>
                        <p:nvPr/>
                      </p:nvSpPr>
                      <p:spPr bwMode="auto">
                        <a:xfrm>
                          <a:off x="7418237" y="3199500"/>
                          <a:ext cx="0" cy="7938"/>
                        </a:xfrm>
                        <a:custGeom>
                          <a:avLst/>
                          <a:gdLst>
                            <a:gd name="T0" fmla="*/ 7 h 7"/>
                            <a:gd name="T1" fmla="*/ 5 h 7"/>
                            <a:gd name="T2" fmla="*/ 7 h 7"/>
                          </a:gdLst>
                          <a:ahLst/>
                          <a:cxnLst>
                            <a:cxn ang="0">
                              <a:pos x="0" y="T0"/>
                            </a:cxn>
                            <a:cxn ang="0">
                              <a:pos x="0" y="T1"/>
                            </a:cxn>
                            <a:cxn ang="0">
                              <a:pos x="0" y="T2"/>
                            </a:cxn>
                          </a:cxnLst>
                          <a:rect l="0" t="0" r="r" b="b"/>
                          <a:pathLst>
                            <a:path h="7">
                              <a:moveTo>
                                <a:pt x="0" y="7"/>
                              </a:moveTo>
                              <a:cubicBezTo>
                                <a:pt x="0" y="7"/>
                                <a:pt x="0" y="6"/>
                                <a:pt x="0" y="5"/>
                              </a:cubicBezTo>
                              <a:cubicBezTo>
                                <a:pt x="0" y="0"/>
                                <a:pt x="0" y="6"/>
                                <a:pt x="0"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69" name="Freeform 595">
                          <a:extLst>
                            <a:ext uri="{FF2B5EF4-FFF2-40B4-BE49-F238E27FC236}">
                              <a16:creationId xmlns:a16="http://schemas.microsoft.com/office/drawing/2014/main" id="{CE53D863-43F7-4999-8A1C-7043492B29F0}"/>
                            </a:ext>
                          </a:extLst>
                        </p:cNvPr>
                        <p:cNvSpPr>
                          <a:spLocks/>
                        </p:cNvSpPr>
                        <p:nvPr/>
                      </p:nvSpPr>
                      <p:spPr bwMode="auto">
                        <a:xfrm>
                          <a:off x="7375375" y="3032810"/>
                          <a:ext cx="444501" cy="273053"/>
                        </a:xfrm>
                        <a:custGeom>
                          <a:avLst/>
                          <a:gdLst>
                            <a:gd name="T0" fmla="*/ 43 w 413"/>
                            <a:gd name="T1" fmla="*/ 182 h 255"/>
                            <a:gd name="T2" fmla="*/ 61 w 413"/>
                            <a:gd name="T3" fmla="*/ 179 h 255"/>
                            <a:gd name="T4" fmla="*/ 108 w 413"/>
                            <a:gd name="T5" fmla="*/ 159 h 255"/>
                            <a:gd name="T6" fmla="*/ 136 w 413"/>
                            <a:gd name="T7" fmla="*/ 153 h 255"/>
                            <a:gd name="T8" fmla="*/ 157 w 413"/>
                            <a:gd name="T9" fmla="*/ 164 h 255"/>
                            <a:gd name="T10" fmla="*/ 185 w 413"/>
                            <a:gd name="T11" fmla="*/ 173 h 255"/>
                            <a:gd name="T12" fmla="*/ 212 w 413"/>
                            <a:gd name="T13" fmla="*/ 191 h 255"/>
                            <a:gd name="T14" fmla="*/ 225 w 413"/>
                            <a:gd name="T15" fmla="*/ 198 h 255"/>
                            <a:gd name="T16" fmla="*/ 251 w 413"/>
                            <a:gd name="T17" fmla="*/ 205 h 255"/>
                            <a:gd name="T18" fmla="*/ 257 w 413"/>
                            <a:gd name="T19" fmla="*/ 232 h 255"/>
                            <a:gd name="T20" fmla="*/ 266 w 413"/>
                            <a:gd name="T21" fmla="*/ 243 h 255"/>
                            <a:gd name="T22" fmla="*/ 282 w 413"/>
                            <a:gd name="T23" fmla="*/ 250 h 255"/>
                            <a:gd name="T24" fmla="*/ 292 w 413"/>
                            <a:gd name="T25" fmla="*/ 252 h 255"/>
                            <a:gd name="T26" fmla="*/ 307 w 413"/>
                            <a:gd name="T27" fmla="*/ 248 h 255"/>
                            <a:gd name="T28" fmla="*/ 311 w 413"/>
                            <a:gd name="T29" fmla="*/ 234 h 255"/>
                            <a:gd name="T30" fmla="*/ 333 w 413"/>
                            <a:gd name="T31" fmla="*/ 226 h 255"/>
                            <a:gd name="T32" fmla="*/ 355 w 413"/>
                            <a:gd name="T33" fmla="*/ 203 h 255"/>
                            <a:gd name="T34" fmla="*/ 382 w 413"/>
                            <a:gd name="T35" fmla="*/ 184 h 255"/>
                            <a:gd name="T36" fmla="*/ 398 w 413"/>
                            <a:gd name="T37" fmla="*/ 181 h 255"/>
                            <a:gd name="T38" fmla="*/ 411 w 413"/>
                            <a:gd name="T39" fmla="*/ 174 h 255"/>
                            <a:gd name="T40" fmla="*/ 390 w 413"/>
                            <a:gd name="T41" fmla="*/ 156 h 255"/>
                            <a:gd name="T42" fmla="*/ 354 w 413"/>
                            <a:gd name="T43" fmla="*/ 136 h 255"/>
                            <a:gd name="T44" fmla="*/ 320 w 413"/>
                            <a:gd name="T45" fmla="*/ 116 h 255"/>
                            <a:gd name="T46" fmla="*/ 291 w 413"/>
                            <a:gd name="T47" fmla="*/ 91 h 255"/>
                            <a:gd name="T48" fmla="*/ 283 w 413"/>
                            <a:gd name="T49" fmla="*/ 78 h 255"/>
                            <a:gd name="T50" fmla="*/ 260 w 413"/>
                            <a:gd name="T51" fmla="*/ 54 h 255"/>
                            <a:gd name="T52" fmla="*/ 242 w 413"/>
                            <a:gd name="T53" fmla="*/ 54 h 255"/>
                            <a:gd name="T54" fmla="*/ 225 w 413"/>
                            <a:gd name="T55" fmla="*/ 48 h 255"/>
                            <a:gd name="T56" fmla="*/ 224 w 413"/>
                            <a:gd name="T57" fmla="*/ 33 h 255"/>
                            <a:gd name="T58" fmla="*/ 219 w 413"/>
                            <a:gd name="T59" fmla="*/ 21 h 255"/>
                            <a:gd name="T60" fmla="*/ 205 w 413"/>
                            <a:gd name="T61" fmla="*/ 15 h 255"/>
                            <a:gd name="T62" fmla="*/ 189 w 413"/>
                            <a:gd name="T63" fmla="*/ 8 h 255"/>
                            <a:gd name="T64" fmla="*/ 176 w 413"/>
                            <a:gd name="T65" fmla="*/ 15 h 255"/>
                            <a:gd name="T66" fmla="*/ 156 w 413"/>
                            <a:gd name="T67" fmla="*/ 22 h 255"/>
                            <a:gd name="T68" fmla="*/ 135 w 413"/>
                            <a:gd name="T69" fmla="*/ 38 h 255"/>
                            <a:gd name="T70" fmla="*/ 126 w 413"/>
                            <a:gd name="T71" fmla="*/ 51 h 255"/>
                            <a:gd name="T72" fmla="*/ 81 w 413"/>
                            <a:gd name="T73" fmla="*/ 47 h 255"/>
                            <a:gd name="T74" fmla="*/ 53 w 413"/>
                            <a:gd name="T75" fmla="*/ 18 h 255"/>
                            <a:gd name="T76" fmla="*/ 19 w 413"/>
                            <a:gd name="T77" fmla="*/ 21 h 255"/>
                            <a:gd name="T78" fmla="*/ 0 w 413"/>
                            <a:gd name="T79" fmla="*/ 34 h 255"/>
                            <a:gd name="T80" fmla="*/ 7 w 413"/>
                            <a:gd name="T81" fmla="*/ 47 h 255"/>
                            <a:gd name="T82" fmla="*/ 14 w 413"/>
                            <a:gd name="T83" fmla="*/ 44 h 255"/>
                            <a:gd name="T84" fmla="*/ 13 w 413"/>
                            <a:gd name="T85" fmla="*/ 35 h 255"/>
                            <a:gd name="T86" fmla="*/ 27 w 413"/>
                            <a:gd name="T87" fmla="*/ 20 h 255"/>
                            <a:gd name="T88" fmla="*/ 45 w 413"/>
                            <a:gd name="T89" fmla="*/ 38 h 255"/>
                            <a:gd name="T90" fmla="*/ 67 w 413"/>
                            <a:gd name="T91" fmla="*/ 58 h 255"/>
                            <a:gd name="T92" fmla="*/ 54 w 413"/>
                            <a:gd name="T93" fmla="*/ 69 h 255"/>
                            <a:gd name="T94" fmla="*/ 42 w 413"/>
                            <a:gd name="T95" fmla="*/ 70 h 255"/>
                            <a:gd name="T96" fmla="*/ 31 w 413"/>
                            <a:gd name="T97" fmla="*/ 68 h 255"/>
                            <a:gd name="T98" fmla="*/ 12 w 413"/>
                            <a:gd name="T99" fmla="*/ 60 h 255"/>
                            <a:gd name="T100" fmla="*/ 10 w 413"/>
                            <a:gd name="T101" fmla="*/ 75 h 255"/>
                            <a:gd name="T102" fmla="*/ 19 w 413"/>
                            <a:gd name="T103" fmla="*/ 94 h 255"/>
                            <a:gd name="T104" fmla="*/ 30 w 413"/>
                            <a:gd name="T105" fmla="*/ 102 h 255"/>
                            <a:gd name="T106" fmla="*/ 29 w 413"/>
                            <a:gd name="T107" fmla="*/ 106 h 255"/>
                            <a:gd name="T108" fmla="*/ 20 w 413"/>
                            <a:gd name="T109" fmla="*/ 118 h 255"/>
                            <a:gd name="T110" fmla="*/ 32 w 413"/>
                            <a:gd name="T111" fmla="*/ 118 h 255"/>
                            <a:gd name="T112" fmla="*/ 41 w 413"/>
                            <a:gd name="T113" fmla="*/ 137 h 255"/>
                            <a:gd name="T114" fmla="*/ 39 w 413"/>
                            <a:gd name="T115" fmla="*/ 161 h 255"/>
                            <a:gd name="T116" fmla="*/ 42 w 413"/>
                            <a:gd name="T117" fmla="*/ 17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3" h="255">
                              <a:moveTo>
                                <a:pt x="42" y="179"/>
                              </a:moveTo>
                              <a:cubicBezTo>
                                <a:pt x="43" y="180"/>
                                <a:pt x="43" y="181"/>
                                <a:pt x="43" y="182"/>
                              </a:cubicBezTo>
                              <a:cubicBezTo>
                                <a:pt x="44" y="184"/>
                                <a:pt x="43" y="184"/>
                                <a:pt x="46" y="184"/>
                              </a:cubicBezTo>
                              <a:cubicBezTo>
                                <a:pt x="52" y="185"/>
                                <a:pt x="57" y="184"/>
                                <a:pt x="61" y="179"/>
                              </a:cubicBezTo>
                              <a:cubicBezTo>
                                <a:pt x="72" y="168"/>
                                <a:pt x="81" y="157"/>
                                <a:pt x="98" y="158"/>
                              </a:cubicBezTo>
                              <a:cubicBezTo>
                                <a:pt x="101" y="158"/>
                                <a:pt x="105" y="159"/>
                                <a:pt x="108" y="159"/>
                              </a:cubicBezTo>
                              <a:cubicBezTo>
                                <a:pt x="111" y="158"/>
                                <a:pt x="113" y="154"/>
                                <a:pt x="116" y="153"/>
                              </a:cubicBezTo>
                              <a:cubicBezTo>
                                <a:pt x="121" y="151"/>
                                <a:pt x="131" y="151"/>
                                <a:pt x="136" y="153"/>
                              </a:cubicBezTo>
                              <a:cubicBezTo>
                                <a:pt x="141" y="154"/>
                                <a:pt x="142" y="161"/>
                                <a:pt x="148" y="162"/>
                              </a:cubicBezTo>
                              <a:cubicBezTo>
                                <a:pt x="151" y="163"/>
                                <a:pt x="154" y="163"/>
                                <a:pt x="157" y="164"/>
                              </a:cubicBezTo>
                              <a:cubicBezTo>
                                <a:pt x="160" y="166"/>
                                <a:pt x="161" y="168"/>
                                <a:pt x="163" y="170"/>
                              </a:cubicBezTo>
                              <a:cubicBezTo>
                                <a:pt x="168" y="175"/>
                                <a:pt x="178" y="173"/>
                                <a:pt x="185" y="173"/>
                              </a:cubicBezTo>
                              <a:cubicBezTo>
                                <a:pt x="194" y="173"/>
                                <a:pt x="200" y="177"/>
                                <a:pt x="206" y="183"/>
                              </a:cubicBezTo>
                              <a:cubicBezTo>
                                <a:pt x="208" y="186"/>
                                <a:pt x="209" y="189"/>
                                <a:pt x="212" y="191"/>
                              </a:cubicBezTo>
                              <a:cubicBezTo>
                                <a:pt x="215" y="192"/>
                                <a:pt x="218" y="192"/>
                                <a:pt x="221" y="193"/>
                              </a:cubicBezTo>
                              <a:cubicBezTo>
                                <a:pt x="223" y="195"/>
                                <a:pt x="223" y="196"/>
                                <a:pt x="225" y="198"/>
                              </a:cubicBezTo>
                              <a:cubicBezTo>
                                <a:pt x="226" y="201"/>
                                <a:pt x="229" y="203"/>
                                <a:pt x="232" y="204"/>
                              </a:cubicBezTo>
                              <a:cubicBezTo>
                                <a:pt x="238" y="206"/>
                                <a:pt x="245" y="203"/>
                                <a:pt x="251" y="205"/>
                              </a:cubicBezTo>
                              <a:cubicBezTo>
                                <a:pt x="257" y="207"/>
                                <a:pt x="255" y="216"/>
                                <a:pt x="256" y="221"/>
                              </a:cubicBezTo>
                              <a:cubicBezTo>
                                <a:pt x="256" y="224"/>
                                <a:pt x="257" y="228"/>
                                <a:pt x="257" y="232"/>
                              </a:cubicBezTo>
                              <a:cubicBezTo>
                                <a:pt x="257" y="233"/>
                                <a:pt x="256" y="240"/>
                                <a:pt x="258" y="242"/>
                              </a:cubicBezTo>
                              <a:cubicBezTo>
                                <a:pt x="259" y="243"/>
                                <a:pt x="264" y="242"/>
                                <a:pt x="266" y="243"/>
                              </a:cubicBezTo>
                              <a:cubicBezTo>
                                <a:pt x="269" y="243"/>
                                <a:pt x="272" y="244"/>
                                <a:pt x="276" y="245"/>
                              </a:cubicBezTo>
                              <a:cubicBezTo>
                                <a:pt x="278" y="246"/>
                                <a:pt x="280" y="248"/>
                                <a:pt x="282" y="250"/>
                              </a:cubicBezTo>
                              <a:cubicBezTo>
                                <a:pt x="284" y="252"/>
                                <a:pt x="286" y="255"/>
                                <a:pt x="289" y="255"/>
                              </a:cubicBezTo>
                              <a:cubicBezTo>
                                <a:pt x="290" y="254"/>
                                <a:pt x="291" y="252"/>
                                <a:pt x="292" y="252"/>
                              </a:cubicBezTo>
                              <a:cubicBezTo>
                                <a:pt x="294" y="251"/>
                                <a:pt x="296" y="250"/>
                                <a:pt x="298" y="250"/>
                              </a:cubicBezTo>
                              <a:cubicBezTo>
                                <a:pt x="302" y="250"/>
                                <a:pt x="304" y="250"/>
                                <a:pt x="307" y="248"/>
                              </a:cubicBezTo>
                              <a:cubicBezTo>
                                <a:pt x="308" y="246"/>
                                <a:pt x="312" y="244"/>
                                <a:pt x="312" y="241"/>
                              </a:cubicBezTo>
                              <a:cubicBezTo>
                                <a:pt x="312" y="239"/>
                                <a:pt x="310" y="237"/>
                                <a:pt x="311" y="234"/>
                              </a:cubicBezTo>
                              <a:cubicBezTo>
                                <a:pt x="313" y="231"/>
                                <a:pt x="319" y="230"/>
                                <a:pt x="322" y="230"/>
                              </a:cubicBezTo>
                              <a:cubicBezTo>
                                <a:pt x="326" y="230"/>
                                <a:pt x="329" y="228"/>
                                <a:pt x="333" y="226"/>
                              </a:cubicBezTo>
                              <a:cubicBezTo>
                                <a:pt x="339" y="224"/>
                                <a:pt x="346" y="223"/>
                                <a:pt x="350" y="218"/>
                              </a:cubicBezTo>
                              <a:cubicBezTo>
                                <a:pt x="354" y="215"/>
                                <a:pt x="353" y="208"/>
                                <a:pt x="355" y="203"/>
                              </a:cubicBezTo>
                              <a:cubicBezTo>
                                <a:pt x="358" y="197"/>
                                <a:pt x="357" y="189"/>
                                <a:pt x="365" y="187"/>
                              </a:cubicBezTo>
                              <a:cubicBezTo>
                                <a:pt x="371" y="186"/>
                                <a:pt x="377" y="189"/>
                                <a:pt x="382" y="184"/>
                              </a:cubicBezTo>
                              <a:cubicBezTo>
                                <a:pt x="384" y="182"/>
                                <a:pt x="385" y="180"/>
                                <a:pt x="388" y="179"/>
                              </a:cubicBezTo>
                              <a:cubicBezTo>
                                <a:pt x="391" y="178"/>
                                <a:pt x="394" y="180"/>
                                <a:pt x="398" y="181"/>
                              </a:cubicBezTo>
                              <a:cubicBezTo>
                                <a:pt x="400" y="181"/>
                                <a:pt x="406" y="183"/>
                                <a:pt x="409" y="182"/>
                              </a:cubicBezTo>
                              <a:cubicBezTo>
                                <a:pt x="411" y="181"/>
                                <a:pt x="411" y="177"/>
                                <a:pt x="411" y="174"/>
                              </a:cubicBezTo>
                              <a:cubicBezTo>
                                <a:pt x="411" y="169"/>
                                <a:pt x="413" y="165"/>
                                <a:pt x="409" y="162"/>
                              </a:cubicBezTo>
                              <a:cubicBezTo>
                                <a:pt x="404" y="159"/>
                                <a:pt x="397" y="155"/>
                                <a:pt x="390" y="156"/>
                              </a:cubicBezTo>
                              <a:cubicBezTo>
                                <a:pt x="382" y="156"/>
                                <a:pt x="377" y="155"/>
                                <a:pt x="371" y="149"/>
                              </a:cubicBezTo>
                              <a:cubicBezTo>
                                <a:pt x="365" y="145"/>
                                <a:pt x="360" y="140"/>
                                <a:pt x="354" y="136"/>
                              </a:cubicBezTo>
                              <a:cubicBezTo>
                                <a:pt x="349" y="133"/>
                                <a:pt x="344" y="131"/>
                                <a:pt x="339" y="128"/>
                              </a:cubicBezTo>
                              <a:cubicBezTo>
                                <a:pt x="332" y="124"/>
                                <a:pt x="326" y="120"/>
                                <a:pt x="320" y="116"/>
                              </a:cubicBezTo>
                              <a:cubicBezTo>
                                <a:pt x="314" y="112"/>
                                <a:pt x="309" y="108"/>
                                <a:pt x="303" y="104"/>
                              </a:cubicBezTo>
                              <a:cubicBezTo>
                                <a:pt x="297" y="100"/>
                                <a:pt x="293" y="98"/>
                                <a:pt x="291" y="91"/>
                              </a:cubicBezTo>
                              <a:cubicBezTo>
                                <a:pt x="290" y="89"/>
                                <a:pt x="290" y="86"/>
                                <a:pt x="288" y="84"/>
                              </a:cubicBezTo>
                              <a:cubicBezTo>
                                <a:pt x="287" y="82"/>
                                <a:pt x="284" y="80"/>
                                <a:pt x="283" y="78"/>
                              </a:cubicBezTo>
                              <a:cubicBezTo>
                                <a:pt x="277" y="74"/>
                                <a:pt x="278" y="68"/>
                                <a:pt x="275" y="63"/>
                              </a:cubicBezTo>
                              <a:cubicBezTo>
                                <a:pt x="272" y="57"/>
                                <a:pt x="266" y="51"/>
                                <a:pt x="260" y="54"/>
                              </a:cubicBezTo>
                              <a:cubicBezTo>
                                <a:pt x="256" y="55"/>
                                <a:pt x="253" y="57"/>
                                <a:pt x="249" y="56"/>
                              </a:cubicBezTo>
                              <a:cubicBezTo>
                                <a:pt x="247" y="55"/>
                                <a:pt x="245" y="54"/>
                                <a:pt x="242" y="54"/>
                              </a:cubicBezTo>
                              <a:cubicBezTo>
                                <a:pt x="238" y="53"/>
                                <a:pt x="229" y="53"/>
                                <a:pt x="226" y="50"/>
                              </a:cubicBezTo>
                              <a:cubicBezTo>
                                <a:pt x="225" y="50"/>
                                <a:pt x="226" y="49"/>
                                <a:pt x="225" y="48"/>
                              </a:cubicBezTo>
                              <a:cubicBezTo>
                                <a:pt x="224" y="45"/>
                                <a:pt x="221" y="43"/>
                                <a:pt x="222" y="40"/>
                              </a:cubicBezTo>
                              <a:cubicBezTo>
                                <a:pt x="222" y="38"/>
                                <a:pt x="225" y="35"/>
                                <a:pt x="224" y="33"/>
                              </a:cubicBezTo>
                              <a:cubicBezTo>
                                <a:pt x="224" y="31"/>
                                <a:pt x="220" y="29"/>
                                <a:pt x="219" y="26"/>
                              </a:cubicBezTo>
                              <a:cubicBezTo>
                                <a:pt x="218" y="24"/>
                                <a:pt x="219" y="23"/>
                                <a:pt x="219" y="21"/>
                              </a:cubicBezTo>
                              <a:cubicBezTo>
                                <a:pt x="220" y="17"/>
                                <a:pt x="217" y="18"/>
                                <a:pt x="214" y="18"/>
                              </a:cubicBezTo>
                              <a:cubicBezTo>
                                <a:pt x="211" y="17"/>
                                <a:pt x="208" y="16"/>
                                <a:pt x="205" y="15"/>
                              </a:cubicBezTo>
                              <a:cubicBezTo>
                                <a:pt x="202" y="14"/>
                                <a:pt x="199" y="11"/>
                                <a:pt x="196" y="10"/>
                              </a:cubicBezTo>
                              <a:cubicBezTo>
                                <a:pt x="194" y="9"/>
                                <a:pt x="191" y="9"/>
                                <a:pt x="189" y="8"/>
                              </a:cubicBezTo>
                              <a:cubicBezTo>
                                <a:pt x="187" y="7"/>
                                <a:pt x="184" y="2"/>
                                <a:pt x="182" y="2"/>
                              </a:cubicBezTo>
                              <a:cubicBezTo>
                                <a:pt x="175" y="0"/>
                                <a:pt x="179" y="13"/>
                                <a:pt x="176" y="15"/>
                              </a:cubicBezTo>
                              <a:cubicBezTo>
                                <a:pt x="171" y="18"/>
                                <a:pt x="166" y="6"/>
                                <a:pt x="162" y="12"/>
                              </a:cubicBezTo>
                              <a:cubicBezTo>
                                <a:pt x="159" y="16"/>
                                <a:pt x="161" y="20"/>
                                <a:pt x="156" y="22"/>
                              </a:cubicBezTo>
                              <a:cubicBezTo>
                                <a:pt x="151" y="24"/>
                                <a:pt x="142" y="24"/>
                                <a:pt x="139" y="28"/>
                              </a:cubicBezTo>
                              <a:cubicBezTo>
                                <a:pt x="136" y="30"/>
                                <a:pt x="135" y="35"/>
                                <a:pt x="135" y="38"/>
                              </a:cubicBezTo>
                              <a:cubicBezTo>
                                <a:pt x="135" y="42"/>
                                <a:pt x="139" y="44"/>
                                <a:pt x="139" y="47"/>
                              </a:cubicBezTo>
                              <a:cubicBezTo>
                                <a:pt x="139" y="52"/>
                                <a:pt x="129" y="51"/>
                                <a:pt x="126" y="51"/>
                              </a:cubicBezTo>
                              <a:cubicBezTo>
                                <a:pt x="117" y="51"/>
                                <a:pt x="108" y="51"/>
                                <a:pt x="99" y="51"/>
                              </a:cubicBezTo>
                              <a:cubicBezTo>
                                <a:pt x="93" y="51"/>
                                <a:pt x="87" y="51"/>
                                <a:pt x="81" y="47"/>
                              </a:cubicBezTo>
                              <a:cubicBezTo>
                                <a:pt x="76" y="43"/>
                                <a:pt x="73" y="38"/>
                                <a:pt x="69" y="33"/>
                              </a:cubicBezTo>
                              <a:cubicBezTo>
                                <a:pt x="64" y="27"/>
                                <a:pt x="58" y="22"/>
                                <a:pt x="53" y="18"/>
                              </a:cubicBezTo>
                              <a:cubicBezTo>
                                <a:pt x="48" y="15"/>
                                <a:pt x="46" y="16"/>
                                <a:pt x="40" y="17"/>
                              </a:cubicBezTo>
                              <a:cubicBezTo>
                                <a:pt x="33" y="18"/>
                                <a:pt x="25" y="18"/>
                                <a:pt x="19" y="21"/>
                              </a:cubicBezTo>
                              <a:cubicBezTo>
                                <a:pt x="13" y="23"/>
                                <a:pt x="9" y="26"/>
                                <a:pt x="5" y="30"/>
                              </a:cubicBezTo>
                              <a:cubicBezTo>
                                <a:pt x="4" y="31"/>
                                <a:pt x="0" y="33"/>
                                <a:pt x="0" y="34"/>
                              </a:cubicBezTo>
                              <a:cubicBezTo>
                                <a:pt x="0" y="35"/>
                                <a:pt x="2" y="37"/>
                                <a:pt x="3" y="38"/>
                              </a:cubicBezTo>
                              <a:cubicBezTo>
                                <a:pt x="5" y="41"/>
                                <a:pt x="7" y="44"/>
                                <a:pt x="7" y="47"/>
                              </a:cubicBezTo>
                              <a:cubicBezTo>
                                <a:pt x="8" y="49"/>
                                <a:pt x="8" y="56"/>
                                <a:pt x="11" y="53"/>
                              </a:cubicBezTo>
                              <a:cubicBezTo>
                                <a:pt x="13" y="51"/>
                                <a:pt x="12" y="47"/>
                                <a:pt x="14" y="44"/>
                              </a:cubicBezTo>
                              <a:cubicBezTo>
                                <a:pt x="15" y="43"/>
                                <a:pt x="16" y="42"/>
                                <a:pt x="16" y="39"/>
                              </a:cubicBezTo>
                              <a:cubicBezTo>
                                <a:pt x="16" y="38"/>
                                <a:pt x="14" y="37"/>
                                <a:pt x="13" y="35"/>
                              </a:cubicBezTo>
                              <a:cubicBezTo>
                                <a:pt x="12" y="33"/>
                                <a:pt x="13" y="30"/>
                                <a:pt x="14" y="28"/>
                              </a:cubicBezTo>
                              <a:cubicBezTo>
                                <a:pt x="17" y="24"/>
                                <a:pt x="22" y="22"/>
                                <a:pt x="27" y="20"/>
                              </a:cubicBezTo>
                              <a:cubicBezTo>
                                <a:pt x="32" y="19"/>
                                <a:pt x="40" y="19"/>
                                <a:pt x="44" y="24"/>
                              </a:cubicBezTo>
                              <a:cubicBezTo>
                                <a:pt x="47" y="28"/>
                                <a:pt x="45" y="34"/>
                                <a:pt x="45" y="38"/>
                              </a:cubicBezTo>
                              <a:cubicBezTo>
                                <a:pt x="46" y="44"/>
                                <a:pt x="47" y="46"/>
                                <a:pt x="52" y="48"/>
                              </a:cubicBezTo>
                              <a:cubicBezTo>
                                <a:pt x="56" y="49"/>
                                <a:pt x="66" y="53"/>
                                <a:pt x="67" y="58"/>
                              </a:cubicBezTo>
                              <a:cubicBezTo>
                                <a:pt x="68" y="63"/>
                                <a:pt x="59" y="61"/>
                                <a:pt x="56" y="63"/>
                              </a:cubicBezTo>
                              <a:cubicBezTo>
                                <a:pt x="55" y="65"/>
                                <a:pt x="56" y="68"/>
                                <a:pt x="54" y="69"/>
                              </a:cubicBezTo>
                              <a:cubicBezTo>
                                <a:pt x="52" y="72"/>
                                <a:pt x="49" y="72"/>
                                <a:pt x="46" y="72"/>
                              </a:cubicBezTo>
                              <a:cubicBezTo>
                                <a:pt x="44" y="72"/>
                                <a:pt x="43" y="72"/>
                                <a:pt x="42" y="70"/>
                              </a:cubicBezTo>
                              <a:cubicBezTo>
                                <a:pt x="41" y="68"/>
                                <a:pt x="41" y="66"/>
                                <a:pt x="38" y="66"/>
                              </a:cubicBezTo>
                              <a:cubicBezTo>
                                <a:pt x="36" y="65"/>
                                <a:pt x="33" y="68"/>
                                <a:pt x="31" y="68"/>
                              </a:cubicBezTo>
                              <a:cubicBezTo>
                                <a:pt x="29" y="69"/>
                                <a:pt x="26" y="69"/>
                                <a:pt x="24" y="68"/>
                              </a:cubicBezTo>
                              <a:cubicBezTo>
                                <a:pt x="20" y="65"/>
                                <a:pt x="19" y="57"/>
                                <a:pt x="12" y="60"/>
                              </a:cubicBezTo>
                              <a:cubicBezTo>
                                <a:pt x="10" y="61"/>
                                <a:pt x="10" y="62"/>
                                <a:pt x="10" y="65"/>
                              </a:cubicBezTo>
                              <a:cubicBezTo>
                                <a:pt x="11" y="68"/>
                                <a:pt x="11" y="72"/>
                                <a:pt x="10" y="75"/>
                              </a:cubicBezTo>
                              <a:cubicBezTo>
                                <a:pt x="8" y="80"/>
                                <a:pt x="6" y="84"/>
                                <a:pt x="7" y="89"/>
                              </a:cubicBezTo>
                              <a:cubicBezTo>
                                <a:pt x="8" y="93"/>
                                <a:pt x="15" y="94"/>
                                <a:pt x="19" y="94"/>
                              </a:cubicBezTo>
                              <a:cubicBezTo>
                                <a:pt x="22" y="95"/>
                                <a:pt x="28" y="93"/>
                                <a:pt x="30" y="97"/>
                              </a:cubicBezTo>
                              <a:cubicBezTo>
                                <a:pt x="30" y="98"/>
                                <a:pt x="30" y="100"/>
                                <a:pt x="30" y="102"/>
                              </a:cubicBezTo>
                              <a:cubicBezTo>
                                <a:pt x="31" y="104"/>
                                <a:pt x="36" y="106"/>
                                <a:pt x="34" y="109"/>
                              </a:cubicBezTo>
                              <a:cubicBezTo>
                                <a:pt x="33" y="111"/>
                                <a:pt x="30" y="108"/>
                                <a:pt x="29" y="106"/>
                              </a:cubicBezTo>
                              <a:cubicBezTo>
                                <a:pt x="27" y="104"/>
                                <a:pt x="26" y="104"/>
                                <a:pt x="23" y="105"/>
                              </a:cubicBezTo>
                              <a:cubicBezTo>
                                <a:pt x="19" y="108"/>
                                <a:pt x="16" y="114"/>
                                <a:pt x="20" y="118"/>
                              </a:cubicBezTo>
                              <a:cubicBezTo>
                                <a:pt x="22" y="120"/>
                                <a:pt x="24" y="121"/>
                                <a:pt x="26" y="120"/>
                              </a:cubicBezTo>
                              <a:cubicBezTo>
                                <a:pt x="29" y="119"/>
                                <a:pt x="29" y="117"/>
                                <a:pt x="32" y="118"/>
                              </a:cubicBezTo>
                              <a:cubicBezTo>
                                <a:pt x="36" y="120"/>
                                <a:pt x="45" y="128"/>
                                <a:pt x="43" y="132"/>
                              </a:cubicBezTo>
                              <a:cubicBezTo>
                                <a:pt x="43" y="134"/>
                                <a:pt x="42" y="135"/>
                                <a:pt x="41" y="137"/>
                              </a:cubicBezTo>
                              <a:cubicBezTo>
                                <a:pt x="41" y="139"/>
                                <a:pt x="40" y="141"/>
                                <a:pt x="40" y="143"/>
                              </a:cubicBezTo>
                              <a:cubicBezTo>
                                <a:pt x="39" y="149"/>
                                <a:pt x="39" y="155"/>
                                <a:pt x="39" y="161"/>
                              </a:cubicBezTo>
                              <a:cubicBezTo>
                                <a:pt x="39" y="165"/>
                                <a:pt x="40" y="169"/>
                                <a:pt x="41" y="173"/>
                              </a:cubicBezTo>
                              <a:cubicBezTo>
                                <a:pt x="41" y="175"/>
                                <a:pt x="42" y="177"/>
                                <a:pt x="42" y="17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0" name="Freeform 596">
                          <a:extLst>
                            <a:ext uri="{FF2B5EF4-FFF2-40B4-BE49-F238E27FC236}">
                              <a16:creationId xmlns:a16="http://schemas.microsoft.com/office/drawing/2014/main" id="{AEAF72EA-0F9E-4C84-996D-58FBB17D6574}"/>
                            </a:ext>
                          </a:extLst>
                        </p:cNvPr>
                        <p:cNvSpPr>
                          <a:spLocks/>
                        </p:cNvSpPr>
                        <p:nvPr/>
                      </p:nvSpPr>
                      <p:spPr bwMode="auto">
                        <a:xfrm>
                          <a:off x="7629375" y="3189974"/>
                          <a:ext cx="442913" cy="315916"/>
                        </a:xfrm>
                        <a:custGeom>
                          <a:avLst/>
                          <a:gdLst>
                            <a:gd name="T0" fmla="*/ 410 w 410"/>
                            <a:gd name="T1" fmla="*/ 40 h 296"/>
                            <a:gd name="T2" fmla="*/ 384 w 410"/>
                            <a:gd name="T3" fmla="*/ 40 h 296"/>
                            <a:gd name="T4" fmla="*/ 358 w 410"/>
                            <a:gd name="T5" fmla="*/ 46 h 296"/>
                            <a:gd name="T6" fmla="*/ 325 w 410"/>
                            <a:gd name="T7" fmla="*/ 60 h 296"/>
                            <a:gd name="T8" fmla="*/ 319 w 410"/>
                            <a:gd name="T9" fmla="*/ 21 h 296"/>
                            <a:gd name="T10" fmla="*/ 311 w 410"/>
                            <a:gd name="T11" fmla="*/ 8 h 296"/>
                            <a:gd name="T12" fmla="*/ 288 w 410"/>
                            <a:gd name="T13" fmla="*/ 15 h 296"/>
                            <a:gd name="T14" fmla="*/ 285 w 410"/>
                            <a:gd name="T15" fmla="*/ 23 h 296"/>
                            <a:gd name="T16" fmla="*/ 266 w 410"/>
                            <a:gd name="T17" fmla="*/ 32 h 296"/>
                            <a:gd name="T18" fmla="*/ 247 w 410"/>
                            <a:gd name="T19" fmla="*/ 43 h 296"/>
                            <a:gd name="T20" fmla="*/ 213 w 410"/>
                            <a:gd name="T21" fmla="*/ 51 h 296"/>
                            <a:gd name="T22" fmla="*/ 201 w 410"/>
                            <a:gd name="T23" fmla="*/ 45 h 296"/>
                            <a:gd name="T24" fmla="*/ 189 w 410"/>
                            <a:gd name="T25" fmla="*/ 40 h 296"/>
                            <a:gd name="T26" fmla="*/ 151 w 410"/>
                            <a:gd name="T27" fmla="*/ 37 h 296"/>
                            <a:gd name="T28" fmla="*/ 136 w 410"/>
                            <a:gd name="T29" fmla="*/ 43 h 296"/>
                            <a:gd name="T30" fmla="*/ 124 w 410"/>
                            <a:gd name="T31" fmla="*/ 54 h 296"/>
                            <a:gd name="T32" fmla="*/ 119 w 410"/>
                            <a:gd name="T33" fmla="*/ 72 h 296"/>
                            <a:gd name="T34" fmla="*/ 87 w 410"/>
                            <a:gd name="T35" fmla="*/ 87 h 296"/>
                            <a:gd name="T36" fmla="*/ 80 w 410"/>
                            <a:gd name="T37" fmla="*/ 95 h 296"/>
                            <a:gd name="T38" fmla="*/ 71 w 410"/>
                            <a:gd name="T39" fmla="*/ 106 h 296"/>
                            <a:gd name="T40" fmla="*/ 46 w 410"/>
                            <a:gd name="T41" fmla="*/ 108 h 296"/>
                            <a:gd name="T42" fmla="*/ 28 w 410"/>
                            <a:gd name="T43" fmla="*/ 99 h 296"/>
                            <a:gd name="T44" fmla="*/ 22 w 410"/>
                            <a:gd name="T45" fmla="*/ 101 h 296"/>
                            <a:gd name="T46" fmla="*/ 14 w 410"/>
                            <a:gd name="T47" fmla="*/ 126 h 296"/>
                            <a:gd name="T48" fmla="*/ 9 w 410"/>
                            <a:gd name="T49" fmla="*/ 141 h 296"/>
                            <a:gd name="T50" fmla="*/ 2 w 410"/>
                            <a:gd name="T51" fmla="*/ 152 h 296"/>
                            <a:gd name="T52" fmla="*/ 10 w 410"/>
                            <a:gd name="T53" fmla="*/ 163 h 296"/>
                            <a:gd name="T54" fmla="*/ 10 w 410"/>
                            <a:gd name="T55" fmla="*/ 200 h 296"/>
                            <a:gd name="T56" fmla="*/ 23 w 410"/>
                            <a:gd name="T57" fmla="*/ 231 h 296"/>
                            <a:gd name="T58" fmla="*/ 14 w 410"/>
                            <a:gd name="T59" fmla="*/ 281 h 296"/>
                            <a:gd name="T60" fmla="*/ 67 w 410"/>
                            <a:gd name="T61" fmla="*/ 294 h 296"/>
                            <a:gd name="T62" fmla="*/ 98 w 410"/>
                            <a:gd name="T63" fmla="*/ 295 h 296"/>
                            <a:gd name="T64" fmla="*/ 138 w 410"/>
                            <a:gd name="T65" fmla="*/ 289 h 296"/>
                            <a:gd name="T66" fmla="*/ 166 w 410"/>
                            <a:gd name="T67" fmla="*/ 280 h 296"/>
                            <a:gd name="T68" fmla="*/ 168 w 410"/>
                            <a:gd name="T69" fmla="*/ 250 h 296"/>
                            <a:gd name="T70" fmla="*/ 193 w 410"/>
                            <a:gd name="T71" fmla="*/ 237 h 296"/>
                            <a:gd name="T72" fmla="*/ 209 w 410"/>
                            <a:gd name="T73" fmla="*/ 227 h 296"/>
                            <a:gd name="T74" fmla="*/ 234 w 410"/>
                            <a:gd name="T75" fmla="*/ 219 h 296"/>
                            <a:gd name="T76" fmla="*/ 253 w 410"/>
                            <a:gd name="T77" fmla="*/ 212 h 296"/>
                            <a:gd name="T78" fmla="*/ 258 w 410"/>
                            <a:gd name="T79" fmla="*/ 192 h 296"/>
                            <a:gd name="T80" fmla="*/ 267 w 410"/>
                            <a:gd name="T81" fmla="*/ 177 h 296"/>
                            <a:gd name="T82" fmla="*/ 272 w 410"/>
                            <a:gd name="T83" fmla="*/ 150 h 296"/>
                            <a:gd name="T84" fmla="*/ 306 w 410"/>
                            <a:gd name="T85" fmla="*/ 142 h 296"/>
                            <a:gd name="T86" fmla="*/ 306 w 410"/>
                            <a:gd name="T87" fmla="*/ 128 h 296"/>
                            <a:gd name="T88" fmla="*/ 313 w 410"/>
                            <a:gd name="T89" fmla="*/ 87 h 296"/>
                            <a:gd name="T90" fmla="*/ 329 w 410"/>
                            <a:gd name="T91" fmla="*/ 68 h 296"/>
                            <a:gd name="T92" fmla="*/ 379 w 410"/>
                            <a:gd name="T93" fmla="*/ 54 h 296"/>
                            <a:gd name="T94" fmla="*/ 391 w 410"/>
                            <a:gd name="T95" fmla="*/ 55 h 296"/>
                            <a:gd name="T96" fmla="*/ 410 w 410"/>
                            <a:gd name="T97" fmla="*/ 4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0" h="296">
                              <a:moveTo>
                                <a:pt x="410" y="40"/>
                              </a:moveTo>
                              <a:cubicBezTo>
                                <a:pt x="407" y="42"/>
                                <a:pt x="410" y="40"/>
                                <a:pt x="410" y="40"/>
                              </a:cubicBezTo>
                              <a:cubicBezTo>
                                <a:pt x="405" y="36"/>
                                <a:pt x="400" y="37"/>
                                <a:pt x="394" y="39"/>
                              </a:cubicBezTo>
                              <a:cubicBezTo>
                                <a:pt x="391" y="40"/>
                                <a:pt x="387" y="40"/>
                                <a:pt x="384" y="40"/>
                              </a:cubicBezTo>
                              <a:cubicBezTo>
                                <a:pt x="381" y="39"/>
                                <a:pt x="379" y="37"/>
                                <a:pt x="376" y="36"/>
                              </a:cubicBezTo>
                              <a:cubicBezTo>
                                <a:pt x="370" y="34"/>
                                <a:pt x="363" y="42"/>
                                <a:pt x="358" y="46"/>
                              </a:cubicBezTo>
                              <a:cubicBezTo>
                                <a:pt x="354" y="49"/>
                                <a:pt x="348" y="54"/>
                                <a:pt x="343" y="56"/>
                              </a:cubicBezTo>
                              <a:cubicBezTo>
                                <a:pt x="338" y="58"/>
                                <a:pt x="329" y="62"/>
                                <a:pt x="325" y="60"/>
                              </a:cubicBezTo>
                              <a:cubicBezTo>
                                <a:pt x="318" y="57"/>
                                <a:pt x="317" y="47"/>
                                <a:pt x="318" y="41"/>
                              </a:cubicBezTo>
                              <a:cubicBezTo>
                                <a:pt x="318" y="35"/>
                                <a:pt x="321" y="27"/>
                                <a:pt x="319" y="21"/>
                              </a:cubicBezTo>
                              <a:cubicBezTo>
                                <a:pt x="318" y="18"/>
                                <a:pt x="317" y="18"/>
                                <a:pt x="315" y="17"/>
                              </a:cubicBezTo>
                              <a:cubicBezTo>
                                <a:pt x="311" y="14"/>
                                <a:pt x="313" y="11"/>
                                <a:pt x="311" y="8"/>
                              </a:cubicBezTo>
                              <a:cubicBezTo>
                                <a:pt x="308" y="0"/>
                                <a:pt x="300" y="2"/>
                                <a:pt x="296" y="7"/>
                              </a:cubicBezTo>
                              <a:cubicBezTo>
                                <a:pt x="293" y="9"/>
                                <a:pt x="291" y="12"/>
                                <a:pt x="288" y="15"/>
                              </a:cubicBezTo>
                              <a:cubicBezTo>
                                <a:pt x="288" y="16"/>
                                <a:pt x="286" y="17"/>
                                <a:pt x="285" y="18"/>
                              </a:cubicBezTo>
                              <a:cubicBezTo>
                                <a:pt x="284" y="20"/>
                                <a:pt x="285" y="21"/>
                                <a:pt x="285" y="23"/>
                              </a:cubicBezTo>
                              <a:cubicBezTo>
                                <a:pt x="287" y="32"/>
                                <a:pt x="281" y="33"/>
                                <a:pt x="274" y="32"/>
                              </a:cubicBezTo>
                              <a:cubicBezTo>
                                <a:pt x="271" y="31"/>
                                <a:pt x="268" y="31"/>
                                <a:pt x="266" y="32"/>
                              </a:cubicBezTo>
                              <a:cubicBezTo>
                                <a:pt x="263" y="34"/>
                                <a:pt x="263" y="38"/>
                                <a:pt x="261" y="41"/>
                              </a:cubicBezTo>
                              <a:cubicBezTo>
                                <a:pt x="258" y="48"/>
                                <a:pt x="253" y="47"/>
                                <a:pt x="247" y="43"/>
                              </a:cubicBezTo>
                              <a:cubicBezTo>
                                <a:pt x="241" y="40"/>
                                <a:pt x="234" y="44"/>
                                <a:pt x="229" y="47"/>
                              </a:cubicBezTo>
                              <a:cubicBezTo>
                                <a:pt x="225" y="50"/>
                                <a:pt x="219" y="54"/>
                                <a:pt x="213" y="51"/>
                              </a:cubicBezTo>
                              <a:cubicBezTo>
                                <a:pt x="212" y="50"/>
                                <a:pt x="211" y="48"/>
                                <a:pt x="209" y="47"/>
                              </a:cubicBezTo>
                              <a:cubicBezTo>
                                <a:pt x="207" y="45"/>
                                <a:pt x="203" y="46"/>
                                <a:pt x="201" y="45"/>
                              </a:cubicBezTo>
                              <a:cubicBezTo>
                                <a:pt x="198" y="45"/>
                                <a:pt x="194" y="45"/>
                                <a:pt x="191" y="44"/>
                              </a:cubicBezTo>
                              <a:cubicBezTo>
                                <a:pt x="190" y="43"/>
                                <a:pt x="190" y="41"/>
                                <a:pt x="189" y="40"/>
                              </a:cubicBezTo>
                              <a:cubicBezTo>
                                <a:pt x="184" y="37"/>
                                <a:pt x="173" y="39"/>
                                <a:pt x="168" y="39"/>
                              </a:cubicBezTo>
                              <a:cubicBezTo>
                                <a:pt x="163" y="38"/>
                                <a:pt x="155" y="33"/>
                                <a:pt x="151" y="37"/>
                              </a:cubicBezTo>
                              <a:cubicBezTo>
                                <a:pt x="149" y="39"/>
                                <a:pt x="148" y="41"/>
                                <a:pt x="145" y="43"/>
                              </a:cubicBezTo>
                              <a:cubicBezTo>
                                <a:pt x="142" y="44"/>
                                <a:pt x="139" y="43"/>
                                <a:pt x="136" y="43"/>
                              </a:cubicBezTo>
                              <a:cubicBezTo>
                                <a:pt x="133" y="44"/>
                                <a:pt x="129" y="43"/>
                                <a:pt x="127" y="46"/>
                              </a:cubicBezTo>
                              <a:cubicBezTo>
                                <a:pt x="125" y="48"/>
                                <a:pt x="125" y="52"/>
                                <a:pt x="124" y="54"/>
                              </a:cubicBezTo>
                              <a:cubicBezTo>
                                <a:pt x="123" y="58"/>
                                <a:pt x="121" y="60"/>
                                <a:pt x="120" y="63"/>
                              </a:cubicBezTo>
                              <a:cubicBezTo>
                                <a:pt x="120" y="66"/>
                                <a:pt x="121" y="70"/>
                                <a:pt x="119" y="72"/>
                              </a:cubicBezTo>
                              <a:cubicBezTo>
                                <a:pt x="117" y="76"/>
                                <a:pt x="111" y="79"/>
                                <a:pt x="107" y="80"/>
                              </a:cubicBezTo>
                              <a:cubicBezTo>
                                <a:pt x="100" y="83"/>
                                <a:pt x="93" y="86"/>
                                <a:pt x="87" y="87"/>
                              </a:cubicBezTo>
                              <a:cubicBezTo>
                                <a:pt x="84" y="87"/>
                                <a:pt x="79" y="87"/>
                                <a:pt x="78" y="90"/>
                              </a:cubicBezTo>
                              <a:cubicBezTo>
                                <a:pt x="78" y="91"/>
                                <a:pt x="80" y="93"/>
                                <a:pt x="80" y="95"/>
                              </a:cubicBezTo>
                              <a:cubicBezTo>
                                <a:pt x="79" y="96"/>
                                <a:pt x="79" y="97"/>
                                <a:pt x="78" y="98"/>
                              </a:cubicBezTo>
                              <a:cubicBezTo>
                                <a:pt x="76" y="101"/>
                                <a:pt x="74" y="104"/>
                                <a:pt x="71" y="106"/>
                              </a:cubicBezTo>
                              <a:cubicBezTo>
                                <a:pt x="68" y="107"/>
                                <a:pt x="65" y="106"/>
                                <a:pt x="61" y="107"/>
                              </a:cubicBezTo>
                              <a:cubicBezTo>
                                <a:pt x="55" y="108"/>
                                <a:pt x="52" y="115"/>
                                <a:pt x="46" y="108"/>
                              </a:cubicBezTo>
                              <a:cubicBezTo>
                                <a:pt x="44" y="106"/>
                                <a:pt x="43" y="104"/>
                                <a:pt x="40" y="102"/>
                              </a:cubicBezTo>
                              <a:cubicBezTo>
                                <a:pt x="36" y="101"/>
                                <a:pt x="32" y="100"/>
                                <a:pt x="28" y="99"/>
                              </a:cubicBezTo>
                              <a:cubicBezTo>
                                <a:pt x="27" y="99"/>
                                <a:pt x="25" y="98"/>
                                <a:pt x="24" y="99"/>
                              </a:cubicBezTo>
                              <a:cubicBezTo>
                                <a:pt x="21" y="99"/>
                                <a:pt x="22" y="99"/>
                                <a:pt x="22" y="101"/>
                              </a:cubicBezTo>
                              <a:cubicBezTo>
                                <a:pt x="21" y="105"/>
                                <a:pt x="20" y="109"/>
                                <a:pt x="19" y="112"/>
                              </a:cubicBezTo>
                              <a:cubicBezTo>
                                <a:pt x="18" y="117"/>
                                <a:pt x="18" y="123"/>
                                <a:pt x="14" y="126"/>
                              </a:cubicBezTo>
                              <a:cubicBezTo>
                                <a:pt x="11" y="129"/>
                                <a:pt x="8" y="129"/>
                                <a:pt x="9" y="133"/>
                              </a:cubicBezTo>
                              <a:cubicBezTo>
                                <a:pt x="10" y="136"/>
                                <a:pt x="12" y="138"/>
                                <a:pt x="9" y="141"/>
                              </a:cubicBezTo>
                              <a:cubicBezTo>
                                <a:pt x="8" y="143"/>
                                <a:pt x="5" y="143"/>
                                <a:pt x="4" y="145"/>
                              </a:cubicBezTo>
                              <a:cubicBezTo>
                                <a:pt x="2" y="148"/>
                                <a:pt x="2" y="150"/>
                                <a:pt x="2" y="152"/>
                              </a:cubicBezTo>
                              <a:cubicBezTo>
                                <a:pt x="1" y="154"/>
                                <a:pt x="0" y="158"/>
                                <a:pt x="1" y="160"/>
                              </a:cubicBezTo>
                              <a:cubicBezTo>
                                <a:pt x="2" y="162"/>
                                <a:pt x="8" y="161"/>
                                <a:pt x="10" y="163"/>
                              </a:cubicBezTo>
                              <a:cubicBezTo>
                                <a:pt x="16" y="167"/>
                                <a:pt x="5" y="173"/>
                                <a:pt x="5" y="178"/>
                              </a:cubicBezTo>
                              <a:cubicBezTo>
                                <a:pt x="4" y="185"/>
                                <a:pt x="9" y="192"/>
                                <a:pt x="10" y="200"/>
                              </a:cubicBezTo>
                              <a:cubicBezTo>
                                <a:pt x="11" y="208"/>
                                <a:pt x="9" y="217"/>
                                <a:pt x="10" y="225"/>
                              </a:cubicBezTo>
                              <a:cubicBezTo>
                                <a:pt x="11" y="231"/>
                                <a:pt x="19" y="230"/>
                                <a:pt x="23" y="231"/>
                              </a:cubicBezTo>
                              <a:cubicBezTo>
                                <a:pt x="30" y="232"/>
                                <a:pt x="37" y="235"/>
                                <a:pt x="38" y="242"/>
                              </a:cubicBezTo>
                              <a:cubicBezTo>
                                <a:pt x="42" y="259"/>
                                <a:pt x="22" y="269"/>
                                <a:pt x="14" y="281"/>
                              </a:cubicBezTo>
                              <a:cubicBezTo>
                                <a:pt x="25" y="285"/>
                                <a:pt x="36" y="289"/>
                                <a:pt x="47" y="291"/>
                              </a:cubicBezTo>
                              <a:cubicBezTo>
                                <a:pt x="54" y="293"/>
                                <a:pt x="61" y="294"/>
                                <a:pt x="67" y="294"/>
                              </a:cubicBezTo>
                              <a:cubicBezTo>
                                <a:pt x="73" y="294"/>
                                <a:pt x="79" y="293"/>
                                <a:pt x="85" y="293"/>
                              </a:cubicBezTo>
                              <a:cubicBezTo>
                                <a:pt x="90" y="292"/>
                                <a:pt x="93" y="294"/>
                                <a:pt x="98" y="295"/>
                              </a:cubicBezTo>
                              <a:cubicBezTo>
                                <a:pt x="102" y="296"/>
                                <a:pt x="105" y="295"/>
                                <a:pt x="109" y="292"/>
                              </a:cubicBezTo>
                              <a:cubicBezTo>
                                <a:pt x="117" y="288"/>
                                <a:pt x="129" y="290"/>
                                <a:pt x="138" y="289"/>
                              </a:cubicBezTo>
                              <a:cubicBezTo>
                                <a:pt x="143" y="288"/>
                                <a:pt x="147" y="288"/>
                                <a:pt x="151" y="286"/>
                              </a:cubicBezTo>
                              <a:cubicBezTo>
                                <a:pt x="156" y="284"/>
                                <a:pt x="163" y="285"/>
                                <a:pt x="166" y="280"/>
                              </a:cubicBezTo>
                              <a:cubicBezTo>
                                <a:pt x="168" y="275"/>
                                <a:pt x="167" y="269"/>
                                <a:pt x="167" y="264"/>
                              </a:cubicBezTo>
                              <a:cubicBezTo>
                                <a:pt x="167" y="260"/>
                                <a:pt x="167" y="253"/>
                                <a:pt x="168" y="250"/>
                              </a:cubicBezTo>
                              <a:cubicBezTo>
                                <a:pt x="171" y="245"/>
                                <a:pt x="176" y="242"/>
                                <a:pt x="180" y="239"/>
                              </a:cubicBezTo>
                              <a:cubicBezTo>
                                <a:pt x="185" y="235"/>
                                <a:pt x="187" y="235"/>
                                <a:pt x="193" y="237"/>
                              </a:cubicBezTo>
                              <a:cubicBezTo>
                                <a:pt x="197" y="239"/>
                                <a:pt x="203" y="240"/>
                                <a:pt x="206" y="235"/>
                              </a:cubicBezTo>
                              <a:cubicBezTo>
                                <a:pt x="208" y="233"/>
                                <a:pt x="206" y="229"/>
                                <a:pt x="209" y="227"/>
                              </a:cubicBezTo>
                              <a:cubicBezTo>
                                <a:pt x="212" y="224"/>
                                <a:pt x="217" y="223"/>
                                <a:pt x="220" y="221"/>
                              </a:cubicBezTo>
                              <a:cubicBezTo>
                                <a:pt x="224" y="220"/>
                                <a:pt x="230" y="217"/>
                                <a:pt x="234" y="219"/>
                              </a:cubicBezTo>
                              <a:cubicBezTo>
                                <a:pt x="238" y="222"/>
                                <a:pt x="240" y="225"/>
                                <a:pt x="246" y="222"/>
                              </a:cubicBezTo>
                              <a:cubicBezTo>
                                <a:pt x="249" y="220"/>
                                <a:pt x="253" y="216"/>
                                <a:pt x="253" y="212"/>
                              </a:cubicBezTo>
                              <a:cubicBezTo>
                                <a:pt x="253" y="207"/>
                                <a:pt x="251" y="201"/>
                                <a:pt x="254" y="197"/>
                              </a:cubicBezTo>
                              <a:cubicBezTo>
                                <a:pt x="255" y="195"/>
                                <a:pt x="257" y="194"/>
                                <a:pt x="258" y="192"/>
                              </a:cubicBezTo>
                              <a:cubicBezTo>
                                <a:pt x="259" y="190"/>
                                <a:pt x="258" y="188"/>
                                <a:pt x="258" y="185"/>
                              </a:cubicBezTo>
                              <a:cubicBezTo>
                                <a:pt x="258" y="180"/>
                                <a:pt x="262" y="177"/>
                                <a:pt x="267" y="177"/>
                              </a:cubicBezTo>
                              <a:cubicBezTo>
                                <a:pt x="272" y="177"/>
                                <a:pt x="277" y="177"/>
                                <a:pt x="280" y="173"/>
                              </a:cubicBezTo>
                              <a:cubicBezTo>
                                <a:pt x="286" y="166"/>
                                <a:pt x="270" y="158"/>
                                <a:pt x="272" y="150"/>
                              </a:cubicBezTo>
                              <a:cubicBezTo>
                                <a:pt x="274" y="141"/>
                                <a:pt x="289" y="148"/>
                                <a:pt x="294" y="148"/>
                              </a:cubicBezTo>
                              <a:cubicBezTo>
                                <a:pt x="299" y="148"/>
                                <a:pt x="304" y="147"/>
                                <a:pt x="306" y="142"/>
                              </a:cubicBezTo>
                              <a:cubicBezTo>
                                <a:pt x="308" y="139"/>
                                <a:pt x="306" y="139"/>
                                <a:pt x="305" y="136"/>
                              </a:cubicBezTo>
                              <a:cubicBezTo>
                                <a:pt x="304" y="133"/>
                                <a:pt x="305" y="130"/>
                                <a:pt x="306" y="128"/>
                              </a:cubicBezTo>
                              <a:cubicBezTo>
                                <a:pt x="311" y="119"/>
                                <a:pt x="323" y="114"/>
                                <a:pt x="322" y="102"/>
                              </a:cubicBezTo>
                              <a:cubicBezTo>
                                <a:pt x="322" y="96"/>
                                <a:pt x="316" y="92"/>
                                <a:pt x="313" y="87"/>
                              </a:cubicBezTo>
                              <a:cubicBezTo>
                                <a:pt x="309" y="81"/>
                                <a:pt x="313" y="77"/>
                                <a:pt x="318" y="73"/>
                              </a:cubicBezTo>
                              <a:cubicBezTo>
                                <a:pt x="322" y="70"/>
                                <a:pt x="325" y="68"/>
                                <a:pt x="329" y="68"/>
                              </a:cubicBezTo>
                              <a:cubicBezTo>
                                <a:pt x="335" y="67"/>
                                <a:pt x="339" y="63"/>
                                <a:pt x="343" y="60"/>
                              </a:cubicBezTo>
                              <a:cubicBezTo>
                                <a:pt x="353" y="54"/>
                                <a:pt x="367" y="54"/>
                                <a:pt x="379" y="54"/>
                              </a:cubicBezTo>
                              <a:cubicBezTo>
                                <a:pt x="381" y="54"/>
                                <a:pt x="384" y="53"/>
                                <a:pt x="386" y="53"/>
                              </a:cubicBezTo>
                              <a:cubicBezTo>
                                <a:pt x="388" y="54"/>
                                <a:pt x="389" y="55"/>
                                <a:pt x="391" y="55"/>
                              </a:cubicBezTo>
                              <a:cubicBezTo>
                                <a:pt x="396" y="56"/>
                                <a:pt x="401" y="51"/>
                                <a:pt x="406" y="50"/>
                              </a:cubicBezTo>
                              <a:cubicBezTo>
                                <a:pt x="404" y="45"/>
                                <a:pt x="405" y="43"/>
                                <a:pt x="410" y="4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1" name="Rectangle 635">
                          <a:extLst>
                            <a:ext uri="{FF2B5EF4-FFF2-40B4-BE49-F238E27FC236}">
                              <a16:creationId xmlns:a16="http://schemas.microsoft.com/office/drawing/2014/main" id="{EC9B6274-EC10-4ADF-825C-5D319F47FC62}"/>
                            </a:ext>
                          </a:extLst>
                        </p:cNvPr>
                        <p:cNvSpPr>
                          <a:spLocks noChangeArrowheads="1"/>
                        </p:cNvSpPr>
                        <p:nvPr/>
                      </p:nvSpPr>
                      <p:spPr bwMode="auto">
                        <a:xfrm>
                          <a:off x="8491389" y="2794682"/>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2" name="Freeform 636">
                          <a:extLst>
                            <a:ext uri="{FF2B5EF4-FFF2-40B4-BE49-F238E27FC236}">
                              <a16:creationId xmlns:a16="http://schemas.microsoft.com/office/drawing/2014/main" id="{DAC59F53-5C70-445F-809B-ECB38FC035F7}"/>
                            </a:ext>
                          </a:extLst>
                        </p:cNvPr>
                        <p:cNvSpPr>
                          <a:spLocks/>
                        </p:cNvSpPr>
                        <p:nvPr/>
                      </p:nvSpPr>
                      <p:spPr bwMode="auto">
                        <a:xfrm>
                          <a:off x="8491389" y="2793094"/>
                          <a:ext cx="0" cy="158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3" name="Rectangle 637">
                          <a:extLst>
                            <a:ext uri="{FF2B5EF4-FFF2-40B4-BE49-F238E27FC236}">
                              <a16:creationId xmlns:a16="http://schemas.microsoft.com/office/drawing/2014/main" id="{480699D5-06DD-45EF-BDD0-75EF5C7FCC43}"/>
                            </a:ext>
                          </a:extLst>
                        </p:cNvPr>
                        <p:cNvSpPr>
                          <a:spLocks noChangeArrowheads="1"/>
                        </p:cNvSpPr>
                        <p:nvPr/>
                      </p:nvSpPr>
                      <p:spPr bwMode="auto">
                        <a:xfrm>
                          <a:off x="8491389" y="2794682"/>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4" name="Freeform 777">
                          <a:extLst>
                            <a:ext uri="{FF2B5EF4-FFF2-40B4-BE49-F238E27FC236}">
                              <a16:creationId xmlns:a16="http://schemas.microsoft.com/office/drawing/2014/main" id="{F0C91F7B-4697-4766-9EF5-5BBA98F0EC7D}"/>
                            </a:ext>
                          </a:extLst>
                        </p:cNvPr>
                        <p:cNvSpPr>
                          <a:spLocks/>
                        </p:cNvSpPr>
                        <p:nvPr/>
                      </p:nvSpPr>
                      <p:spPr bwMode="auto">
                        <a:xfrm>
                          <a:off x="7884963" y="3682105"/>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5" name="Freeform 778">
                          <a:extLst>
                            <a:ext uri="{FF2B5EF4-FFF2-40B4-BE49-F238E27FC236}">
                              <a16:creationId xmlns:a16="http://schemas.microsoft.com/office/drawing/2014/main" id="{1541424D-119A-4F6F-9C9C-E7CF7EDDC395}"/>
                            </a:ext>
                          </a:extLst>
                        </p:cNvPr>
                        <p:cNvSpPr>
                          <a:spLocks/>
                        </p:cNvSpPr>
                        <p:nvPr/>
                      </p:nvSpPr>
                      <p:spPr bwMode="auto">
                        <a:xfrm>
                          <a:off x="7646837" y="3245537"/>
                          <a:ext cx="506413" cy="449268"/>
                        </a:xfrm>
                        <a:custGeom>
                          <a:avLst/>
                          <a:gdLst>
                            <a:gd name="T0" fmla="*/ 226 w 470"/>
                            <a:gd name="T1" fmla="*/ 403 h 421"/>
                            <a:gd name="T2" fmla="*/ 264 w 470"/>
                            <a:gd name="T3" fmla="*/ 406 h 421"/>
                            <a:gd name="T4" fmla="*/ 290 w 470"/>
                            <a:gd name="T5" fmla="*/ 397 h 421"/>
                            <a:gd name="T6" fmla="*/ 276 w 470"/>
                            <a:gd name="T7" fmla="*/ 364 h 421"/>
                            <a:gd name="T8" fmla="*/ 263 w 470"/>
                            <a:gd name="T9" fmla="*/ 337 h 421"/>
                            <a:gd name="T10" fmla="*/ 263 w 470"/>
                            <a:gd name="T11" fmla="*/ 297 h 421"/>
                            <a:gd name="T12" fmla="*/ 295 w 470"/>
                            <a:gd name="T13" fmla="*/ 294 h 421"/>
                            <a:gd name="T14" fmla="*/ 333 w 470"/>
                            <a:gd name="T15" fmla="*/ 262 h 421"/>
                            <a:gd name="T16" fmla="*/ 357 w 470"/>
                            <a:gd name="T17" fmla="*/ 228 h 421"/>
                            <a:gd name="T18" fmla="*/ 381 w 470"/>
                            <a:gd name="T19" fmla="*/ 202 h 421"/>
                            <a:gd name="T20" fmla="*/ 397 w 470"/>
                            <a:gd name="T21" fmla="*/ 164 h 421"/>
                            <a:gd name="T22" fmla="*/ 398 w 470"/>
                            <a:gd name="T23" fmla="*/ 144 h 421"/>
                            <a:gd name="T24" fmla="*/ 378 w 470"/>
                            <a:gd name="T25" fmla="*/ 125 h 421"/>
                            <a:gd name="T26" fmla="*/ 378 w 470"/>
                            <a:gd name="T27" fmla="*/ 104 h 421"/>
                            <a:gd name="T28" fmla="*/ 375 w 470"/>
                            <a:gd name="T29" fmla="*/ 89 h 421"/>
                            <a:gd name="T30" fmla="*/ 397 w 470"/>
                            <a:gd name="T31" fmla="*/ 72 h 421"/>
                            <a:gd name="T32" fmla="*/ 447 w 470"/>
                            <a:gd name="T33" fmla="*/ 71 h 421"/>
                            <a:gd name="T34" fmla="*/ 470 w 470"/>
                            <a:gd name="T35" fmla="*/ 48 h 421"/>
                            <a:gd name="T36" fmla="*/ 442 w 470"/>
                            <a:gd name="T37" fmla="*/ 38 h 421"/>
                            <a:gd name="T38" fmla="*/ 404 w 470"/>
                            <a:gd name="T39" fmla="*/ 0 h 421"/>
                            <a:gd name="T40" fmla="*/ 354 w 470"/>
                            <a:gd name="T41" fmla="*/ 6 h 421"/>
                            <a:gd name="T42" fmla="*/ 313 w 470"/>
                            <a:gd name="T43" fmla="*/ 19 h 421"/>
                            <a:gd name="T44" fmla="*/ 311 w 470"/>
                            <a:gd name="T45" fmla="*/ 51 h 421"/>
                            <a:gd name="T46" fmla="*/ 296 w 470"/>
                            <a:gd name="T47" fmla="*/ 89 h 421"/>
                            <a:gd name="T48" fmla="*/ 261 w 470"/>
                            <a:gd name="T49" fmla="*/ 98 h 421"/>
                            <a:gd name="T50" fmla="*/ 258 w 470"/>
                            <a:gd name="T51" fmla="*/ 129 h 421"/>
                            <a:gd name="T52" fmla="*/ 243 w 470"/>
                            <a:gd name="T53" fmla="*/ 146 h 421"/>
                            <a:gd name="T54" fmla="*/ 222 w 470"/>
                            <a:gd name="T55" fmla="*/ 174 h 421"/>
                            <a:gd name="T56" fmla="*/ 195 w 470"/>
                            <a:gd name="T57" fmla="*/ 184 h 421"/>
                            <a:gd name="T58" fmla="*/ 161 w 470"/>
                            <a:gd name="T59" fmla="*/ 195 h 421"/>
                            <a:gd name="T60" fmla="*/ 155 w 470"/>
                            <a:gd name="T61" fmla="*/ 226 h 421"/>
                            <a:gd name="T62" fmla="*/ 102 w 470"/>
                            <a:gd name="T63" fmla="*/ 242 h 421"/>
                            <a:gd name="T64" fmla="*/ 49 w 470"/>
                            <a:gd name="T65" fmla="*/ 246 h 421"/>
                            <a:gd name="T66" fmla="*/ 31 w 470"/>
                            <a:gd name="T67" fmla="*/ 272 h 421"/>
                            <a:gd name="T68" fmla="*/ 54 w 470"/>
                            <a:gd name="T69" fmla="*/ 311 h 421"/>
                            <a:gd name="T70" fmla="*/ 62 w 470"/>
                            <a:gd name="T71" fmla="*/ 334 h 421"/>
                            <a:gd name="T72" fmla="*/ 23 w 470"/>
                            <a:gd name="T73" fmla="*/ 359 h 421"/>
                            <a:gd name="T74" fmla="*/ 29 w 470"/>
                            <a:gd name="T75" fmla="*/ 379 h 421"/>
                            <a:gd name="T76" fmla="*/ 69 w 470"/>
                            <a:gd name="T77" fmla="*/ 378 h 421"/>
                            <a:gd name="T78" fmla="*/ 87 w 470"/>
                            <a:gd name="T79" fmla="*/ 369 h 421"/>
                            <a:gd name="T80" fmla="*/ 97 w 470"/>
                            <a:gd name="T81" fmla="*/ 375 h 421"/>
                            <a:gd name="T82" fmla="*/ 149 w 470"/>
                            <a:gd name="T83" fmla="*/ 373 h 421"/>
                            <a:gd name="T84" fmla="*/ 159 w 470"/>
                            <a:gd name="T85" fmla="*/ 366 h 421"/>
                            <a:gd name="T86" fmla="*/ 172 w 470"/>
                            <a:gd name="T87" fmla="*/ 389 h 421"/>
                            <a:gd name="T88" fmla="*/ 200 w 470"/>
                            <a:gd name="T89" fmla="*/ 416 h 421"/>
                            <a:gd name="T90" fmla="*/ 222 w 470"/>
                            <a:gd name="T91" fmla="*/ 41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21">
                              <a:moveTo>
                                <a:pt x="222" y="410"/>
                              </a:moveTo>
                              <a:cubicBezTo>
                                <a:pt x="222" y="410"/>
                                <a:pt x="222" y="410"/>
                                <a:pt x="222" y="410"/>
                              </a:cubicBezTo>
                              <a:cubicBezTo>
                                <a:pt x="223" y="407"/>
                                <a:pt x="222" y="403"/>
                                <a:pt x="226" y="403"/>
                              </a:cubicBezTo>
                              <a:cubicBezTo>
                                <a:pt x="230" y="402"/>
                                <a:pt x="235" y="403"/>
                                <a:pt x="239" y="403"/>
                              </a:cubicBezTo>
                              <a:cubicBezTo>
                                <a:pt x="243" y="404"/>
                                <a:pt x="247" y="404"/>
                                <a:pt x="251" y="405"/>
                              </a:cubicBezTo>
                              <a:cubicBezTo>
                                <a:pt x="255" y="406"/>
                                <a:pt x="260" y="407"/>
                                <a:pt x="264" y="406"/>
                              </a:cubicBezTo>
                              <a:cubicBezTo>
                                <a:pt x="269" y="404"/>
                                <a:pt x="273" y="398"/>
                                <a:pt x="278" y="399"/>
                              </a:cubicBezTo>
                              <a:cubicBezTo>
                                <a:pt x="282" y="400"/>
                                <a:pt x="281" y="405"/>
                                <a:pt x="286" y="405"/>
                              </a:cubicBezTo>
                              <a:cubicBezTo>
                                <a:pt x="292" y="404"/>
                                <a:pt x="289" y="401"/>
                                <a:pt x="290" y="397"/>
                              </a:cubicBezTo>
                              <a:cubicBezTo>
                                <a:pt x="290" y="392"/>
                                <a:pt x="291" y="390"/>
                                <a:pt x="289" y="386"/>
                              </a:cubicBezTo>
                              <a:cubicBezTo>
                                <a:pt x="288" y="380"/>
                                <a:pt x="286" y="375"/>
                                <a:pt x="283" y="370"/>
                              </a:cubicBezTo>
                              <a:cubicBezTo>
                                <a:pt x="281" y="365"/>
                                <a:pt x="281" y="364"/>
                                <a:pt x="276" y="364"/>
                              </a:cubicBezTo>
                              <a:cubicBezTo>
                                <a:pt x="271" y="364"/>
                                <a:pt x="268" y="363"/>
                                <a:pt x="266" y="359"/>
                              </a:cubicBezTo>
                              <a:cubicBezTo>
                                <a:pt x="263" y="355"/>
                                <a:pt x="262" y="350"/>
                                <a:pt x="263" y="345"/>
                              </a:cubicBezTo>
                              <a:cubicBezTo>
                                <a:pt x="263" y="342"/>
                                <a:pt x="264" y="339"/>
                                <a:pt x="263" y="337"/>
                              </a:cubicBezTo>
                              <a:cubicBezTo>
                                <a:pt x="260" y="334"/>
                                <a:pt x="252" y="333"/>
                                <a:pt x="249" y="331"/>
                              </a:cubicBezTo>
                              <a:cubicBezTo>
                                <a:pt x="240" y="325"/>
                                <a:pt x="248" y="314"/>
                                <a:pt x="253" y="309"/>
                              </a:cubicBezTo>
                              <a:cubicBezTo>
                                <a:pt x="256" y="305"/>
                                <a:pt x="260" y="301"/>
                                <a:pt x="263" y="297"/>
                              </a:cubicBezTo>
                              <a:cubicBezTo>
                                <a:pt x="266" y="294"/>
                                <a:pt x="269" y="289"/>
                                <a:pt x="273" y="289"/>
                              </a:cubicBezTo>
                              <a:cubicBezTo>
                                <a:pt x="278" y="288"/>
                                <a:pt x="281" y="292"/>
                                <a:pt x="284" y="294"/>
                              </a:cubicBezTo>
                              <a:cubicBezTo>
                                <a:pt x="288" y="297"/>
                                <a:pt x="291" y="296"/>
                                <a:pt x="295" y="294"/>
                              </a:cubicBezTo>
                              <a:cubicBezTo>
                                <a:pt x="300" y="293"/>
                                <a:pt x="303" y="292"/>
                                <a:pt x="308" y="292"/>
                              </a:cubicBezTo>
                              <a:cubicBezTo>
                                <a:pt x="314" y="291"/>
                                <a:pt x="315" y="289"/>
                                <a:pt x="317" y="284"/>
                              </a:cubicBezTo>
                              <a:cubicBezTo>
                                <a:pt x="322" y="276"/>
                                <a:pt x="326" y="267"/>
                                <a:pt x="333" y="262"/>
                              </a:cubicBezTo>
                              <a:cubicBezTo>
                                <a:pt x="337" y="259"/>
                                <a:pt x="342" y="257"/>
                                <a:pt x="346" y="254"/>
                              </a:cubicBezTo>
                              <a:cubicBezTo>
                                <a:pt x="349" y="251"/>
                                <a:pt x="350" y="245"/>
                                <a:pt x="352" y="241"/>
                              </a:cubicBezTo>
                              <a:cubicBezTo>
                                <a:pt x="353" y="237"/>
                                <a:pt x="354" y="232"/>
                                <a:pt x="357" y="228"/>
                              </a:cubicBezTo>
                              <a:cubicBezTo>
                                <a:pt x="360" y="224"/>
                                <a:pt x="365" y="223"/>
                                <a:pt x="370" y="221"/>
                              </a:cubicBezTo>
                              <a:cubicBezTo>
                                <a:pt x="375" y="219"/>
                                <a:pt x="370" y="215"/>
                                <a:pt x="372" y="211"/>
                              </a:cubicBezTo>
                              <a:cubicBezTo>
                                <a:pt x="374" y="208"/>
                                <a:pt x="379" y="205"/>
                                <a:pt x="381" y="202"/>
                              </a:cubicBezTo>
                              <a:cubicBezTo>
                                <a:pt x="385" y="200"/>
                                <a:pt x="390" y="197"/>
                                <a:pt x="391" y="193"/>
                              </a:cubicBezTo>
                              <a:cubicBezTo>
                                <a:pt x="393" y="189"/>
                                <a:pt x="391" y="182"/>
                                <a:pt x="391" y="178"/>
                              </a:cubicBezTo>
                              <a:cubicBezTo>
                                <a:pt x="391" y="172"/>
                                <a:pt x="392" y="168"/>
                                <a:pt x="397" y="164"/>
                              </a:cubicBezTo>
                              <a:cubicBezTo>
                                <a:pt x="401" y="160"/>
                                <a:pt x="406" y="160"/>
                                <a:pt x="410" y="157"/>
                              </a:cubicBezTo>
                              <a:cubicBezTo>
                                <a:pt x="414" y="154"/>
                                <a:pt x="414" y="151"/>
                                <a:pt x="409" y="150"/>
                              </a:cubicBezTo>
                              <a:cubicBezTo>
                                <a:pt x="404" y="150"/>
                                <a:pt x="399" y="150"/>
                                <a:pt x="398" y="144"/>
                              </a:cubicBezTo>
                              <a:cubicBezTo>
                                <a:pt x="398" y="140"/>
                                <a:pt x="399" y="139"/>
                                <a:pt x="395" y="138"/>
                              </a:cubicBezTo>
                              <a:cubicBezTo>
                                <a:pt x="393" y="138"/>
                                <a:pt x="391" y="139"/>
                                <a:pt x="389" y="138"/>
                              </a:cubicBezTo>
                              <a:cubicBezTo>
                                <a:pt x="385" y="136"/>
                                <a:pt x="379" y="130"/>
                                <a:pt x="378" y="125"/>
                              </a:cubicBezTo>
                              <a:cubicBezTo>
                                <a:pt x="377" y="123"/>
                                <a:pt x="379" y="121"/>
                                <a:pt x="380" y="119"/>
                              </a:cubicBezTo>
                              <a:cubicBezTo>
                                <a:pt x="381" y="116"/>
                                <a:pt x="380" y="114"/>
                                <a:pt x="379" y="111"/>
                              </a:cubicBezTo>
                              <a:cubicBezTo>
                                <a:pt x="378" y="109"/>
                                <a:pt x="377" y="107"/>
                                <a:pt x="378" y="104"/>
                              </a:cubicBezTo>
                              <a:cubicBezTo>
                                <a:pt x="378" y="103"/>
                                <a:pt x="382" y="101"/>
                                <a:pt x="382" y="99"/>
                              </a:cubicBezTo>
                              <a:cubicBezTo>
                                <a:pt x="382" y="100"/>
                                <a:pt x="377" y="97"/>
                                <a:pt x="376" y="97"/>
                              </a:cubicBezTo>
                              <a:cubicBezTo>
                                <a:pt x="374" y="94"/>
                                <a:pt x="376" y="92"/>
                                <a:pt x="375" y="89"/>
                              </a:cubicBezTo>
                              <a:cubicBezTo>
                                <a:pt x="374" y="87"/>
                                <a:pt x="372" y="86"/>
                                <a:pt x="372" y="84"/>
                              </a:cubicBezTo>
                              <a:cubicBezTo>
                                <a:pt x="371" y="81"/>
                                <a:pt x="374" y="77"/>
                                <a:pt x="376" y="75"/>
                              </a:cubicBezTo>
                              <a:cubicBezTo>
                                <a:pt x="381" y="71"/>
                                <a:pt x="391" y="72"/>
                                <a:pt x="397" y="72"/>
                              </a:cubicBezTo>
                              <a:cubicBezTo>
                                <a:pt x="405" y="72"/>
                                <a:pt x="412" y="74"/>
                                <a:pt x="419" y="76"/>
                              </a:cubicBezTo>
                              <a:cubicBezTo>
                                <a:pt x="425" y="77"/>
                                <a:pt x="427" y="79"/>
                                <a:pt x="433" y="76"/>
                              </a:cubicBezTo>
                              <a:cubicBezTo>
                                <a:pt x="438" y="74"/>
                                <a:pt x="441" y="71"/>
                                <a:pt x="447" y="71"/>
                              </a:cubicBezTo>
                              <a:cubicBezTo>
                                <a:pt x="450" y="71"/>
                                <a:pt x="453" y="71"/>
                                <a:pt x="455" y="70"/>
                              </a:cubicBezTo>
                              <a:cubicBezTo>
                                <a:pt x="458" y="68"/>
                                <a:pt x="460" y="65"/>
                                <a:pt x="462" y="63"/>
                              </a:cubicBezTo>
                              <a:cubicBezTo>
                                <a:pt x="466" y="58"/>
                                <a:pt x="468" y="53"/>
                                <a:pt x="470" y="48"/>
                              </a:cubicBezTo>
                              <a:cubicBezTo>
                                <a:pt x="465" y="47"/>
                                <a:pt x="457" y="46"/>
                                <a:pt x="453" y="41"/>
                              </a:cubicBezTo>
                              <a:cubicBezTo>
                                <a:pt x="452" y="40"/>
                                <a:pt x="452" y="38"/>
                                <a:pt x="451" y="37"/>
                              </a:cubicBezTo>
                              <a:cubicBezTo>
                                <a:pt x="448" y="36"/>
                                <a:pt x="445" y="38"/>
                                <a:pt x="442" y="38"/>
                              </a:cubicBezTo>
                              <a:cubicBezTo>
                                <a:pt x="431" y="35"/>
                                <a:pt x="435" y="25"/>
                                <a:pt x="434" y="17"/>
                              </a:cubicBezTo>
                              <a:cubicBezTo>
                                <a:pt x="432" y="12"/>
                                <a:pt x="426" y="9"/>
                                <a:pt x="422" y="7"/>
                              </a:cubicBezTo>
                              <a:cubicBezTo>
                                <a:pt x="416" y="3"/>
                                <a:pt x="411" y="0"/>
                                <a:pt x="404" y="0"/>
                              </a:cubicBezTo>
                              <a:cubicBezTo>
                                <a:pt x="397" y="0"/>
                                <a:pt x="392" y="1"/>
                                <a:pt x="386" y="4"/>
                              </a:cubicBezTo>
                              <a:cubicBezTo>
                                <a:pt x="381" y="7"/>
                                <a:pt x="377" y="8"/>
                                <a:pt x="372" y="6"/>
                              </a:cubicBezTo>
                              <a:cubicBezTo>
                                <a:pt x="366" y="4"/>
                                <a:pt x="360" y="6"/>
                                <a:pt x="354" y="6"/>
                              </a:cubicBezTo>
                              <a:cubicBezTo>
                                <a:pt x="348" y="7"/>
                                <a:pt x="341" y="7"/>
                                <a:pt x="335" y="9"/>
                              </a:cubicBezTo>
                              <a:cubicBezTo>
                                <a:pt x="328" y="11"/>
                                <a:pt x="324" y="17"/>
                                <a:pt x="318" y="19"/>
                              </a:cubicBezTo>
                              <a:cubicBezTo>
                                <a:pt x="316" y="19"/>
                                <a:pt x="315" y="19"/>
                                <a:pt x="313" y="19"/>
                              </a:cubicBezTo>
                              <a:cubicBezTo>
                                <a:pt x="311" y="20"/>
                                <a:pt x="309" y="21"/>
                                <a:pt x="307" y="23"/>
                              </a:cubicBezTo>
                              <a:cubicBezTo>
                                <a:pt x="303" y="26"/>
                                <a:pt x="298" y="29"/>
                                <a:pt x="302" y="34"/>
                              </a:cubicBezTo>
                              <a:cubicBezTo>
                                <a:pt x="305" y="39"/>
                                <a:pt x="311" y="44"/>
                                <a:pt x="311" y="51"/>
                              </a:cubicBezTo>
                              <a:cubicBezTo>
                                <a:pt x="311" y="56"/>
                                <a:pt x="308" y="62"/>
                                <a:pt x="305" y="66"/>
                              </a:cubicBezTo>
                              <a:cubicBezTo>
                                <a:pt x="301" y="70"/>
                                <a:pt x="292" y="76"/>
                                <a:pt x="294" y="82"/>
                              </a:cubicBezTo>
                              <a:cubicBezTo>
                                <a:pt x="294" y="85"/>
                                <a:pt x="296" y="86"/>
                                <a:pt x="296" y="89"/>
                              </a:cubicBezTo>
                              <a:cubicBezTo>
                                <a:pt x="296" y="91"/>
                                <a:pt x="294" y="94"/>
                                <a:pt x="292" y="96"/>
                              </a:cubicBezTo>
                              <a:cubicBezTo>
                                <a:pt x="287" y="100"/>
                                <a:pt x="280" y="101"/>
                                <a:pt x="274" y="99"/>
                              </a:cubicBezTo>
                              <a:cubicBezTo>
                                <a:pt x="272" y="99"/>
                                <a:pt x="262" y="96"/>
                                <a:pt x="261" y="98"/>
                              </a:cubicBezTo>
                              <a:cubicBezTo>
                                <a:pt x="259" y="101"/>
                                <a:pt x="265" y="108"/>
                                <a:pt x="266" y="110"/>
                              </a:cubicBezTo>
                              <a:cubicBezTo>
                                <a:pt x="270" y="115"/>
                                <a:pt x="272" y="120"/>
                                <a:pt x="266" y="125"/>
                              </a:cubicBezTo>
                              <a:cubicBezTo>
                                <a:pt x="264" y="127"/>
                                <a:pt x="261" y="128"/>
                                <a:pt x="258" y="129"/>
                              </a:cubicBezTo>
                              <a:cubicBezTo>
                                <a:pt x="255" y="129"/>
                                <a:pt x="249" y="127"/>
                                <a:pt x="248" y="131"/>
                              </a:cubicBezTo>
                              <a:cubicBezTo>
                                <a:pt x="246" y="133"/>
                                <a:pt x="248" y="137"/>
                                <a:pt x="248" y="139"/>
                              </a:cubicBezTo>
                              <a:cubicBezTo>
                                <a:pt x="247" y="143"/>
                                <a:pt x="244" y="143"/>
                                <a:pt x="243" y="146"/>
                              </a:cubicBezTo>
                              <a:cubicBezTo>
                                <a:pt x="239" y="152"/>
                                <a:pt x="244" y="159"/>
                                <a:pt x="241" y="165"/>
                              </a:cubicBezTo>
                              <a:cubicBezTo>
                                <a:pt x="239" y="169"/>
                                <a:pt x="234" y="173"/>
                                <a:pt x="231" y="174"/>
                              </a:cubicBezTo>
                              <a:cubicBezTo>
                                <a:pt x="228" y="176"/>
                                <a:pt x="224" y="176"/>
                                <a:pt x="222" y="174"/>
                              </a:cubicBezTo>
                              <a:cubicBezTo>
                                <a:pt x="219" y="173"/>
                                <a:pt x="218" y="170"/>
                                <a:pt x="215" y="170"/>
                              </a:cubicBezTo>
                              <a:cubicBezTo>
                                <a:pt x="210" y="170"/>
                                <a:pt x="203" y="174"/>
                                <a:pt x="199" y="176"/>
                              </a:cubicBezTo>
                              <a:cubicBezTo>
                                <a:pt x="194" y="179"/>
                                <a:pt x="197" y="181"/>
                                <a:pt x="195" y="184"/>
                              </a:cubicBezTo>
                              <a:cubicBezTo>
                                <a:pt x="191" y="191"/>
                                <a:pt x="183" y="191"/>
                                <a:pt x="177" y="189"/>
                              </a:cubicBezTo>
                              <a:cubicBezTo>
                                <a:pt x="175" y="188"/>
                                <a:pt x="173" y="187"/>
                                <a:pt x="171" y="187"/>
                              </a:cubicBezTo>
                              <a:cubicBezTo>
                                <a:pt x="168" y="188"/>
                                <a:pt x="164" y="192"/>
                                <a:pt x="161" y="195"/>
                              </a:cubicBezTo>
                              <a:cubicBezTo>
                                <a:pt x="160" y="196"/>
                                <a:pt x="157" y="198"/>
                                <a:pt x="157" y="200"/>
                              </a:cubicBezTo>
                              <a:cubicBezTo>
                                <a:pt x="156" y="202"/>
                                <a:pt x="157" y="205"/>
                                <a:pt x="156" y="207"/>
                              </a:cubicBezTo>
                              <a:cubicBezTo>
                                <a:pt x="156" y="213"/>
                                <a:pt x="157" y="220"/>
                                <a:pt x="155" y="226"/>
                              </a:cubicBezTo>
                              <a:cubicBezTo>
                                <a:pt x="154" y="233"/>
                                <a:pt x="149" y="235"/>
                                <a:pt x="143" y="236"/>
                              </a:cubicBezTo>
                              <a:cubicBezTo>
                                <a:pt x="136" y="238"/>
                                <a:pt x="131" y="240"/>
                                <a:pt x="125" y="241"/>
                              </a:cubicBezTo>
                              <a:cubicBezTo>
                                <a:pt x="117" y="241"/>
                                <a:pt x="109" y="241"/>
                                <a:pt x="102" y="242"/>
                              </a:cubicBezTo>
                              <a:cubicBezTo>
                                <a:pt x="96" y="243"/>
                                <a:pt x="93" y="247"/>
                                <a:pt x="88" y="247"/>
                              </a:cubicBezTo>
                              <a:cubicBezTo>
                                <a:pt x="82" y="248"/>
                                <a:pt x="77" y="244"/>
                                <a:pt x="72" y="244"/>
                              </a:cubicBezTo>
                              <a:cubicBezTo>
                                <a:pt x="64" y="245"/>
                                <a:pt x="57" y="246"/>
                                <a:pt x="49" y="246"/>
                              </a:cubicBezTo>
                              <a:cubicBezTo>
                                <a:pt x="32" y="245"/>
                                <a:pt x="16" y="239"/>
                                <a:pt x="0" y="234"/>
                              </a:cubicBezTo>
                              <a:cubicBezTo>
                                <a:pt x="5" y="242"/>
                                <a:pt x="11" y="250"/>
                                <a:pt x="17" y="258"/>
                              </a:cubicBezTo>
                              <a:cubicBezTo>
                                <a:pt x="21" y="264"/>
                                <a:pt x="25" y="270"/>
                                <a:pt x="31" y="272"/>
                              </a:cubicBezTo>
                              <a:cubicBezTo>
                                <a:pt x="39" y="275"/>
                                <a:pt x="52" y="277"/>
                                <a:pt x="53" y="286"/>
                              </a:cubicBezTo>
                              <a:cubicBezTo>
                                <a:pt x="53" y="292"/>
                                <a:pt x="52" y="298"/>
                                <a:pt x="52" y="303"/>
                              </a:cubicBezTo>
                              <a:cubicBezTo>
                                <a:pt x="52" y="306"/>
                                <a:pt x="51" y="310"/>
                                <a:pt x="54" y="311"/>
                              </a:cubicBezTo>
                              <a:cubicBezTo>
                                <a:pt x="57" y="313"/>
                                <a:pt x="64" y="310"/>
                                <a:pt x="66" y="314"/>
                              </a:cubicBezTo>
                              <a:cubicBezTo>
                                <a:pt x="67" y="316"/>
                                <a:pt x="65" y="323"/>
                                <a:pt x="65" y="325"/>
                              </a:cubicBezTo>
                              <a:cubicBezTo>
                                <a:pt x="64" y="328"/>
                                <a:pt x="64" y="332"/>
                                <a:pt x="62" y="334"/>
                              </a:cubicBezTo>
                              <a:cubicBezTo>
                                <a:pt x="60" y="335"/>
                                <a:pt x="55" y="336"/>
                                <a:pt x="53" y="336"/>
                              </a:cubicBezTo>
                              <a:cubicBezTo>
                                <a:pt x="44" y="338"/>
                                <a:pt x="33" y="338"/>
                                <a:pt x="26" y="346"/>
                              </a:cubicBezTo>
                              <a:cubicBezTo>
                                <a:pt x="24" y="350"/>
                                <a:pt x="24" y="355"/>
                                <a:pt x="23" y="359"/>
                              </a:cubicBezTo>
                              <a:cubicBezTo>
                                <a:pt x="22" y="363"/>
                                <a:pt x="21" y="367"/>
                                <a:pt x="21" y="371"/>
                              </a:cubicBezTo>
                              <a:cubicBezTo>
                                <a:pt x="20" y="374"/>
                                <a:pt x="18" y="379"/>
                                <a:pt x="20" y="381"/>
                              </a:cubicBezTo>
                              <a:cubicBezTo>
                                <a:pt x="23" y="384"/>
                                <a:pt x="26" y="379"/>
                                <a:pt x="29" y="379"/>
                              </a:cubicBezTo>
                              <a:cubicBezTo>
                                <a:pt x="33" y="377"/>
                                <a:pt x="34" y="379"/>
                                <a:pt x="37" y="380"/>
                              </a:cubicBezTo>
                              <a:cubicBezTo>
                                <a:pt x="41" y="382"/>
                                <a:pt x="43" y="379"/>
                                <a:pt x="46" y="376"/>
                              </a:cubicBezTo>
                              <a:cubicBezTo>
                                <a:pt x="51" y="372"/>
                                <a:pt x="62" y="377"/>
                                <a:pt x="69" y="378"/>
                              </a:cubicBezTo>
                              <a:cubicBezTo>
                                <a:pt x="73" y="379"/>
                                <a:pt x="74" y="377"/>
                                <a:pt x="77" y="374"/>
                              </a:cubicBezTo>
                              <a:cubicBezTo>
                                <a:pt x="79" y="372"/>
                                <a:pt x="82" y="375"/>
                                <a:pt x="85" y="373"/>
                              </a:cubicBezTo>
                              <a:cubicBezTo>
                                <a:pt x="86" y="372"/>
                                <a:pt x="85" y="370"/>
                                <a:pt x="87" y="369"/>
                              </a:cubicBezTo>
                              <a:cubicBezTo>
                                <a:pt x="88" y="368"/>
                                <a:pt x="89" y="368"/>
                                <a:pt x="91" y="369"/>
                              </a:cubicBezTo>
                              <a:cubicBezTo>
                                <a:pt x="92" y="371"/>
                                <a:pt x="91" y="372"/>
                                <a:pt x="92" y="374"/>
                              </a:cubicBezTo>
                              <a:cubicBezTo>
                                <a:pt x="93" y="375"/>
                                <a:pt x="96" y="375"/>
                                <a:pt x="97" y="375"/>
                              </a:cubicBezTo>
                              <a:cubicBezTo>
                                <a:pt x="101" y="377"/>
                                <a:pt x="105" y="379"/>
                                <a:pt x="110" y="379"/>
                              </a:cubicBezTo>
                              <a:cubicBezTo>
                                <a:pt x="114" y="378"/>
                                <a:pt x="116" y="375"/>
                                <a:pt x="119" y="374"/>
                              </a:cubicBezTo>
                              <a:cubicBezTo>
                                <a:pt x="128" y="370"/>
                                <a:pt x="139" y="372"/>
                                <a:pt x="149" y="373"/>
                              </a:cubicBezTo>
                              <a:cubicBezTo>
                                <a:pt x="150" y="373"/>
                                <a:pt x="154" y="373"/>
                                <a:pt x="155" y="372"/>
                              </a:cubicBezTo>
                              <a:cubicBezTo>
                                <a:pt x="157" y="371"/>
                                <a:pt x="156" y="370"/>
                                <a:pt x="157" y="368"/>
                              </a:cubicBezTo>
                              <a:cubicBezTo>
                                <a:pt x="157" y="367"/>
                                <a:pt x="156" y="365"/>
                                <a:pt x="159" y="366"/>
                              </a:cubicBezTo>
                              <a:cubicBezTo>
                                <a:pt x="160" y="366"/>
                                <a:pt x="161" y="369"/>
                                <a:pt x="162" y="370"/>
                              </a:cubicBezTo>
                              <a:cubicBezTo>
                                <a:pt x="164" y="375"/>
                                <a:pt x="166" y="378"/>
                                <a:pt x="165" y="384"/>
                              </a:cubicBezTo>
                              <a:cubicBezTo>
                                <a:pt x="165" y="389"/>
                                <a:pt x="168" y="388"/>
                                <a:pt x="172" y="389"/>
                              </a:cubicBezTo>
                              <a:cubicBezTo>
                                <a:pt x="176" y="390"/>
                                <a:pt x="180" y="395"/>
                                <a:pt x="182" y="398"/>
                              </a:cubicBezTo>
                              <a:cubicBezTo>
                                <a:pt x="183" y="402"/>
                                <a:pt x="181" y="405"/>
                                <a:pt x="183" y="408"/>
                              </a:cubicBezTo>
                              <a:cubicBezTo>
                                <a:pt x="186" y="418"/>
                                <a:pt x="194" y="410"/>
                                <a:pt x="200" y="416"/>
                              </a:cubicBezTo>
                              <a:cubicBezTo>
                                <a:pt x="203" y="418"/>
                                <a:pt x="206" y="421"/>
                                <a:pt x="209" y="418"/>
                              </a:cubicBezTo>
                              <a:cubicBezTo>
                                <a:pt x="211" y="416"/>
                                <a:pt x="212" y="414"/>
                                <a:pt x="214" y="413"/>
                              </a:cubicBezTo>
                              <a:cubicBezTo>
                                <a:pt x="216" y="412"/>
                                <a:pt x="221" y="412"/>
                                <a:pt x="222" y="4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6" name="Freeform 779">
                          <a:extLst>
                            <a:ext uri="{FF2B5EF4-FFF2-40B4-BE49-F238E27FC236}">
                              <a16:creationId xmlns:a16="http://schemas.microsoft.com/office/drawing/2014/main" id="{5A1D4FBF-535D-4D94-8FF8-90E0F7CCA511}"/>
                            </a:ext>
                          </a:extLst>
                        </p:cNvPr>
                        <p:cNvSpPr>
                          <a:spLocks/>
                        </p:cNvSpPr>
                        <p:nvPr/>
                      </p:nvSpPr>
                      <p:spPr bwMode="auto">
                        <a:xfrm>
                          <a:off x="7884963" y="3683692"/>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77" name="Group 176">
                          <a:extLst>
                            <a:ext uri="{FF2B5EF4-FFF2-40B4-BE49-F238E27FC236}">
                              <a16:creationId xmlns:a16="http://schemas.microsoft.com/office/drawing/2014/main" id="{D4DBF3DB-8655-4F4F-BD73-BB05A9F60B3A}"/>
                            </a:ext>
                          </a:extLst>
                        </p:cNvPr>
                        <p:cNvGrpSpPr/>
                        <p:nvPr/>
                      </p:nvGrpSpPr>
                      <p:grpSpPr>
                        <a:xfrm>
                          <a:off x="8232626" y="2926446"/>
                          <a:ext cx="2770192" cy="2241577"/>
                          <a:chOff x="8232626" y="2926446"/>
                          <a:chExt cx="2770192" cy="2241577"/>
                        </a:xfrm>
                        <a:grpFill/>
                      </p:grpSpPr>
                      <p:grpSp>
                        <p:nvGrpSpPr>
                          <p:cNvPr id="193" name="Group 192">
                            <a:extLst>
                              <a:ext uri="{FF2B5EF4-FFF2-40B4-BE49-F238E27FC236}">
                                <a16:creationId xmlns:a16="http://schemas.microsoft.com/office/drawing/2014/main" id="{F201F8AA-809D-4793-8E56-00F8F17B478F}"/>
                              </a:ext>
                            </a:extLst>
                          </p:cNvPr>
                          <p:cNvGrpSpPr/>
                          <p:nvPr/>
                        </p:nvGrpSpPr>
                        <p:grpSpPr>
                          <a:xfrm>
                            <a:off x="9486753" y="3863082"/>
                            <a:ext cx="220663" cy="412756"/>
                            <a:chOff x="9550414" y="4065639"/>
                            <a:chExt cx="220663" cy="412756"/>
                          </a:xfrm>
                          <a:grpFill/>
                        </p:grpSpPr>
                        <p:sp>
                          <p:nvSpPr>
                            <p:cNvPr id="338" name="Freeform 434">
                              <a:extLst>
                                <a:ext uri="{FF2B5EF4-FFF2-40B4-BE49-F238E27FC236}">
                                  <a16:creationId xmlns:a16="http://schemas.microsoft.com/office/drawing/2014/main" id="{2AE91768-3BB1-46A3-89EC-5E718DC85006}"/>
                                </a:ext>
                              </a:extLst>
                            </p:cNvPr>
                            <p:cNvSpPr>
                              <a:spLocks/>
                            </p:cNvSpPr>
                            <p:nvPr/>
                          </p:nvSpPr>
                          <p:spPr bwMode="auto">
                            <a:xfrm>
                              <a:off x="9572639" y="4227566"/>
                              <a:ext cx="42863" cy="42863"/>
                            </a:xfrm>
                            <a:custGeom>
                              <a:avLst/>
                              <a:gdLst>
                                <a:gd name="T0" fmla="*/ 26 w 40"/>
                                <a:gd name="T1" fmla="*/ 8 h 40"/>
                                <a:gd name="T2" fmla="*/ 21 w 40"/>
                                <a:gd name="T3" fmla="*/ 4 h 40"/>
                                <a:gd name="T4" fmla="*/ 11 w 40"/>
                                <a:gd name="T5" fmla="*/ 2 h 40"/>
                                <a:gd name="T6" fmla="*/ 4 w 40"/>
                                <a:gd name="T7" fmla="*/ 1 h 40"/>
                                <a:gd name="T8" fmla="*/ 3 w 40"/>
                                <a:gd name="T9" fmla="*/ 6 h 40"/>
                                <a:gd name="T10" fmla="*/ 13 w 40"/>
                                <a:gd name="T11" fmla="*/ 17 h 40"/>
                                <a:gd name="T12" fmla="*/ 13 w 40"/>
                                <a:gd name="T13" fmla="*/ 23 h 40"/>
                                <a:gd name="T14" fmla="*/ 18 w 40"/>
                                <a:gd name="T15" fmla="*/ 28 h 40"/>
                                <a:gd name="T16" fmla="*/ 25 w 40"/>
                                <a:gd name="T17" fmla="*/ 37 h 40"/>
                                <a:gd name="T18" fmla="*/ 30 w 40"/>
                                <a:gd name="T19" fmla="*/ 37 h 40"/>
                                <a:gd name="T20" fmla="*/ 35 w 40"/>
                                <a:gd name="T21" fmla="*/ 30 h 40"/>
                                <a:gd name="T22" fmla="*/ 34 w 40"/>
                                <a:gd name="T23" fmla="*/ 15 h 40"/>
                                <a:gd name="T24" fmla="*/ 34 w 40"/>
                                <a:gd name="T25" fmla="*/ 16 h 40"/>
                                <a:gd name="T26" fmla="*/ 34 w 40"/>
                                <a:gd name="T27" fmla="*/ 15 h 40"/>
                                <a:gd name="T28" fmla="*/ 26 w 40"/>
                                <a:gd name="T2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0">
                                  <a:moveTo>
                                    <a:pt x="26" y="8"/>
                                  </a:moveTo>
                                  <a:cubicBezTo>
                                    <a:pt x="24" y="6"/>
                                    <a:pt x="23" y="4"/>
                                    <a:pt x="21" y="4"/>
                                  </a:cubicBezTo>
                                  <a:cubicBezTo>
                                    <a:pt x="18" y="3"/>
                                    <a:pt x="14" y="3"/>
                                    <a:pt x="11" y="2"/>
                                  </a:cubicBezTo>
                                  <a:cubicBezTo>
                                    <a:pt x="9" y="2"/>
                                    <a:pt x="6" y="0"/>
                                    <a:pt x="4" y="1"/>
                                  </a:cubicBezTo>
                                  <a:cubicBezTo>
                                    <a:pt x="0" y="2"/>
                                    <a:pt x="2" y="4"/>
                                    <a:pt x="3" y="6"/>
                                  </a:cubicBezTo>
                                  <a:cubicBezTo>
                                    <a:pt x="7" y="10"/>
                                    <a:pt x="13" y="12"/>
                                    <a:pt x="13" y="17"/>
                                  </a:cubicBezTo>
                                  <a:cubicBezTo>
                                    <a:pt x="14" y="19"/>
                                    <a:pt x="12" y="22"/>
                                    <a:pt x="13" y="23"/>
                                  </a:cubicBezTo>
                                  <a:cubicBezTo>
                                    <a:pt x="14" y="26"/>
                                    <a:pt x="16" y="27"/>
                                    <a:pt x="18" y="28"/>
                                  </a:cubicBezTo>
                                  <a:cubicBezTo>
                                    <a:pt x="22" y="30"/>
                                    <a:pt x="22" y="34"/>
                                    <a:pt x="25" y="37"/>
                                  </a:cubicBezTo>
                                  <a:cubicBezTo>
                                    <a:pt x="27" y="40"/>
                                    <a:pt x="28" y="40"/>
                                    <a:pt x="30" y="37"/>
                                  </a:cubicBezTo>
                                  <a:cubicBezTo>
                                    <a:pt x="32" y="36"/>
                                    <a:pt x="34" y="33"/>
                                    <a:pt x="35" y="30"/>
                                  </a:cubicBezTo>
                                  <a:cubicBezTo>
                                    <a:pt x="36" y="27"/>
                                    <a:pt x="31" y="17"/>
                                    <a:pt x="34" y="15"/>
                                  </a:cubicBezTo>
                                  <a:cubicBezTo>
                                    <a:pt x="34" y="15"/>
                                    <a:pt x="34" y="15"/>
                                    <a:pt x="34" y="16"/>
                                  </a:cubicBezTo>
                                  <a:cubicBezTo>
                                    <a:pt x="34" y="15"/>
                                    <a:pt x="34" y="15"/>
                                    <a:pt x="34" y="15"/>
                                  </a:cubicBezTo>
                                  <a:cubicBezTo>
                                    <a:pt x="40" y="12"/>
                                    <a:pt x="27" y="9"/>
                                    <a:pt x="26"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9" name="Freeform 435">
                              <a:extLst>
                                <a:ext uri="{FF2B5EF4-FFF2-40B4-BE49-F238E27FC236}">
                                  <a16:creationId xmlns:a16="http://schemas.microsoft.com/office/drawing/2014/main" id="{C62A2FF0-A89D-4657-B10A-4FF329716054}"/>
                                </a:ext>
                              </a:extLst>
                            </p:cNvPr>
                            <p:cNvSpPr>
                              <a:spLocks/>
                            </p:cNvSpPr>
                            <p:nvPr/>
                          </p:nvSpPr>
                          <p:spPr bwMode="auto">
                            <a:xfrm>
                              <a:off x="9609152" y="4243442"/>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0" name="Freeform 436">
                              <a:extLst>
                                <a:ext uri="{FF2B5EF4-FFF2-40B4-BE49-F238E27FC236}">
                                  <a16:creationId xmlns:a16="http://schemas.microsoft.com/office/drawing/2014/main" id="{DFB34C8E-5961-414E-82C1-244C480273E9}"/>
                                </a:ext>
                              </a:extLst>
                            </p:cNvPr>
                            <p:cNvSpPr>
                              <a:spLocks/>
                            </p:cNvSpPr>
                            <p:nvPr/>
                          </p:nvSpPr>
                          <p:spPr bwMode="auto">
                            <a:xfrm>
                              <a:off x="9620264" y="4278367"/>
                              <a:ext cx="42863" cy="49213"/>
                            </a:xfrm>
                            <a:custGeom>
                              <a:avLst/>
                              <a:gdLst>
                                <a:gd name="T0" fmla="*/ 5 w 40"/>
                                <a:gd name="T1" fmla="*/ 1 h 46"/>
                                <a:gd name="T2" fmla="*/ 3 w 40"/>
                                <a:gd name="T3" fmla="*/ 8 h 46"/>
                                <a:gd name="T4" fmla="*/ 7 w 40"/>
                                <a:gd name="T5" fmla="*/ 11 h 46"/>
                                <a:gd name="T6" fmla="*/ 5 w 40"/>
                                <a:gd name="T7" fmla="*/ 27 h 46"/>
                                <a:gd name="T8" fmla="*/ 3 w 40"/>
                                <a:gd name="T9" fmla="*/ 44 h 46"/>
                                <a:gd name="T10" fmla="*/ 10 w 40"/>
                                <a:gd name="T11" fmla="*/ 42 h 46"/>
                                <a:gd name="T12" fmla="*/ 18 w 40"/>
                                <a:gd name="T13" fmla="*/ 36 h 46"/>
                                <a:gd name="T14" fmla="*/ 31 w 40"/>
                                <a:gd name="T15" fmla="*/ 26 h 46"/>
                                <a:gd name="T16" fmla="*/ 39 w 40"/>
                                <a:gd name="T17" fmla="*/ 14 h 46"/>
                                <a:gd name="T18" fmla="*/ 30 w 40"/>
                                <a:gd name="T19" fmla="*/ 13 h 46"/>
                                <a:gd name="T20" fmla="*/ 20 w 40"/>
                                <a:gd name="T21" fmla="*/ 12 h 46"/>
                                <a:gd name="T22" fmla="*/ 21 w 40"/>
                                <a:gd name="T23" fmla="*/ 12 h 46"/>
                                <a:gd name="T24" fmla="*/ 20 w 40"/>
                                <a:gd name="T25" fmla="*/ 12 h 46"/>
                                <a:gd name="T26" fmla="*/ 11 w 40"/>
                                <a:gd name="T27" fmla="*/ 5 h 46"/>
                                <a:gd name="T28" fmla="*/ 5 w 40"/>
                                <a:gd name="T29"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6">
                                  <a:moveTo>
                                    <a:pt x="5" y="1"/>
                                  </a:moveTo>
                                  <a:cubicBezTo>
                                    <a:pt x="2" y="2"/>
                                    <a:pt x="0" y="7"/>
                                    <a:pt x="3" y="8"/>
                                  </a:cubicBezTo>
                                  <a:cubicBezTo>
                                    <a:pt x="6" y="10"/>
                                    <a:pt x="6" y="7"/>
                                    <a:pt x="7" y="11"/>
                                  </a:cubicBezTo>
                                  <a:cubicBezTo>
                                    <a:pt x="8" y="16"/>
                                    <a:pt x="6" y="22"/>
                                    <a:pt x="5" y="27"/>
                                  </a:cubicBezTo>
                                  <a:cubicBezTo>
                                    <a:pt x="5" y="31"/>
                                    <a:pt x="1" y="43"/>
                                    <a:pt x="3" y="44"/>
                                  </a:cubicBezTo>
                                  <a:cubicBezTo>
                                    <a:pt x="5" y="46"/>
                                    <a:pt x="8" y="44"/>
                                    <a:pt x="10" y="42"/>
                                  </a:cubicBezTo>
                                  <a:cubicBezTo>
                                    <a:pt x="13" y="40"/>
                                    <a:pt x="14" y="37"/>
                                    <a:pt x="18" y="36"/>
                                  </a:cubicBezTo>
                                  <a:cubicBezTo>
                                    <a:pt x="24" y="33"/>
                                    <a:pt x="27" y="32"/>
                                    <a:pt x="31" y="26"/>
                                  </a:cubicBezTo>
                                  <a:cubicBezTo>
                                    <a:pt x="32" y="23"/>
                                    <a:pt x="40" y="18"/>
                                    <a:pt x="39" y="14"/>
                                  </a:cubicBezTo>
                                  <a:cubicBezTo>
                                    <a:pt x="38" y="11"/>
                                    <a:pt x="32" y="13"/>
                                    <a:pt x="30" y="13"/>
                                  </a:cubicBezTo>
                                  <a:cubicBezTo>
                                    <a:pt x="26" y="14"/>
                                    <a:pt x="23" y="15"/>
                                    <a:pt x="20" y="12"/>
                                  </a:cubicBezTo>
                                  <a:cubicBezTo>
                                    <a:pt x="21" y="12"/>
                                    <a:pt x="21" y="12"/>
                                    <a:pt x="21" y="12"/>
                                  </a:cubicBezTo>
                                  <a:cubicBezTo>
                                    <a:pt x="21" y="12"/>
                                    <a:pt x="21" y="12"/>
                                    <a:pt x="20" y="12"/>
                                  </a:cubicBezTo>
                                  <a:cubicBezTo>
                                    <a:pt x="18" y="9"/>
                                    <a:pt x="14" y="8"/>
                                    <a:pt x="11" y="5"/>
                                  </a:cubicBezTo>
                                  <a:cubicBezTo>
                                    <a:pt x="9" y="3"/>
                                    <a:pt x="7" y="0"/>
                                    <a:pt x="5"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1" name="Freeform 437">
                              <a:extLst>
                                <a:ext uri="{FF2B5EF4-FFF2-40B4-BE49-F238E27FC236}">
                                  <a16:creationId xmlns:a16="http://schemas.microsoft.com/office/drawing/2014/main" id="{A88287E7-F7BF-487C-89EB-F4B22BD84526}"/>
                                </a:ext>
                              </a:extLst>
                            </p:cNvPr>
                            <p:cNvSpPr>
                              <a:spLocks/>
                            </p:cNvSpPr>
                            <p:nvPr/>
                          </p:nvSpPr>
                          <p:spPr bwMode="auto">
                            <a:xfrm>
                              <a:off x="9640902" y="4289480"/>
                              <a:ext cx="0" cy="1588"/>
                            </a:xfrm>
                            <a:custGeom>
                              <a:avLst/>
                              <a:gdLst>
                                <a:gd name="T0" fmla="*/ 1 w 1"/>
                                <a:gd name="T1" fmla="*/ 2 h 2"/>
                                <a:gd name="T2" fmla="*/ 1 w 1"/>
                                <a:gd name="T3" fmla="*/ 2 h 2"/>
                                <a:gd name="T4" fmla="*/ 1 w 1"/>
                                <a:gd name="T5" fmla="*/ 2 h 2"/>
                              </a:gdLst>
                              <a:ahLst/>
                              <a:cxnLst>
                                <a:cxn ang="0">
                                  <a:pos x="T0" y="T1"/>
                                </a:cxn>
                                <a:cxn ang="0">
                                  <a:pos x="T2" y="T3"/>
                                </a:cxn>
                                <a:cxn ang="0">
                                  <a:pos x="T4" y="T5"/>
                                </a:cxn>
                              </a:cxnLst>
                              <a:rect l="0" t="0" r="r" b="b"/>
                              <a:pathLst>
                                <a:path w="1" h="2">
                                  <a:moveTo>
                                    <a:pt x="1" y="2"/>
                                  </a:moveTo>
                                  <a:cubicBezTo>
                                    <a:pt x="1" y="2"/>
                                    <a:pt x="1" y="2"/>
                                    <a:pt x="1" y="2"/>
                                  </a:cubicBezTo>
                                  <a:cubicBezTo>
                                    <a:pt x="1" y="1"/>
                                    <a:pt x="0"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2" name="Freeform 438">
                              <a:extLst>
                                <a:ext uri="{FF2B5EF4-FFF2-40B4-BE49-F238E27FC236}">
                                  <a16:creationId xmlns:a16="http://schemas.microsoft.com/office/drawing/2014/main" id="{40760049-B92A-4E5A-947F-7250E52475A4}"/>
                                </a:ext>
                              </a:extLst>
                            </p:cNvPr>
                            <p:cNvSpPr>
                              <a:spLocks/>
                            </p:cNvSpPr>
                            <p:nvPr/>
                          </p:nvSpPr>
                          <p:spPr bwMode="auto">
                            <a:xfrm>
                              <a:off x="9698052" y="4257729"/>
                              <a:ext cx="41275" cy="46038"/>
                            </a:xfrm>
                            <a:custGeom>
                              <a:avLst/>
                              <a:gdLst>
                                <a:gd name="T0" fmla="*/ 34 w 39"/>
                                <a:gd name="T1" fmla="*/ 9 h 43"/>
                                <a:gd name="T2" fmla="*/ 23 w 39"/>
                                <a:gd name="T3" fmla="*/ 0 h 43"/>
                                <a:gd name="T4" fmla="*/ 15 w 39"/>
                                <a:gd name="T5" fmla="*/ 1 h 43"/>
                                <a:gd name="T6" fmla="*/ 6 w 39"/>
                                <a:gd name="T7" fmla="*/ 1 h 43"/>
                                <a:gd name="T8" fmla="*/ 5 w 39"/>
                                <a:gd name="T9" fmla="*/ 1 h 43"/>
                                <a:gd name="T10" fmla="*/ 2 w 39"/>
                                <a:gd name="T11" fmla="*/ 8 h 43"/>
                                <a:gd name="T12" fmla="*/ 6 w 39"/>
                                <a:gd name="T13" fmla="*/ 13 h 43"/>
                                <a:gd name="T14" fmla="*/ 20 w 39"/>
                                <a:gd name="T15" fmla="*/ 22 h 43"/>
                                <a:gd name="T16" fmla="*/ 22 w 39"/>
                                <a:gd name="T17" fmla="*/ 35 h 43"/>
                                <a:gd name="T18" fmla="*/ 33 w 39"/>
                                <a:gd name="T19" fmla="*/ 41 h 43"/>
                                <a:gd name="T20" fmla="*/ 38 w 39"/>
                                <a:gd name="T21" fmla="*/ 34 h 43"/>
                                <a:gd name="T22" fmla="*/ 37 w 39"/>
                                <a:gd name="T23" fmla="*/ 26 h 43"/>
                                <a:gd name="T24" fmla="*/ 34 w 39"/>
                                <a:gd name="T2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3">
                                  <a:moveTo>
                                    <a:pt x="34" y="9"/>
                                  </a:moveTo>
                                  <a:cubicBezTo>
                                    <a:pt x="30" y="5"/>
                                    <a:pt x="29" y="0"/>
                                    <a:pt x="23" y="0"/>
                                  </a:cubicBezTo>
                                  <a:cubicBezTo>
                                    <a:pt x="21" y="1"/>
                                    <a:pt x="18" y="2"/>
                                    <a:pt x="15" y="1"/>
                                  </a:cubicBezTo>
                                  <a:cubicBezTo>
                                    <a:pt x="12" y="1"/>
                                    <a:pt x="9" y="1"/>
                                    <a:pt x="6" y="1"/>
                                  </a:cubicBezTo>
                                  <a:cubicBezTo>
                                    <a:pt x="6" y="2"/>
                                    <a:pt x="3" y="3"/>
                                    <a:pt x="5" y="1"/>
                                  </a:cubicBezTo>
                                  <a:cubicBezTo>
                                    <a:pt x="3" y="4"/>
                                    <a:pt x="0" y="4"/>
                                    <a:pt x="2" y="8"/>
                                  </a:cubicBezTo>
                                  <a:cubicBezTo>
                                    <a:pt x="3" y="10"/>
                                    <a:pt x="5" y="12"/>
                                    <a:pt x="6" y="13"/>
                                  </a:cubicBezTo>
                                  <a:cubicBezTo>
                                    <a:pt x="11" y="16"/>
                                    <a:pt x="16" y="17"/>
                                    <a:pt x="20" y="22"/>
                                  </a:cubicBezTo>
                                  <a:cubicBezTo>
                                    <a:pt x="23" y="26"/>
                                    <a:pt x="20" y="31"/>
                                    <a:pt x="22" y="35"/>
                                  </a:cubicBezTo>
                                  <a:cubicBezTo>
                                    <a:pt x="25" y="39"/>
                                    <a:pt x="28" y="43"/>
                                    <a:pt x="33" y="41"/>
                                  </a:cubicBezTo>
                                  <a:cubicBezTo>
                                    <a:pt x="36" y="39"/>
                                    <a:pt x="37" y="37"/>
                                    <a:pt x="38" y="34"/>
                                  </a:cubicBezTo>
                                  <a:cubicBezTo>
                                    <a:pt x="39" y="31"/>
                                    <a:pt x="38" y="29"/>
                                    <a:pt x="37" y="26"/>
                                  </a:cubicBezTo>
                                  <a:cubicBezTo>
                                    <a:pt x="35" y="20"/>
                                    <a:pt x="38" y="14"/>
                                    <a:pt x="34" y="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3" name="Freeform 439">
                              <a:extLst>
                                <a:ext uri="{FF2B5EF4-FFF2-40B4-BE49-F238E27FC236}">
                                  <a16:creationId xmlns:a16="http://schemas.microsoft.com/office/drawing/2014/main" id="{A17AAE8E-8B29-4107-AE1A-2B3477F940DE}"/>
                                </a:ext>
                              </a:extLst>
                            </p:cNvPr>
                            <p:cNvSpPr>
                              <a:spLocks/>
                            </p:cNvSpPr>
                            <p:nvPr/>
                          </p:nvSpPr>
                          <p:spPr bwMode="auto">
                            <a:xfrm>
                              <a:off x="9702814" y="4259317"/>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4" name="Freeform 440">
                              <a:extLst>
                                <a:ext uri="{FF2B5EF4-FFF2-40B4-BE49-F238E27FC236}">
                                  <a16:creationId xmlns:a16="http://schemas.microsoft.com/office/drawing/2014/main" id="{E0933C0A-BB94-4804-8FF3-A058E5C7F096}"/>
                                </a:ext>
                              </a:extLst>
                            </p:cNvPr>
                            <p:cNvSpPr>
                              <a:spLocks/>
                            </p:cNvSpPr>
                            <p:nvPr/>
                          </p:nvSpPr>
                          <p:spPr bwMode="auto">
                            <a:xfrm>
                              <a:off x="9556764" y="4140253"/>
                              <a:ext cx="1588"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5" name="Rectangle 441">
                              <a:extLst>
                                <a:ext uri="{FF2B5EF4-FFF2-40B4-BE49-F238E27FC236}">
                                  <a16:creationId xmlns:a16="http://schemas.microsoft.com/office/drawing/2014/main" id="{44FA6829-A6D6-438C-A05A-1F7A91916B7E}"/>
                                </a:ext>
                              </a:extLst>
                            </p:cNvPr>
                            <p:cNvSpPr>
                              <a:spLocks noChangeArrowheads="1"/>
                            </p:cNvSpPr>
                            <p:nvPr/>
                          </p:nvSpPr>
                          <p:spPr bwMode="auto">
                            <a:xfrm>
                              <a:off x="9556764" y="414025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6" name="Freeform 442">
                              <a:extLst>
                                <a:ext uri="{FF2B5EF4-FFF2-40B4-BE49-F238E27FC236}">
                                  <a16:creationId xmlns:a16="http://schemas.microsoft.com/office/drawing/2014/main" id="{590393C8-CF4E-40B3-9351-D2BABF74A566}"/>
                                </a:ext>
                              </a:extLst>
                            </p:cNvPr>
                            <p:cNvSpPr>
                              <a:spLocks/>
                            </p:cNvSpPr>
                            <p:nvPr/>
                          </p:nvSpPr>
                          <p:spPr bwMode="auto">
                            <a:xfrm>
                              <a:off x="9550414" y="4065639"/>
                              <a:ext cx="144463" cy="193677"/>
                            </a:xfrm>
                            <a:custGeom>
                              <a:avLst/>
                              <a:gdLst>
                                <a:gd name="T0" fmla="*/ 12 w 134"/>
                                <a:gd name="T1" fmla="*/ 102 h 181"/>
                                <a:gd name="T2" fmla="*/ 16 w 134"/>
                                <a:gd name="T3" fmla="*/ 117 h 181"/>
                                <a:gd name="T4" fmla="*/ 23 w 134"/>
                                <a:gd name="T5" fmla="*/ 124 h 181"/>
                                <a:gd name="T6" fmla="*/ 28 w 134"/>
                                <a:gd name="T7" fmla="*/ 115 h 181"/>
                                <a:gd name="T8" fmla="*/ 39 w 134"/>
                                <a:gd name="T9" fmla="*/ 126 h 181"/>
                                <a:gd name="T10" fmla="*/ 29 w 134"/>
                                <a:gd name="T11" fmla="*/ 131 h 181"/>
                                <a:gd name="T12" fmla="*/ 31 w 134"/>
                                <a:gd name="T13" fmla="*/ 141 h 181"/>
                                <a:gd name="T14" fmla="*/ 39 w 134"/>
                                <a:gd name="T15" fmla="*/ 147 h 181"/>
                                <a:gd name="T16" fmla="*/ 51 w 134"/>
                                <a:gd name="T17" fmla="*/ 147 h 181"/>
                                <a:gd name="T18" fmla="*/ 67 w 134"/>
                                <a:gd name="T19" fmla="*/ 142 h 181"/>
                                <a:gd name="T20" fmla="*/ 82 w 134"/>
                                <a:gd name="T21" fmla="*/ 155 h 181"/>
                                <a:gd name="T22" fmla="*/ 85 w 134"/>
                                <a:gd name="T23" fmla="*/ 147 h 181"/>
                                <a:gd name="T24" fmla="*/ 88 w 134"/>
                                <a:gd name="T25" fmla="*/ 142 h 181"/>
                                <a:gd name="T26" fmla="*/ 94 w 134"/>
                                <a:gd name="T27" fmla="*/ 149 h 181"/>
                                <a:gd name="T28" fmla="*/ 104 w 134"/>
                                <a:gd name="T29" fmla="*/ 158 h 181"/>
                                <a:gd name="T30" fmla="*/ 112 w 134"/>
                                <a:gd name="T31" fmla="*/ 168 h 181"/>
                                <a:gd name="T32" fmla="*/ 128 w 134"/>
                                <a:gd name="T33" fmla="*/ 171 h 181"/>
                                <a:gd name="T34" fmla="*/ 130 w 134"/>
                                <a:gd name="T35" fmla="*/ 179 h 181"/>
                                <a:gd name="T36" fmla="*/ 134 w 134"/>
                                <a:gd name="T37" fmla="*/ 170 h 181"/>
                                <a:gd name="T38" fmla="*/ 125 w 134"/>
                                <a:gd name="T39" fmla="*/ 161 h 181"/>
                                <a:gd name="T40" fmla="*/ 121 w 134"/>
                                <a:gd name="T41" fmla="*/ 155 h 181"/>
                                <a:gd name="T42" fmla="*/ 117 w 134"/>
                                <a:gd name="T43" fmla="*/ 147 h 181"/>
                                <a:gd name="T44" fmla="*/ 112 w 134"/>
                                <a:gd name="T45" fmla="*/ 139 h 181"/>
                                <a:gd name="T46" fmla="*/ 100 w 134"/>
                                <a:gd name="T47" fmla="*/ 143 h 181"/>
                                <a:gd name="T48" fmla="*/ 89 w 134"/>
                                <a:gd name="T49" fmla="*/ 129 h 181"/>
                                <a:gd name="T50" fmla="*/ 74 w 134"/>
                                <a:gd name="T51" fmla="*/ 140 h 181"/>
                                <a:gd name="T52" fmla="*/ 66 w 134"/>
                                <a:gd name="T53" fmla="*/ 136 h 181"/>
                                <a:gd name="T54" fmla="*/ 61 w 134"/>
                                <a:gd name="T55" fmla="*/ 122 h 181"/>
                                <a:gd name="T56" fmla="*/ 57 w 134"/>
                                <a:gd name="T57" fmla="*/ 111 h 181"/>
                                <a:gd name="T58" fmla="*/ 52 w 134"/>
                                <a:gd name="T59" fmla="*/ 101 h 181"/>
                                <a:gd name="T60" fmla="*/ 56 w 134"/>
                                <a:gd name="T61" fmla="*/ 82 h 181"/>
                                <a:gd name="T62" fmla="*/ 68 w 134"/>
                                <a:gd name="T63" fmla="*/ 75 h 181"/>
                                <a:gd name="T64" fmla="*/ 73 w 134"/>
                                <a:gd name="T65" fmla="*/ 72 h 181"/>
                                <a:gd name="T66" fmla="*/ 80 w 134"/>
                                <a:gd name="T67" fmla="*/ 56 h 181"/>
                                <a:gd name="T68" fmla="*/ 75 w 134"/>
                                <a:gd name="T69" fmla="*/ 32 h 181"/>
                                <a:gd name="T70" fmla="*/ 77 w 134"/>
                                <a:gd name="T71" fmla="*/ 15 h 181"/>
                                <a:gd name="T72" fmla="*/ 69 w 134"/>
                                <a:gd name="T73" fmla="*/ 9 h 181"/>
                                <a:gd name="T74" fmla="*/ 61 w 134"/>
                                <a:gd name="T75" fmla="*/ 13 h 181"/>
                                <a:gd name="T76" fmla="*/ 57 w 134"/>
                                <a:gd name="T77" fmla="*/ 9 h 181"/>
                                <a:gd name="T78" fmla="*/ 33 w 134"/>
                                <a:gd name="T79" fmla="*/ 3 h 181"/>
                                <a:gd name="T80" fmla="*/ 24 w 134"/>
                                <a:gd name="T81" fmla="*/ 42 h 181"/>
                                <a:gd name="T82" fmla="*/ 19 w 134"/>
                                <a:gd name="T83" fmla="*/ 62 h 181"/>
                                <a:gd name="T84" fmla="*/ 5 w 134"/>
                                <a:gd name="T85" fmla="*/ 70 h 181"/>
                                <a:gd name="T86" fmla="*/ 11 w 134"/>
                                <a:gd name="T87" fmla="*/ 8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81">
                                  <a:moveTo>
                                    <a:pt x="11" y="89"/>
                                  </a:moveTo>
                                  <a:cubicBezTo>
                                    <a:pt x="12" y="93"/>
                                    <a:pt x="12" y="98"/>
                                    <a:pt x="12" y="102"/>
                                  </a:cubicBezTo>
                                  <a:cubicBezTo>
                                    <a:pt x="12" y="106"/>
                                    <a:pt x="11" y="109"/>
                                    <a:pt x="13" y="112"/>
                                  </a:cubicBezTo>
                                  <a:cubicBezTo>
                                    <a:pt x="14" y="114"/>
                                    <a:pt x="15" y="116"/>
                                    <a:pt x="16" y="117"/>
                                  </a:cubicBezTo>
                                  <a:cubicBezTo>
                                    <a:pt x="16" y="117"/>
                                    <a:pt x="17" y="117"/>
                                    <a:pt x="18" y="117"/>
                                  </a:cubicBezTo>
                                  <a:cubicBezTo>
                                    <a:pt x="20" y="119"/>
                                    <a:pt x="21" y="121"/>
                                    <a:pt x="23" y="124"/>
                                  </a:cubicBezTo>
                                  <a:cubicBezTo>
                                    <a:pt x="24" y="126"/>
                                    <a:pt x="28" y="126"/>
                                    <a:pt x="29" y="123"/>
                                  </a:cubicBezTo>
                                  <a:cubicBezTo>
                                    <a:pt x="30" y="120"/>
                                    <a:pt x="25" y="118"/>
                                    <a:pt x="28" y="115"/>
                                  </a:cubicBezTo>
                                  <a:cubicBezTo>
                                    <a:pt x="30" y="112"/>
                                    <a:pt x="32" y="117"/>
                                    <a:pt x="33" y="119"/>
                                  </a:cubicBezTo>
                                  <a:cubicBezTo>
                                    <a:pt x="35" y="120"/>
                                    <a:pt x="40" y="122"/>
                                    <a:pt x="39" y="126"/>
                                  </a:cubicBezTo>
                                  <a:cubicBezTo>
                                    <a:pt x="38" y="128"/>
                                    <a:pt x="36" y="129"/>
                                    <a:pt x="34" y="129"/>
                                  </a:cubicBezTo>
                                  <a:cubicBezTo>
                                    <a:pt x="33" y="130"/>
                                    <a:pt x="30" y="130"/>
                                    <a:pt x="29" y="131"/>
                                  </a:cubicBezTo>
                                  <a:cubicBezTo>
                                    <a:pt x="28" y="132"/>
                                    <a:pt x="29" y="132"/>
                                    <a:pt x="29" y="133"/>
                                  </a:cubicBezTo>
                                  <a:cubicBezTo>
                                    <a:pt x="29" y="134"/>
                                    <a:pt x="30" y="140"/>
                                    <a:pt x="31" y="141"/>
                                  </a:cubicBezTo>
                                  <a:cubicBezTo>
                                    <a:pt x="33" y="143"/>
                                    <a:pt x="36" y="141"/>
                                    <a:pt x="38" y="144"/>
                                  </a:cubicBezTo>
                                  <a:cubicBezTo>
                                    <a:pt x="38" y="145"/>
                                    <a:pt x="38" y="146"/>
                                    <a:pt x="39" y="147"/>
                                  </a:cubicBezTo>
                                  <a:cubicBezTo>
                                    <a:pt x="40" y="148"/>
                                    <a:pt x="42" y="148"/>
                                    <a:pt x="43" y="149"/>
                                  </a:cubicBezTo>
                                  <a:cubicBezTo>
                                    <a:pt x="46" y="150"/>
                                    <a:pt x="49" y="150"/>
                                    <a:pt x="51" y="147"/>
                                  </a:cubicBezTo>
                                  <a:cubicBezTo>
                                    <a:pt x="53" y="145"/>
                                    <a:pt x="56" y="141"/>
                                    <a:pt x="58" y="140"/>
                                  </a:cubicBezTo>
                                  <a:cubicBezTo>
                                    <a:pt x="61" y="139"/>
                                    <a:pt x="65" y="141"/>
                                    <a:pt x="67" y="142"/>
                                  </a:cubicBezTo>
                                  <a:cubicBezTo>
                                    <a:pt x="71" y="144"/>
                                    <a:pt x="78" y="148"/>
                                    <a:pt x="80" y="153"/>
                                  </a:cubicBezTo>
                                  <a:cubicBezTo>
                                    <a:pt x="81" y="154"/>
                                    <a:pt x="80" y="156"/>
                                    <a:pt x="82" y="155"/>
                                  </a:cubicBezTo>
                                  <a:cubicBezTo>
                                    <a:pt x="84" y="155"/>
                                    <a:pt x="84" y="154"/>
                                    <a:pt x="84" y="152"/>
                                  </a:cubicBezTo>
                                  <a:cubicBezTo>
                                    <a:pt x="84" y="151"/>
                                    <a:pt x="85" y="148"/>
                                    <a:pt x="85" y="147"/>
                                  </a:cubicBezTo>
                                  <a:cubicBezTo>
                                    <a:pt x="85" y="145"/>
                                    <a:pt x="84" y="145"/>
                                    <a:pt x="83" y="143"/>
                                  </a:cubicBezTo>
                                  <a:cubicBezTo>
                                    <a:pt x="82" y="138"/>
                                    <a:pt x="86" y="141"/>
                                    <a:pt x="88" y="142"/>
                                  </a:cubicBezTo>
                                  <a:cubicBezTo>
                                    <a:pt x="90" y="142"/>
                                    <a:pt x="91" y="142"/>
                                    <a:pt x="92" y="144"/>
                                  </a:cubicBezTo>
                                  <a:cubicBezTo>
                                    <a:pt x="93" y="145"/>
                                    <a:pt x="92" y="147"/>
                                    <a:pt x="94" y="149"/>
                                  </a:cubicBezTo>
                                  <a:cubicBezTo>
                                    <a:pt x="97" y="151"/>
                                    <a:pt x="99" y="151"/>
                                    <a:pt x="101" y="154"/>
                                  </a:cubicBezTo>
                                  <a:cubicBezTo>
                                    <a:pt x="102" y="156"/>
                                    <a:pt x="102" y="157"/>
                                    <a:pt x="104" y="158"/>
                                  </a:cubicBezTo>
                                  <a:cubicBezTo>
                                    <a:pt x="106" y="159"/>
                                    <a:pt x="107" y="159"/>
                                    <a:pt x="108" y="160"/>
                                  </a:cubicBezTo>
                                  <a:cubicBezTo>
                                    <a:pt x="109" y="163"/>
                                    <a:pt x="108" y="167"/>
                                    <a:pt x="112" y="168"/>
                                  </a:cubicBezTo>
                                  <a:cubicBezTo>
                                    <a:pt x="114" y="169"/>
                                    <a:pt x="119" y="170"/>
                                    <a:pt x="122" y="170"/>
                                  </a:cubicBezTo>
                                  <a:cubicBezTo>
                                    <a:pt x="124" y="170"/>
                                    <a:pt x="128" y="167"/>
                                    <a:pt x="128" y="171"/>
                                  </a:cubicBezTo>
                                  <a:cubicBezTo>
                                    <a:pt x="129" y="174"/>
                                    <a:pt x="122" y="174"/>
                                    <a:pt x="126" y="178"/>
                                  </a:cubicBezTo>
                                  <a:cubicBezTo>
                                    <a:pt x="127" y="178"/>
                                    <a:pt x="129" y="178"/>
                                    <a:pt x="130" y="179"/>
                                  </a:cubicBezTo>
                                  <a:cubicBezTo>
                                    <a:pt x="131" y="180"/>
                                    <a:pt x="131" y="181"/>
                                    <a:pt x="132" y="181"/>
                                  </a:cubicBezTo>
                                  <a:cubicBezTo>
                                    <a:pt x="132" y="181"/>
                                    <a:pt x="133" y="171"/>
                                    <a:pt x="134" y="170"/>
                                  </a:cubicBezTo>
                                  <a:cubicBezTo>
                                    <a:pt x="134" y="162"/>
                                    <a:pt x="123" y="167"/>
                                    <a:pt x="122" y="164"/>
                                  </a:cubicBezTo>
                                  <a:cubicBezTo>
                                    <a:pt x="122" y="163"/>
                                    <a:pt x="124" y="162"/>
                                    <a:pt x="125" y="161"/>
                                  </a:cubicBezTo>
                                  <a:cubicBezTo>
                                    <a:pt x="125" y="160"/>
                                    <a:pt x="124" y="159"/>
                                    <a:pt x="123" y="158"/>
                                  </a:cubicBezTo>
                                  <a:cubicBezTo>
                                    <a:pt x="122" y="157"/>
                                    <a:pt x="122" y="155"/>
                                    <a:pt x="121" y="155"/>
                                  </a:cubicBezTo>
                                  <a:cubicBezTo>
                                    <a:pt x="120" y="154"/>
                                    <a:pt x="118" y="154"/>
                                    <a:pt x="117" y="153"/>
                                  </a:cubicBezTo>
                                  <a:cubicBezTo>
                                    <a:pt x="115" y="152"/>
                                    <a:pt x="114" y="148"/>
                                    <a:pt x="117" y="147"/>
                                  </a:cubicBezTo>
                                  <a:cubicBezTo>
                                    <a:pt x="119" y="146"/>
                                    <a:pt x="124" y="150"/>
                                    <a:pt x="126" y="147"/>
                                  </a:cubicBezTo>
                                  <a:cubicBezTo>
                                    <a:pt x="127" y="146"/>
                                    <a:pt x="115" y="140"/>
                                    <a:pt x="112" y="139"/>
                                  </a:cubicBezTo>
                                  <a:cubicBezTo>
                                    <a:pt x="108" y="138"/>
                                    <a:pt x="109" y="140"/>
                                    <a:pt x="108" y="143"/>
                                  </a:cubicBezTo>
                                  <a:cubicBezTo>
                                    <a:pt x="106" y="146"/>
                                    <a:pt x="101" y="148"/>
                                    <a:pt x="100" y="143"/>
                                  </a:cubicBezTo>
                                  <a:cubicBezTo>
                                    <a:pt x="100" y="140"/>
                                    <a:pt x="101" y="137"/>
                                    <a:pt x="99" y="135"/>
                                  </a:cubicBezTo>
                                  <a:cubicBezTo>
                                    <a:pt x="97" y="133"/>
                                    <a:pt x="92" y="130"/>
                                    <a:pt x="89" y="129"/>
                                  </a:cubicBezTo>
                                  <a:cubicBezTo>
                                    <a:pt x="86" y="128"/>
                                    <a:pt x="82" y="129"/>
                                    <a:pt x="80" y="132"/>
                                  </a:cubicBezTo>
                                  <a:cubicBezTo>
                                    <a:pt x="78" y="135"/>
                                    <a:pt x="78" y="141"/>
                                    <a:pt x="74" y="140"/>
                                  </a:cubicBezTo>
                                  <a:cubicBezTo>
                                    <a:pt x="72" y="140"/>
                                    <a:pt x="71" y="138"/>
                                    <a:pt x="70" y="137"/>
                                  </a:cubicBezTo>
                                  <a:cubicBezTo>
                                    <a:pt x="69" y="136"/>
                                    <a:pt x="67" y="136"/>
                                    <a:pt x="66" y="136"/>
                                  </a:cubicBezTo>
                                  <a:cubicBezTo>
                                    <a:pt x="63" y="135"/>
                                    <a:pt x="62" y="133"/>
                                    <a:pt x="62" y="130"/>
                                  </a:cubicBezTo>
                                  <a:cubicBezTo>
                                    <a:pt x="63" y="126"/>
                                    <a:pt x="62" y="125"/>
                                    <a:pt x="61" y="122"/>
                                  </a:cubicBezTo>
                                  <a:cubicBezTo>
                                    <a:pt x="61" y="119"/>
                                    <a:pt x="62" y="116"/>
                                    <a:pt x="60" y="114"/>
                                  </a:cubicBezTo>
                                  <a:cubicBezTo>
                                    <a:pt x="60" y="113"/>
                                    <a:pt x="58" y="112"/>
                                    <a:pt x="57" y="111"/>
                                  </a:cubicBezTo>
                                  <a:cubicBezTo>
                                    <a:pt x="57" y="110"/>
                                    <a:pt x="57" y="109"/>
                                    <a:pt x="57" y="108"/>
                                  </a:cubicBezTo>
                                  <a:cubicBezTo>
                                    <a:pt x="56" y="105"/>
                                    <a:pt x="53" y="103"/>
                                    <a:pt x="52" y="101"/>
                                  </a:cubicBezTo>
                                  <a:cubicBezTo>
                                    <a:pt x="48" y="93"/>
                                    <a:pt x="61" y="91"/>
                                    <a:pt x="59" y="86"/>
                                  </a:cubicBezTo>
                                  <a:cubicBezTo>
                                    <a:pt x="58" y="85"/>
                                    <a:pt x="55" y="85"/>
                                    <a:pt x="56" y="82"/>
                                  </a:cubicBezTo>
                                  <a:cubicBezTo>
                                    <a:pt x="57" y="81"/>
                                    <a:pt x="58" y="80"/>
                                    <a:pt x="59" y="79"/>
                                  </a:cubicBezTo>
                                  <a:cubicBezTo>
                                    <a:pt x="62" y="78"/>
                                    <a:pt x="65" y="76"/>
                                    <a:pt x="68" y="75"/>
                                  </a:cubicBezTo>
                                  <a:cubicBezTo>
                                    <a:pt x="69" y="75"/>
                                    <a:pt x="71" y="75"/>
                                    <a:pt x="71" y="75"/>
                                  </a:cubicBezTo>
                                  <a:cubicBezTo>
                                    <a:pt x="73" y="74"/>
                                    <a:pt x="72" y="74"/>
                                    <a:pt x="73" y="72"/>
                                  </a:cubicBezTo>
                                  <a:cubicBezTo>
                                    <a:pt x="74" y="69"/>
                                    <a:pt x="78" y="68"/>
                                    <a:pt x="79" y="65"/>
                                  </a:cubicBezTo>
                                  <a:cubicBezTo>
                                    <a:pt x="80" y="61"/>
                                    <a:pt x="78" y="59"/>
                                    <a:pt x="80" y="56"/>
                                  </a:cubicBezTo>
                                  <a:cubicBezTo>
                                    <a:pt x="82" y="53"/>
                                    <a:pt x="87" y="50"/>
                                    <a:pt x="86" y="47"/>
                                  </a:cubicBezTo>
                                  <a:cubicBezTo>
                                    <a:pt x="85" y="40"/>
                                    <a:pt x="74" y="40"/>
                                    <a:pt x="75" y="32"/>
                                  </a:cubicBezTo>
                                  <a:cubicBezTo>
                                    <a:pt x="75" y="29"/>
                                    <a:pt x="77" y="26"/>
                                    <a:pt x="77" y="23"/>
                                  </a:cubicBezTo>
                                  <a:cubicBezTo>
                                    <a:pt x="76" y="20"/>
                                    <a:pt x="76" y="18"/>
                                    <a:pt x="77" y="15"/>
                                  </a:cubicBezTo>
                                  <a:cubicBezTo>
                                    <a:pt x="78" y="12"/>
                                    <a:pt x="81" y="0"/>
                                    <a:pt x="74" y="4"/>
                                  </a:cubicBezTo>
                                  <a:cubicBezTo>
                                    <a:pt x="72" y="5"/>
                                    <a:pt x="71" y="8"/>
                                    <a:pt x="69" y="9"/>
                                  </a:cubicBezTo>
                                  <a:cubicBezTo>
                                    <a:pt x="67" y="10"/>
                                    <a:pt x="66" y="9"/>
                                    <a:pt x="64" y="10"/>
                                  </a:cubicBezTo>
                                  <a:cubicBezTo>
                                    <a:pt x="63" y="10"/>
                                    <a:pt x="62" y="12"/>
                                    <a:pt x="61" y="13"/>
                                  </a:cubicBezTo>
                                  <a:cubicBezTo>
                                    <a:pt x="60" y="16"/>
                                    <a:pt x="60" y="17"/>
                                    <a:pt x="58" y="14"/>
                                  </a:cubicBezTo>
                                  <a:cubicBezTo>
                                    <a:pt x="58" y="13"/>
                                    <a:pt x="58" y="10"/>
                                    <a:pt x="57" y="9"/>
                                  </a:cubicBezTo>
                                  <a:cubicBezTo>
                                    <a:pt x="56" y="8"/>
                                    <a:pt x="55" y="7"/>
                                    <a:pt x="53" y="7"/>
                                  </a:cubicBezTo>
                                  <a:cubicBezTo>
                                    <a:pt x="47" y="3"/>
                                    <a:pt x="41" y="1"/>
                                    <a:pt x="33" y="3"/>
                                  </a:cubicBezTo>
                                  <a:cubicBezTo>
                                    <a:pt x="26" y="4"/>
                                    <a:pt x="26" y="14"/>
                                    <a:pt x="24" y="20"/>
                                  </a:cubicBezTo>
                                  <a:cubicBezTo>
                                    <a:pt x="22" y="27"/>
                                    <a:pt x="23" y="35"/>
                                    <a:pt x="24" y="42"/>
                                  </a:cubicBezTo>
                                  <a:cubicBezTo>
                                    <a:pt x="24" y="46"/>
                                    <a:pt x="25" y="50"/>
                                    <a:pt x="24" y="54"/>
                                  </a:cubicBezTo>
                                  <a:cubicBezTo>
                                    <a:pt x="23" y="57"/>
                                    <a:pt x="18" y="59"/>
                                    <a:pt x="19" y="62"/>
                                  </a:cubicBezTo>
                                  <a:cubicBezTo>
                                    <a:pt x="20" y="68"/>
                                    <a:pt x="28" y="74"/>
                                    <a:pt x="19" y="77"/>
                                  </a:cubicBezTo>
                                  <a:cubicBezTo>
                                    <a:pt x="12" y="80"/>
                                    <a:pt x="12" y="65"/>
                                    <a:pt x="5" y="70"/>
                                  </a:cubicBezTo>
                                  <a:cubicBezTo>
                                    <a:pt x="5" y="70"/>
                                    <a:pt x="5" y="70"/>
                                    <a:pt x="5" y="70"/>
                                  </a:cubicBezTo>
                                  <a:cubicBezTo>
                                    <a:pt x="0" y="74"/>
                                    <a:pt x="9" y="85"/>
                                    <a:pt x="11" y="8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7" name="Freeform 443">
                              <a:extLst>
                                <a:ext uri="{FF2B5EF4-FFF2-40B4-BE49-F238E27FC236}">
                                  <a16:creationId xmlns:a16="http://schemas.microsoft.com/office/drawing/2014/main" id="{F69E80A3-DE0E-4BB0-83DA-CCE2E2D03D45}"/>
                                </a:ext>
                              </a:extLst>
                            </p:cNvPr>
                            <p:cNvSpPr>
                              <a:spLocks/>
                            </p:cNvSpPr>
                            <p:nvPr/>
                          </p:nvSpPr>
                          <p:spPr bwMode="auto">
                            <a:xfrm>
                              <a:off x="9625027" y="4345043"/>
                              <a:ext cx="146050" cy="133352"/>
                            </a:xfrm>
                            <a:custGeom>
                              <a:avLst/>
                              <a:gdLst>
                                <a:gd name="T0" fmla="*/ 103 w 136"/>
                                <a:gd name="T1" fmla="*/ 8 h 125"/>
                                <a:gd name="T2" fmla="*/ 105 w 136"/>
                                <a:gd name="T3" fmla="*/ 19 h 125"/>
                                <a:gd name="T4" fmla="*/ 93 w 136"/>
                                <a:gd name="T5" fmla="*/ 27 h 125"/>
                                <a:gd name="T6" fmla="*/ 83 w 136"/>
                                <a:gd name="T7" fmla="*/ 18 h 125"/>
                                <a:gd name="T8" fmla="*/ 83 w 136"/>
                                <a:gd name="T9" fmla="*/ 24 h 125"/>
                                <a:gd name="T10" fmla="*/ 82 w 136"/>
                                <a:gd name="T11" fmla="*/ 36 h 125"/>
                                <a:gd name="T12" fmla="*/ 67 w 136"/>
                                <a:gd name="T13" fmla="*/ 42 h 125"/>
                                <a:gd name="T14" fmla="*/ 50 w 136"/>
                                <a:gd name="T15" fmla="*/ 54 h 125"/>
                                <a:gd name="T16" fmla="*/ 52 w 136"/>
                                <a:gd name="T17" fmla="*/ 37 h 125"/>
                                <a:gd name="T18" fmla="*/ 42 w 136"/>
                                <a:gd name="T19" fmla="*/ 32 h 125"/>
                                <a:gd name="T20" fmla="*/ 23 w 136"/>
                                <a:gd name="T21" fmla="*/ 51 h 125"/>
                                <a:gd name="T22" fmla="*/ 6 w 136"/>
                                <a:gd name="T23" fmla="*/ 58 h 125"/>
                                <a:gd name="T24" fmla="*/ 5 w 136"/>
                                <a:gd name="T25" fmla="*/ 64 h 125"/>
                                <a:gd name="T26" fmla="*/ 0 w 136"/>
                                <a:gd name="T27" fmla="*/ 78 h 125"/>
                                <a:gd name="T28" fmla="*/ 7 w 136"/>
                                <a:gd name="T29" fmla="*/ 78 h 125"/>
                                <a:gd name="T30" fmla="*/ 15 w 136"/>
                                <a:gd name="T31" fmla="*/ 67 h 125"/>
                                <a:gd name="T32" fmla="*/ 26 w 136"/>
                                <a:gd name="T33" fmla="*/ 65 h 125"/>
                                <a:gd name="T34" fmla="*/ 32 w 136"/>
                                <a:gd name="T35" fmla="*/ 64 h 125"/>
                                <a:gd name="T36" fmla="*/ 38 w 136"/>
                                <a:gd name="T37" fmla="*/ 67 h 125"/>
                                <a:gd name="T38" fmla="*/ 43 w 136"/>
                                <a:gd name="T39" fmla="*/ 70 h 125"/>
                                <a:gd name="T40" fmla="*/ 53 w 136"/>
                                <a:gd name="T41" fmla="*/ 61 h 125"/>
                                <a:gd name="T42" fmla="*/ 62 w 136"/>
                                <a:gd name="T43" fmla="*/ 69 h 125"/>
                                <a:gd name="T44" fmla="*/ 59 w 136"/>
                                <a:gd name="T45" fmla="*/ 82 h 125"/>
                                <a:gd name="T46" fmla="*/ 65 w 136"/>
                                <a:gd name="T47" fmla="*/ 103 h 125"/>
                                <a:gd name="T48" fmla="*/ 88 w 136"/>
                                <a:gd name="T49" fmla="*/ 113 h 125"/>
                                <a:gd name="T50" fmla="*/ 94 w 136"/>
                                <a:gd name="T51" fmla="*/ 109 h 125"/>
                                <a:gd name="T52" fmla="*/ 97 w 136"/>
                                <a:gd name="T53" fmla="*/ 120 h 125"/>
                                <a:gd name="T54" fmla="*/ 106 w 136"/>
                                <a:gd name="T55" fmla="*/ 115 h 125"/>
                                <a:gd name="T56" fmla="*/ 107 w 136"/>
                                <a:gd name="T57" fmla="*/ 104 h 125"/>
                                <a:gd name="T58" fmla="*/ 102 w 136"/>
                                <a:gd name="T59" fmla="*/ 95 h 125"/>
                                <a:gd name="T60" fmla="*/ 104 w 136"/>
                                <a:gd name="T61" fmla="*/ 86 h 125"/>
                                <a:gd name="T62" fmla="*/ 111 w 136"/>
                                <a:gd name="T63" fmla="*/ 83 h 125"/>
                                <a:gd name="T64" fmla="*/ 114 w 136"/>
                                <a:gd name="T65" fmla="*/ 74 h 125"/>
                                <a:gd name="T66" fmla="*/ 120 w 136"/>
                                <a:gd name="T67" fmla="*/ 90 h 125"/>
                                <a:gd name="T68" fmla="*/ 122 w 136"/>
                                <a:gd name="T69" fmla="*/ 91 h 125"/>
                                <a:gd name="T70" fmla="*/ 126 w 136"/>
                                <a:gd name="T71" fmla="*/ 86 h 125"/>
                                <a:gd name="T72" fmla="*/ 135 w 136"/>
                                <a:gd name="T73" fmla="*/ 73 h 125"/>
                                <a:gd name="T74" fmla="*/ 129 w 136"/>
                                <a:gd name="T75" fmla="*/ 54 h 125"/>
                                <a:gd name="T76" fmla="*/ 127 w 136"/>
                                <a:gd name="T77" fmla="*/ 46 h 125"/>
                                <a:gd name="T78" fmla="*/ 126 w 136"/>
                                <a:gd name="T79" fmla="*/ 37 h 125"/>
                                <a:gd name="T80" fmla="*/ 125 w 136"/>
                                <a:gd name="T81" fmla="*/ 30 h 125"/>
                                <a:gd name="T82" fmla="*/ 125 w 136"/>
                                <a:gd name="T83" fmla="*/ 16 h 125"/>
                                <a:gd name="T84" fmla="*/ 113 w 136"/>
                                <a:gd name="T85" fmla="*/ 9 h 125"/>
                                <a:gd name="T86" fmla="*/ 102 w 136"/>
                                <a:gd name="T87"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25">
                                  <a:moveTo>
                                    <a:pt x="102" y="5"/>
                                  </a:moveTo>
                                  <a:cubicBezTo>
                                    <a:pt x="103" y="8"/>
                                    <a:pt x="103" y="8"/>
                                    <a:pt x="103" y="8"/>
                                  </a:cubicBezTo>
                                  <a:cubicBezTo>
                                    <a:pt x="103" y="10"/>
                                    <a:pt x="102" y="11"/>
                                    <a:pt x="102" y="12"/>
                                  </a:cubicBezTo>
                                  <a:cubicBezTo>
                                    <a:pt x="102" y="15"/>
                                    <a:pt x="104" y="17"/>
                                    <a:pt x="105" y="19"/>
                                  </a:cubicBezTo>
                                  <a:cubicBezTo>
                                    <a:pt x="106" y="27"/>
                                    <a:pt x="97" y="20"/>
                                    <a:pt x="95" y="22"/>
                                  </a:cubicBezTo>
                                  <a:cubicBezTo>
                                    <a:pt x="93" y="23"/>
                                    <a:pt x="95" y="26"/>
                                    <a:pt x="93" y="27"/>
                                  </a:cubicBezTo>
                                  <a:cubicBezTo>
                                    <a:pt x="91" y="29"/>
                                    <a:pt x="88" y="26"/>
                                    <a:pt x="86" y="25"/>
                                  </a:cubicBezTo>
                                  <a:cubicBezTo>
                                    <a:pt x="84" y="23"/>
                                    <a:pt x="84" y="20"/>
                                    <a:pt x="83" y="18"/>
                                  </a:cubicBezTo>
                                  <a:cubicBezTo>
                                    <a:pt x="82" y="17"/>
                                    <a:pt x="80" y="17"/>
                                    <a:pt x="80" y="19"/>
                                  </a:cubicBezTo>
                                  <a:cubicBezTo>
                                    <a:pt x="80" y="21"/>
                                    <a:pt x="83" y="23"/>
                                    <a:pt x="83" y="24"/>
                                  </a:cubicBezTo>
                                  <a:cubicBezTo>
                                    <a:pt x="84" y="27"/>
                                    <a:pt x="83" y="28"/>
                                    <a:pt x="82" y="31"/>
                                  </a:cubicBezTo>
                                  <a:cubicBezTo>
                                    <a:pt x="82" y="32"/>
                                    <a:pt x="83" y="34"/>
                                    <a:pt x="82" y="36"/>
                                  </a:cubicBezTo>
                                  <a:cubicBezTo>
                                    <a:pt x="81" y="39"/>
                                    <a:pt x="80" y="39"/>
                                    <a:pt x="78" y="37"/>
                                  </a:cubicBezTo>
                                  <a:cubicBezTo>
                                    <a:pt x="71" y="33"/>
                                    <a:pt x="71" y="39"/>
                                    <a:pt x="67" y="42"/>
                                  </a:cubicBezTo>
                                  <a:cubicBezTo>
                                    <a:pt x="63" y="45"/>
                                    <a:pt x="60" y="51"/>
                                    <a:pt x="55" y="54"/>
                                  </a:cubicBezTo>
                                  <a:cubicBezTo>
                                    <a:pt x="54" y="54"/>
                                    <a:pt x="52" y="55"/>
                                    <a:pt x="50" y="54"/>
                                  </a:cubicBezTo>
                                  <a:cubicBezTo>
                                    <a:pt x="48" y="51"/>
                                    <a:pt x="54" y="49"/>
                                    <a:pt x="55" y="47"/>
                                  </a:cubicBezTo>
                                  <a:cubicBezTo>
                                    <a:pt x="56" y="45"/>
                                    <a:pt x="55" y="39"/>
                                    <a:pt x="52" y="37"/>
                                  </a:cubicBezTo>
                                  <a:cubicBezTo>
                                    <a:pt x="51" y="36"/>
                                    <a:pt x="48" y="37"/>
                                    <a:pt x="47" y="36"/>
                                  </a:cubicBezTo>
                                  <a:cubicBezTo>
                                    <a:pt x="45" y="35"/>
                                    <a:pt x="44" y="33"/>
                                    <a:pt x="42" y="32"/>
                                  </a:cubicBezTo>
                                  <a:cubicBezTo>
                                    <a:pt x="40" y="32"/>
                                    <a:pt x="33" y="38"/>
                                    <a:pt x="32" y="40"/>
                                  </a:cubicBezTo>
                                  <a:cubicBezTo>
                                    <a:pt x="29" y="45"/>
                                    <a:pt x="30" y="49"/>
                                    <a:pt x="23" y="51"/>
                                  </a:cubicBezTo>
                                  <a:cubicBezTo>
                                    <a:pt x="20" y="52"/>
                                    <a:pt x="17" y="54"/>
                                    <a:pt x="13" y="55"/>
                                  </a:cubicBezTo>
                                  <a:cubicBezTo>
                                    <a:pt x="11" y="56"/>
                                    <a:pt x="8" y="55"/>
                                    <a:pt x="6" y="58"/>
                                  </a:cubicBezTo>
                                  <a:cubicBezTo>
                                    <a:pt x="6" y="59"/>
                                    <a:pt x="6" y="60"/>
                                    <a:pt x="6" y="61"/>
                                  </a:cubicBezTo>
                                  <a:cubicBezTo>
                                    <a:pt x="6" y="62"/>
                                    <a:pt x="5" y="63"/>
                                    <a:pt x="5" y="64"/>
                                  </a:cubicBezTo>
                                  <a:cubicBezTo>
                                    <a:pt x="3" y="67"/>
                                    <a:pt x="3" y="70"/>
                                    <a:pt x="2" y="73"/>
                                  </a:cubicBezTo>
                                  <a:cubicBezTo>
                                    <a:pt x="1" y="75"/>
                                    <a:pt x="0" y="76"/>
                                    <a:pt x="0" y="78"/>
                                  </a:cubicBezTo>
                                  <a:cubicBezTo>
                                    <a:pt x="0" y="79"/>
                                    <a:pt x="2" y="84"/>
                                    <a:pt x="4" y="84"/>
                                  </a:cubicBezTo>
                                  <a:cubicBezTo>
                                    <a:pt x="6" y="84"/>
                                    <a:pt x="7" y="79"/>
                                    <a:pt x="7" y="78"/>
                                  </a:cubicBezTo>
                                  <a:cubicBezTo>
                                    <a:pt x="8" y="76"/>
                                    <a:pt x="10" y="75"/>
                                    <a:pt x="11" y="74"/>
                                  </a:cubicBezTo>
                                  <a:cubicBezTo>
                                    <a:pt x="12" y="71"/>
                                    <a:pt x="14" y="69"/>
                                    <a:pt x="15" y="67"/>
                                  </a:cubicBezTo>
                                  <a:cubicBezTo>
                                    <a:pt x="16" y="65"/>
                                    <a:pt x="15" y="63"/>
                                    <a:pt x="16" y="61"/>
                                  </a:cubicBezTo>
                                  <a:cubicBezTo>
                                    <a:pt x="18" y="59"/>
                                    <a:pt x="25" y="63"/>
                                    <a:pt x="26" y="65"/>
                                  </a:cubicBezTo>
                                  <a:cubicBezTo>
                                    <a:pt x="27" y="66"/>
                                    <a:pt x="25" y="68"/>
                                    <a:pt x="27" y="68"/>
                                  </a:cubicBezTo>
                                  <a:cubicBezTo>
                                    <a:pt x="28" y="68"/>
                                    <a:pt x="31" y="65"/>
                                    <a:pt x="32" y="64"/>
                                  </a:cubicBezTo>
                                  <a:cubicBezTo>
                                    <a:pt x="34" y="62"/>
                                    <a:pt x="34" y="61"/>
                                    <a:pt x="36" y="63"/>
                                  </a:cubicBezTo>
                                  <a:cubicBezTo>
                                    <a:pt x="37" y="64"/>
                                    <a:pt x="37" y="66"/>
                                    <a:pt x="38" y="67"/>
                                  </a:cubicBezTo>
                                  <a:cubicBezTo>
                                    <a:pt x="39" y="68"/>
                                    <a:pt x="40" y="68"/>
                                    <a:pt x="40" y="69"/>
                                  </a:cubicBezTo>
                                  <a:cubicBezTo>
                                    <a:pt x="41" y="70"/>
                                    <a:pt x="40" y="73"/>
                                    <a:pt x="43" y="70"/>
                                  </a:cubicBezTo>
                                  <a:cubicBezTo>
                                    <a:pt x="45" y="68"/>
                                    <a:pt x="43" y="64"/>
                                    <a:pt x="44" y="62"/>
                                  </a:cubicBezTo>
                                  <a:cubicBezTo>
                                    <a:pt x="45" y="57"/>
                                    <a:pt x="50" y="59"/>
                                    <a:pt x="53" y="61"/>
                                  </a:cubicBezTo>
                                  <a:cubicBezTo>
                                    <a:pt x="55" y="62"/>
                                    <a:pt x="56" y="62"/>
                                    <a:pt x="57" y="64"/>
                                  </a:cubicBezTo>
                                  <a:cubicBezTo>
                                    <a:pt x="59" y="67"/>
                                    <a:pt x="59" y="68"/>
                                    <a:pt x="62" y="69"/>
                                  </a:cubicBezTo>
                                  <a:cubicBezTo>
                                    <a:pt x="67" y="72"/>
                                    <a:pt x="71" y="74"/>
                                    <a:pt x="65" y="78"/>
                                  </a:cubicBezTo>
                                  <a:cubicBezTo>
                                    <a:pt x="62" y="79"/>
                                    <a:pt x="60" y="79"/>
                                    <a:pt x="59" y="82"/>
                                  </a:cubicBezTo>
                                  <a:cubicBezTo>
                                    <a:pt x="59" y="85"/>
                                    <a:pt x="60" y="86"/>
                                    <a:pt x="61" y="89"/>
                                  </a:cubicBezTo>
                                  <a:cubicBezTo>
                                    <a:pt x="63" y="93"/>
                                    <a:pt x="62" y="100"/>
                                    <a:pt x="65" y="103"/>
                                  </a:cubicBezTo>
                                  <a:cubicBezTo>
                                    <a:pt x="68" y="106"/>
                                    <a:pt x="71" y="109"/>
                                    <a:pt x="75" y="110"/>
                                  </a:cubicBezTo>
                                  <a:cubicBezTo>
                                    <a:pt x="79" y="112"/>
                                    <a:pt x="84" y="111"/>
                                    <a:pt x="88" y="113"/>
                                  </a:cubicBezTo>
                                  <a:cubicBezTo>
                                    <a:pt x="89" y="114"/>
                                    <a:pt x="89" y="116"/>
                                    <a:pt x="91" y="114"/>
                                  </a:cubicBezTo>
                                  <a:cubicBezTo>
                                    <a:pt x="92" y="113"/>
                                    <a:pt x="90" y="109"/>
                                    <a:pt x="94" y="109"/>
                                  </a:cubicBezTo>
                                  <a:cubicBezTo>
                                    <a:pt x="98" y="108"/>
                                    <a:pt x="96" y="112"/>
                                    <a:pt x="96" y="114"/>
                                  </a:cubicBezTo>
                                  <a:cubicBezTo>
                                    <a:pt x="95" y="117"/>
                                    <a:pt x="96" y="117"/>
                                    <a:pt x="97" y="120"/>
                                  </a:cubicBezTo>
                                  <a:cubicBezTo>
                                    <a:pt x="99" y="123"/>
                                    <a:pt x="100" y="125"/>
                                    <a:pt x="102" y="121"/>
                                  </a:cubicBezTo>
                                  <a:cubicBezTo>
                                    <a:pt x="104" y="119"/>
                                    <a:pt x="103" y="117"/>
                                    <a:pt x="106" y="115"/>
                                  </a:cubicBezTo>
                                  <a:cubicBezTo>
                                    <a:pt x="108" y="113"/>
                                    <a:pt x="110" y="114"/>
                                    <a:pt x="110" y="111"/>
                                  </a:cubicBezTo>
                                  <a:cubicBezTo>
                                    <a:pt x="110" y="108"/>
                                    <a:pt x="107" y="106"/>
                                    <a:pt x="107" y="104"/>
                                  </a:cubicBezTo>
                                  <a:cubicBezTo>
                                    <a:pt x="107" y="102"/>
                                    <a:pt x="108" y="101"/>
                                    <a:pt x="107" y="99"/>
                                  </a:cubicBezTo>
                                  <a:cubicBezTo>
                                    <a:pt x="106" y="97"/>
                                    <a:pt x="103" y="96"/>
                                    <a:pt x="102" y="95"/>
                                  </a:cubicBezTo>
                                  <a:cubicBezTo>
                                    <a:pt x="100" y="93"/>
                                    <a:pt x="100" y="91"/>
                                    <a:pt x="101" y="89"/>
                                  </a:cubicBezTo>
                                  <a:cubicBezTo>
                                    <a:pt x="102" y="88"/>
                                    <a:pt x="103" y="87"/>
                                    <a:pt x="104" y="86"/>
                                  </a:cubicBezTo>
                                  <a:cubicBezTo>
                                    <a:pt x="105" y="85"/>
                                    <a:pt x="104" y="83"/>
                                    <a:pt x="105" y="81"/>
                                  </a:cubicBezTo>
                                  <a:cubicBezTo>
                                    <a:pt x="108" y="77"/>
                                    <a:pt x="108" y="83"/>
                                    <a:pt x="111" y="83"/>
                                  </a:cubicBezTo>
                                  <a:cubicBezTo>
                                    <a:pt x="113" y="82"/>
                                    <a:pt x="109" y="78"/>
                                    <a:pt x="109" y="77"/>
                                  </a:cubicBezTo>
                                  <a:cubicBezTo>
                                    <a:pt x="108" y="74"/>
                                    <a:pt x="111" y="73"/>
                                    <a:pt x="114" y="74"/>
                                  </a:cubicBezTo>
                                  <a:cubicBezTo>
                                    <a:pt x="116" y="76"/>
                                    <a:pt x="117" y="79"/>
                                    <a:pt x="118" y="82"/>
                                  </a:cubicBezTo>
                                  <a:cubicBezTo>
                                    <a:pt x="118" y="85"/>
                                    <a:pt x="118" y="87"/>
                                    <a:pt x="120" y="90"/>
                                  </a:cubicBezTo>
                                  <a:cubicBezTo>
                                    <a:pt x="120" y="91"/>
                                    <a:pt x="122" y="99"/>
                                    <a:pt x="122" y="99"/>
                                  </a:cubicBezTo>
                                  <a:cubicBezTo>
                                    <a:pt x="124" y="98"/>
                                    <a:pt x="122" y="92"/>
                                    <a:pt x="122" y="91"/>
                                  </a:cubicBezTo>
                                  <a:cubicBezTo>
                                    <a:pt x="122" y="90"/>
                                    <a:pt x="123" y="88"/>
                                    <a:pt x="123" y="87"/>
                                  </a:cubicBezTo>
                                  <a:cubicBezTo>
                                    <a:pt x="124" y="85"/>
                                    <a:pt x="124" y="87"/>
                                    <a:pt x="126" y="86"/>
                                  </a:cubicBezTo>
                                  <a:cubicBezTo>
                                    <a:pt x="129" y="85"/>
                                    <a:pt x="131" y="84"/>
                                    <a:pt x="133" y="81"/>
                                  </a:cubicBezTo>
                                  <a:cubicBezTo>
                                    <a:pt x="135" y="78"/>
                                    <a:pt x="135" y="77"/>
                                    <a:pt x="135" y="73"/>
                                  </a:cubicBezTo>
                                  <a:cubicBezTo>
                                    <a:pt x="135" y="69"/>
                                    <a:pt x="136" y="62"/>
                                    <a:pt x="133" y="59"/>
                                  </a:cubicBezTo>
                                  <a:cubicBezTo>
                                    <a:pt x="131" y="57"/>
                                    <a:pt x="129" y="57"/>
                                    <a:pt x="129" y="54"/>
                                  </a:cubicBezTo>
                                  <a:cubicBezTo>
                                    <a:pt x="130" y="51"/>
                                    <a:pt x="133" y="50"/>
                                    <a:pt x="131" y="47"/>
                                  </a:cubicBezTo>
                                  <a:cubicBezTo>
                                    <a:pt x="130" y="46"/>
                                    <a:pt x="128" y="47"/>
                                    <a:pt x="127" y="46"/>
                                  </a:cubicBezTo>
                                  <a:cubicBezTo>
                                    <a:pt x="127" y="45"/>
                                    <a:pt x="128" y="44"/>
                                    <a:pt x="128" y="42"/>
                                  </a:cubicBezTo>
                                  <a:cubicBezTo>
                                    <a:pt x="129" y="40"/>
                                    <a:pt x="129" y="38"/>
                                    <a:pt x="126" y="37"/>
                                  </a:cubicBezTo>
                                  <a:cubicBezTo>
                                    <a:pt x="124" y="36"/>
                                    <a:pt x="121" y="38"/>
                                    <a:pt x="121" y="35"/>
                                  </a:cubicBezTo>
                                  <a:cubicBezTo>
                                    <a:pt x="120" y="32"/>
                                    <a:pt x="124" y="31"/>
                                    <a:pt x="125" y="30"/>
                                  </a:cubicBezTo>
                                  <a:cubicBezTo>
                                    <a:pt x="128" y="28"/>
                                    <a:pt x="128" y="27"/>
                                    <a:pt x="127" y="24"/>
                                  </a:cubicBezTo>
                                  <a:cubicBezTo>
                                    <a:pt x="127" y="22"/>
                                    <a:pt x="126" y="18"/>
                                    <a:pt x="125" y="16"/>
                                  </a:cubicBezTo>
                                  <a:cubicBezTo>
                                    <a:pt x="123" y="14"/>
                                    <a:pt x="121" y="16"/>
                                    <a:pt x="118" y="15"/>
                                  </a:cubicBezTo>
                                  <a:cubicBezTo>
                                    <a:pt x="116" y="14"/>
                                    <a:pt x="115" y="11"/>
                                    <a:pt x="113" y="9"/>
                                  </a:cubicBezTo>
                                  <a:cubicBezTo>
                                    <a:pt x="114" y="10"/>
                                    <a:pt x="114" y="11"/>
                                    <a:pt x="113" y="9"/>
                                  </a:cubicBezTo>
                                  <a:cubicBezTo>
                                    <a:pt x="112" y="7"/>
                                    <a:pt x="103" y="0"/>
                                    <a:pt x="102" y="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8" name="Rectangle 444">
                              <a:extLst>
                                <a:ext uri="{FF2B5EF4-FFF2-40B4-BE49-F238E27FC236}">
                                  <a16:creationId xmlns:a16="http://schemas.microsoft.com/office/drawing/2014/main" id="{1D1053B3-751C-4653-8871-92C2A2A264F8}"/>
                                </a:ext>
                              </a:extLst>
                            </p:cNvPr>
                            <p:cNvSpPr>
                              <a:spLocks noChangeArrowheads="1"/>
                            </p:cNvSpPr>
                            <p:nvPr/>
                          </p:nvSpPr>
                          <p:spPr bwMode="auto">
                            <a:xfrm>
                              <a:off x="9745677" y="435456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9" name="Freeform 445">
                              <a:extLst>
                                <a:ext uri="{FF2B5EF4-FFF2-40B4-BE49-F238E27FC236}">
                                  <a16:creationId xmlns:a16="http://schemas.microsoft.com/office/drawing/2014/main" id="{EFECF7F9-5BC7-4F6B-8827-4F674D580689}"/>
                                </a:ext>
                              </a:extLst>
                            </p:cNvPr>
                            <p:cNvSpPr>
                              <a:spLocks/>
                            </p:cNvSpPr>
                            <p:nvPr/>
                          </p:nvSpPr>
                          <p:spPr bwMode="auto">
                            <a:xfrm>
                              <a:off x="9710752" y="4322817"/>
                              <a:ext cx="1588"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0" name="Freeform 446">
                              <a:extLst>
                                <a:ext uri="{FF2B5EF4-FFF2-40B4-BE49-F238E27FC236}">
                                  <a16:creationId xmlns:a16="http://schemas.microsoft.com/office/drawing/2014/main" id="{B438AFF6-B241-420A-A13C-4D44EBF92702}"/>
                                </a:ext>
                              </a:extLst>
                            </p:cNvPr>
                            <p:cNvSpPr>
                              <a:spLocks/>
                            </p:cNvSpPr>
                            <p:nvPr/>
                          </p:nvSpPr>
                          <p:spPr bwMode="auto">
                            <a:xfrm>
                              <a:off x="9696464" y="4286305"/>
                              <a:ext cx="36513" cy="52388"/>
                            </a:xfrm>
                            <a:custGeom>
                              <a:avLst/>
                              <a:gdLst>
                                <a:gd name="T0" fmla="*/ 3 w 33"/>
                                <a:gd name="T1" fmla="*/ 13 h 49"/>
                                <a:gd name="T2" fmla="*/ 3 w 33"/>
                                <a:gd name="T3" fmla="*/ 20 h 49"/>
                                <a:gd name="T4" fmla="*/ 6 w 33"/>
                                <a:gd name="T5" fmla="*/ 25 h 49"/>
                                <a:gd name="T6" fmla="*/ 12 w 33"/>
                                <a:gd name="T7" fmla="*/ 20 h 49"/>
                                <a:gd name="T8" fmla="*/ 15 w 33"/>
                                <a:gd name="T9" fmla="*/ 26 h 49"/>
                                <a:gd name="T10" fmla="*/ 14 w 33"/>
                                <a:gd name="T11" fmla="*/ 35 h 49"/>
                                <a:gd name="T12" fmla="*/ 14 w 33"/>
                                <a:gd name="T13" fmla="*/ 35 h 49"/>
                                <a:gd name="T14" fmla="*/ 19 w 33"/>
                                <a:gd name="T15" fmla="*/ 47 h 49"/>
                                <a:gd name="T16" fmla="*/ 22 w 33"/>
                                <a:gd name="T17" fmla="*/ 37 h 49"/>
                                <a:gd name="T18" fmla="*/ 26 w 33"/>
                                <a:gd name="T19" fmla="*/ 40 h 49"/>
                                <a:gd name="T20" fmla="*/ 33 w 33"/>
                                <a:gd name="T21" fmla="*/ 38 h 49"/>
                                <a:gd name="T22" fmla="*/ 27 w 33"/>
                                <a:gd name="T23" fmla="*/ 32 h 49"/>
                                <a:gd name="T24" fmla="*/ 24 w 33"/>
                                <a:gd name="T25" fmla="*/ 23 h 49"/>
                                <a:gd name="T26" fmla="*/ 22 w 33"/>
                                <a:gd name="T27" fmla="*/ 11 h 49"/>
                                <a:gd name="T28" fmla="*/ 16 w 33"/>
                                <a:gd name="T29" fmla="*/ 10 h 49"/>
                                <a:gd name="T30" fmla="*/ 13 w 33"/>
                                <a:gd name="T31" fmla="*/ 5 h 49"/>
                                <a:gd name="T32" fmla="*/ 2 w 33"/>
                                <a:gd name="T33" fmla="*/ 4 h 49"/>
                                <a:gd name="T34" fmla="*/ 3 w 33"/>
                                <a:gd name="T3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9">
                                  <a:moveTo>
                                    <a:pt x="3" y="13"/>
                                  </a:moveTo>
                                  <a:cubicBezTo>
                                    <a:pt x="4" y="15"/>
                                    <a:pt x="3" y="18"/>
                                    <a:pt x="3" y="20"/>
                                  </a:cubicBezTo>
                                  <a:cubicBezTo>
                                    <a:pt x="2" y="23"/>
                                    <a:pt x="2" y="25"/>
                                    <a:pt x="6" y="25"/>
                                  </a:cubicBezTo>
                                  <a:cubicBezTo>
                                    <a:pt x="8" y="24"/>
                                    <a:pt x="9" y="21"/>
                                    <a:pt x="12" y="20"/>
                                  </a:cubicBezTo>
                                  <a:cubicBezTo>
                                    <a:pt x="15" y="19"/>
                                    <a:pt x="15" y="23"/>
                                    <a:pt x="15" y="26"/>
                                  </a:cubicBezTo>
                                  <a:cubicBezTo>
                                    <a:pt x="14" y="29"/>
                                    <a:pt x="12" y="32"/>
                                    <a:pt x="14" y="35"/>
                                  </a:cubicBezTo>
                                  <a:cubicBezTo>
                                    <a:pt x="14" y="36"/>
                                    <a:pt x="15" y="37"/>
                                    <a:pt x="14" y="35"/>
                                  </a:cubicBezTo>
                                  <a:cubicBezTo>
                                    <a:pt x="15" y="38"/>
                                    <a:pt x="15" y="49"/>
                                    <a:pt x="19" y="47"/>
                                  </a:cubicBezTo>
                                  <a:cubicBezTo>
                                    <a:pt x="22" y="45"/>
                                    <a:pt x="20" y="37"/>
                                    <a:pt x="22" y="37"/>
                                  </a:cubicBezTo>
                                  <a:cubicBezTo>
                                    <a:pt x="23" y="36"/>
                                    <a:pt x="25" y="39"/>
                                    <a:pt x="26" y="40"/>
                                  </a:cubicBezTo>
                                  <a:cubicBezTo>
                                    <a:pt x="28" y="41"/>
                                    <a:pt x="33" y="41"/>
                                    <a:pt x="33" y="38"/>
                                  </a:cubicBezTo>
                                  <a:cubicBezTo>
                                    <a:pt x="33" y="35"/>
                                    <a:pt x="28" y="34"/>
                                    <a:pt x="27" y="32"/>
                                  </a:cubicBezTo>
                                  <a:cubicBezTo>
                                    <a:pt x="24" y="30"/>
                                    <a:pt x="24" y="27"/>
                                    <a:pt x="24" y="23"/>
                                  </a:cubicBezTo>
                                  <a:cubicBezTo>
                                    <a:pt x="24" y="20"/>
                                    <a:pt x="24" y="13"/>
                                    <a:pt x="22" y="11"/>
                                  </a:cubicBezTo>
                                  <a:cubicBezTo>
                                    <a:pt x="21" y="10"/>
                                    <a:pt x="18" y="10"/>
                                    <a:pt x="16" y="10"/>
                                  </a:cubicBezTo>
                                  <a:cubicBezTo>
                                    <a:pt x="13" y="9"/>
                                    <a:pt x="14" y="8"/>
                                    <a:pt x="13" y="5"/>
                                  </a:cubicBezTo>
                                  <a:cubicBezTo>
                                    <a:pt x="11" y="1"/>
                                    <a:pt x="5" y="0"/>
                                    <a:pt x="2" y="4"/>
                                  </a:cubicBezTo>
                                  <a:cubicBezTo>
                                    <a:pt x="0" y="7"/>
                                    <a:pt x="1" y="10"/>
                                    <a:pt x="3"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1" name="Freeform 447">
                              <a:extLst>
                                <a:ext uri="{FF2B5EF4-FFF2-40B4-BE49-F238E27FC236}">
                                  <a16:creationId xmlns:a16="http://schemas.microsoft.com/office/drawing/2014/main" id="{F7D756F0-20C9-47A2-9005-D4AFEB90C467}"/>
                                </a:ext>
                              </a:extLst>
                            </p:cNvPr>
                            <p:cNvSpPr>
                              <a:spLocks/>
                            </p:cNvSpPr>
                            <p:nvPr/>
                          </p:nvSpPr>
                          <p:spPr bwMode="auto">
                            <a:xfrm>
                              <a:off x="9664714" y="4299005"/>
                              <a:ext cx="30163" cy="58738"/>
                            </a:xfrm>
                            <a:custGeom>
                              <a:avLst/>
                              <a:gdLst>
                                <a:gd name="T0" fmla="*/ 6 w 28"/>
                                <a:gd name="T1" fmla="*/ 28 h 56"/>
                                <a:gd name="T2" fmla="*/ 6 w 28"/>
                                <a:gd name="T3" fmla="*/ 28 h 56"/>
                                <a:gd name="T4" fmla="*/ 2 w 28"/>
                                <a:gd name="T5" fmla="*/ 45 h 56"/>
                                <a:gd name="T6" fmla="*/ 4 w 28"/>
                                <a:gd name="T7" fmla="*/ 52 h 56"/>
                                <a:gd name="T8" fmla="*/ 7 w 28"/>
                                <a:gd name="T9" fmla="*/ 38 h 56"/>
                                <a:gd name="T10" fmla="*/ 20 w 28"/>
                                <a:gd name="T11" fmla="*/ 28 h 56"/>
                                <a:gd name="T12" fmla="*/ 23 w 28"/>
                                <a:gd name="T13" fmla="*/ 14 h 56"/>
                                <a:gd name="T14" fmla="*/ 23 w 28"/>
                                <a:gd name="T15" fmla="*/ 4 h 56"/>
                                <a:gd name="T16" fmla="*/ 16 w 28"/>
                                <a:gd name="T17" fmla="*/ 15 h 56"/>
                                <a:gd name="T18" fmla="*/ 11 w 28"/>
                                <a:gd name="T19" fmla="*/ 22 h 56"/>
                                <a:gd name="T20" fmla="*/ 6 w 28"/>
                                <a:gd name="T21"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56">
                                  <a:moveTo>
                                    <a:pt x="6" y="28"/>
                                  </a:moveTo>
                                  <a:cubicBezTo>
                                    <a:pt x="6" y="28"/>
                                    <a:pt x="6" y="29"/>
                                    <a:pt x="6" y="28"/>
                                  </a:cubicBezTo>
                                  <a:cubicBezTo>
                                    <a:pt x="5" y="33"/>
                                    <a:pt x="3" y="39"/>
                                    <a:pt x="2" y="45"/>
                                  </a:cubicBezTo>
                                  <a:cubicBezTo>
                                    <a:pt x="2" y="46"/>
                                    <a:pt x="0" y="56"/>
                                    <a:pt x="4" y="52"/>
                                  </a:cubicBezTo>
                                  <a:cubicBezTo>
                                    <a:pt x="7" y="49"/>
                                    <a:pt x="7" y="42"/>
                                    <a:pt x="7" y="38"/>
                                  </a:cubicBezTo>
                                  <a:cubicBezTo>
                                    <a:pt x="8" y="34"/>
                                    <a:pt x="16" y="30"/>
                                    <a:pt x="20" y="28"/>
                                  </a:cubicBezTo>
                                  <a:cubicBezTo>
                                    <a:pt x="25" y="24"/>
                                    <a:pt x="23" y="20"/>
                                    <a:pt x="23" y="14"/>
                                  </a:cubicBezTo>
                                  <a:cubicBezTo>
                                    <a:pt x="23" y="12"/>
                                    <a:pt x="28" y="0"/>
                                    <a:pt x="23" y="4"/>
                                  </a:cubicBezTo>
                                  <a:cubicBezTo>
                                    <a:pt x="19" y="6"/>
                                    <a:pt x="18" y="11"/>
                                    <a:pt x="16" y="15"/>
                                  </a:cubicBezTo>
                                  <a:cubicBezTo>
                                    <a:pt x="14" y="17"/>
                                    <a:pt x="13" y="20"/>
                                    <a:pt x="11" y="22"/>
                                  </a:cubicBezTo>
                                  <a:cubicBezTo>
                                    <a:pt x="9" y="24"/>
                                    <a:pt x="7" y="25"/>
                                    <a:pt x="6" y="2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2" name="Freeform 448">
                              <a:extLst>
                                <a:ext uri="{FF2B5EF4-FFF2-40B4-BE49-F238E27FC236}">
                                  <a16:creationId xmlns:a16="http://schemas.microsoft.com/office/drawing/2014/main" id="{4AA7CE72-4F12-48C7-AF5D-A69E923C3EB2}"/>
                                </a:ext>
                              </a:extLst>
                            </p:cNvPr>
                            <p:cNvSpPr>
                              <a:spLocks/>
                            </p:cNvSpPr>
                            <p:nvPr/>
                          </p:nvSpPr>
                          <p:spPr bwMode="auto">
                            <a:xfrm>
                              <a:off x="9671064" y="4325993"/>
                              <a:ext cx="0" cy="3175"/>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1"/>
                                    <a:pt x="0"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3" name="Freeform 449">
                              <a:extLst>
                                <a:ext uri="{FF2B5EF4-FFF2-40B4-BE49-F238E27FC236}">
                                  <a16:creationId xmlns:a16="http://schemas.microsoft.com/office/drawing/2014/main" id="{D639FA53-1F46-4409-BA83-AE85E763855B}"/>
                                </a:ext>
                              </a:extLst>
                            </p:cNvPr>
                            <p:cNvSpPr>
                              <a:spLocks/>
                            </p:cNvSpPr>
                            <p:nvPr/>
                          </p:nvSpPr>
                          <p:spPr bwMode="auto">
                            <a:xfrm>
                              <a:off x="9636139" y="4308530"/>
                              <a:ext cx="42863" cy="63501"/>
                            </a:xfrm>
                            <a:custGeom>
                              <a:avLst/>
                              <a:gdLst>
                                <a:gd name="T0" fmla="*/ 31 w 39"/>
                                <a:gd name="T1" fmla="*/ 2 h 60"/>
                                <a:gd name="T2" fmla="*/ 15 w 39"/>
                                <a:gd name="T3" fmla="*/ 6 h 60"/>
                                <a:gd name="T4" fmla="*/ 14 w 39"/>
                                <a:gd name="T5" fmla="*/ 16 h 60"/>
                                <a:gd name="T6" fmla="*/ 11 w 39"/>
                                <a:gd name="T7" fmla="*/ 25 h 60"/>
                                <a:gd name="T8" fmla="*/ 2 w 39"/>
                                <a:gd name="T9" fmla="*/ 37 h 60"/>
                                <a:gd name="T10" fmla="*/ 4 w 39"/>
                                <a:gd name="T11" fmla="*/ 41 h 60"/>
                                <a:gd name="T12" fmla="*/ 6 w 39"/>
                                <a:gd name="T13" fmla="*/ 45 h 60"/>
                                <a:gd name="T14" fmla="*/ 12 w 39"/>
                                <a:gd name="T15" fmla="*/ 46 h 60"/>
                                <a:gd name="T16" fmla="*/ 24 w 39"/>
                                <a:gd name="T17" fmla="*/ 56 h 60"/>
                                <a:gd name="T18" fmla="*/ 24 w 39"/>
                                <a:gd name="T19" fmla="*/ 45 h 60"/>
                                <a:gd name="T20" fmla="*/ 24 w 39"/>
                                <a:gd name="T21" fmla="*/ 34 h 60"/>
                                <a:gd name="T22" fmla="*/ 26 w 39"/>
                                <a:gd name="T23" fmla="*/ 26 h 60"/>
                                <a:gd name="T24" fmla="*/ 29 w 39"/>
                                <a:gd name="T25" fmla="*/ 15 h 60"/>
                                <a:gd name="T26" fmla="*/ 32 w 39"/>
                                <a:gd name="T27" fmla="*/ 9 h 60"/>
                                <a:gd name="T28" fmla="*/ 36 w 39"/>
                                <a:gd name="T29" fmla="*/ 8 h 60"/>
                                <a:gd name="T30" fmla="*/ 31 w 39"/>
                                <a:gd name="T31"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0">
                                  <a:moveTo>
                                    <a:pt x="31" y="2"/>
                                  </a:moveTo>
                                  <a:cubicBezTo>
                                    <a:pt x="26" y="2"/>
                                    <a:pt x="18" y="0"/>
                                    <a:pt x="15" y="6"/>
                                  </a:cubicBezTo>
                                  <a:cubicBezTo>
                                    <a:pt x="14" y="8"/>
                                    <a:pt x="15" y="13"/>
                                    <a:pt x="14" y="16"/>
                                  </a:cubicBezTo>
                                  <a:cubicBezTo>
                                    <a:pt x="13" y="19"/>
                                    <a:pt x="12" y="22"/>
                                    <a:pt x="11" y="25"/>
                                  </a:cubicBezTo>
                                  <a:cubicBezTo>
                                    <a:pt x="8" y="30"/>
                                    <a:pt x="0" y="29"/>
                                    <a:pt x="2" y="37"/>
                                  </a:cubicBezTo>
                                  <a:cubicBezTo>
                                    <a:pt x="2" y="38"/>
                                    <a:pt x="3" y="39"/>
                                    <a:pt x="4" y="41"/>
                                  </a:cubicBezTo>
                                  <a:cubicBezTo>
                                    <a:pt x="5" y="42"/>
                                    <a:pt x="5" y="44"/>
                                    <a:pt x="6" y="45"/>
                                  </a:cubicBezTo>
                                  <a:cubicBezTo>
                                    <a:pt x="8" y="47"/>
                                    <a:pt x="10" y="45"/>
                                    <a:pt x="12" y="46"/>
                                  </a:cubicBezTo>
                                  <a:cubicBezTo>
                                    <a:pt x="15" y="47"/>
                                    <a:pt x="20" y="60"/>
                                    <a:pt x="24" y="56"/>
                                  </a:cubicBezTo>
                                  <a:cubicBezTo>
                                    <a:pt x="27" y="53"/>
                                    <a:pt x="25" y="47"/>
                                    <a:pt x="24" y="45"/>
                                  </a:cubicBezTo>
                                  <a:cubicBezTo>
                                    <a:pt x="22" y="40"/>
                                    <a:pt x="21" y="38"/>
                                    <a:pt x="24" y="34"/>
                                  </a:cubicBezTo>
                                  <a:cubicBezTo>
                                    <a:pt x="26" y="31"/>
                                    <a:pt x="26" y="30"/>
                                    <a:pt x="26" y="26"/>
                                  </a:cubicBezTo>
                                  <a:cubicBezTo>
                                    <a:pt x="26" y="21"/>
                                    <a:pt x="27" y="19"/>
                                    <a:pt x="29" y="15"/>
                                  </a:cubicBezTo>
                                  <a:cubicBezTo>
                                    <a:pt x="30" y="13"/>
                                    <a:pt x="31" y="11"/>
                                    <a:pt x="32" y="9"/>
                                  </a:cubicBezTo>
                                  <a:cubicBezTo>
                                    <a:pt x="33" y="8"/>
                                    <a:pt x="35" y="8"/>
                                    <a:pt x="36" y="8"/>
                                  </a:cubicBezTo>
                                  <a:cubicBezTo>
                                    <a:pt x="39" y="5"/>
                                    <a:pt x="34" y="2"/>
                                    <a:pt x="3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4" name="Freeform 450">
                              <a:extLst>
                                <a:ext uri="{FF2B5EF4-FFF2-40B4-BE49-F238E27FC236}">
                                  <a16:creationId xmlns:a16="http://schemas.microsoft.com/office/drawing/2014/main" id="{DF8A34D0-4B0B-47B8-8011-438E04CD1DA9}"/>
                                </a:ext>
                              </a:extLst>
                            </p:cNvPr>
                            <p:cNvSpPr>
                              <a:spLocks/>
                            </p:cNvSpPr>
                            <p:nvPr/>
                          </p:nvSpPr>
                          <p:spPr bwMode="auto">
                            <a:xfrm>
                              <a:off x="9663127" y="4257729"/>
                              <a:ext cx="0" cy="3175"/>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0"/>
                                    <a:pt x="0" y="0"/>
                                    <a:pt x="0" y="2"/>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5" name="Freeform 451">
                              <a:extLst>
                                <a:ext uri="{FF2B5EF4-FFF2-40B4-BE49-F238E27FC236}">
                                  <a16:creationId xmlns:a16="http://schemas.microsoft.com/office/drawing/2014/main" id="{6C35E1DD-5E7A-4C0E-84C4-627A85D71142}"/>
                                </a:ext>
                              </a:extLst>
                            </p:cNvPr>
                            <p:cNvSpPr>
                              <a:spLocks/>
                            </p:cNvSpPr>
                            <p:nvPr/>
                          </p:nvSpPr>
                          <p:spPr bwMode="auto">
                            <a:xfrm>
                              <a:off x="9663127" y="4257729"/>
                              <a:ext cx="11113" cy="23813"/>
                            </a:xfrm>
                            <a:custGeom>
                              <a:avLst/>
                              <a:gdLst>
                                <a:gd name="T0" fmla="*/ 5 w 10"/>
                                <a:gd name="T1" fmla="*/ 4 h 23"/>
                                <a:gd name="T2" fmla="*/ 0 w 10"/>
                                <a:gd name="T3" fmla="*/ 2 h 23"/>
                                <a:gd name="T4" fmla="*/ 0 w 10"/>
                                <a:gd name="T5" fmla="*/ 3 h 23"/>
                                <a:gd name="T6" fmla="*/ 2 w 10"/>
                                <a:gd name="T7" fmla="*/ 17 h 23"/>
                                <a:gd name="T8" fmla="*/ 9 w 10"/>
                                <a:gd name="T9" fmla="*/ 11 h 23"/>
                                <a:gd name="T10" fmla="*/ 5 w 10"/>
                                <a:gd name="T11" fmla="*/ 4 h 23"/>
                              </a:gdLst>
                              <a:ahLst/>
                              <a:cxnLst>
                                <a:cxn ang="0">
                                  <a:pos x="T0" y="T1"/>
                                </a:cxn>
                                <a:cxn ang="0">
                                  <a:pos x="T2" y="T3"/>
                                </a:cxn>
                                <a:cxn ang="0">
                                  <a:pos x="T4" y="T5"/>
                                </a:cxn>
                                <a:cxn ang="0">
                                  <a:pos x="T6" y="T7"/>
                                </a:cxn>
                                <a:cxn ang="0">
                                  <a:pos x="T8" y="T9"/>
                                </a:cxn>
                                <a:cxn ang="0">
                                  <a:pos x="T10" y="T11"/>
                                </a:cxn>
                              </a:cxnLst>
                              <a:rect l="0" t="0" r="r" b="b"/>
                              <a:pathLst>
                                <a:path w="10" h="23">
                                  <a:moveTo>
                                    <a:pt x="5" y="4"/>
                                  </a:moveTo>
                                  <a:cubicBezTo>
                                    <a:pt x="4" y="3"/>
                                    <a:pt x="1" y="0"/>
                                    <a:pt x="0" y="2"/>
                                  </a:cubicBezTo>
                                  <a:cubicBezTo>
                                    <a:pt x="0" y="4"/>
                                    <a:pt x="1" y="7"/>
                                    <a:pt x="0" y="3"/>
                                  </a:cubicBezTo>
                                  <a:cubicBezTo>
                                    <a:pt x="1" y="8"/>
                                    <a:pt x="1" y="13"/>
                                    <a:pt x="2" y="17"/>
                                  </a:cubicBezTo>
                                  <a:cubicBezTo>
                                    <a:pt x="4" y="23"/>
                                    <a:pt x="9" y="14"/>
                                    <a:pt x="9" y="11"/>
                                  </a:cubicBezTo>
                                  <a:cubicBezTo>
                                    <a:pt x="10" y="8"/>
                                    <a:pt x="8" y="5"/>
                                    <a:pt x="5"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6" name="Freeform 452">
                              <a:extLst>
                                <a:ext uri="{FF2B5EF4-FFF2-40B4-BE49-F238E27FC236}">
                                  <a16:creationId xmlns:a16="http://schemas.microsoft.com/office/drawing/2014/main" id="{CA60508C-4E98-4B1F-A78D-A1531160E434}"/>
                                </a:ext>
                              </a:extLst>
                            </p:cNvPr>
                            <p:cNvSpPr>
                              <a:spLocks/>
                            </p:cNvSpPr>
                            <p:nvPr/>
                          </p:nvSpPr>
                          <p:spPr bwMode="auto">
                            <a:xfrm>
                              <a:off x="9690114" y="4335518"/>
                              <a:ext cx="1588" cy="3175"/>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0" y="1"/>
                                    <a:pt x="1" y="0"/>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7" name="Freeform 453">
                              <a:extLst>
                                <a:ext uri="{FF2B5EF4-FFF2-40B4-BE49-F238E27FC236}">
                                  <a16:creationId xmlns:a16="http://schemas.microsoft.com/office/drawing/2014/main" id="{9C7460A5-0079-48EA-8DC4-33832002381B}"/>
                                </a:ext>
                              </a:extLst>
                            </p:cNvPr>
                            <p:cNvSpPr>
                              <a:spLocks/>
                            </p:cNvSpPr>
                            <p:nvPr/>
                          </p:nvSpPr>
                          <p:spPr bwMode="auto">
                            <a:xfrm>
                              <a:off x="9680589" y="4333930"/>
                              <a:ext cx="28575" cy="19050"/>
                            </a:xfrm>
                            <a:custGeom>
                              <a:avLst/>
                              <a:gdLst>
                                <a:gd name="T0" fmla="*/ 9 w 27"/>
                                <a:gd name="T1" fmla="*/ 3 h 18"/>
                                <a:gd name="T2" fmla="*/ 9 w 27"/>
                                <a:gd name="T3" fmla="*/ 4 h 18"/>
                                <a:gd name="T4" fmla="*/ 2 w 27"/>
                                <a:gd name="T5" fmla="*/ 13 h 18"/>
                                <a:gd name="T6" fmla="*/ 7 w 27"/>
                                <a:gd name="T7" fmla="*/ 18 h 18"/>
                                <a:gd name="T8" fmla="*/ 13 w 27"/>
                                <a:gd name="T9" fmla="*/ 15 h 18"/>
                                <a:gd name="T10" fmla="*/ 23 w 27"/>
                                <a:gd name="T11" fmla="*/ 7 h 18"/>
                                <a:gd name="T12" fmla="*/ 16 w 27"/>
                                <a:gd name="T13" fmla="*/ 3 h 18"/>
                                <a:gd name="T14" fmla="*/ 9 w 27"/>
                                <a:gd name="T15" fmla="*/ 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9" y="3"/>
                                  </a:moveTo>
                                  <a:cubicBezTo>
                                    <a:pt x="8" y="4"/>
                                    <a:pt x="8" y="4"/>
                                    <a:pt x="9" y="4"/>
                                  </a:cubicBezTo>
                                  <a:cubicBezTo>
                                    <a:pt x="6" y="7"/>
                                    <a:pt x="0" y="7"/>
                                    <a:pt x="2" y="13"/>
                                  </a:cubicBezTo>
                                  <a:cubicBezTo>
                                    <a:pt x="2" y="14"/>
                                    <a:pt x="5" y="17"/>
                                    <a:pt x="7" y="18"/>
                                  </a:cubicBezTo>
                                  <a:cubicBezTo>
                                    <a:pt x="9" y="18"/>
                                    <a:pt x="11" y="16"/>
                                    <a:pt x="13" y="15"/>
                                  </a:cubicBezTo>
                                  <a:cubicBezTo>
                                    <a:pt x="18" y="13"/>
                                    <a:pt x="27" y="15"/>
                                    <a:pt x="23" y="7"/>
                                  </a:cubicBezTo>
                                  <a:cubicBezTo>
                                    <a:pt x="22" y="4"/>
                                    <a:pt x="19" y="4"/>
                                    <a:pt x="16" y="3"/>
                                  </a:cubicBezTo>
                                  <a:cubicBezTo>
                                    <a:pt x="14" y="2"/>
                                    <a:pt x="11" y="0"/>
                                    <a:pt x="9"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8" name="Freeform 454">
                              <a:extLst>
                                <a:ext uri="{FF2B5EF4-FFF2-40B4-BE49-F238E27FC236}">
                                  <a16:creationId xmlns:a16="http://schemas.microsoft.com/office/drawing/2014/main" id="{D681BE76-D63F-4264-8D48-9FFDAACD82F9}"/>
                                </a:ext>
                              </a:extLst>
                            </p:cNvPr>
                            <p:cNvSpPr>
                              <a:spLocks/>
                            </p:cNvSpPr>
                            <p:nvPr/>
                          </p:nvSpPr>
                          <p:spPr bwMode="auto">
                            <a:xfrm>
                              <a:off x="9667889" y="4249792"/>
                              <a:ext cx="3175" cy="0"/>
                            </a:xfrm>
                            <a:custGeom>
                              <a:avLst/>
                              <a:gdLst>
                                <a:gd name="T0" fmla="*/ 0 w 2"/>
                                <a:gd name="T1" fmla="*/ 0 h 1"/>
                                <a:gd name="T2" fmla="*/ 0 w 2"/>
                                <a:gd name="T3" fmla="*/ 0 h 1"/>
                                <a:gd name="T4" fmla="*/ 0 w 2"/>
                                <a:gd name="T5" fmla="*/ 0 h 1"/>
                              </a:gdLst>
                              <a:ahLst/>
                              <a:cxnLst>
                                <a:cxn ang="0">
                                  <a:pos x="T0" y="T1"/>
                                </a:cxn>
                                <a:cxn ang="0">
                                  <a:pos x="T2" y="T3"/>
                                </a:cxn>
                                <a:cxn ang="0">
                                  <a:pos x="T4" y="T5"/>
                                </a:cxn>
                              </a:cxnLst>
                              <a:rect l="0" t="0" r="r" b="b"/>
                              <a:pathLst>
                                <a:path w="2" h="1">
                                  <a:moveTo>
                                    <a:pt x="0" y="0"/>
                                  </a:moveTo>
                                  <a:cubicBezTo>
                                    <a:pt x="0" y="0"/>
                                    <a:pt x="0" y="0"/>
                                    <a:pt x="0" y="0"/>
                                  </a:cubicBezTo>
                                  <a:cubicBezTo>
                                    <a:pt x="1" y="0"/>
                                    <a:pt x="2"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59" name="Freeform 456">
                              <a:extLst>
                                <a:ext uri="{FF2B5EF4-FFF2-40B4-BE49-F238E27FC236}">
                                  <a16:creationId xmlns:a16="http://schemas.microsoft.com/office/drawing/2014/main" id="{0180CC07-D657-4AD0-B3D3-2D8C2562E6E3}"/>
                                </a:ext>
                              </a:extLst>
                            </p:cNvPr>
                            <p:cNvSpPr>
                              <a:spLocks/>
                            </p:cNvSpPr>
                            <p:nvPr/>
                          </p:nvSpPr>
                          <p:spPr bwMode="auto">
                            <a:xfrm>
                              <a:off x="9682177" y="4279954"/>
                              <a:ext cx="1588"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1" y="0"/>
                                    <a:pt x="0"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194" name="Freeform 458">
                            <a:extLst>
                              <a:ext uri="{FF2B5EF4-FFF2-40B4-BE49-F238E27FC236}">
                                <a16:creationId xmlns:a16="http://schemas.microsoft.com/office/drawing/2014/main" id="{9225A00B-F504-4141-A235-5297D4380ABF}"/>
                              </a:ext>
                            </a:extLst>
                          </p:cNvPr>
                          <p:cNvSpPr>
                            <a:spLocks/>
                          </p:cNvSpPr>
                          <p:nvPr/>
                        </p:nvSpPr>
                        <p:spPr bwMode="auto">
                          <a:xfrm>
                            <a:off x="9502628" y="3717031"/>
                            <a:ext cx="0" cy="1588"/>
                          </a:xfrm>
                          <a:custGeom>
                            <a:avLst/>
                            <a:gdLst>
                              <a:gd name="T0" fmla="*/ 0 h 2"/>
                              <a:gd name="T1" fmla="*/ 0 h 2"/>
                              <a:gd name="T2" fmla="*/ 0 h 2"/>
                            </a:gdLst>
                            <a:ahLst/>
                            <a:cxnLst>
                              <a:cxn ang="0">
                                <a:pos x="0" y="T0"/>
                              </a:cxn>
                              <a:cxn ang="0">
                                <a:pos x="0" y="T1"/>
                              </a:cxn>
                              <a:cxn ang="0">
                                <a:pos x="0" y="T2"/>
                              </a:cxn>
                            </a:cxnLst>
                            <a:rect l="0" t="0" r="r" b="b"/>
                            <a:pathLst>
                              <a:path h="2">
                                <a:moveTo>
                                  <a:pt x="0" y="0"/>
                                </a:moveTo>
                                <a:cubicBezTo>
                                  <a:pt x="0" y="0"/>
                                  <a:pt x="0" y="0"/>
                                  <a:pt x="0" y="0"/>
                                </a:cubicBezTo>
                                <a:cubicBezTo>
                                  <a:pt x="0" y="2"/>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5" name="Freeform 459">
                            <a:extLst>
                              <a:ext uri="{FF2B5EF4-FFF2-40B4-BE49-F238E27FC236}">
                                <a16:creationId xmlns:a16="http://schemas.microsoft.com/office/drawing/2014/main" id="{E23F29CB-E939-4FE0-9F16-A67EE5AAE601}"/>
                              </a:ext>
                            </a:extLst>
                          </p:cNvPr>
                          <p:cNvSpPr>
                            <a:spLocks/>
                          </p:cNvSpPr>
                          <p:nvPr/>
                        </p:nvSpPr>
                        <p:spPr bwMode="auto">
                          <a:xfrm>
                            <a:off x="9501041" y="3715443"/>
                            <a:ext cx="1588" cy="1588"/>
                          </a:xfrm>
                          <a:custGeom>
                            <a:avLst/>
                            <a:gdLst>
                              <a:gd name="T0" fmla="*/ 1 w 1"/>
                              <a:gd name="T1" fmla="*/ 2 h 2"/>
                              <a:gd name="T2" fmla="*/ 1 w 1"/>
                              <a:gd name="T3" fmla="*/ 2 h 2"/>
                              <a:gd name="T4" fmla="*/ 1 w 1"/>
                              <a:gd name="T5" fmla="*/ 2 h 2"/>
                            </a:gdLst>
                            <a:ahLst/>
                            <a:cxnLst>
                              <a:cxn ang="0">
                                <a:pos x="T0" y="T1"/>
                              </a:cxn>
                              <a:cxn ang="0">
                                <a:pos x="T2" y="T3"/>
                              </a:cxn>
                              <a:cxn ang="0">
                                <a:pos x="T4" y="T5"/>
                              </a:cxn>
                            </a:cxnLst>
                            <a:rect l="0" t="0" r="r" b="b"/>
                            <a:pathLst>
                              <a:path w="1" h="2">
                                <a:moveTo>
                                  <a:pt x="1" y="2"/>
                                </a:moveTo>
                                <a:cubicBezTo>
                                  <a:pt x="1" y="2"/>
                                  <a:pt x="1" y="2"/>
                                  <a:pt x="1" y="2"/>
                                </a:cubicBezTo>
                                <a:cubicBezTo>
                                  <a:pt x="0" y="1"/>
                                  <a:pt x="0"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6" name="Freeform 460">
                            <a:extLst>
                              <a:ext uri="{FF2B5EF4-FFF2-40B4-BE49-F238E27FC236}">
                                <a16:creationId xmlns:a16="http://schemas.microsoft.com/office/drawing/2014/main" id="{F8D22055-A33D-4B62-B839-6F391D851B94}"/>
                              </a:ext>
                            </a:extLst>
                          </p:cNvPr>
                          <p:cNvSpPr>
                            <a:spLocks/>
                          </p:cNvSpPr>
                          <p:nvPr/>
                        </p:nvSpPr>
                        <p:spPr bwMode="auto">
                          <a:xfrm>
                            <a:off x="9501041" y="3645592"/>
                            <a:ext cx="60325" cy="112714"/>
                          </a:xfrm>
                          <a:custGeom>
                            <a:avLst/>
                            <a:gdLst>
                              <a:gd name="T0" fmla="*/ 11 w 55"/>
                              <a:gd name="T1" fmla="*/ 89 h 105"/>
                              <a:gd name="T2" fmla="*/ 16 w 55"/>
                              <a:gd name="T3" fmla="*/ 97 h 105"/>
                              <a:gd name="T4" fmla="*/ 20 w 55"/>
                              <a:gd name="T5" fmla="*/ 104 h 105"/>
                              <a:gd name="T6" fmla="*/ 23 w 55"/>
                              <a:gd name="T7" fmla="*/ 94 h 105"/>
                              <a:gd name="T8" fmla="*/ 28 w 55"/>
                              <a:gd name="T9" fmla="*/ 85 h 105"/>
                              <a:gd name="T10" fmla="*/ 40 w 55"/>
                              <a:gd name="T11" fmla="*/ 60 h 105"/>
                              <a:gd name="T12" fmla="*/ 44 w 55"/>
                              <a:gd name="T13" fmla="*/ 47 h 105"/>
                              <a:gd name="T14" fmla="*/ 48 w 55"/>
                              <a:gd name="T15" fmla="*/ 34 h 105"/>
                              <a:gd name="T16" fmla="*/ 51 w 55"/>
                              <a:gd name="T17" fmla="*/ 22 h 105"/>
                              <a:gd name="T18" fmla="*/ 52 w 55"/>
                              <a:gd name="T19" fmla="*/ 17 h 105"/>
                              <a:gd name="T20" fmla="*/ 55 w 55"/>
                              <a:gd name="T21" fmla="*/ 10 h 105"/>
                              <a:gd name="T22" fmla="*/ 47 w 55"/>
                              <a:gd name="T23" fmla="*/ 3 h 105"/>
                              <a:gd name="T24" fmla="*/ 38 w 55"/>
                              <a:gd name="T25" fmla="*/ 3 h 105"/>
                              <a:gd name="T26" fmla="*/ 29 w 55"/>
                              <a:gd name="T27" fmla="*/ 8 h 105"/>
                              <a:gd name="T28" fmla="*/ 24 w 55"/>
                              <a:gd name="T29" fmla="*/ 17 h 105"/>
                              <a:gd name="T30" fmla="*/ 16 w 55"/>
                              <a:gd name="T31" fmla="*/ 25 h 105"/>
                              <a:gd name="T32" fmla="*/ 11 w 55"/>
                              <a:gd name="T33" fmla="*/ 33 h 105"/>
                              <a:gd name="T34" fmla="*/ 8 w 55"/>
                              <a:gd name="T35" fmla="*/ 40 h 105"/>
                              <a:gd name="T36" fmla="*/ 2 w 55"/>
                              <a:gd name="T37" fmla="*/ 52 h 105"/>
                              <a:gd name="T38" fmla="*/ 2 w 55"/>
                              <a:gd name="T39" fmla="*/ 60 h 105"/>
                              <a:gd name="T40" fmla="*/ 1 w 55"/>
                              <a:gd name="T41" fmla="*/ 67 h 105"/>
                              <a:gd name="T42" fmla="*/ 1 w 55"/>
                              <a:gd name="T43" fmla="*/ 67 h 105"/>
                              <a:gd name="T44" fmla="*/ 11 w 55"/>
                              <a:gd name="T45"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05">
                                <a:moveTo>
                                  <a:pt x="11" y="89"/>
                                </a:moveTo>
                                <a:cubicBezTo>
                                  <a:pt x="13" y="92"/>
                                  <a:pt x="15" y="94"/>
                                  <a:pt x="16" y="97"/>
                                </a:cubicBezTo>
                                <a:cubicBezTo>
                                  <a:pt x="17" y="98"/>
                                  <a:pt x="18" y="105"/>
                                  <a:pt x="20" y="104"/>
                                </a:cubicBezTo>
                                <a:cubicBezTo>
                                  <a:pt x="23" y="103"/>
                                  <a:pt x="22" y="96"/>
                                  <a:pt x="23" y="94"/>
                                </a:cubicBezTo>
                                <a:cubicBezTo>
                                  <a:pt x="23" y="90"/>
                                  <a:pt x="26" y="87"/>
                                  <a:pt x="28" y="85"/>
                                </a:cubicBezTo>
                                <a:cubicBezTo>
                                  <a:pt x="33" y="77"/>
                                  <a:pt x="35" y="68"/>
                                  <a:pt x="40" y="60"/>
                                </a:cubicBezTo>
                                <a:cubicBezTo>
                                  <a:pt x="42" y="55"/>
                                  <a:pt x="43" y="51"/>
                                  <a:pt x="44" y="47"/>
                                </a:cubicBezTo>
                                <a:cubicBezTo>
                                  <a:pt x="45" y="42"/>
                                  <a:pt x="47" y="38"/>
                                  <a:pt x="48" y="34"/>
                                </a:cubicBezTo>
                                <a:cubicBezTo>
                                  <a:pt x="49" y="30"/>
                                  <a:pt x="50" y="26"/>
                                  <a:pt x="51" y="22"/>
                                </a:cubicBezTo>
                                <a:cubicBezTo>
                                  <a:pt x="52" y="21"/>
                                  <a:pt x="52" y="19"/>
                                  <a:pt x="52" y="17"/>
                                </a:cubicBezTo>
                                <a:cubicBezTo>
                                  <a:pt x="53" y="15"/>
                                  <a:pt x="55" y="12"/>
                                  <a:pt x="55" y="10"/>
                                </a:cubicBezTo>
                                <a:cubicBezTo>
                                  <a:pt x="55" y="6"/>
                                  <a:pt x="50" y="5"/>
                                  <a:pt x="47" y="3"/>
                                </a:cubicBezTo>
                                <a:cubicBezTo>
                                  <a:pt x="43" y="0"/>
                                  <a:pt x="42" y="0"/>
                                  <a:pt x="38" y="3"/>
                                </a:cubicBezTo>
                                <a:cubicBezTo>
                                  <a:pt x="35" y="6"/>
                                  <a:pt x="32" y="6"/>
                                  <a:pt x="29" y="8"/>
                                </a:cubicBezTo>
                                <a:cubicBezTo>
                                  <a:pt x="25" y="10"/>
                                  <a:pt x="26" y="13"/>
                                  <a:pt x="24" y="17"/>
                                </a:cubicBezTo>
                                <a:cubicBezTo>
                                  <a:pt x="22" y="20"/>
                                  <a:pt x="19" y="23"/>
                                  <a:pt x="16" y="25"/>
                                </a:cubicBezTo>
                                <a:cubicBezTo>
                                  <a:pt x="14" y="28"/>
                                  <a:pt x="12" y="30"/>
                                  <a:pt x="11" y="33"/>
                                </a:cubicBezTo>
                                <a:cubicBezTo>
                                  <a:pt x="9" y="35"/>
                                  <a:pt x="9" y="38"/>
                                  <a:pt x="8" y="40"/>
                                </a:cubicBezTo>
                                <a:cubicBezTo>
                                  <a:pt x="6" y="44"/>
                                  <a:pt x="3" y="47"/>
                                  <a:pt x="2" y="52"/>
                                </a:cubicBezTo>
                                <a:cubicBezTo>
                                  <a:pt x="2" y="55"/>
                                  <a:pt x="2" y="57"/>
                                  <a:pt x="2" y="60"/>
                                </a:cubicBezTo>
                                <a:cubicBezTo>
                                  <a:pt x="1" y="62"/>
                                  <a:pt x="0" y="64"/>
                                  <a:pt x="1" y="67"/>
                                </a:cubicBezTo>
                                <a:cubicBezTo>
                                  <a:pt x="1" y="67"/>
                                  <a:pt x="1" y="67"/>
                                  <a:pt x="1" y="67"/>
                                </a:cubicBezTo>
                                <a:cubicBezTo>
                                  <a:pt x="3" y="74"/>
                                  <a:pt x="7" y="83"/>
                                  <a:pt x="11" y="8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7" name="Freeform 511">
                            <a:extLst>
                              <a:ext uri="{FF2B5EF4-FFF2-40B4-BE49-F238E27FC236}">
                                <a16:creationId xmlns:a16="http://schemas.microsoft.com/office/drawing/2014/main" id="{5389A21D-25FD-4BD7-954C-90FFCD0D3FB8}"/>
                              </a:ext>
                            </a:extLst>
                          </p:cNvPr>
                          <p:cNvSpPr>
                            <a:spLocks/>
                          </p:cNvSpPr>
                          <p:nvPr/>
                        </p:nvSpPr>
                        <p:spPr bwMode="auto">
                          <a:xfrm>
                            <a:off x="9697891" y="3248713"/>
                            <a:ext cx="1588" cy="4763"/>
                          </a:xfrm>
                          <a:custGeom>
                            <a:avLst/>
                            <a:gdLst>
                              <a:gd name="T0" fmla="*/ 1 w 2"/>
                              <a:gd name="T1" fmla="*/ 2 h 4"/>
                              <a:gd name="T2" fmla="*/ 1 w 2"/>
                              <a:gd name="T3" fmla="*/ 2 h 4"/>
                            </a:gdLst>
                            <a:ahLst/>
                            <a:cxnLst>
                              <a:cxn ang="0">
                                <a:pos x="T0" y="T1"/>
                              </a:cxn>
                              <a:cxn ang="0">
                                <a:pos x="T2" y="T3"/>
                              </a:cxn>
                            </a:cxnLst>
                            <a:rect l="0" t="0" r="r" b="b"/>
                            <a:pathLst>
                              <a:path w="2" h="4">
                                <a:moveTo>
                                  <a:pt x="1" y="2"/>
                                </a:moveTo>
                                <a:cubicBezTo>
                                  <a:pt x="0" y="0"/>
                                  <a:pt x="2" y="4"/>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8" name="Freeform 512">
                            <a:extLst>
                              <a:ext uri="{FF2B5EF4-FFF2-40B4-BE49-F238E27FC236}">
                                <a16:creationId xmlns:a16="http://schemas.microsoft.com/office/drawing/2014/main" id="{5C6A5614-373B-48FF-8BA6-0248ADEF53D6}"/>
                              </a:ext>
                            </a:extLst>
                          </p:cNvPr>
                          <p:cNvSpPr>
                            <a:spLocks/>
                          </p:cNvSpPr>
                          <p:nvPr/>
                        </p:nvSpPr>
                        <p:spPr bwMode="auto">
                          <a:xfrm>
                            <a:off x="9694716" y="3188387"/>
                            <a:ext cx="104775" cy="147639"/>
                          </a:xfrm>
                          <a:custGeom>
                            <a:avLst/>
                            <a:gdLst>
                              <a:gd name="T0" fmla="*/ 37 w 97"/>
                              <a:gd name="T1" fmla="*/ 122 h 138"/>
                              <a:gd name="T2" fmla="*/ 40 w 97"/>
                              <a:gd name="T3" fmla="*/ 127 h 138"/>
                              <a:gd name="T4" fmla="*/ 43 w 97"/>
                              <a:gd name="T5" fmla="*/ 124 h 138"/>
                              <a:gd name="T6" fmla="*/ 48 w 97"/>
                              <a:gd name="T7" fmla="*/ 116 h 138"/>
                              <a:gd name="T8" fmla="*/ 62 w 97"/>
                              <a:gd name="T9" fmla="*/ 119 h 138"/>
                              <a:gd name="T10" fmla="*/ 65 w 97"/>
                              <a:gd name="T11" fmla="*/ 117 h 138"/>
                              <a:gd name="T12" fmla="*/ 68 w 97"/>
                              <a:gd name="T13" fmla="*/ 117 h 138"/>
                              <a:gd name="T14" fmla="*/ 72 w 97"/>
                              <a:gd name="T15" fmla="*/ 112 h 138"/>
                              <a:gd name="T16" fmla="*/ 80 w 97"/>
                              <a:gd name="T17" fmla="*/ 111 h 138"/>
                              <a:gd name="T18" fmla="*/ 87 w 97"/>
                              <a:gd name="T19" fmla="*/ 112 h 138"/>
                              <a:gd name="T20" fmla="*/ 90 w 97"/>
                              <a:gd name="T21" fmla="*/ 107 h 138"/>
                              <a:gd name="T22" fmla="*/ 94 w 97"/>
                              <a:gd name="T23" fmla="*/ 96 h 138"/>
                              <a:gd name="T24" fmla="*/ 97 w 97"/>
                              <a:gd name="T25" fmla="*/ 87 h 138"/>
                              <a:gd name="T26" fmla="*/ 93 w 97"/>
                              <a:gd name="T27" fmla="*/ 81 h 138"/>
                              <a:gd name="T28" fmla="*/ 90 w 97"/>
                              <a:gd name="T29" fmla="*/ 64 h 138"/>
                              <a:gd name="T30" fmla="*/ 90 w 97"/>
                              <a:gd name="T31" fmla="*/ 41 h 138"/>
                              <a:gd name="T32" fmla="*/ 79 w 97"/>
                              <a:gd name="T33" fmla="*/ 23 h 138"/>
                              <a:gd name="T34" fmla="*/ 65 w 97"/>
                              <a:gd name="T35" fmla="*/ 0 h 138"/>
                              <a:gd name="T36" fmla="*/ 52 w 97"/>
                              <a:gd name="T37" fmla="*/ 11 h 138"/>
                              <a:gd name="T38" fmla="*/ 31 w 97"/>
                              <a:gd name="T39" fmla="*/ 10 h 138"/>
                              <a:gd name="T40" fmla="*/ 17 w 97"/>
                              <a:gd name="T41" fmla="*/ 19 h 138"/>
                              <a:gd name="T42" fmla="*/ 14 w 97"/>
                              <a:gd name="T43" fmla="*/ 23 h 138"/>
                              <a:gd name="T44" fmla="*/ 13 w 97"/>
                              <a:gd name="T45" fmla="*/ 26 h 138"/>
                              <a:gd name="T46" fmla="*/ 14 w 97"/>
                              <a:gd name="T47" fmla="*/ 26 h 138"/>
                              <a:gd name="T48" fmla="*/ 15 w 97"/>
                              <a:gd name="T49" fmla="*/ 29 h 138"/>
                              <a:gd name="T50" fmla="*/ 15 w 97"/>
                              <a:gd name="T51" fmla="*/ 33 h 138"/>
                              <a:gd name="T52" fmla="*/ 18 w 97"/>
                              <a:gd name="T53" fmla="*/ 40 h 138"/>
                              <a:gd name="T54" fmla="*/ 16 w 97"/>
                              <a:gd name="T55" fmla="*/ 45 h 138"/>
                              <a:gd name="T56" fmla="*/ 20 w 97"/>
                              <a:gd name="T57" fmla="*/ 51 h 138"/>
                              <a:gd name="T58" fmla="*/ 23 w 97"/>
                              <a:gd name="T59" fmla="*/ 56 h 138"/>
                              <a:gd name="T60" fmla="*/ 13 w 97"/>
                              <a:gd name="T61" fmla="*/ 52 h 138"/>
                              <a:gd name="T62" fmla="*/ 5 w 97"/>
                              <a:gd name="T63" fmla="*/ 53 h 138"/>
                              <a:gd name="T64" fmla="*/ 3 w 97"/>
                              <a:gd name="T65" fmla="*/ 58 h 138"/>
                              <a:gd name="T66" fmla="*/ 8 w 97"/>
                              <a:gd name="T67" fmla="*/ 62 h 138"/>
                              <a:gd name="T68" fmla="*/ 7 w 97"/>
                              <a:gd name="T69" fmla="*/ 74 h 138"/>
                              <a:gd name="T70" fmla="*/ 12 w 97"/>
                              <a:gd name="T71" fmla="*/ 80 h 138"/>
                              <a:gd name="T72" fmla="*/ 16 w 97"/>
                              <a:gd name="T73" fmla="*/ 83 h 138"/>
                              <a:gd name="T74" fmla="*/ 15 w 97"/>
                              <a:gd name="T75" fmla="*/ 85 h 138"/>
                              <a:gd name="T76" fmla="*/ 15 w 97"/>
                              <a:gd name="T77" fmla="*/ 90 h 138"/>
                              <a:gd name="T78" fmla="*/ 12 w 97"/>
                              <a:gd name="T79" fmla="*/ 95 h 138"/>
                              <a:gd name="T80" fmla="*/ 11 w 97"/>
                              <a:gd name="T81" fmla="*/ 101 h 138"/>
                              <a:gd name="T82" fmla="*/ 4 w 97"/>
                              <a:gd name="T83" fmla="*/ 108 h 138"/>
                              <a:gd name="T84" fmla="*/ 5 w 97"/>
                              <a:gd name="T85" fmla="*/ 115 h 138"/>
                              <a:gd name="T86" fmla="*/ 7 w 97"/>
                              <a:gd name="T87" fmla="*/ 121 h 138"/>
                              <a:gd name="T88" fmla="*/ 12 w 97"/>
                              <a:gd name="T89" fmla="*/ 123 h 138"/>
                              <a:gd name="T90" fmla="*/ 9 w 97"/>
                              <a:gd name="T91" fmla="*/ 129 h 138"/>
                              <a:gd name="T92" fmla="*/ 3 w 97"/>
                              <a:gd name="T93" fmla="*/ 128 h 138"/>
                              <a:gd name="T94" fmla="*/ 5 w 97"/>
                              <a:gd name="T95" fmla="*/ 134 h 138"/>
                              <a:gd name="T96" fmla="*/ 12 w 97"/>
                              <a:gd name="T97" fmla="*/ 136 h 138"/>
                              <a:gd name="T98" fmla="*/ 19 w 97"/>
                              <a:gd name="T99" fmla="*/ 128 h 138"/>
                              <a:gd name="T100" fmla="*/ 31 w 97"/>
                              <a:gd name="T101" fmla="*/ 124 h 138"/>
                              <a:gd name="T102" fmla="*/ 37 w 97"/>
                              <a:gd name="T103" fmla="*/ 12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138">
                                <a:moveTo>
                                  <a:pt x="37" y="122"/>
                                </a:moveTo>
                                <a:cubicBezTo>
                                  <a:pt x="39" y="123"/>
                                  <a:pt x="38" y="126"/>
                                  <a:pt x="40" y="127"/>
                                </a:cubicBezTo>
                                <a:cubicBezTo>
                                  <a:pt x="42" y="128"/>
                                  <a:pt x="43" y="126"/>
                                  <a:pt x="43" y="124"/>
                                </a:cubicBezTo>
                                <a:cubicBezTo>
                                  <a:pt x="44" y="120"/>
                                  <a:pt x="45" y="118"/>
                                  <a:pt x="48" y="116"/>
                                </a:cubicBezTo>
                                <a:cubicBezTo>
                                  <a:pt x="54" y="112"/>
                                  <a:pt x="56" y="121"/>
                                  <a:pt x="62" y="119"/>
                                </a:cubicBezTo>
                                <a:cubicBezTo>
                                  <a:pt x="63" y="119"/>
                                  <a:pt x="64" y="118"/>
                                  <a:pt x="65" y="117"/>
                                </a:cubicBezTo>
                                <a:cubicBezTo>
                                  <a:pt x="66" y="117"/>
                                  <a:pt x="67" y="117"/>
                                  <a:pt x="68" y="117"/>
                                </a:cubicBezTo>
                                <a:cubicBezTo>
                                  <a:pt x="73" y="116"/>
                                  <a:pt x="70" y="115"/>
                                  <a:pt x="72" y="112"/>
                                </a:cubicBezTo>
                                <a:cubicBezTo>
                                  <a:pt x="73" y="110"/>
                                  <a:pt x="77" y="111"/>
                                  <a:pt x="80" y="111"/>
                                </a:cubicBezTo>
                                <a:cubicBezTo>
                                  <a:pt x="82" y="111"/>
                                  <a:pt x="85" y="113"/>
                                  <a:pt x="87" y="112"/>
                                </a:cubicBezTo>
                                <a:cubicBezTo>
                                  <a:pt x="89" y="111"/>
                                  <a:pt x="89" y="109"/>
                                  <a:pt x="90" y="107"/>
                                </a:cubicBezTo>
                                <a:cubicBezTo>
                                  <a:pt x="91" y="103"/>
                                  <a:pt x="92" y="99"/>
                                  <a:pt x="94" y="96"/>
                                </a:cubicBezTo>
                                <a:cubicBezTo>
                                  <a:pt x="95" y="93"/>
                                  <a:pt x="97" y="90"/>
                                  <a:pt x="97" y="87"/>
                                </a:cubicBezTo>
                                <a:cubicBezTo>
                                  <a:pt x="97" y="84"/>
                                  <a:pt x="95" y="83"/>
                                  <a:pt x="93" y="81"/>
                                </a:cubicBezTo>
                                <a:cubicBezTo>
                                  <a:pt x="88" y="77"/>
                                  <a:pt x="90" y="69"/>
                                  <a:pt x="90" y="64"/>
                                </a:cubicBezTo>
                                <a:cubicBezTo>
                                  <a:pt x="90" y="56"/>
                                  <a:pt x="94" y="48"/>
                                  <a:pt x="90" y="41"/>
                                </a:cubicBezTo>
                                <a:cubicBezTo>
                                  <a:pt x="86" y="35"/>
                                  <a:pt x="82" y="29"/>
                                  <a:pt x="79" y="23"/>
                                </a:cubicBezTo>
                                <a:cubicBezTo>
                                  <a:pt x="75" y="15"/>
                                  <a:pt x="71" y="7"/>
                                  <a:pt x="65" y="0"/>
                                </a:cubicBezTo>
                                <a:cubicBezTo>
                                  <a:pt x="61" y="4"/>
                                  <a:pt x="58" y="10"/>
                                  <a:pt x="52" y="11"/>
                                </a:cubicBezTo>
                                <a:cubicBezTo>
                                  <a:pt x="45" y="12"/>
                                  <a:pt x="38" y="9"/>
                                  <a:pt x="31" y="10"/>
                                </a:cubicBezTo>
                                <a:cubicBezTo>
                                  <a:pt x="25" y="11"/>
                                  <a:pt x="21" y="14"/>
                                  <a:pt x="17" y="19"/>
                                </a:cubicBezTo>
                                <a:cubicBezTo>
                                  <a:pt x="16" y="20"/>
                                  <a:pt x="15" y="22"/>
                                  <a:pt x="14" y="23"/>
                                </a:cubicBezTo>
                                <a:cubicBezTo>
                                  <a:pt x="14" y="24"/>
                                  <a:pt x="13" y="25"/>
                                  <a:pt x="13" y="26"/>
                                </a:cubicBezTo>
                                <a:cubicBezTo>
                                  <a:pt x="14" y="26"/>
                                  <a:pt x="14" y="26"/>
                                  <a:pt x="14" y="26"/>
                                </a:cubicBezTo>
                                <a:cubicBezTo>
                                  <a:pt x="14" y="27"/>
                                  <a:pt x="15" y="28"/>
                                  <a:pt x="15" y="29"/>
                                </a:cubicBezTo>
                                <a:cubicBezTo>
                                  <a:pt x="15" y="30"/>
                                  <a:pt x="15" y="32"/>
                                  <a:pt x="15" y="33"/>
                                </a:cubicBezTo>
                                <a:cubicBezTo>
                                  <a:pt x="15" y="36"/>
                                  <a:pt x="18" y="37"/>
                                  <a:pt x="18" y="40"/>
                                </a:cubicBezTo>
                                <a:cubicBezTo>
                                  <a:pt x="18" y="42"/>
                                  <a:pt x="16" y="43"/>
                                  <a:pt x="16" y="45"/>
                                </a:cubicBezTo>
                                <a:cubicBezTo>
                                  <a:pt x="16" y="49"/>
                                  <a:pt x="18" y="49"/>
                                  <a:pt x="20" y="51"/>
                                </a:cubicBezTo>
                                <a:cubicBezTo>
                                  <a:pt x="22" y="52"/>
                                  <a:pt x="25" y="53"/>
                                  <a:pt x="23" y="56"/>
                                </a:cubicBezTo>
                                <a:cubicBezTo>
                                  <a:pt x="20" y="60"/>
                                  <a:pt x="16" y="52"/>
                                  <a:pt x="13" y="52"/>
                                </a:cubicBezTo>
                                <a:cubicBezTo>
                                  <a:pt x="10" y="51"/>
                                  <a:pt x="8" y="53"/>
                                  <a:pt x="5" y="53"/>
                                </a:cubicBezTo>
                                <a:cubicBezTo>
                                  <a:pt x="2" y="55"/>
                                  <a:pt x="1" y="54"/>
                                  <a:pt x="3" y="58"/>
                                </a:cubicBezTo>
                                <a:cubicBezTo>
                                  <a:pt x="4" y="60"/>
                                  <a:pt x="7" y="60"/>
                                  <a:pt x="8" y="62"/>
                                </a:cubicBezTo>
                                <a:cubicBezTo>
                                  <a:pt x="9" y="66"/>
                                  <a:pt x="7" y="70"/>
                                  <a:pt x="7" y="74"/>
                                </a:cubicBezTo>
                                <a:cubicBezTo>
                                  <a:pt x="8" y="77"/>
                                  <a:pt x="9" y="79"/>
                                  <a:pt x="12" y="80"/>
                                </a:cubicBezTo>
                                <a:cubicBezTo>
                                  <a:pt x="14" y="81"/>
                                  <a:pt x="17" y="80"/>
                                  <a:pt x="16" y="83"/>
                                </a:cubicBezTo>
                                <a:cubicBezTo>
                                  <a:pt x="16" y="84"/>
                                  <a:pt x="15" y="84"/>
                                  <a:pt x="15" y="85"/>
                                </a:cubicBezTo>
                                <a:cubicBezTo>
                                  <a:pt x="14" y="87"/>
                                  <a:pt x="16" y="89"/>
                                  <a:pt x="15" y="90"/>
                                </a:cubicBezTo>
                                <a:cubicBezTo>
                                  <a:pt x="15" y="92"/>
                                  <a:pt x="12" y="92"/>
                                  <a:pt x="12" y="95"/>
                                </a:cubicBezTo>
                                <a:cubicBezTo>
                                  <a:pt x="12" y="98"/>
                                  <a:pt x="15" y="99"/>
                                  <a:pt x="11" y="101"/>
                                </a:cubicBezTo>
                                <a:cubicBezTo>
                                  <a:pt x="8" y="104"/>
                                  <a:pt x="5" y="103"/>
                                  <a:pt x="4" y="108"/>
                                </a:cubicBezTo>
                                <a:cubicBezTo>
                                  <a:pt x="3" y="111"/>
                                  <a:pt x="5" y="113"/>
                                  <a:pt x="5" y="115"/>
                                </a:cubicBezTo>
                                <a:cubicBezTo>
                                  <a:pt x="5" y="118"/>
                                  <a:pt x="3" y="119"/>
                                  <a:pt x="7" y="121"/>
                                </a:cubicBezTo>
                                <a:cubicBezTo>
                                  <a:pt x="8" y="122"/>
                                  <a:pt x="11" y="121"/>
                                  <a:pt x="12" y="123"/>
                                </a:cubicBezTo>
                                <a:cubicBezTo>
                                  <a:pt x="12" y="124"/>
                                  <a:pt x="10" y="129"/>
                                  <a:pt x="9" y="129"/>
                                </a:cubicBezTo>
                                <a:cubicBezTo>
                                  <a:pt x="7" y="130"/>
                                  <a:pt x="5" y="126"/>
                                  <a:pt x="3" y="128"/>
                                </a:cubicBezTo>
                                <a:cubicBezTo>
                                  <a:pt x="0" y="130"/>
                                  <a:pt x="3" y="132"/>
                                  <a:pt x="5" y="134"/>
                                </a:cubicBezTo>
                                <a:cubicBezTo>
                                  <a:pt x="7" y="136"/>
                                  <a:pt x="9" y="138"/>
                                  <a:pt x="12" y="136"/>
                                </a:cubicBezTo>
                                <a:cubicBezTo>
                                  <a:pt x="14" y="134"/>
                                  <a:pt x="16" y="130"/>
                                  <a:pt x="19" y="128"/>
                                </a:cubicBezTo>
                                <a:cubicBezTo>
                                  <a:pt x="22" y="126"/>
                                  <a:pt x="27" y="127"/>
                                  <a:pt x="31" y="124"/>
                                </a:cubicBezTo>
                                <a:cubicBezTo>
                                  <a:pt x="33" y="123"/>
                                  <a:pt x="34" y="120"/>
                                  <a:pt x="37" y="12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9" name="Freeform 597">
                            <a:extLst>
                              <a:ext uri="{FF2B5EF4-FFF2-40B4-BE49-F238E27FC236}">
                                <a16:creationId xmlns:a16="http://schemas.microsoft.com/office/drawing/2014/main" id="{56722387-6AFA-446E-86F5-3B294C89BAE6}"/>
                              </a:ext>
                            </a:extLst>
                          </p:cNvPr>
                          <p:cNvSpPr>
                            <a:spLocks/>
                          </p:cNvSpPr>
                          <p:nvPr/>
                        </p:nvSpPr>
                        <p:spPr bwMode="auto">
                          <a:xfrm>
                            <a:off x="8253264" y="3504303"/>
                            <a:ext cx="1588" cy="1588"/>
                          </a:xfrm>
                          <a:custGeom>
                            <a:avLst/>
                            <a:gdLst>
                              <a:gd name="T0" fmla="*/ 1 w 1"/>
                              <a:gd name="T1" fmla="*/ 0 h 1"/>
                              <a:gd name="T2" fmla="*/ 1 w 1"/>
                              <a:gd name="T3" fmla="*/ 0 h 1"/>
                            </a:gdLst>
                            <a:ahLst/>
                            <a:cxnLst>
                              <a:cxn ang="0">
                                <a:pos x="T0" y="T1"/>
                              </a:cxn>
                              <a:cxn ang="0">
                                <a:pos x="T2" y="T3"/>
                              </a:cxn>
                            </a:cxnLst>
                            <a:rect l="0" t="0" r="r" b="b"/>
                            <a:pathLst>
                              <a:path w="1" h="1">
                                <a:moveTo>
                                  <a:pt x="1" y="0"/>
                                </a:moveTo>
                                <a:cubicBezTo>
                                  <a:pt x="1" y="0"/>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0" name="Freeform 598">
                            <a:extLst>
                              <a:ext uri="{FF2B5EF4-FFF2-40B4-BE49-F238E27FC236}">
                                <a16:creationId xmlns:a16="http://schemas.microsoft.com/office/drawing/2014/main" id="{0C9BE9CC-A7D3-434A-AE6D-9B82B6BF08F1}"/>
                              </a:ext>
                            </a:extLst>
                          </p:cNvPr>
                          <p:cNvSpPr>
                            <a:spLocks/>
                          </p:cNvSpPr>
                          <p:nvPr/>
                        </p:nvSpPr>
                        <p:spPr bwMode="auto">
                          <a:xfrm>
                            <a:off x="8246914" y="3475728"/>
                            <a:ext cx="254000" cy="131764"/>
                          </a:xfrm>
                          <a:custGeom>
                            <a:avLst/>
                            <a:gdLst>
                              <a:gd name="T0" fmla="*/ 3 w 236"/>
                              <a:gd name="T1" fmla="*/ 37 h 123"/>
                              <a:gd name="T2" fmla="*/ 1 w 236"/>
                              <a:gd name="T3" fmla="*/ 47 h 123"/>
                              <a:gd name="T4" fmla="*/ 5 w 236"/>
                              <a:gd name="T5" fmla="*/ 52 h 123"/>
                              <a:gd name="T6" fmla="*/ 13 w 236"/>
                              <a:gd name="T7" fmla="*/ 52 h 123"/>
                              <a:gd name="T8" fmla="*/ 28 w 236"/>
                              <a:gd name="T9" fmla="*/ 59 h 123"/>
                              <a:gd name="T10" fmla="*/ 41 w 236"/>
                              <a:gd name="T11" fmla="*/ 66 h 123"/>
                              <a:gd name="T12" fmla="*/ 52 w 236"/>
                              <a:gd name="T13" fmla="*/ 74 h 123"/>
                              <a:gd name="T14" fmla="*/ 66 w 236"/>
                              <a:gd name="T15" fmla="*/ 78 h 123"/>
                              <a:gd name="T16" fmla="*/ 72 w 236"/>
                              <a:gd name="T17" fmla="*/ 81 h 123"/>
                              <a:gd name="T18" fmla="*/ 80 w 236"/>
                              <a:gd name="T19" fmla="*/ 87 h 123"/>
                              <a:gd name="T20" fmla="*/ 85 w 236"/>
                              <a:gd name="T21" fmla="*/ 89 h 123"/>
                              <a:gd name="T22" fmla="*/ 93 w 236"/>
                              <a:gd name="T23" fmla="*/ 90 h 123"/>
                              <a:gd name="T24" fmla="*/ 98 w 236"/>
                              <a:gd name="T25" fmla="*/ 88 h 123"/>
                              <a:gd name="T26" fmla="*/ 107 w 236"/>
                              <a:gd name="T27" fmla="*/ 91 h 123"/>
                              <a:gd name="T28" fmla="*/ 122 w 236"/>
                              <a:gd name="T29" fmla="*/ 89 h 123"/>
                              <a:gd name="T30" fmla="*/ 133 w 236"/>
                              <a:gd name="T31" fmla="*/ 100 h 123"/>
                              <a:gd name="T32" fmla="*/ 139 w 236"/>
                              <a:gd name="T33" fmla="*/ 103 h 123"/>
                              <a:gd name="T34" fmla="*/ 146 w 236"/>
                              <a:gd name="T35" fmla="*/ 107 h 123"/>
                              <a:gd name="T36" fmla="*/ 151 w 236"/>
                              <a:gd name="T37" fmla="*/ 111 h 123"/>
                              <a:gd name="T38" fmla="*/ 158 w 236"/>
                              <a:gd name="T39" fmla="*/ 109 h 123"/>
                              <a:gd name="T40" fmla="*/ 169 w 236"/>
                              <a:gd name="T41" fmla="*/ 115 h 123"/>
                              <a:gd name="T42" fmla="*/ 176 w 236"/>
                              <a:gd name="T43" fmla="*/ 115 h 123"/>
                              <a:gd name="T44" fmla="*/ 183 w 236"/>
                              <a:gd name="T45" fmla="*/ 117 h 123"/>
                              <a:gd name="T46" fmla="*/ 190 w 236"/>
                              <a:gd name="T47" fmla="*/ 121 h 123"/>
                              <a:gd name="T48" fmla="*/ 193 w 236"/>
                              <a:gd name="T49" fmla="*/ 119 h 123"/>
                              <a:gd name="T50" fmla="*/ 200 w 236"/>
                              <a:gd name="T51" fmla="*/ 118 h 123"/>
                              <a:gd name="T52" fmla="*/ 204 w 236"/>
                              <a:gd name="T53" fmla="*/ 121 h 123"/>
                              <a:gd name="T54" fmla="*/ 214 w 236"/>
                              <a:gd name="T55" fmla="*/ 122 h 123"/>
                              <a:gd name="T56" fmla="*/ 227 w 236"/>
                              <a:gd name="T57" fmla="*/ 122 h 123"/>
                              <a:gd name="T58" fmla="*/ 228 w 236"/>
                              <a:gd name="T59" fmla="*/ 96 h 123"/>
                              <a:gd name="T60" fmla="*/ 230 w 236"/>
                              <a:gd name="T61" fmla="*/ 80 h 123"/>
                              <a:gd name="T62" fmla="*/ 222 w 236"/>
                              <a:gd name="T63" fmla="*/ 81 h 123"/>
                              <a:gd name="T64" fmla="*/ 211 w 236"/>
                              <a:gd name="T65" fmla="*/ 80 h 123"/>
                              <a:gd name="T66" fmla="*/ 197 w 236"/>
                              <a:gd name="T67" fmla="*/ 75 h 123"/>
                              <a:gd name="T68" fmla="*/ 191 w 236"/>
                              <a:gd name="T69" fmla="*/ 74 h 123"/>
                              <a:gd name="T70" fmla="*/ 183 w 236"/>
                              <a:gd name="T71" fmla="*/ 76 h 123"/>
                              <a:gd name="T72" fmla="*/ 176 w 236"/>
                              <a:gd name="T73" fmla="*/ 74 h 123"/>
                              <a:gd name="T74" fmla="*/ 172 w 236"/>
                              <a:gd name="T75" fmla="*/ 76 h 123"/>
                              <a:gd name="T76" fmla="*/ 162 w 236"/>
                              <a:gd name="T77" fmla="*/ 66 h 123"/>
                              <a:gd name="T78" fmla="*/ 149 w 236"/>
                              <a:gd name="T79" fmla="*/ 65 h 123"/>
                              <a:gd name="T80" fmla="*/ 143 w 236"/>
                              <a:gd name="T81" fmla="*/ 57 h 123"/>
                              <a:gd name="T82" fmla="*/ 137 w 236"/>
                              <a:gd name="T83" fmla="*/ 56 h 123"/>
                              <a:gd name="T84" fmla="*/ 130 w 236"/>
                              <a:gd name="T85" fmla="*/ 53 h 123"/>
                              <a:gd name="T86" fmla="*/ 119 w 236"/>
                              <a:gd name="T87" fmla="*/ 44 h 123"/>
                              <a:gd name="T88" fmla="*/ 112 w 236"/>
                              <a:gd name="T89" fmla="*/ 37 h 123"/>
                              <a:gd name="T90" fmla="*/ 104 w 236"/>
                              <a:gd name="T91" fmla="*/ 37 h 123"/>
                              <a:gd name="T92" fmla="*/ 97 w 236"/>
                              <a:gd name="T93" fmla="*/ 32 h 123"/>
                              <a:gd name="T94" fmla="*/ 84 w 236"/>
                              <a:gd name="T95" fmla="*/ 24 h 123"/>
                              <a:gd name="T96" fmla="*/ 70 w 236"/>
                              <a:gd name="T97" fmla="*/ 15 h 123"/>
                              <a:gd name="T98" fmla="*/ 56 w 236"/>
                              <a:gd name="T99" fmla="*/ 5 h 123"/>
                              <a:gd name="T100" fmla="*/ 52 w 236"/>
                              <a:gd name="T101" fmla="*/ 1 h 123"/>
                              <a:gd name="T102" fmla="*/ 42 w 236"/>
                              <a:gd name="T103" fmla="*/ 0 h 123"/>
                              <a:gd name="T104" fmla="*/ 34 w 236"/>
                              <a:gd name="T105" fmla="*/ 9 h 123"/>
                              <a:gd name="T106" fmla="*/ 23 w 236"/>
                              <a:gd name="T107" fmla="*/ 6 h 123"/>
                              <a:gd name="T108" fmla="*/ 14 w 236"/>
                              <a:gd name="T109" fmla="*/ 14 h 123"/>
                              <a:gd name="T110" fmla="*/ 8 w 236"/>
                              <a:gd name="T111" fmla="*/ 26 h 123"/>
                              <a:gd name="T112" fmla="*/ 8 w 236"/>
                              <a:gd name="T113" fmla="*/ 26 h 123"/>
                              <a:gd name="T114" fmla="*/ 6 w 236"/>
                              <a:gd name="T115" fmla="*/ 32 h 123"/>
                              <a:gd name="T116" fmla="*/ 3 w 236"/>
                              <a:gd name="T117" fmla="*/ 3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3">
                                <a:moveTo>
                                  <a:pt x="3" y="37"/>
                                </a:moveTo>
                                <a:cubicBezTo>
                                  <a:pt x="1" y="40"/>
                                  <a:pt x="0" y="44"/>
                                  <a:pt x="1" y="47"/>
                                </a:cubicBezTo>
                                <a:cubicBezTo>
                                  <a:pt x="2" y="49"/>
                                  <a:pt x="3" y="51"/>
                                  <a:pt x="5" y="52"/>
                                </a:cubicBezTo>
                                <a:cubicBezTo>
                                  <a:pt x="8" y="54"/>
                                  <a:pt x="9" y="52"/>
                                  <a:pt x="13" y="52"/>
                                </a:cubicBezTo>
                                <a:cubicBezTo>
                                  <a:pt x="18" y="52"/>
                                  <a:pt x="23" y="56"/>
                                  <a:pt x="28" y="59"/>
                                </a:cubicBezTo>
                                <a:cubicBezTo>
                                  <a:pt x="32" y="61"/>
                                  <a:pt x="37" y="63"/>
                                  <a:pt x="41" y="66"/>
                                </a:cubicBezTo>
                                <a:cubicBezTo>
                                  <a:pt x="45" y="71"/>
                                  <a:pt x="46" y="74"/>
                                  <a:pt x="52" y="74"/>
                                </a:cubicBezTo>
                                <a:cubicBezTo>
                                  <a:pt x="57" y="75"/>
                                  <a:pt x="61" y="75"/>
                                  <a:pt x="66" y="78"/>
                                </a:cubicBezTo>
                                <a:cubicBezTo>
                                  <a:pt x="68" y="79"/>
                                  <a:pt x="70" y="79"/>
                                  <a:pt x="72" y="81"/>
                                </a:cubicBezTo>
                                <a:cubicBezTo>
                                  <a:pt x="75" y="82"/>
                                  <a:pt x="77" y="85"/>
                                  <a:pt x="80" y="87"/>
                                </a:cubicBezTo>
                                <a:cubicBezTo>
                                  <a:pt x="82" y="88"/>
                                  <a:pt x="84" y="88"/>
                                  <a:pt x="85" y="89"/>
                                </a:cubicBezTo>
                                <a:cubicBezTo>
                                  <a:pt x="88" y="90"/>
                                  <a:pt x="90" y="91"/>
                                  <a:pt x="93" y="90"/>
                                </a:cubicBezTo>
                                <a:cubicBezTo>
                                  <a:pt x="95" y="90"/>
                                  <a:pt x="95" y="88"/>
                                  <a:pt x="98" y="88"/>
                                </a:cubicBezTo>
                                <a:cubicBezTo>
                                  <a:pt x="101" y="89"/>
                                  <a:pt x="104" y="91"/>
                                  <a:pt x="107" y="91"/>
                                </a:cubicBezTo>
                                <a:cubicBezTo>
                                  <a:pt x="112" y="91"/>
                                  <a:pt x="117" y="88"/>
                                  <a:pt x="122" y="89"/>
                                </a:cubicBezTo>
                                <a:cubicBezTo>
                                  <a:pt x="129" y="90"/>
                                  <a:pt x="129" y="96"/>
                                  <a:pt x="133" y="100"/>
                                </a:cubicBezTo>
                                <a:cubicBezTo>
                                  <a:pt x="134" y="102"/>
                                  <a:pt x="136" y="102"/>
                                  <a:pt x="139" y="103"/>
                                </a:cubicBezTo>
                                <a:cubicBezTo>
                                  <a:pt x="142" y="104"/>
                                  <a:pt x="143" y="105"/>
                                  <a:pt x="146" y="107"/>
                                </a:cubicBezTo>
                                <a:cubicBezTo>
                                  <a:pt x="147" y="109"/>
                                  <a:pt x="149" y="110"/>
                                  <a:pt x="151" y="111"/>
                                </a:cubicBezTo>
                                <a:cubicBezTo>
                                  <a:pt x="154" y="111"/>
                                  <a:pt x="155" y="109"/>
                                  <a:pt x="158" y="109"/>
                                </a:cubicBezTo>
                                <a:cubicBezTo>
                                  <a:pt x="163" y="109"/>
                                  <a:pt x="164" y="115"/>
                                  <a:pt x="169" y="115"/>
                                </a:cubicBezTo>
                                <a:cubicBezTo>
                                  <a:pt x="171" y="116"/>
                                  <a:pt x="174" y="115"/>
                                  <a:pt x="176" y="115"/>
                                </a:cubicBezTo>
                                <a:cubicBezTo>
                                  <a:pt x="179" y="115"/>
                                  <a:pt x="181" y="116"/>
                                  <a:pt x="183" y="117"/>
                                </a:cubicBezTo>
                                <a:cubicBezTo>
                                  <a:pt x="185" y="118"/>
                                  <a:pt x="188" y="120"/>
                                  <a:pt x="190" y="121"/>
                                </a:cubicBezTo>
                                <a:cubicBezTo>
                                  <a:pt x="191" y="121"/>
                                  <a:pt x="192" y="120"/>
                                  <a:pt x="193" y="119"/>
                                </a:cubicBezTo>
                                <a:cubicBezTo>
                                  <a:pt x="195" y="118"/>
                                  <a:pt x="198" y="117"/>
                                  <a:pt x="200" y="118"/>
                                </a:cubicBezTo>
                                <a:cubicBezTo>
                                  <a:pt x="202" y="119"/>
                                  <a:pt x="202" y="121"/>
                                  <a:pt x="204" y="121"/>
                                </a:cubicBezTo>
                                <a:cubicBezTo>
                                  <a:pt x="207" y="122"/>
                                  <a:pt x="211" y="122"/>
                                  <a:pt x="214" y="122"/>
                                </a:cubicBezTo>
                                <a:cubicBezTo>
                                  <a:pt x="217" y="122"/>
                                  <a:pt x="224" y="123"/>
                                  <a:pt x="227" y="122"/>
                                </a:cubicBezTo>
                                <a:cubicBezTo>
                                  <a:pt x="236" y="117"/>
                                  <a:pt x="228" y="104"/>
                                  <a:pt x="228" y="96"/>
                                </a:cubicBezTo>
                                <a:cubicBezTo>
                                  <a:pt x="229" y="94"/>
                                  <a:pt x="232" y="82"/>
                                  <a:pt x="230" y="80"/>
                                </a:cubicBezTo>
                                <a:cubicBezTo>
                                  <a:pt x="229" y="80"/>
                                  <a:pt x="223" y="81"/>
                                  <a:pt x="222" y="81"/>
                                </a:cubicBezTo>
                                <a:cubicBezTo>
                                  <a:pt x="219" y="80"/>
                                  <a:pt x="215" y="80"/>
                                  <a:pt x="211" y="80"/>
                                </a:cubicBezTo>
                                <a:cubicBezTo>
                                  <a:pt x="206" y="79"/>
                                  <a:pt x="202" y="78"/>
                                  <a:pt x="197" y="75"/>
                                </a:cubicBezTo>
                                <a:cubicBezTo>
                                  <a:pt x="196" y="75"/>
                                  <a:pt x="194" y="73"/>
                                  <a:pt x="191" y="74"/>
                                </a:cubicBezTo>
                                <a:cubicBezTo>
                                  <a:pt x="188" y="74"/>
                                  <a:pt x="187" y="77"/>
                                  <a:pt x="183" y="76"/>
                                </a:cubicBezTo>
                                <a:cubicBezTo>
                                  <a:pt x="181" y="75"/>
                                  <a:pt x="179" y="73"/>
                                  <a:pt x="176" y="74"/>
                                </a:cubicBezTo>
                                <a:cubicBezTo>
                                  <a:pt x="174" y="74"/>
                                  <a:pt x="174" y="76"/>
                                  <a:pt x="172" y="76"/>
                                </a:cubicBezTo>
                                <a:cubicBezTo>
                                  <a:pt x="166" y="76"/>
                                  <a:pt x="166" y="68"/>
                                  <a:pt x="162" y="66"/>
                                </a:cubicBezTo>
                                <a:cubicBezTo>
                                  <a:pt x="158" y="64"/>
                                  <a:pt x="153" y="66"/>
                                  <a:pt x="149" y="65"/>
                                </a:cubicBezTo>
                                <a:cubicBezTo>
                                  <a:pt x="144" y="63"/>
                                  <a:pt x="146" y="59"/>
                                  <a:pt x="143" y="57"/>
                                </a:cubicBezTo>
                                <a:cubicBezTo>
                                  <a:pt x="141" y="56"/>
                                  <a:pt x="138" y="57"/>
                                  <a:pt x="137" y="56"/>
                                </a:cubicBezTo>
                                <a:cubicBezTo>
                                  <a:pt x="134" y="56"/>
                                  <a:pt x="132" y="55"/>
                                  <a:pt x="130" y="53"/>
                                </a:cubicBezTo>
                                <a:cubicBezTo>
                                  <a:pt x="125" y="51"/>
                                  <a:pt x="121" y="49"/>
                                  <a:pt x="119" y="44"/>
                                </a:cubicBezTo>
                                <a:cubicBezTo>
                                  <a:pt x="117" y="41"/>
                                  <a:pt x="117" y="37"/>
                                  <a:pt x="112" y="37"/>
                                </a:cubicBezTo>
                                <a:cubicBezTo>
                                  <a:pt x="110" y="36"/>
                                  <a:pt x="107" y="38"/>
                                  <a:pt x="104" y="37"/>
                                </a:cubicBezTo>
                                <a:cubicBezTo>
                                  <a:pt x="101" y="37"/>
                                  <a:pt x="99" y="35"/>
                                  <a:pt x="97" y="32"/>
                                </a:cubicBezTo>
                                <a:cubicBezTo>
                                  <a:pt x="93" y="28"/>
                                  <a:pt x="90" y="25"/>
                                  <a:pt x="84" y="24"/>
                                </a:cubicBezTo>
                                <a:cubicBezTo>
                                  <a:pt x="79" y="22"/>
                                  <a:pt x="74" y="18"/>
                                  <a:pt x="70" y="15"/>
                                </a:cubicBezTo>
                                <a:cubicBezTo>
                                  <a:pt x="65" y="13"/>
                                  <a:pt x="60" y="10"/>
                                  <a:pt x="56" y="5"/>
                                </a:cubicBezTo>
                                <a:cubicBezTo>
                                  <a:pt x="55" y="3"/>
                                  <a:pt x="55" y="2"/>
                                  <a:pt x="52" y="1"/>
                                </a:cubicBezTo>
                                <a:cubicBezTo>
                                  <a:pt x="49" y="0"/>
                                  <a:pt x="45" y="0"/>
                                  <a:pt x="42" y="0"/>
                                </a:cubicBezTo>
                                <a:cubicBezTo>
                                  <a:pt x="36" y="0"/>
                                  <a:pt x="38" y="7"/>
                                  <a:pt x="34" y="9"/>
                                </a:cubicBezTo>
                                <a:cubicBezTo>
                                  <a:pt x="31" y="10"/>
                                  <a:pt x="26" y="7"/>
                                  <a:pt x="23" y="6"/>
                                </a:cubicBezTo>
                                <a:cubicBezTo>
                                  <a:pt x="22" y="10"/>
                                  <a:pt x="17" y="11"/>
                                  <a:pt x="14" y="14"/>
                                </a:cubicBezTo>
                                <a:cubicBezTo>
                                  <a:pt x="10" y="17"/>
                                  <a:pt x="11" y="22"/>
                                  <a:pt x="8" y="26"/>
                                </a:cubicBezTo>
                                <a:cubicBezTo>
                                  <a:pt x="8" y="26"/>
                                  <a:pt x="8" y="26"/>
                                  <a:pt x="8" y="26"/>
                                </a:cubicBezTo>
                                <a:cubicBezTo>
                                  <a:pt x="6" y="29"/>
                                  <a:pt x="7" y="30"/>
                                  <a:pt x="6" y="32"/>
                                </a:cubicBezTo>
                                <a:cubicBezTo>
                                  <a:pt x="6" y="34"/>
                                  <a:pt x="4" y="35"/>
                                  <a:pt x="3" y="3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1" name="Rectangle 599">
                            <a:extLst>
                              <a:ext uri="{FF2B5EF4-FFF2-40B4-BE49-F238E27FC236}">
                                <a16:creationId xmlns:a16="http://schemas.microsoft.com/office/drawing/2014/main" id="{13C8D3EE-129A-4C6C-97ED-BE6249724329}"/>
                              </a:ext>
                            </a:extLst>
                          </p:cNvPr>
                          <p:cNvSpPr>
                            <a:spLocks noChangeArrowheads="1"/>
                          </p:cNvSpPr>
                          <p:nvPr/>
                        </p:nvSpPr>
                        <p:spPr bwMode="auto">
                          <a:xfrm>
                            <a:off x="8254851" y="350430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2" name="Freeform 600">
                            <a:extLst>
                              <a:ext uri="{FF2B5EF4-FFF2-40B4-BE49-F238E27FC236}">
                                <a16:creationId xmlns:a16="http://schemas.microsoft.com/office/drawing/2014/main" id="{E9F670BE-812C-4819-8A80-EF70790F3903}"/>
                              </a:ext>
                            </a:extLst>
                          </p:cNvPr>
                          <p:cNvSpPr>
                            <a:spLocks/>
                          </p:cNvSpPr>
                          <p:nvPr/>
                        </p:nvSpPr>
                        <p:spPr bwMode="auto">
                          <a:xfrm>
                            <a:off x="8521552" y="3547166"/>
                            <a:ext cx="100013" cy="49213"/>
                          </a:xfrm>
                          <a:custGeom>
                            <a:avLst/>
                            <a:gdLst>
                              <a:gd name="T0" fmla="*/ 84 w 93"/>
                              <a:gd name="T1" fmla="*/ 26 h 47"/>
                              <a:gd name="T2" fmla="*/ 80 w 93"/>
                              <a:gd name="T3" fmla="*/ 15 h 47"/>
                              <a:gd name="T4" fmla="*/ 81 w 93"/>
                              <a:gd name="T5" fmla="*/ 12 h 47"/>
                              <a:gd name="T6" fmla="*/ 80 w 93"/>
                              <a:gd name="T7" fmla="*/ 11 h 47"/>
                              <a:gd name="T8" fmla="*/ 75 w 93"/>
                              <a:gd name="T9" fmla="*/ 8 h 47"/>
                              <a:gd name="T10" fmla="*/ 61 w 93"/>
                              <a:gd name="T11" fmla="*/ 10 h 47"/>
                              <a:gd name="T12" fmla="*/ 50 w 93"/>
                              <a:gd name="T13" fmla="*/ 7 h 47"/>
                              <a:gd name="T14" fmla="*/ 41 w 93"/>
                              <a:gd name="T15" fmla="*/ 3 h 47"/>
                              <a:gd name="T16" fmla="*/ 29 w 93"/>
                              <a:gd name="T17" fmla="*/ 2 h 47"/>
                              <a:gd name="T18" fmla="*/ 18 w 93"/>
                              <a:gd name="T19" fmla="*/ 11 h 47"/>
                              <a:gd name="T20" fmla="*/ 3 w 93"/>
                              <a:gd name="T21" fmla="*/ 28 h 47"/>
                              <a:gd name="T22" fmla="*/ 0 w 93"/>
                              <a:gd name="T23" fmla="*/ 35 h 47"/>
                              <a:gd name="T24" fmla="*/ 9 w 93"/>
                              <a:gd name="T25" fmla="*/ 42 h 47"/>
                              <a:gd name="T26" fmla="*/ 19 w 93"/>
                              <a:gd name="T27" fmla="*/ 43 h 47"/>
                              <a:gd name="T28" fmla="*/ 30 w 93"/>
                              <a:gd name="T29" fmla="*/ 46 h 47"/>
                              <a:gd name="T30" fmla="*/ 42 w 93"/>
                              <a:gd name="T31" fmla="*/ 42 h 47"/>
                              <a:gd name="T32" fmla="*/ 50 w 93"/>
                              <a:gd name="T33" fmla="*/ 43 h 47"/>
                              <a:gd name="T34" fmla="*/ 83 w 93"/>
                              <a:gd name="T35" fmla="*/ 44 h 47"/>
                              <a:gd name="T36" fmla="*/ 92 w 93"/>
                              <a:gd name="T37" fmla="*/ 43 h 47"/>
                              <a:gd name="T38" fmla="*/ 90 w 93"/>
                              <a:gd name="T39" fmla="*/ 39 h 47"/>
                              <a:gd name="T40" fmla="*/ 91 w 93"/>
                              <a:gd name="T41" fmla="*/ 33 h 47"/>
                              <a:gd name="T42" fmla="*/ 91 w 93"/>
                              <a:gd name="T43" fmla="*/ 33 h 47"/>
                              <a:gd name="T44" fmla="*/ 84 w 93"/>
                              <a:gd name="T4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47">
                                <a:moveTo>
                                  <a:pt x="84" y="26"/>
                                </a:moveTo>
                                <a:cubicBezTo>
                                  <a:pt x="80" y="24"/>
                                  <a:pt x="79" y="19"/>
                                  <a:pt x="80" y="15"/>
                                </a:cubicBezTo>
                                <a:cubicBezTo>
                                  <a:pt x="81" y="13"/>
                                  <a:pt x="82" y="15"/>
                                  <a:pt x="81" y="12"/>
                                </a:cubicBezTo>
                                <a:cubicBezTo>
                                  <a:pt x="81" y="12"/>
                                  <a:pt x="81" y="11"/>
                                  <a:pt x="80" y="11"/>
                                </a:cubicBezTo>
                                <a:cubicBezTo>
                                  <a:pt x="79" y="9"/>
                                  <a:pt x="77" y="9"/>
                                  <a:pt x="75" y="8"/>
                                </a:cubicBezTo>
                                <a:cubicBezTo>
                                  <a:pt x="70" y="7"/>
                                  <a:pt x="67" y="9"/>
                                  <a:pt x="61" y="10"/>
                                </a:cubicBezTo>
                                <a:cubicBezTo>
                                  <a:pt x="58" y="10"/>
                                  <a:pt x="54" y="8"/>
                                  <a:pt x="50" y="7"/>
                                </a:cubicBezTo>
                                <a:cubicBezTo>
                                  <a:pt x="46" y="7"/>
                                  <a:pt x="44" y="6"/>
                                  <a:pt x="41" y="3"/>
                                </a:cubicBezTo>
                                <a:cubicBezTo>
                                  <a:pt x="38" y="0"/>
                                  <a:pt x="32" y="1"/>
                                  <a:pt x="29" y="2"/>
                                </a:cubicBezTo>
                                <a:cubicBezTo>
                                  <a:pt x="25" y="4"/>
                                  <a:pt x="21" y="8"/>
                                  <a:pt x="18" y="11"/>
                                </a:cubicBezTo>
                                <a:cubicBezTo>
                                  <a:pt x="11" y="15"/>
                                  <a:pt x="8" y="22"/>
                                  <a:pt x="3" y="28"/>
                                </a:cubicBezTo>
                                <a:cubicBezTo>
                                  <a:pt x="2" y="30"/>
                                  <a:pt x="0" y="32"/>
                                  <a:pt x="0" y="35"/>
                                </a:cubicBezTo>
                                <a:cubicBezTo>
                                  <a:pt x="0" y="39"/>
                                  <a:pt x="6" y="41"/>
                                  <a:pt x="9" y="42"/>
                                </a:cubicBezTo>
                                <a:cubicBezTo>
                                  <a:pt x="12" y="43"/>
                                  <a:pt x="15" y="42"/>
                                  <a:pt x="19" y="43"/>
                                </a:cubicBezTo>
                                <a:cubicBezTo>
                                  <a:pt x="22" y="45"/>
                                  <a:pt x="26" y="47"/>
                                  <a:pt x="30" y="46"/>
                                </a:cubicBezTo>
                                <a:cubicBezTo>
                                  <a:pt x="34" y="45"/>
                                  <a:pt x="37" y="42"/>
                                  <a:pt x="42" y="42"/>
                                </a:cubicBezTo>
                                <a:cubicBezTo>
                                  <a:pt x="45" y="42"/>
                                  <a:pt x="47" y="43"/>
                                  <a:pt x="50" y="43"/>
                                </a:cubicBezTo>
                                <a:cubicBezTo>
                                  <a:pt x="61" y="45"/>
                                  <a:pt x="72" y="44"/>
                                  <a:pt x="83" y="44"/>
                                </a:cubicBezTo>
                                <a:cubicBezTo>
                                  <a:pt x="85" y="44"/>
                                  <a:pt x="91" y="45"/>
                                  <a:pt x="92" y="43"/>
                                </a:cubicBezTo>
                                <a:cubicBezTo>
                                  <a:pt x="93" y="42"/>
                                  <a:pt x="91" y="41"/>
                                  <a:pt x="90" y="39"/>
                                </a:cubicBezTo>
                                <a:cubicBezTo>
                                  <a:pt x="90" y="37"/>
                                  <a:pt x="90" y="35"/>
                                  <a:pt x="91" y="33"/>
                                </a:cubicBezTo>
                                <a:cubicBezTo>
                                  <a:pt x="91" y="33"/>
                                  <a:pt x="91" y="33"/>
                                  <a:pt x="91" y="33"/>
                                </a:cubicBezTo>
                                <a:cubicBezTo>
                                  <a:pt x="93" y="27"/>
                                  <a:pt x="88" y="29"/>
                                  <a:pt x="84" y="2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3" name="Freeform 601">
                            <a:extLst>
                              <a:ext uri="{FF2B5EF4-FFF2-40B4-BE49-F238E27FC236}">
                                <a16:creationId xmlns:a16="http://schemas.microsoft.com/office/drawing/2014/main" id="{50ED515C-FDA0-4712-A3DB-6BD089F156BF}"/>
                              </a:ext>
                            </a:extLst>
                          </p:cNvPr>
                          <p:cNvSpPr>
                            <a:spLocks/>
                          </p:cNvSpPr>
                          <p:nvPr/>
                        </p:nvSpPr>
                        <p:spPr bwMode="auto">
                          <a:xfrm>
                            <a:off x="8618389" y="3580504"/>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4" name="Rectangle 602">
                            <a:extLst>
                              <a:ext uri="{FF2B5EF4-FFF2-40B4-BE49-F238E27FC236}">
                                <a16:creationId xmlns:a16="http://schemas.microsoft.com/office/drawing/2014/main" id="{61C6B98D-6B17-48C0-9E92-EB727CD68AF6}"/>
                              </a:ext>
                            </a:extLst>
                          </p:cNvPr>
                          <p:cNvSpPr>
                            <a:spLocks noChangeArrowheads="1"/>
                          </p:cNvSpPr>
                          <p:nvPr/>
                        </p:nvSpPr>
                        <p:spPr bwMode="auto">
                          <a:xfrm>
                            <a:off x="9828066" y="304392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5" name="Freeform 603">
                            <a:extLst>
                              <a:ext uri="{FF2B5EF4-FFF2-40B4-BE49-F238E27FC236}">
                                <a16:creationId xmlns:a16="http://schemas.microsoft.com/office/drawing/2014/main" id="{2B980D97-89D2-4B32-8E4C-0FBA85C4C4E3}"/>
                              </a:ext>
                            </a:extLst>
                          </p:cNvPr>
                          <p:cNvSpPr>
                            <a:spLocks/>
                          </p:cNvSpPr>
                          <p:nvPr/>
                        </p:nvSpPr>
                        <p:spPr bwMode="auto">
                          <a:xfrm>
                            <a:off x="9631216" y="3023285"/>
                            <a:ext cx="201613" cy="192090"/>
                          </a:xfrm>
                          <a:custGeom>
                            <a:avLst/>
                            <a:gdLst>
                              <a:gd name="T0" fmla="*/ 167 w 187"/>
                              <a:gd name="T1" fmla="*/ 2 h 180"/>
                              <a:gd name="T2" fmla="*/ 165 w 187"/>
                              <a:gd name="T3" fmla="*/ 12 h 180"/>
                              <a:gd name="T4" fmla="*/ 156 w 187"/>
                              <a:gd name="T5" fmla="*/ 19 h 180"/>
                              <a:gd name="T6" fmla="*/ 147 w 187"/>
                              <a:gd name="T7" fmla="*/ 26 h 180"/>
                              <a:gd name="T8" fmla="*/ 139 w 187"/>
                              <a:gd name="T9" fmla="*/ 33 h 180"/>
                              <a:gd name="T10" fmla="*/ 124 w 187"/>
                              <a:gd name="T11" fmla="*/ 34 h 180"/>
                              <a:gd name="T12" fmla="*/ 115 w 187"/>
                              <a:gd name="T13" fmla="*/ 35 h 180"/>
                              <a:gd name="T14" fmla="*/ 120 w 187"/>
                              <a:gd name="T15" fmla="*/ 44 h 180"/>
                              <a:gd name="T16" fmla="*/ 119 w 187"/>
                              <a:gd name="T17" fmla="*/ 53 h 180"/>
                              <a:gd name="T18" fmla="*/ 100 w 187"/>
                              <a:gd name="T19" fmla="*/ 57 h 180"/>
                              <a:gd name="T20" fmla="*/ 90 w 187"/>
                              <a:gd name="T21" fmla="*/ 56 h 180"/>
                              <a:gd name="T22" fmla="*/ 81 w 187"/>
                              <a:gd name="T23" fmla="*/ 46 h 180"/>
                              <a:gd name="T24" fmla="*/ 67 w 187"/>
                              <a:gd name="T25" fmla="*/ 56 h 180"/>
                              <a:gd name="T26" fmla="*/ 54 w 187"/>
                              <a:gd name="T27" fmla="*/ 74 h 180"/>
                              <a:gd name="T28" fmla="*/ 44 w 187"/>
                              <a:gd name="T29" fmla="*/ 76 h 180"/>
                              <a:gd name="T30" fmla="*/ 39 w 187"/>
                              <a:gd name="T31" fmla="*/ 81 h 180"/>
                              <a:gd name="T32" fmla="*/ 20 w 187"/>
                              <a:gd name="T33" fmla="*/ 94 h 180"/>
                              <a:gd name="T34" fmla="*/ 0 w 187"/>
                              <a:gd name="T35" fmla="*/ 108 h 180"/>
                              <a:gd name="T36" fmla="*/ 8 w 187"/>
                              <a:gd name="T37" fmla="*/ 112 h 180"/>
                              <a:gd name="T38" fmla="*/ 15 w 187"/>
                              <a:gd name="T39" fmla="*/ 114 h 180"/>
                              <a:gd name="T40" fmla="*/ 21 w 187"/>
                              <a:gd name="T41" fmla="*/ 113 h 180"/>
                              <a:gd name="T42" fmla="*/ 30 w 187"/>
                              <a:gd name="T43" fmla="*/ 119 h 180"/>
                              <a:gd name="T44" fmla="*/ 34 w 187"/>
                              <a:gd name="T45" fmla="*/ 123 h 180"/>
                              <a:gd name="T46" fmla="*/ 30 w 187"/>
                              <a:gd name="T47" fmla="*/ 135 h 180"/>
                              <a:gd name="T48" fmla="*/ 28 w 187"/>
                              <a:gd name="T49" fmla="*/ 145 h 180"/>
                              <a:gd name="T50" fmla="*/ 36 w 187"/>
                              <a:gd name="T51" fmla="*/ 148 h 180"/>
                              <a:gd name="T52" fmla="*/ 40 w 187"/>
                              <a:gd name="T53" fmla="*/ 152 h 180"/>
                              <a:gd name="T54" fmla="*/ 31 w 187"/>
                              <a:gd name="T55" fmla="*/ 151 h 180"/>
                              <a:gd name="T56" fmla="*/ 25 w 187"/>
                              <a:gd name="T57" fmla="*/ 157 h 180"/>
                              <a:gd name="T58" fmla="*/ 21 w 187"/>
                              <a:gd name="T59" fmla="*/ 166 h 180"/>
                              <a:gd name="T60" fmla="*/ 16 w 187"/>
                              <a:gd name="T61" fmla="*/ 169 h 180"/>
                              <a:gd name="T62" fmla="*/ 25 w 187"/>
                              <a:gd name="T63" fmla="*/ 173 h 180"/>
                              <a:gd name="T64" fmla="*/ 28 w 187"/>
                              <a:gd name="T65" fmla="*/ 177 h 180"/>
                              <a:gd name="T66" fmla="*/ 37 w 187"/>
                              <a:gd name="T67" fmla="*/ 177 h 180"/>
                              <a:gd name="T68" fmla="*/ 41 w 187"/>
                              <a:gd name="T69" fmla="*/ 177 h 180"/>
                              <a:gd name="T70" fmla="*/ 40 w 187"/>
                              <a:gd name="T71" fmla="*/ 173 h 180"/>
                              <a:gd name="T72" fmla="*/ 48 w 187"/>
                              <a:gd name="T73" fmla="*/ 175 h 180"/>
                              <a:gd name="T74" fmla="*/ 57 w 187"/>
                              <a:gd name="T75" fmla="*/ 180 h 180"/>
                              <a:gd name="T76" fmla="*/ 63 w 187"/>
                              <a:gd name="T77" fmla="*/ 178 h 180"/>
                              <a:gd name="T78" fmla="*/ 69 w 187"/>
                              <a:gd name="T79" fmla="*/ 179 h 180"/>
                              <a:gd name="T80" fmla="*/ 86 w 187"/>
                              <a:gd name="T81" fmla="*/ 163 h 180"/>
                              <a:gd name="T82" fmla="*/ 100 w 187"/>
                              <a:gd name="T83" fmla="*/ 163 h 180"/>
                              <a:gd name="T84" fmla="*/ 114 w 187"/>
                              <a:gd name="T85" fmla="*/ 162 h 180"/>
                              <a:gd name="T86" fmla="*/ 121 w 187"/>
                              <a:gd name="T87" fmla="*/ 153 h 180"/>
                              <a:gd name="T88" fmla="*/ 110 w 187"/>
                              <a:gd name="T89" fmla="*/ 142 h 180"/>
                              <a:gd name="T90" fmla="*/ 102 w 187"/>
                              <a:gd name="T91" fmla="*/ 134 h 180"/>
                              <a:gd name="T92" fmla="*/ 95 w 187"/>
                              <a:gd name="T93" fmla="*/ 128 h 180"/>
                              <a:gd name="T94" fmla="*/ 98 w 187"/>
                              <a:gd name="T95" fmla="*/ 117 h 180"/>
                              <a:gd name="T96" fmla="*/ 106 w 187"/>
                              <a:gd name="T97" fmla="*/ 107 h 180"/>
                              <a:gd name="T98" fmla="*/ 116 w 187"/>
                              <a:gd name="T99" fmla="*/ 103 h 180"/>
                              <a:gd name="T100" fmla="*/ 130 w 187"/>
                              <a:gd name="T101" fmla="*/ 96 h 180"/>
                              <a:gd name="T102" fmla="*/ 150 w 187"/>
                              <a:gd name="T103" fmla="*/ 80 h 180"/>
                              <a:gd name="T104" fmla="*/ 159 w 187"/>
                              <a:gd name="T105" fmla="*/ 75 h 180"/>
                              <a:gd name="T106" fmla="*/ 162 w 187"/>
                              <a:gd name="T107" fmla="*/ 63 h 180"/>
                              <a:gd name="T108" fmla="*/ 170 w 187"/>
                              <a:gd name="T109" fmla="*/ 39 h 180"/>
                              <a:gd name="T110" fmla="*/ 174 w 187"/>
                              <a:gd name="T111" fmla="*/ 31 h 180"/>
                              <a:gd name="T112" fmla="*/ 187 w 187"/>
                              <a:gd name="T113" fmla="*/ 25 h 180"/>
                              <a:gd name="T114" fmla="*/ 182 w 187"/>
                              <a:gd name="T115" fmla="*/ 20 h 180"/>
                              <a:gd name="T116" fmla="*/ 182 w 187"/>
                              <a:gd name="T117" fmla="*/ 20 h 180"/>
                              <a:gd name="T118" fmla="*/ 176 w 187"/>
                              <a:gd name="T119" fmla="*/ 9 h 180"/>
                              <a:gd name="T120" fmla="*/ 167 w 187"/>
                              <a:gd name="T121" fmla="*/ 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80">
                                <a:moveTo>
                                  <a:pt x="167" y="2"/>
                                </a:moveTo>
                                <a:cubicBezTo>
                                  <a:pt x="164" y="3"/>
                                  <a:pt x="165" y="9"/>
                                  <a:pt x="165" y="12"/>
                                </a:cubicBezTo>
                                <a:cubicBezTo>
                                  <a:pt x="164" y="17"/>
                                  <a:pt x="161" y="18"/>
                                  <a:pt x="156" y="19"/>
                                </a:cubicBezTo>
                                <a:cubicBezTo>
                                  <a:pt x="151" y="20"/>
                                  <a:pt x="150" y="22"/>
                                  <a:pt x="147" y="26"/>
                                </a:cubicBezTo>
                                <a:cubicBezTo>
                                  <a:pt x="145" y="29"/>
                                  <a:pt x="143" y="33"/>
                                  <a:pt x="139" y="33"/>
                                </a:cubicBezTo>
                                <a:cubicBezTo>
                                  <a:pt x="134" y="34"/>
                                  <a:pt x="129" y="34"/>
                                  <a:pt x="124" y="34"/>
                                </a:cubicBezTo>
                                <a:cubicBezTo>
                                  <a:pt x="123" y="35"/>
                                  <a:pt x="116" y="34"/>
                                  <a:pt x="115" y="35"/>
                                </a:cubicBezTo>
                                <a:cubicBezTo>
                                  <a:pt x="114" y="36"/>
                                  <a:pt x="120" y="43"/>
                                  <a:pt x="120" y="44"/>
                                </a:cubicBezTo>
                                <a:cubicBezTo>
                                  <a:pt x="121" y="47"/>
                                  <a:pt x="120" y="51"/>
                                  <a:pt x="119" y="53"/>
                                </a:cubicBezTo>
                                <a:cubicBezTo>
                                  <a:pt x="117" y="60"/>
                                  <a:pt x="105" y="58"/>
                                  <a:pt x="100" y="57"/>
                                </a:cubicBezTo>
                                <a:cubicBezTo>
                                  <a:pt x="97" y="57"/>
                                  <a:pt x="93" y="57"/>
                                  <a:pt x="90" y="56"/>
                                </a:cubicBezTo>
                                <a:cubicBezTo>
                                  <a:pt x="86" y="54"/>
                                  <a:pt x="85" y="49"/>
                                  <a:pt x="81" y="46"/>
                                </a:cubicBezTo>
                                <a:cubicBezTo>
                                  <a:pt x="75" y="42"/>
                                  <a:pt x="70" y="52"/>
                                  <a:pt x="67" y="56"/>
                                </a:cubicBezTo>
                                <a:cubicBezTo>
                                  <a:pt x="63" y="62"/>
                                  <a:pt x="59" y="71"/>
                                  <a:pt x="54" y="74"/>
                                </a:cubicBezTo>
                                <a:cubicBezTo>
                                  <a:pt x="50" y="77"/>
                                  <a:pt x="47" y="75"/>
                                  <a:pt x="44" y="76"/>
                                </a:cubicBezTo>
                                <a:cubicBezTo>
                                  <a:pt x="42" y="77"/>
                                  <a:pt x="41" y="79"/>
                                  <a:pt x="39" y="81"/>
                                </a:cubicBezTo>
                                <a:cubicBezTo>
                                  <a:pt x="34" y="86"/>
                                  <a:pt x="26" y="90"/>
                                  <a:pt x="20" y="94"/>
                                </a:cubicBezTo>
                                <a:cubicBezTo>
                                  <a:pt x="13" y="98"/>
                                  <a:pt x="5" y="101"/>
                                  <a:pt x="0" y="108"/>
                                </a:cubicBezTo>
                                <a:cubicBezTo>
                                  <a:pt x="5" y="106"/>
                                  <a:pt x="6" y="109"/>
                                  <a:pt x="8" y="112"/>
                                </a:cubicBezTo>
                                <a:cubicBezTo>
                                  <a:pt x="11" y="115"/>
                                  <a:pt x="13" y="118"/>
                                  <a:pt x="15" y="114"/>
                                </a:cubicBezTo>
                                <a:cubicBezTo>
                                  <a:pt x="18" y="111"/>
                                  <a:pt x="18" y="109"/>
                                  <a:pt x="21" y="113"/>
                                </a:cubicBezTo>
                                <a:cubicBezTo>
                                  <a:pt x="23" y="117"/>
                                  <a:pt x="25" y="119"/>
                                  <a:pt x="30" y="119"/>
                                </a:cubicBezTo>
                                <a:cubicBezTo>
                                  <a:pt x="33" y="119"/>
                                  <a:pt x="35" y="119"/>
                                  <a:pt x="34" y="123"/>
                                </a:cubicBezTo>
                                <a:cubicBezTo>
                                  <a:pt x="34" y="127"/>
                                  <a:pt x="31" y="131"/>
                                  <a:pt x="30" y="135"/>
                                </a:cubicBezTo>
                                <a:cubicBezTo>
                                  <a:pt x="29" y="138"/>
                                  <a:pt x="27" y="142"/>
                                  <a:pt x="28" y="145"/>
                                </a:cubicBezTo>
                                <a:cubicBezTo>
                                  <a:pt x="29" y="149"/>
                                  <a:pt x="33" y="148"/>
                                  <a:pt x="36" y="148"/>
                                </a:cubicBezTo>
                                <a:cubicBezTo>
                                  <a:pt x="38" y="149"/>
                                  <a:pt x="44" y="151"/>
                                  <a:pt x="40" y="152"/>
                                </a:cubicBezTo>
                                <a:cubicBezTo>
                                  <a:pt x="37" y="153"/>
                                  <a:pt x="33" y="151"/>
                                  <a:pt x="31" y="151"/>
                                </a:cubicBezTo>
                                <a:cubicBezTo>
                                  <a:pt x="27" y="152"/>
                                  <a:pt x="26" y="154"/>
                                  <a:pt x="25" y="157"/>
                                </a:cubicBezTo>
                                <a:cubicBezTo>
                                  <a:pt x="24" y="159"/>
                                  <a:pt x="23" y="164"/>
                                  <a:pt x="21" y="166"/>
                                </a:cubicBezTo>
                                <a:cubicBezTo>
                                  <a:pt x="20" y="166"/>
                                  <a:pt x="15" y="166"/>
                                  <a:pt x="16" y="169"/>
                                </a:cubicBezTo>
                                <a:cubicBezTo>
                                  <a:pt x="17" y="172"/>
                                  <a:pt x="23" y="171"/>
                                  <a:pt x="25" y="173"/>
                                </a:cubicBezTo>
                                <a:cubicBezTo>
                                  <a:pt x="26" y="174"/>
                                  <a:pt x="25" y="177"/>
                                  <a:pt x="28" y="177"/>
                                </a:cubicBezTo>
                                <a:cubicBezTo>
                                  <a:pt x="31" y="178"/>
                                  <a:pt x="34" y="177"/>
                                  <a:pt x="37" y="177"/>
                                </a:cubicBezTo>
                                <a:cubicBezTo>
                                  <a:pt x="38" y="178"/>
                                  <a:pt x="40" y="178"/>
                                  <a:pt x="41" y="177"/>
                                </a:cubicBezTo>
                                <a:cubicBezTo>
                                  <a:pt x="42" y="176"/>
                                  <a:pt x="40" y="174"/>
                                  <a:pt x="40" y="173"/>
                                </a:cubicBezTo>
                                <a:cubicBezTo>
                                  <a:pt x="41" y="168"/>
                                  <a:pt x="46" y="174"/>
                                  <a:pt x="48" y="175"/>
                                </a:cubicBezTo>
                                <a:cubicBezTo>
                                  <a:pt x="50" y="177"/>
                                  <a:pt x="53" y="180"/>
                                  <a:pt x="57" y="180"/>
                                </a:cubicBezTo>
                                <a:cubicBezTo>
                                  <a:pt x="59" y="180"/>
                                  <a:pt x="60" y="178"/>
                                  <a:pt x="63" y="178"/>
                                </a:cubicBezTo>
                                <a:cubicBezTo>
                                  <a:pt x="65" y="177"/>
                                  <a:pt x="67" y="178"/>
                                  <a:pt x="69" y="179"/>
                                </a:cubicBezTo>
                                <a:cubicBezTo>
                                  <a:pt x="73" y="172"/>
                                  <a:pt x="78" y="165"/>
                                  <a:pt x="86" y="163"/>
                                </a:cubicBezTo>
                                <a:cubicBezTo>
                                  <a:pt x="91" y="161"/>
                                  <a:pt x="95" y="162"/>
                                  <a:pt x="100" y="163"/>
                                </a:cubicBezTo>
                                <a:cubicBezTo>
                                  <a:pt x="104" y="163"/>
                                  <a:pt x="110" y="164"/>
                                  <a:pt x="114" y="162"/>
                                </a:cubicBezTo>
                                <a:cubicBezTo>
                                  <a:pt x="116" y="161"/>
                                  <a:pt x="120" y="156"/>
                                  <a:pt x="121" y="153"/>
                                </a:cubicBezTo>
                                <a:cubicBezTo>
                                  <a:pt x="121" y="150"/>
                                  <a:pt x="112" y="145"/>
                                  <a:pt x="110" y="142"/>
                                </a:cubicBezTo>
                                <a:cubicBezTo>
                                  <a:pt x="108" y="139"/>
                                  <a:pt x="105" y="136"/>
                                  <a:pt x="102" y="134"/>
                                </a:cubicBezTo>
                                <a:cubicBezTo>
                                  <a:pt x="98" y="133"/>
                                  <a:pt x="95" y="133"/>
                                  <a:pt x="95" y="128"/>
                                </a:cubicBezTo>
                                <a:cubicBezTo>
                                  <a:pt x="95" y="125"/>
                                  <a:pt x="97" y="120"/>
                                  <a:pt x="98" y="117"/>
                                </a:cubicBezTo>
                                <a:cubicBezTo>
                                  <a:pt x="99" y="113"/>
                                  <a:pt x="102" y="109"/>
                                  <a:pt x="106" y="107"/>
                                </a:cubicBezTo>
                                <a:cubicBezTo>
                                  <a:pt x="109" y="105"/>
                                  <a:pt x="113" y="105"/>
                                  <a:pt x="116" y="103"/>
                                </a:cubicBezTo>
                                <a:cubicBezTo>
                                  <a:pt x="121" y="102"/>
                                  <a:pt x="125" y="99"/>
                                  <a:pt x="130" y="96"/>
                                </a:cubicBezTo>
                                <a:cubicBezTo>
                                  <a:pt x="137" y="91"/>
                                  <a:pt x="142" y="84"/>
                                  <a:pt x="150" y="80"/>
                                </a:cubicBezTo>
                                <a:cubicBezTo>
                                  <a:pt x="153" y="78"/>
                                  <a:pt x="157" y="78"/>
                                  <a:pt x="159" y="75"/>
                                </a:cubicBezTo>
                                <a:cubicBezTo>
                                  <a:pt x="162" y="72"/>
                                  <a:pt x="161" y="67"/>
                                  <a:pt x="162" y="63"/>
                                </a:cubicBezTo>
                                <a:cubicBezTo>
                                  <a:pt x="163" y="54"/>
                                  <a:pt x="167" y="47"/>
                                  <a:pt x="170" y="39"/>
                                </a:cubicBezTo>
                                <a:cubicBezTo>
                                  <a:pt x="171" y="36"/>
                                  <a:pt x="172" y="33"/>
                                  <a:pt x="174" y="31"/>
                                </a:cubicBezTo>
                                <a:cubicBezTo>
                                  <a:pt x="179" y="26"/>
                                  <a:pt x="181" y="25"/>
                                  <a:pt x="187" y="25"/>
                                </a:cubicBezTo>
                                <a:cubicBezTo>
                                  <a:pt x="185" y="23"/>
                                  <a:pt x="183" y="22"/>
                                  <a:pt x="182" y="20"/>
                                </a:cubicBezTo>
                                <a:cubicBezTo>
                                  <a:pt x="183" y="21"/>
                                  <a:pt x="183" y="21"/>
                                  <a:pt x="182" y="20"/>
                                </a:cubicBezTo>
                                <a:cubicBezTo>
                                  <a:pt x="180" y="17"/>
                                  <a:pt x="177" y="13"/>
                                  <a:pt x="176" y="9"/>
                                </a:cubicBezTo>
                                <a:cubicBezTo>
                                  <a:pt x="175" y="6"/>
                                  <a:pt x="170" y="0"/>
                                  <a:pt x="167"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206" name="Group 205">
                            <a:extLst>
                              <a:ext uri="{FF2B5EF4-FFF2-40B4-BE49-F238E27FC236}">
                                <a16:creationId xmlns:a16="http://schemas.microsoft.com/office/drawing/2014/main" id="{16AC2EC5-FA0C-43F2-A0AA-CE21AB049728}"/>
                              </a:ext>
                            </a:extLst>
                          </p:cNvPr>
                          <p:cNvGrpSpPr/>
                          <p:nvPr/>
                        </p:nvGrpSpPr>
                        <p:grpSpPr>
                          <a:xfrm>
                            <a:off x="9799491" y="2926446"/>
                            <a:ext cx="509588" cy="528644"/>
                            <a:chOff x="9863152" y="3129003"/>
                            <a:chExt cx="509588" cy="528644"/>
                          </a:xfrm>
                          <a:grpFill/>
                        </p:grpSpPr>
                        <p:sp>
                          <p:nvSpPr>
                            <p:cNvPr id="331" name="Freeform 509">
                              <a:extLst>
                                <a:ext uri="{FF2B5EF4-FFF2-40B4-BE49-F238E27FC236}">
                                  <a16:creationId xmlns:a16="http://schemas.microsoft.com/office/drawing/2014/main" id="{B7A4B800-77A7-42AF-A869-D582A719EBFA}"/>
                                </a:ext>
                              </a:extLst>
                            </p:cNvPr>
                            <p:cNvSpPr>
                              <a:spLocks/>
                            </p:cNvSpPr>
                            <p:nvPr/>
                          </p:nvSpPr>
                          <p:spPr bwMode="auto">
                            <a:xfrm>
                              <a:off x="9894902" y="3554458"/>
                              <a:ext cx="6350" cy="0"/>
                            </a:xfrm>
                            <a:custGeom>
                              <a:avLst/>
                              <a:gdLst>
                                <a:gd name="T0" fmla="*/ 3 w 6"/>
                                <a:gd name="T1" fmla="*/ 3 w 6"/>
                              </a:gdLst>
                              <a:ahLst/>
                              <a:cxnLst>
                                <a:cxn ang="0">
                                  <a:pos x="T0" y="0"/>
                                </a:cxn>
                                <a:cxn ang="0">
                                  <a:pos x="T1" y="0"/>
                                </a:cxn>
                              </a:cxnLst>
                              <a:rect l="0" t="0" r="r" b="b"/>
                              <a:pathLst>
                                <a:path w="6">
                                  <a:moveTo>
                                    <a:pt x="3" y="0"/>
                                  </a:moveTo>
                                  <a:cubicBezTo>
                                    <a:pt x="6" y="0"/>
                                    <a:pt x="0" y="0"/>
                                    <a:pt x="3"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2" name="Freeform 510">
                              <a:extLst>
                                <a:ext uri="{FF2B5EF4-FFF2-40B4-BE49-F238E27FC236}">
                                  <a16:creationId xmlns:a16="http://schemas.microsoft.com/office/drawing/2014/main" id="{D7FC1BF7-0456-442C-A1B2-0E4D5A415E1B}"/>
                                </a:ext>
                              </a:extLst>
                            </p:cNvPr>
                            <p:cNvSpPr>
                              <a:spLocks/>
                            </p:cNvSpPr>
                            <p:nvPr/>
                          </p:nvSpPr>
                          <p:spPr bwMode="auto">
                            <a:xfrm>
                              <a:off x="9863152" y="3554458"/>
                              <a:ext cx="79375" cy="103189"/>
                            </a:xfrm>
                            <a:custGeom>
                              <a:avLst/>
                              <a:gdLst>
                                <a:gd name="T0" fmla="*/ 27 w 74"/>
                                <a:gd name="T1" fmla="*/ 9 h 96"/>
                                <a:gd name="T2" fmla="*/ 23 w 74"/>
                                <a:gd name="T3" fmla="*/ 9 h 96"/>
                                <a:gd name="T4" fmla="*/ 19 w 74"/>
                                <a:gd name="T5" fmla="*/ 12 h 96"/>
                                <a:gd name="T6" fmla="*/ 15 w 74"/>
                                <a:gd name="T7" fmla="*/ 14 h 96"/>
                                <a:gd name="T8" fmla="*/ 9 w 74"/>
                                <a:gd name="T9" fmla="*/ 14 h 96"/>
                                <a:gd name="T10" fmla="*/ 8 w 74"/>
                                <a:gd name="T11" fmla="*/ 19 h 96"/>
                                <a:gd name="T12" fmla="*/ 3 w 74"/>
                                <a:gd name="T13" fmla="*/ 19 h 96"/>
                                <a:gd name="T14" fmla="*/ 7 w 74"/>
                                <a:gd name="T15" fmla="*/ 29 h 96"/>
                                <a:gd name="T16" fmla="*/ 13 w 74"/>
                                <a:gd name="T17" fmla="*/ 33 h 96"/>
                                <a:gd name="T18" fmla="*/ 10 w 74"/>
                                <a:gd name="T19" fmla="*/ 35 h 96"/>
                                <a:gd name="T20" fmla="*/ 7 w 74"/>
                                <a:gd name="T21" fmla="*/ 37 h 96"/>
                                <a:gd name="T22" fmla="*/ 11 w 74"/>
                                <a:gd name="T23" fmla="*/ 41 h 96"/>
                                <a:gd name="T24" fmla="*/ 20 w 74"/>
                                <a:gd name="T25" fmla="*/ 32 h 96"/>
                                <a:gd name="T26" fmla="*/ 19 w 74"/>
                                <a:gd name="T27" fmla="*/ 27 h 96"/>
                                <a:gd name="T28" fmla="*/ 24 w 74"/>
                                <a:gd name="T29" fmla="*/ 26 h 96"/>
                                <a:gd name="T30" fmla="*/ 27 w 74"/>
                                <a:gd name="T31" fmla="*/ 30 h 96"/>
                                <a:gd name="T32" fmla="*/ 31 w 74"/>
                                <a:gd name="T33" fmla="*/ 36 h 96"/>
                                <a:gd name="T34" fmla="*/ 30 w 74"/>
                                <a:gd name="T35" fmla="*/ 40 h 96"/>
                                <a:gd name="T36" fmla="*/ 32 w 74"/>
                                <a:gd name="T37" fmla="*/ 44 h 96"/>
                                <a:gd name="T38" fmla="*/ 28 w 74"/>
                                <a:gd name="T39" fmla="*/ 48 h 96"/>
                                <a:gd name="T40" fmla="*/ 25 w 74"/>
                                <a:gd name="T41" fmla="*/ 55 h 96"/>
                                <a:gd name="T42" fmla="*/ 19 w 74"/>
                                <a:gd name="T43" fmla="*/ 63 h 96"/>
                                <a:gd name="T44" fmla="*/ 21 w 74"/>
                                <a:gd name="T45" fmla="*/ 72 h 96"/>
                                <a:gd name="T46" fmla="*/ 23 w 74"/>
                                <a:gd name="T47" fmla="*/ 79 h 96"/>
                                <a:gd name="T48" fmla="*/ 17 w 74"/>
                                <a:gd name="T49" fmla="*/ 82 h 96"/>
                                <a:gd name="T50" fmla="*/ 22 w 74"/>
                                <a:gd name="T51" fmla="*/ 84 h 96"/>
                                <a:gd name="T52" fmla="*/ 31 w 74"/>
                                <a:gd name="T53" fmla="*/ 87 h 96"/>
                                <a:gd name="T54" fmla="*/ 30 w 74"/>
                                <a:gd name="T55" fmla="*/ 76 h 96"/>
                                <a:gd name="T56" fmla="*/ 31 w 74"/>
                                <a:gd name="T57" fmla="*/ 72 h 96"/>
                                <a:gd name="T58" fmla="*/ 37 w 74"/>
                                <a:gd name="T59" fmla="*/ 70 h 96"/>
                                <a:gd name="T60" fmla="*/ 36 w 74"/>
                                <a:gd name="T61" fmla="*/ 82 h 96"/>
                                <a:gd name="T62" fmla="*/ 36 w 74"/>
                                <a:gd name="T63" fmla="*/ 90 h 96"/>
                                <a:gd name="T64" fmla="*/ 32 w 74"/>
                                <a:gd name="T65" fmla="*/ 95 h 96"/>
                                <a:gd name="T66" fmla="*/ 38 w 74"/>
                                <a:gd name="T67" fmla="*/ 92 h 96"/>
                                <a:gd name="T68" fmla="*/ 42 w 74"/>
                                <a:gd name="T69" fmla="*/ 89 h 96"/>
                                <a:gd name="T70" fmla="*/ 46 w 74"/>
                                <a:gd name="T71" fmla="*/ 87 h 96"/>
                                <a:gd name="T72" fmla="*/ 48 w 74"/>
                                <a:gd name="T73" fmla="*/ 81 h 96"/>
                                <a:gd name="T74" fmla="*/ 53 w 74"/>
                                <a:gd name="T75" fmla="*/ 82 h 96"/>
                                <a:gd name="T76" fmla="*/ 57 w 74"/>
                                <a:gd name="T77" fmla="*/ 73 h 96"/>
                                <a:gd name="T78" fmla="*/ 62 w 74"/>
                                <a:gd name="T79" fmla="*/ 58 h 96"/>
                                <a:gd name="T80" fmla="*/ 65 w 74"/>
                                <a:gd name="T81" fmla="*/ 50 h 96"/>
                                <a:gd name="T82" fmla="*/ 67 w 74"/>
                                <a:gd name="T83" fmla="*/ 40 h 96"/>
                                <a:gd name="T84" fmla="*/ 73 w 74"/>
                                <a:gd name="T85" fmla="*/ 34 h 96"/>
                                <a:gd name="T86" fmla="*/ 70 w 74"/>
                                <a:gd name="T87" fmla="*/ 25 h 96"/>
                                <a:gd name="T88" fmla="*/ 66 w 74"/>
                                <a:gd name="T89" fmla="*/ 22 h 96"/>
                                <a:gd name="T90" fmla="*/ 59 w 74"/>
                                <a:gd name="T91" fmla="*/ 21 h 96"/>
                                <a:gd name="T92" fmla="*/ 58 w 74"/>
                                <a:gd name="T93" fmla="*/ 16 h 96"/>
                                <a:gd name="T94" fmla="*/ 62 w 74"/>
                                <a:gd name="T95" fmla="*/ 11 h 96"/>
                                <a:gd name="T96" fmla="*/ 46 w 74"/>
                                <a:gd name="T97" fmla="*/ 9 h 96"/>
                                <a:gd name="T98" fmla="*/ 44 w 74"/>
                                <a:gd name="T99" fmla="*/ 5 h 96"/>
                                <a:gd name="T100" fmla="*/ 41 w 74"/>
                                <a:gd name="T101" fmla="*/ 3 h 96"/>
                                <a:gd name="T102" fmla="*/ 33 w 74"/>
                                <a:gd name="T103" fmla="*/ 0 h 96"/>
                                <a:gd name="T104" fmla="*/ 27 w 74"/>
                                <a:gd name="T105"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96">
                                  <a:moveTo>
                                    <a:pt x="27" y="9"/>
                                  </a:moveTo>
                                  <a:cubicBezTo>
                                    <a:pt x="26" y="10"/>
                                    <a:pt x="25" y="9"/>
                                    <a:pt x="23" y="9"/>
                                  </a:cubicBezTo>
                                  <a:cubicBezTo>
                                    <a:pt x="21" y="9"/>
                                    <a:pt x="21" y="10"/>
                                    <a:pt x="19" y="12"/>
                                  </a:cubicBezTo>
                                  <a:cubicBezTo>
                                    <a:pt x="18" y="14"/>
                                    <a:pt x="17" y="15"/>
                                    <a:pt x="15" y="14"/>
                                  </a:cubicBezTo>
                                  <a:cubicBezTo>
                                    <a:pt x="13" y="14"/>
                                    <a:pt x="11" y="11"/>
                                    <a:pt x="9" y="14"/>
                                  </a:cubicBezTo>
                                  <a:cubicBezTo>
                                    <a:pt x="8" y="15"/>
                                    <a:pt x="10" y="18"/>
                                    <a:pt x="8" y="19"/>
                                  </a:cubicBezTo>
                                  <a:cubicBezTo>
                                    <a:pt x="7" y="20"/>
                                    <a:pt x="4" y="18"/>
                                    <a:pt x="3" y="19"/>
                                  </a:cubicBezTo>
                                  <a:cubicBezTo>
                                    <a:pt x="0" y="21"/>
                                    <a:pt x="5" y="27"/>
                                    <a:pt x="7" y="29"/>
                                  </a:cubicBezTo>
                                  <a:cubicBezTo>
                                    <a:pt x="8" y="30"/>
                                    <a:pt x="13" y="31"/>
                                    <a:pt x="13" y="33"/>
                                  </a:cubicBezTo>
                                  <a:cubicBezTo>
                                    <a:pt x="13" y="35"/>
                                    <a:pt x="11" y="35"/>
                                    <a:pt x="10" y="35"/>
                                  </a:cubicBezTo>
                                  <a:cubicBezTo>
                                    <a:pt x="7" y="35"/>
                                    <a:pt x="7" y="34"/>
                                    <a:pt x="7" y="37"/>
                                  </a:cubicBezTo>
                                  <a:cubicBezTo>
                                    <a:pt x="7" y="38"/>
                                    <a:pt x="10" y="41"/>
                                    <a:pt x="11" y="41"/>
                                  </a:cubicBezTo>
                                  <a:cubicBezTo>
                                    <a:pt x="14" y="41"/>
                                    <a:pt x="20" y="34"/>
                                    <a:pt x="20" y="32"/>
                                  </a:cubicBezTo>
                                  <a:cubicBezTo>
                                    <a:pt x="21" y="30"/>
                                    <a:pt x="19" y="28"/>
                                    <a:pt x="19" y="27"/>
                                  </a:cubicBezTo>
                                  <a:cubicBezTo>
                                    <a:pt x="20" y="24"/>
                                    <a:pt x="22" y="25"/>
                                    <a:pt x="24" y="26"/>
                                  </a:cubicBezTo>
                                  <a:cubicBezTo>
                                    <a:pt x="25" y="27"/>
                                    <a:pt x="26" y="29"/>
                                    <a:pt x="27" y="30"/>
                                  </a:cubicBezTo>
                                  <a:cubicBezTo>
                                    <a:pt x="29" y="33"/>
                                    <a:pt x="30" y="33"/>
                                    <a:pt x="31" y="36"/>
                                  </a:cubicBezTo>
                                  <a:cubicBezTo>
                                    <a:pt x="31" y="37"/>
                                    <a:pt x="30" y="39"/>
                                    <a:pt x="30" y="40"/>
                                  </a:cubicBezTo>
                                  <a:cubicBezTo>
                                    <a:pt x="30" y="41"/>
                                    <a:pt x="32" y="43"/>
                                    <a:pt x="32" y="44"/>
                                  </a:cubicBezTo>
                                  <a:cubicBezTo>
                                    <a:pt x="32" y="45"/>
                                    <a:pt x="29" y="47"/>
                                    <a:pt x="28" y="48"/>
                                  </a:cubicBezTo>
                                  <a:cubicBezTo>
                                    <a:pt x="27" y="50"/>
                                    <a:pt x="26" y="53"/>
                                    <a:pt x="25" y="55"/>
                                  </a:cubicBezTo>
                                  <a:cubicBezTo>
                                    <a:pt x="23" y="58"/>
                                    <a:pt x="19" y="59"/>
                                    <a:pt x="19" y="63"/>
                                  </a:cubicBezTo>
                                  <a:cubicBezTo>
                                    <a:pt x="18" y="66"/>
                                    <a:pt x="20" y="69"/>
                                    <a:pt x="21" y="72"/>
                                  </a:cubicBezTo>
                                  <a:cubicBezTo>
                                    <a:pt x="21" y="73"/>
                                    <a:pt x="24" y="77"/>
                                    <a:pt x="23" y="79"/>
                                  </a:cubicBezTo>
                                  <a:cubicBezTo>
                                    <a:pt x="22" y="81"/>
                                    <a:pt x="15" y="78"/>
                                    <a:pt x="17" y="82"/>
                                  </a:cubicBezTo>
                                  <a:cubicBezTo>
                                    <a:pt x="17" y="83"/>
                                    <a:pt x="20" y="84"/>
                                    <a:pt x="22" y="84"/>
                                  </a:cubicBezTo>
                                  <a:cubicBezTo>
                                    <a:pt x="23" y="85"/>
                                    <a:pt x="29" y="88"/>
                                    <a:pt x="31" y="87"/>
                                  </a:cubicBezTo>
                                  <a:cubicBezTo>
                                    <a:pt x="31" y="87"/>
                                    <a:pt x="30" y="78"/>
                                    <a:pt x="30" y="76"/>
                                  </a:cubicBezTo>
                                  <a:cubicBezTo>
                                    <a:pt x="30" y="73"/>
                                    <a:pt x="29" y="73"/>
                                    <a:pt x="31" y="72"/>
                                  </a:cubicBezTo>
                                  <a:cubicBezTo>
                                    <a:pt x="32" y="72"/>
                                    <a:pt x="36" y="70"/>
                                    <a:pt x="37" y="70"/>
                                  </a:cubicBezTo>
                                  <a:cubicBezTo>
                                    <a:pt x="38" y="71"/>
                                    <a:pt x="36" y="79"/>
                                    <a:pt x="36" y="82"/>
                                  </a:cubicBezTo>
                                  <a:cubicBezTo>
                                    <a:pt x="36" y="84"/>
                                    <a:pt x="38" y="87"/>
                                    <a:pt x="36" y="90"/>
                                  </a:cubicBezTo>
                                  <a:cubicBezTo>
                                    <a:pt x="35" y="91"/>
                                    <a:pt x="31" y="94"/>
                                    <a:pt x="32" y="95"/>
                                  </a:cubicBezTo>
                                  <a:cubicBezTo>
                                    <a:pt x="33" y="96"/>
                                    <a:pt x="38" y="92"/>
                                    <a:pt x="38" y="92"/>
                                  </a:cubicBezTo>
                                  <a:cubicBezTo>
                                    <a:pt x="39" y="90"/>
                                    <a:pt x="40" y="89"/>
                                    <a:pt x="42" y="89"/>
                                  </a:cubicBezTo>
                                  <a:cubicBezTo>
                                    <a:pt x="43" y="88"/>
                                    <a:pt x="45" y="88"/>
                                    <a:pt x="46" y="87"/>
                                  </a:cubicBezTo>
                                  <a:cubicBezTo>
                                    <a:pt x="48" y="85"/>
                                    <a:pt x="47" y="83"/>
                                    <a:pt x="48" y="81"/>
                                  </a:cubicBezTo>
                                  <a:cubicBezTo>
                                    <a:pt x="49" y="77"/>
                                    <a:pt x="50" y="81"/>
                                    <a:pt x="53" y="82"/>
                                  </a:cubicBezTo>
                                  <a:cubicBezTo>
                                    <a:pt x="58" y="83"/>
                                    <a:pt x="56" y="76"/>
                                    <a:pt x="57" y="73"/>
                                  </a:cubicBezTo>
                                  <a:cubicBezTo>
                                    <a:pt x="59" y="68"/>
                                    <a:pt x="61" y="63"/>
                                    <a:pt x="62" y="58"/>
                                  </a:cubicBezTo>
                                  <a:cubicBezTo>
                                    <a:pt x="62" y="55"/>
                                    <a:pt x="63" y="52"/>
                                    <a:pt x="65" y="50"/>
                                  </a:cubicBezTo>
                                  <a:cubicBezTo>
                                    <a:pt x="66" y="47"/>
                                    <a:pt x="66" y="43"/>
                                    <a:pt x="67" y="40"/>
                                  </a:cubicBezTo>
                                  <a:cubicBezTo>
                                    <a:pt x="69" y="37"/>
                                    <a:pt x="73" y="36"/>
                                    <a:pt x="73" y="34"/>
                                  </a:cubicBezTo>
                                  <a:cubicBezTo>
                                    <a:pt x="74" y="31"/>
                                    <a:pt x="71" y="28"/>
                                    <a:pt x="70" y="25"/>
                                  </a:cubicBezTo>
                                  <a:cubicBezTo>
                                    <a:pt x="69" y="23"/>
                                    <a:pt x="69" y="22"/>
                                    <a:pt x="66" y="22"/>
                                  </a:cubicBezTo>
                                  <a:cubicBezTo>
                                    <a:pt x="64" y="21"/>
                                    <a:pt x="61" y="23"/>
                                    <a:pt x="59" y="21"/>
                                  </a:cubicBezTo>
                                  <a:cubicBezTo>
                                    <a:pt x="57" y="20"/>
                                    <a:pt x="57" y="18"/>
                                    <a:pt x="58" y="16"/>
                                  </a:cubicBezTo>
                                  <a:cubicBezTo>
                                    <a:pt x="60" y="15"/>
                                    <a:pt x="64" y="15"/>
                                    <a:pt x="62" y="11"/>
                                  </a:cubicBezTo>
                                  <a:cubicBezTo>
                                    <a:pt x="59" y="6"/>
                                    <a:pt x="50" y="13"/>
                                    <a:pt x="46" y="9"/>
                                  </a:cubicBezTo>
                                  <a:cubicBezTo>
                                    <a:pt x="45" y="8"/>
                                    <a:pt x="45" y="7"/>
                                    <a:pt x="44" y="5"/>
                                  </a:cubicBezTo>
                                  <a:cubicBezTo>
                                    <a:pt x="43" y="5"/>
                                    <a:pt x="42" y="4"/>
                                    <a:pt x="41" y="3"/>
                                  </a:cubicBezTo>
                                  <a:cubicBezTo>
                                    <a:pt x="39" y="0"/>
                                    <a:pt x="36" y="0"/>
                                    <a:pt x="33" y="0"/>
                                  </a:cubicBezTo>
                                  <a:cubicBezTo>
                                    <a:pt x="28" y="0"/>
                                    <a:pt x="30" y="7"/>
                                    <a:pt x="27" y="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3" name="Freeform 570">
                              <a:extLst>
                                <a:ext uri="{FF2B5EF4-FFF2-40B4-BE49-F238E27FC236}">
                                  <a16:creationId xmlns:a16="http://schemas.microsoft.com/office/drawing/2014/main" id="{2823C98B-E998-420B-885E-03A41C7FE78A}"/>
                                </a:ext>
                              </a:extLst>
                            </p:cNvPr>
                            <p:cNvSpPr>
                              <a:spLocks/>
                            </p:cNvSpPr>
                            <p:nvPr/>
                          </p:nvSpPr>
                          <p:spPr bwMode="auto">
                            <a:xfrm>
                              <a:off x="9945702" y="3538583"/>
                              <a:ext cx="84138" cy="57151"/>
                            </a:xfrm>
                            <a:custGeom>
                              <a:avLst/>
                              <a:gdLst>
                                <a:gd name="T0" fmla="*/ 26 w 78"/>
                                <a:gd name="T1" fmla="*/ 12 h 53"/>
                                <a:gd name="T2" fmla="*/ 20 w 78"/>
                                <a:gd name="T3" fmla="*/ 15 h 53"/>
                                <a:gd name="T4" fmla="*/ 14 w 78"/>
                                <a:gd name="T5" fmla="*/ 23 h 53"/>
                                <a:gd name="T6" fmla="*/ 11 w 78"/>
                                <a:gd name="T7" fmla="*/ 26 h 53"/>
                                <a:gd name="T8" fmla="*/ 5 w 78"/>
                                <a:gd name="T9" fmla="*/ 28 h 53"/>
                                <a:gd name="T10" fmla="*/ 2 w 78"/>
                                <a:gd name="T11" fmla="*/ 30 h 53"/>
                                <a:gd name="T12" fmla="*/ 6 w 78"/>
                                <a:gd name="T13" fmla="*/ 30 h 53"/>
                                <a:gd name="T14" fmla="*/ 6 w 78"/>
                                <a:gd name="T15" fmla="*/ 33 h 53"/>
                                <a:gd name="T16" fmla="*/ 9 w 78"/>
                                <a:gd name="T17" fmla="*/ 35 h 53"/>
                                <a:gd name="T18" fmla="*/ 8 w 78"/>
                                <a:gd name="T19" fmla="*/ 39 h 53"/>
                                <a:gd name="T20" fmla="*/ 9 w 78"/>
                                <a:gd name="T21" fmla="*/ 46 h 53"/>
                                <a:gd name="T22" fmla="*/ 14 w 78"/>
                                <a:gd name="T23" fmla="*/ 47 h 53"/>
                                <a:gd name="T24" fmla="*/ 16 w 78"/>
                                <a:gd name="T25" fmla="*/ 51 h 53"/>
                                <a:gd name="T26" fmla="*/ 22 w 78"/>
                                <a:gd name="T27" fmla="*/ 53 h 53"/>
                                <a:gd name="T28" fmla="*/ 25 w 78"/>
                                <a:gd name="T29" fmla="*/ 44 h 53"/>
                                <a:gd name="T30" fmla="*/ 33 w 78"/>
                                <a:gd name="T31" fmla="*/ 34 h 53"/>
                                <a:gd name="T32" fmla="*/ 38 w 78"/>
                                <a:gd name="T33" fmla="*/ 31 h 53"/>
                                <a:gd name="T34" fmla="*/ 42 w 78"/>
                                <a:gd name="T35" fmla="*/ 27 h 53"/>
                                <a:gd name="T36" fmla="*/ 52 w 78"/>
                                <a:gd name="T37" fmla="*/ 29 h 53"/>
                                <a:gd name="T38" fmla="*/ 55 w 78"/>
                                <a:gd name="T39" fmla="*/ 32 h 53"/>
                                <a:gd name="T40" fmla="*/ 59 w 78"/>
                                <a:gd name="T41" fmla="*/ 35 h 53"/>
                                <a:gd name="T42" fmla="*/ 61 w 78"/>
                                <a:gd name="T43" fmla="*/ 31 h 53"/>
                                <a:gd name="T44" fmla="*/ 63 w 78"/>
                                <a:gd name="T45" fmla="*/ 26 h 53"/>
                                <a:gd name="T46" fmla="*/ 73 w 78"/>
                                <a:gd name="T47" fmla="*/ 19 h 53"/>
                                <a:gd name="T48" fmla="*/ 70 w 78"/>
                                <a:gd name="T49" fmla="*/ 11 h 53"/>
                                <a:gd name="T50" fmla="*/ 71 w 78"/>
                                <a:gd name="T51" fmla="*/ 6 h 53"/>
                                <a:gd name="T52" fmla="*/ 66 w 78"/>
                                <a:gd name="T53" fmla="*/ 5 h 53"/>
                                <a:gd name="T54" fmla="*/ 55 w 78"/>
                                <a:gd name="T55" fmla="*/ 2 h 53"/>
                                <a:gd name="T56" fmla="*/ 50 w 78"/>
                                <a:gd name="T57" fmla="*/ 1 h 53"/>
                                <a:gd name="T58" fmla="*/ 48 w 78"/>
                                <a:gd name="T59" fmla="*/ 3 h 53"/>
                                <a:gd name="T60" fmla="*/ 44 w 78"/>
                                <a:gd name="T61" fmla="*/ 4 h 53"/>
                                <a:gd name="T62" fmla="*/ 39 w 78"/>
                                <a:gd name="T63" fmla="*/ 12 h 53"/>
                                <a:gd name="T64" fmla="*/ 39 w 78"/>
                                <a:gd name="T65" fmla="*/ 12 h 53"/>
                                <a:gd name="T66" fmla="*/ 34 w 78"/>
                                <a:gd name="T67" fmla="*/ 14 h 53"/>
                                <a:gd name="T68" fmla="*/ 26 w 78"/>
                                <a:gd name="T6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53">
                                  <a:moveTo>
                                    <a:pt x="26" y="12"/>
                                  </a:moveTo>
                                  <a:cubicBezTo>
                                    <a:pt x="21" y="10"/>
                                    <a:pt x="22" y="11"/>
                                    <a:pt x="20" y="15"/>
                                  </a:cubicBezTo>
                                  <a:cubicBezTo>
                                    <a:pt x="19" y="18"/>
                                    <a:pt x="16" y="20"/>
                                    <a:pt x="14" y="23"/>
                                  </a:cubicBezTo>
                                  <a:cubicBezTo>
                                    <a:pt x="13" y="24"/>
                                    <a:pt x="12" y="25"/>
                                    <a:pt x="11" y="26"/>
                                  </a:cubicBezTo>
                                  <a:cubicBezTo>
                                    <a:pt x="9" y="28"/>
                                    <a:pt x="8" y="27"/>
                                    <a:pt x="5" y="28"/>
                                  </a:cubicBezTo>
                                  <a:cubicBezTo>
                                    <a:pt x="4" y="28"/>
                                    <a:pt x="0" y="29"/>
                                    <a:pt x="2" y="30"/>
                                  </a:cubicBezTo>
                                  <a:cubicBezTo>
                                    <a:pt x="2" y="31"/>
                                    <a:pt x="5" y="29"/>
                                    <a:pt x="6" y="30"/>
                                  </a:cubicBezTo>
                                  <a:cubicBezTo>
                                    <a:pt x="7" y="31"/>
                                    <a:pt x="6" y="32"/>
                                    <a:pt x="6" y="33"/>
                                  </a:cubicBezTo>
                                  <a:cubicBezTo>
                                    <a:pt x="7" y="33"/>
                                    <a:pt x="8" y="34"/>
                                    <a:pt x="9" y="35"/>
                                  </a:cubicBezTo>
                                  <a:cubicBezTo>
                                    <a:pt x="11" y="37"/>
                                    <a:pt x="9" y="37"/>
                                    <a:pt x="8" y="39"/>
                                  </a:cubicBezTo>
                                  <a:cubicBezTo>
                                    <a:pt x="7" y="41"/>
                                    <a:pt x="8" y="44"/>
                                    <a:pt x="9" y="46"/>
                                  </a:cubicBezTo>
                                  <a:cubicBezTo>
                                    <a:pt x="10" y="47"/>
                                    <a:pt x="11" y="46"/>
                                    <a:pt x="14" y="47"/>
                                  </a:cubicBezTo>
                                  <a:cubicBezTo>
                                    <a:pt x="17" y="49"/>
                                    <a:pt x="14" y="49"/>
                                    <a:pt x="16" y="51"/>
                                  </a:cubicBezTo>
                                  <a:cubicBezTo>
                                    <a:pt x="16" y="52"/>
                                    <a:pt x="21" y="53"/>
                                    <a:pt x="22" y="53"/>
                                  </a:cubicBezTo>
                                  <a:cubicBezTo>
                                    <a:pt x="25" y="52"/>
                                    <a:pt x="23" y="47"/>
                                    <a:pt x="25" y="44"/>
                                  </a:cubicBezTo>
                                  <a:cubicBezTo>
                                    <a:pt x="28" y="41"/>
                                    <a:pt x="30" y="36"/>
                                    <a:pt x="33" y="34"/>
                                  </a:cubicBezTo>
                                  <a:cubicBezTo>
                                    <a:pt x="35" y="33"/>
                                    <a:pt x="37" y="33"/>
                                    <a:pt x="38" y="31"/>
                                  </a:cubicBezTo>
                                  <a:cubicBezTo>
                                    <a:pt x="40" y="30"/>
                                    <a:pt x="40" y="28"/>
                                    <a:pt x="42" y="27"/>
                                  </a:cubicBezTo>
                                  <a:cubicBezTo>
                                    <a:pt x="45" y="26"/>
                                    <a:pt x="50" y="27"/>
                                    <a:pt x="52" y="29"/>
                                  </a:cubicBezTo>
                                  <a:cubicBezTo>
                                    <a:pt x="53" y="29"/>
                                    <a:pt x="54" y="31"/>
                                    <a:pt x="55" y="32"/>
                                  </a:cubicBezTo>
                                  <a:cubicBezTo>
                                    <a:pt x="55" y="33"/>
                                    <a:pt x="58" y="35"/>
                                    <a:pt x="59" y="35"/>
                                  </a:cubicBezTo>
                                  <a:cubicBezTo>
                                    <a:pt x="61" y="35"/>
                                    <a:pt x="61" y="33"/>
                                    <a:pt x="61" y="31"/>
                                  </a:cubicBezTo>
                                  <a:cubicBezTo>
                                    <a:pt x="62" y="29"/>
                                    <a:pt x="61" y="28"/>
                                    <a:pt x="63" y="26"/>
                                  </a:cubicBezTo>
                                  <a:cubicBezTo>
                                    <a:pt x="65" y="23"/>
                                    <a:pt x="69" y="21"/>
                                    <a:pt x="73" y="19"/>
                                  </a:cubicBezTo>
                                  <a:cubicBezTo>
                                    <a:pt x="78" y="16"/>
                                    <a:pt x="71" y="15"/>
                                    <a:pt x="70" y="11"/>
                                  </a:cubicBezTo>
                                  <a:cubicBezTo>
                                    <a:pt x="70" y="10"/>
                                    <a:pt x="71" y="6"/>
                                    <a:pt x="71" y="6"/>
                                  </a:cubicBezTo>
                                  <a:cubicBezTo>
                                    <a:pt x="70" y="4"/>
                                    <a:pt x="67" y="5"/>
                                    <a:pt x="66" y="5"/>
                                  </a:cubicBezTo>
                                  <a:cubicBezTo>
                                    <a:pt x="62" y="5"/>
                                    <a:pt x="58" y="4"/>
                                    <a:pt x="55" y="2"/>
                                  </a:cubicBezTo>
                                  <a:cubicBezTo>
                                    <a:pt x="53" y="1"/>
                                    <a:pt x="52" y="0"/>
                                    <a:pt x="50" y="1"/>
                                  </a:cubicBezTo>
                                  <a:cubicBezTo>
                                    <a:pt x="49" y="1"/>
                                    <a:pt x="49" y="3"/>
                                    <a:pt x="48" y="3"/>
                                  </a:cubicBezTo>
                                  <a:cubicBezTo>
                                    <a:pt x="47" y="3"/>
                                    <a:pt x="45" y="3"/>
                                    <a:pt x="44" y="4"/>
                                  </a:cubicBezTo>
                                  <a:cubicBezTo>
                                    <a:pt x="40" y="6"/>
                                    <a:pt x="45" y="11"/>
                                    <a:pt x="39" y="12"/>
                                  </a:cubicBezTo>
                                  <a:cubicBezTo>
                                    <a:pt x="40" y="12"/>
                                    <a:pt x="40" y="12"/>
                                    <a:pt x="39" y="12"/>
                                  </a:cubicBezTo>
                                  <a:cubicBezTo>
                                    <a:pt x="37" y="12"/>
                                    <a:pt x="36" y="14"/>
                                    <a:pt x="34" y="14"/>
                                  </a:cubicBezTo>
                                  <a:cubicBezTo>
                                    <a:pt x="31" y="15"/>
                                    <a:pt x="29" y="14"/>
                                    <a:pt x="26"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4" name="Freeform 571">
                              <a:extLst>
                                <a:ext uri="{FF2B5EF4-FFF2-40B4-BE49-F238E27FC236}">
                                  <a16:creationId xmlns:a16="http://schemas.microsoft.com/office/drawing/2014/main" id="{E596A3EA-B905-4981-849E-F5927CDBBE83}"/>
                                </a:ext>
                              </a:extLst>
                            </p:cNvPr>
                            <p:cNvSpPr>
                              <a:spLocks/>
                            </p:cNvSpPr>
                            <p:nvPr/>
                          </p:nvSpPr>
                          <p:spPr bwMode="auto">
                            <a:xfrm>
                              <a:off x="9986977" y="355128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5" name="Freeform 614">
                              <a:extLst>
                                <a:ext uri="{FF2B5EF4-FFF2-40B4-BE49-F238E27FC236}">
                                  <a16:creationId xmlns:a16="http://schemas.microsoft.com/office/drawing/2014/main" id="{CE78A060-2F3F-4790-B16B-D626EC8D2713}"/>
                                </a:ext>
                              </a:extLst>
                            </p:cNvPr>
                            <p:cNvSpPr>
                              <a:spLocks/>
                            </p:cNvSpPr>
                            <p:nvPr/>
                          </p:nvSpPr>
                          <p:spPr bwMode="auto">
                            <a:xfrm>
                              <a:off x="10185415" y="3129003"/>
                              <a:ext cx="187325" cy="153989"/>
                            </a:xfrm>
                            <a:custGeom>
                              <a:avLst/>
                              <a:gdLst>
                                <a:gd name="T0" fmla="*/ 1 w 173"/>
                                <a:gd name="T1" fmla="*/ 104 h 144"/>
                                <a:gd name="T2" fmla="*/ 3 w 173"/>
                                <a:gd name="T3" fmla="*/ 120 h 144"/>
                                <a:gd name="T4" fmla="*/ 10 w 173"/>
                                <a:gd name="T5" fmla="*/ 131 h 144"/>
                                <a:gd name="T6" fmla="*/ 12 w 173"/>
                                <a:gd name="T7" fmla="*/ 144 h 144"/>
                                <a:gd name="T8" fmla="*/ 25 w 173"/>
                                <a:gd name="T9" fmla="*/ 131 h 144"/>
                                <a:gd name="T10" fmla="*/ 37 w 173"/>
                                <a:gd name="T11" fmla="*/ 129 h 144"/>
                                <a:gd name="T12" fmla="*/ 19 w 173"/>
                                <a:gd name="T13" fmla="*/ 119 h 144"/>
                                <a:gd name="T14" fmla="*/ 17 w 173"/>
                                <a:gd name="T15" fmla="*/ 106 h 144"/>
                                <a:gd name="T16" fmla="*/ 34 w 173"/>
                                <a:gd name="T17" fmla="*/ 113 h 144"/>
                                <a:gd name="T18" fmla="*/ 48 w 173"/>
                                <a:gd name="T19" fmla="*/ 104 h 144"/>
                                <a:gd name="T20" fmla="*/ 70 w 173"/>
                                <a:gd name="T21" fmla="*/ 111 h 144"/>
                                <a:gd name="T22" fmla="*/ 98 w 173"/>
                                <a:gd name="T23" fmla="*/ 126 h 144"/>
                                <a:gd name="T24" fmla="*/ 109 w 173"/>
                                <a:gd name="T25" fmla="*/ 104 h 144"/>
                                <a:gd name="T26" fmla="*/ 122 w 173"/>
                                <a:gd name="T27" fmla="*/ 93 h 144"/>
                                <a:gd name="T28" fmla="*/ 148 w 173"/>
                                <a:gd name="T29" fmla="*/ 91 h 144"/>
                                <a:gd name="T30" fmla="*/ 152 w 173"/>
                                <a:gd name="T31" fmla="*/ 89 h 144"/>
                                <a:gd name="T32" fmla="*/ 163 w 173"/>
                                <a:gd name="T33" fmla="*/ 85 h 144"/>
                                <a:gd name="T34" fmla="*/ 170 w 173"/>
                                <a:gd name="T35" fmla="*/ 78 h 144"/>
                                <a:gd name="T36" fmla="*/ 162 w 173"/>
                                <a:gd name="T37" fmla="*/ 80 h 144"/>
                                <a:gd name="T38" fmla="*/ 157 w 173"/>
                                <a:gd name="T39" fmla="*/ 69 h 144"/>
                                <a:gd name="T40" fmla="*/ 153 w 173"/>
                                <a:gd name="T41" fmla="*/ 64 h 144"/>
                                <a:gd name="T42" fmla="*/ 156 w 173"/>
                                <a:gd name="T43" fmla="*/ 51 h 144"/>
                                <a:gd name="T44" fmla="*/ 151 w 173"/>
                                <a:gd name="T45" fmla="*/ 49 h 144"/>
                                <a:gd name="T46" fmla="*/ 129 w 173"/>
                                <a:gd name="T47" fmla="*/ 52 h 144"/>
                                <a:gd name="T48" fmla="*/ 102 w 173"/>
                                <a:gd name="T49" fmla="*/ 38 h 144"/>
                                <a:gd name="T50" fmla="*/ 79 w 173"/>
                                <a:gd name="T51" fmla="*/ 18 h 144"/>
                                <a:gd name="T52" fmla="*/ 64 w 173"/>
                                <a:gd name="T53" fmla="*/ 0 h 144"/>
                                <a:gd name="T54" fmla="*/ 55 w 173"/>
                                <a:gd name="T55" fmla="*/ 19 h 144"/>
                                <a:gd name="T56" fmla="*/ 56 w 173"/>
                                <a:gd name="T57" fmla="*/ 45 h 144"/>
                                <a:gd name="T58" fmla="*/ 46 w 173"/>
                                <a:gd name="T59" fmla="*/ 69 h 144"/>
                                <a:gd name="T60" fmla="*/ 38 w 173"/>
                                <a:gd name="T61" fmla="*/ 84 h 144"/>
                                <a:gd name="T62" fmla="*/ 30 w 173"/>
                                <a:gd name="T63" fmla="*/ 82 h 144"/>
                                <a:gd name="T64" fmla="*/ 19 w 173"/>
                                <a:gd name="T65" fmla="*/ 77 h 144"/>
                                <a:gd name="T66" fmla="*/ 7 w 173"/>
                                <a:gd name="T67" fmla="*/ 10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44">
                                  <a:moveTo>
                                    <a:pt x="7" y="100"/>
                                  </a:moveTo>
                                  <a:cubicBezTo>
                                    <a:pt x="4" y="101"/>
                                    <a:pt x="1" y="102"/>
                                    <a:pt x="1" y="104"/>
                                  </a:cubicBezTo>
                                  <a:cubicBezTo>
                                    <a:pt x="0" y="106"/>
                                    <a:pt x="0" y="110"/>
                                    <a:pt x="0" y="113"/>
                                  </a:cubicBezTo>
                                  <a:cubicBezTo>
                                    <a:pt x="0" y="115"/>
                                    <a:pt x="1" y="118"/>
                                    <a:pt x="3" y="120"/>
                                  </a:cubicBezTo>
                                  <a:cubicBezTo>
                                    <a:pt x="5" y="122"/>
                                    <a:pt x="9" y="123"/>
                                    <a:pt x="10" y="125"/>
                                  </a:cubicBezTo>
                                  <a:cubicBezTo>
                                    <a:pt x="11" y="126"/>
                                    <a:pt x="10" y="129"/>
                                    <a:pt x="10" y="131"/>
                                  </a:cubicBezTo>
                                  <a:cubicBezTo>
                                    <a:pt x="9" y="133"/>
                                    <a:pt x="6" y="137"/>
                                    <a:pt x="6" y="139"/>
                                  </a:cubicBezTo>
                                  <a:cubicBezTo>
                                    <a:pt x="6" y="141"/>
                                    <a:pt x="10" y="144"/>
                                    <a:pt x="12" y="144"/>
                                  </a:cubicBezTo>
                                  <a:cubicBezTo>
                                    <a:pt x="16" y="144"/>
                                    <a:pt x="17" y="139"/>
                                    <a:pt x="19" y="137"/>
                                  </a:cubicBezTo>
                                  <a:cubicBezTo>
                                    <a:pt x="20" y="135"/>
                                    <a:pt x="23" y="132"/>
                                    <a:pt x="25" y="131"/>
                                  </a:cubicBezTo>
                                  <a:cubicBezTo>
                                    <a:pt x="29" y="131"/>
                                    <a:pt x="30" y="134"/>
                                    <a:pt x="33" y="134"/>
                                  </a:cubicBezTo>
                                  <a:cubicBezTo>
                                    <a:pt x="35" y="134"/>
                                    <a:pt x="37" y="131"/>
                                    <a:pt x="37" y="129"/>
                                  </a:cubicBezTo>
                                  <a:cubicBezTo>
                                    <a:pt x="37" y="127"/>
                                    <a:pt x="34" y="127"/>
                                    <a:pt x="32" y="125"/>
                                  </a:cubicBezTo>
                                  <a:cubicBezTo>
                                    <a:pt x="28" y="121"/>
                                    <a:pt x="24" y="121"/>
                                    <a:pt x="19" y="119"/>
                                  </a:cubicBezTo>
                                  <a:cubicBezTo>
                                    <a:pt x="16" y="118"/>
                                    <a:pt x="14" y="118"/>
                                    <a:pt x="14" y="114"/>
                                  </a:cubicBezTo>
                                  <a:cubicBezTo>
                                    <a:pt x="14" y="111"/>
                                    <a:pt x="15" y="108"/>
                                    <a:pt x="17" y="106"/>
                                  </a:cubicBezTo>
                                  <a:cubicBezTo>
                                    <a:pt x="21" y="103"/>
                                    <a:pt x="27" y="105"/>
                                    <a:pt x="30" y="108"/>
                                  </a:cubicBezTo>
                                  <a:cubicBezTo>
                                    <a:pt x="31" y="110"/>
                                    <a:pt x="31" y="112"/>
                                    <a:pt x="34" y="113"/>
                                  </a:cubicBezTo>
                                  <a:cubicBezTo>
                                    <a:pt x="37" y="115"/>
                                    <a:pt x="39" y="112"/>
                                    <a:pt x="40" y="110"/>
                                  </a:cubicBezTo>
                                  <a:cubicBezTo>
                                    <a:pt x="42" y="107"/>
                                    <a:pt x="44" y="105"/>
                                    <a:pt x="48" y="104"/>
                                  </a:cubicBezTo>
                                  <a:cubicBezTo>
                                    <a:pt x="50" y="104"/>
                                    <a:pt x="53" y="104"/>
                                    <a:pt x="56" y="105"/>
                                  </a:cubicBezTo>
                                  <a:cubicBezTo>
                                    <a:pt x="61" y="105"/>
                                    <a:pt x="65" y="108"/>
                                    <a:pt x="70" y="111"/>
                                  </a:cubicBezTo>
                                  <a:cubicBezTo>
                                    <a:pt x="75" y="114"/>
                                    <a:pt x="80" y="116"/>
                                    <a:pt x="85" y="119"/>
                                  </a:cubicBezTo>
                                  <a:cubicBezTo>
                                    <a:pt x="89" y="121"/>
                                    <a:pt x="93" y="128"/>
                                    <a:pt x="98" y="126"/>
                                  </a:cubicBezTo>
                                  <a:cubicBezTo>
                                    <a:pt x="103" y="124"/>
                                    <a:pt x="103" y="116"/>
                                    <a:pt x="104" y="112"/>
                                  </a:cubicBezTo>
                                  <a:cubicBezTo>
                                    <a:pt x="105" y="109"/>
                                    <a:pt x="107" y="106"/>
                                    <a:pt x="109" y="104"/>
                                  </a:cubicBezTo>
                                  <a:cubicBezTo>
                                    <a:pt x="111" y="103"/>
                                    <a:pt x="113" y="103"/>
                                    <a:pt x="115" y="101"/>
                                  </a:cubicBezTo>
                                  <a:cubicBezTo>
                                    <a:pt x="118" y="99"/>
                                    <a:pt x="119" y="95"/>
                                    <a:pt x="122" y="93"/>
                                  </a:cubicBezTo>
                                  <a:cubicBezTo>
                                    <a:pt x="124" y="92"/>
                                    <a:pt x="126" y="92"/>
                                    <a:pt x="129" y="92"/>
                                  </a:cubicBezTo>
                                  <a:cubicBezTo>
                                    <a:pt x="133" y="92"/>
                                    <a:pt x="147" y="95"/>
                                    <a:pt x="148" y="91"/>
                                  </a:cubicBezTo>
                                  <a:cubicBezTo>
                                    <a:pt x="148" y="89"/>
                                    <a:pt x="146" y="89"/>
                                    <a:pt x="149" y="88"/>
                                  </a:cubicBezTo>
                                  <a:cubicBezTo>
                                    <a:pt x="150" y="88"/>
                                    <a:pt x="151" y="89"/>
                                    <a:pt x="152" y="89"/>
                                  </a:cubicBezTo>
                                  <a:cubicBezTo>
                                    <a:pt x="154" y="89"/>
                                    <a:pt x="154" y="88"/>
                                    <a:pt x="155" y="88"/>
                                  </a:cubicBezTo>
                                  <a:cubicBezTo>
                                    <a:pt x="158" y="87"/>
                                    <a:pt x="160" y="87"/>
                                    <a:pt x="163" y="85"/>
                                  </a:cubicBezTo>
                                  <a:cubicBezTo>
                                    <a:pt x="165" y="83"/>
                                    <a:pt x="169" y="82"/>
                                    <a:pt x="171" y="80"/>
                                  </a:cubicBezTo>
                                  <a:cubicBezTo>
                                    <a:pt x="172" y="79"/>
                                    <a:pt x="173" y="77"/>
                                    <a:pt x="170" y="78"/>
                                  </a:cubicBezTo>
                                  <a:cubicBezTo>
                                    <a:pt x="169" y="78"/>
                                    <a:pt x="168" y="80"/>
                                    <a:pt x="166" y="81"/>
                                  </a:cubicBezTo>
                                  <a:cubicBezTo>
                                    <a:pt x="165" y="81"/>
                                    <a:pt x="163" y="81"/>
                                    <a:pt x="162" y="80"/>
                                  </a:cubicBezTo>
                                  <a:cubicBezTo>
                                    <a:pt x="158" y="78"/>
                                    <a:pt x="158" y="77"/>
                                    <a:pt x="157" y="73"/>
                                  </a:cubicBezTo>
                                  <a:cubicBezTo>
                                    <a:pt x="156" y="72"/>
                                    <a:pt x="156" y="71"/>
                                    <a:pt x="157" y="69"/>
                                  </a:cubicBezTo>
                                  <a:cubicBezTo>
                                    <a:pt x="157" y="69"/>
                                    <a:pt x="158" y="69"/>
                                    <a:pt x="158" y="68"/>
                                  </a:cubicBezTo>
                                  <a:cubicBezTo>
                                    <a:pt x="158" y="66"/>
                                    <a:pt x="155" y="65"/>
                                    <a:pt x="153" y="64"/>
                                  </a:cubicBezTo>
                                  <a:cubicBezTo>
                                    <a:pt x="151" y="62"/>
                                    <a:pt x="151" y="62"/>
                                    <a:pt x="152" y="59"/>
                                  </a:cubicBezTo>
                                  <a:cubicBezTo>
                                    <a:pt x="154" y="56"/>
                                    <a:pt x="155" y="53"/>
                                    <a:pt x="156" y="51"/>
                                  </a:cubicBezTo>
                                  <a:cubicBezTo>
                                    <a:pt x="158" y="49"/>
                                    <a:pt x="161" y="47"/>
                                    <a:pt x="159" y="46"/>
                                  </a:cubicBezTo>
                                  <a:cubicBezTo>
                                    <a:pt x="157" y="45"/>
                                    <a:pt x="153" y="48"/>
                                    <a:pt x="151" y="49"/>
                                  </a:cubicBezTo>
                                  <a:cubicBezTo>
                                    <a:pt x="149" y="51"/>
                                    <a:pt x="148" y="54"/>
                                    <a:pt x="146" y="55"/>
                                  </a:cubicBezTo>
                                  <a:cubicBezTo>
                                    <a:pt x="140" y="58"/>
                                    <a:pt x="134" y="54"/>
                                    <a:pt x="129" y="52"/>
                                  </a:cubicBezTo>
                                  <a:cubicBezTo>
                                    <a:pt x="124" y="49"/>
                                    <a:pt x="118" y="52"/>
                                    <a:pt x="113" y="49"/>
                                  </a:cubicBezTo>
                                  <a:cubicBezTo>
                                    <a:pt x="108" y="47"/>
                                    <a:pt x="106" y="41"/>
                                    <a:pt x="102" y="38"/>
                                  </a:cubicBezTo>
                                  <a:cubicBezTo>
                                    <a:pt x="98" y="34"/>
                                    <a:pt x="91" y="35"/>
                                    <a:pt x="86" y="31"/>
                                  </a:cubicBezTo>
                                  <a:cubicBezTo>
                                    <a:pt x="83" y="28"/>
                                    <a:pt x="81" y="22"/>
                                    <a:pt x="79" y="18"/>
                                  </a:cubicBezTo>
                                  <a:cubicBezTo>
                                    <a:pt x="76" y="13"/>
                                    <a:pt x="71" y="10"/>
                                    <a:pt x="67" y="5"/>
                                  </a:cubicBezTo>
                                  <a:cubicBezTo>
                                    <a:pt x="67" y="4"/>
                                    <a:pt x="65" y="0"/>
                                    <a:pt x="64" y="0"/>
                                  </a:cubicBezTo>
                                  <a:cubicBezTo>
                                    <a:pt x="62" y="0"/>
                                    <a:pt x="59" y="2"/>
                                    <a:pt x="58" y="3"/>
                                  </a:cubicBezTo>
                                  <a:cubicBezTo>
                                    <a:pt x="54" y="6"/>
                                    <a:pt x="54" y="15"/>
                                    <a:pt x="55" y="19"/>
                                  </a:cubicBezTo>
                                  <a:cubicBezTo>
                                    <a:pt x="57" y="25"/>
                                    <a:pt x="62" y="31"/>
                                    <a:pt x="59" y="37"/>
                                  </a:cubicBezTo>
                                  <a:cubicBezTo>
                                    <a:pt x="57" y="41"/>
                                    <a:pt x="55" y="41"/>
                                    <a:pt x="56" y="45"/>
                                  </a:cubicBezTo>
                                  <a:cubicBezTo>
                                    <a:pt x="56" y="49"/>
                                    <a:pt x="56" y="51"/>
                                    <a:pt x="54" y="55"/>
                                  </a:cubicBezTo>
                                  <a:cubicBezTo>
                                    <a:pt x="52" y="60"/>
                                    <a:pt x="43" y="63"/>
                                    <a:pt x="46" y="69"/>
                                  </a:cubicBezTo>
                                  <a:cubicBezTo>
                                    <a:pt x="48" y="74"/>
                                    <a:pt x="49" y="78"/>
                                    <a:pt x="44" y="82"/>
                                  </a:cubicBezTo>
                                  <a:cubicBezTo>
                                    <a:pt x="41" y="84"/>
                                    <a:pt x="41" y="85"/>
                                    <a:pt x="38" y="84"/>
                                  </a:cubicBezTo>
                                  <a:cubicBezTo>
                                    <a:pt x="36" y="83"/>
                                    <a:pt x="35" y="82"/>
                                    <a:pt x="33" y="82"/>
                                  </a:cubicBezTo>
                                  <a:cubicBezTo>
                                    <a:pt x="31" y="81"/>
                                    <a:pt x="31" y="82"/>
                                    <a:pt x="30" y="82"/>
                                  </a:cubicBezTo>
                                  <a:cubicBezTo>
                                    <a:pt x="28" y="83"/>
                                    <a:pt x="28" y="83"/>
                                    <a:pt x="26" y="81"/>
                                  </a:cubicBezTo>
                                  <a:cubicBezTo>
                                    <a:pt x="24" y="80"/>
                                    <a:pt x="21" y="75"/>
                                    <a:pt x="19" y="77"/>
                                  </a:cubicBezTo>
                                  <a:cubicBezTo>
                                    <a:pt x="14" y="79"/>
                                    <a:pt x="20" y="87"/>
                                    <a:pt x="20" y="90"/>
                                  </a:cubicBezTo>
                                  <a:cubicBezTo>
                                    <a:pt x="18" y="97"/>
                                    <a:pt x="12" y="98"/>
                                    <a:pt x="7" y="10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6" name="Freeform 633">
                              <a:extLst>
                                <a:ext uri="{FF2B5EF4-FFF2-40B4-BE49-F238E27FC236}">
                                  <a16:creationId xmlns:a16="http://schemas.microsoft.com/office/drawing/2014/main" id="{3C0BF147-E349-4835-BBD3-095869867C80}"/>
                                </a:ext>
                              </a:extLst>
                            </p:cNvPr>
                            <p:cNvSpPr>
                              <a:spLocks/>
                            </p:cNvSpPr>
                            <p:nvPr/>
                          </p:nvSpPr>
                          <p:spPr bwMode="auto">
                            <a:xfrm>
                              <a:off x="9904427" y="3279817"/>
                              <a:ext cx="354013" cy="290516"/>
                            </a:xfrm>
                            <a:custGeom>
                              <a:avLst/>
                              <a:gdLst>
                                <a:gd name="T0" fmla="*/ 27 w 329"/>
                                <a:gd name="T1" fmla="*/ 229 h 273"/>
                                <a:gd name="T2" fmla="*/ 3 w 329"/>
                                <a:gd name="T3" fmla="*/ 243 h 273"/>
                                <a:gd name="T4" fmla="*/ 23 w 329"/>
                                <a:gd name="T5" fmla="*/ 253 h 273"/>
                                <a:gd name="T6" fmla="*/ 35 w 329"/>
                                <a:gd name="T7" fmla="*/ 262 h 273"/>
                                <a:gd name="T8" fmla="*/ 53 w 329"/>
                                <a:gd name="T9" fmla="*/ 248 h 273"/>
                                <a:gd name="T10" fmla="*/ 68 w 329"/>
                                <a:gd name="T11" fmla="*/ 243 h 273"/>
                                <a:gd name="T12" fmla="*/ 83 w 329"/>
                                <a:gd name="T13" fmla="*/ 238 h 273"/>
                                <a:gd name="T14" fmla="*/ 123 w 329"/>
                                <a:gd name="T15" fmla="*/ 232 h 273"/>
                                <a:gd name="T16" fmla="*/ 131 w 329"/>
                                <a:gd name="T17" fmla="*/ 238 h 273"/>
                                <a:gd name="T18" fmla="*/ 126 w 329"/>
                                <a:gd name="T19" fmla="*/ 249 h 273"/>
                                <a:gd name="T20" fmla="*/ 128 w 329"/>
                                <a:gd name="T21" fmla="*/ 260 h 273"/>
                                <a:gd name="T22" fmla="*/ 143 w 329"/>
                                <a:gd name="T23" fmla="*/ 273 h 273"/>
                                <a:gd name="T24" fmla="*/ 156 w 329"/>
                                <a:gd name="T25" fmla="*/ 257 h 273"/>
                                <a:gd name="T26" fmla="*/ 172 w 329"/>
                                <a:gd name="T27" fmla="*/ 246 h 273"/>
                                <a:gd name="T28" fmla="*/ 166 w 329"/>
                                <a:gd name="T29" fmla="*/ 234 h 273"/>
                                <a:gd name="T30" fmla="*/ 175 w 329"/>
                                <a:gd name="T31" fmla="*/ 220 h 273"/>
                                <a:gd name="T32" fmla="*/ 184 w 329"/>
                                <a:gd name="T33" fmla="*/ 232 h 273"/>
                                <a:gd name="T34" fmla="*/ 191 w 329"/>
                                <a:gd name="T35" fmla="*/ 235 h 273"/>
                                <a:gd name="T36" fmla="*/ 212 w 329"/>
                                <a:gd name="T37" fmla="*/ 232 h 273"/>
                                <a:gd name="T38" fmla="*/ 230 w 329"/>
                                <a:gd name="T39" fmla="*/ 217 h 273"/>
                                <a:gd name="T40" fmla="*/ 235 w 329"/>
                                <a:gd name="T41" fmla="*/ 235 h 273"/>
                                <a:gd name="T42" fmla="*/ 241 w 329"/>
                                <a:gd name="T43" fmla="*/ 227 h 273"/>
                                <a:gd name="T44" fmla="*/ 256 w 329"/>
                                <a:gd name="T45" fmla="*/ 213 h 273"/>
                                <a:gd name="T46" fmla="*/ 264 w 329"/>
                                <a:gd name="T47" fmla="*/ 204 h 273"/>
                                <a:gd name="T48" fmla="*/ 262 w 329"/>
                                <a:gd name="T49" fmla="*/ 213 h 273"/>
                                <a:gd name="T50" fmla="*/ 269 w 329"/>
                                <a:gd name="T51" fmla="*/ 222 h 273"/>
                                <a:gd name="T52" fmla="*/ 282 w 329"/>
                                <a:gd name="T53" fmla="*/ 205 h 273"/>
                                <a:gd name="T54" fmla="*/ 286 w 329"/>
                                <a:gd name="T55" fmla="*/ 188 h 273"/>
                                <a:gd name="T56" fmla="*/ 290 w 329"/>
                                <a:gd name="T57" fmla="*/ 160 h 273"/>
                                <a:gd name="T58" fmla="*/ 296 w 329"/>
                                <a:gd name="T59" fmla="*/ 137 h 273"/>
                                <a:gd name="T60" fmla="*/ 296 w 329"/>
                                <a:gd name="T61" fmla="*/ 114 h 273"/>
                                <a:gd name="T62" fmla="*/ 307 w 329"/>
                                <a:gd name="T63" fmla="*/ 110 h 273"/>
                                <a:gd name="T64" fmla="*/ 311 w 329"/>
                                <a:gd name="T65" fmla="*/ 106 h 273"/>
                                <a:gd name="T66" fmla="*/ 315 w 329"/>
                                <a:gd name="T67" fmla="*/ 91 h 273"/>
                                <a:gd name="T68" fmla="*/ 324 w 329"/>
                                <a:gd name="T69" fmla="*/ 81 h 273"/>
                                <a:gd name="T70" fmla="*/ 328 w 329"/>
                                <a:gd name="T71" fmla="*/ 65 h 273"/>
                                <a:gd name="T72" fmla="*/ 319 w 329"/>
                                <a:gd name="T73" fmla="*/ 41 h 273"/>
                                <a:gd name="T74" fmla="*/ 310 w 329"/>
                                <a:gd name="T75" fmla="*/ 31 h 273"/>
                                <a:gd name="T76" fmla="*/ 309 w 329"/>
                                <a:gd name="T77" fmla="*/ 4 h 273"/>
                                <a:gd name="T78" fmla="*/ 296 w 329"/>
                                <a:gd name="T79" fmla="*/ 0 h 273"/>
                                <a:gd name="T80" fmla="*/ 303 w 329"/>
                                <a:gd name="T81" fmla="*/ 11 h 273"/>
                                <a:gd name="T82" fmla="*/ 290 w 329"/>
                                <a:gd name="T83" fmla="*/ 23 h 273"/>
                                <a:gd name="T84" fmla="*/ 282 w 329"/>
                                <a:gd name="T85" fmla="*/ 13 h 273"/>
                                <a:gd name="T86" fmla="*/ 276 w 329"/>
                                <a:gd name="T87" fmla="*/ 17 h 273"/>
                                <a:gd name="T88" fmla="*/ 263 w 329"/>
                                <a:gd name="T89" fmla="*/ 36 h 273"/>
                                <a:gd name="T90" fmla="*/ 260 w 329"/>
                                <a:gd name="T91" fmla="*/ 52 h 273"/>
                                <a:gd name="T92" fmla="*/ 264 w 329"/>
                                <a:gd name="T93" fmla="*/ 74 h 273"/>
                                <a:gd name="T94" fmla="*/ 253 w 329"/>
                                <a:gd name="T95" fmla="*/ 100 h 273"/>
                                <a:gd name="T96" fmla="*/ 236 w 329"/>
                                <a:gd name="T97" fmla="*/ 128 h 273"/>
                                <a:gd name="T98" fmla="*/ 210 w 329"/>
                                <a:gd name="T99" fmla="*/ 150 h 273"/>
                                <a:gd name="T100" fmla="*/ 181 w 329"/>
                                <a:gd name="T101" fmla="*/ 161 h 273"/>
                                <a:gd name="T102" fmla="*/ 174 w 329"/>
                                <a:gd name="T103" fmla="*/ 154 h 273"/>
                                <a:gd name="T104" fmla="*/ 167 w 329"/>
                                <a:gd name="T105" fmla="*/ 166 h 273"/>
                                <a:gd name="T106" fmla="*/ 153 w 329"/>
                                <a:gd name="T107" fmla="*/ 184 h 273"/>
                                <a:gd name="T108" fmla="*/ 147 w 329"/>
                                <a:gd name="T109" fmla="*/ 203 h 273"/>
                                <a:gd name="T110" fmla="*/ 132 w 329"/>
                                <a:gd name="T111" fmla="*/ 205 h 273"/>
                                <a:gd name="T112" fmla="*/ 112 w 329"/>
                                <a:gd name="T113" fmla="*/ 201 h 273"/>
                                <a:gd name="T114" fmla="*/ 72 w 329"/>
                                <a:gd name="T115" fmla="*/ 205 h 273"/>
                                <a:gd name="T116" fmla="*/ 55 w 329"/>
                                <a:gd name="T117" fmla="*/ 20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9" h="273">
                                  <a:moveTo>
                                    <a:pt x="55" y="207"/>
                                  </a:moveTo>
                                  <a:cubicBezTo>
                                    <a:pt x="49" y="219"/>
                                    <a:pt x="37" y="222"/>
                                    <a:pt x="27" y="229"/>
                                  </a:cubicBezTo>
                                  <a:cubicBezTo>
                                    <a:pt x="22" y="231"/>
                                    <a:pt x="21" y="239"/>
                                    <a:pt x="16" y="240"/>
                                  </a:cubicBezTo>
                                  <a:cubicBezTo>
                                    <a:pt x="11" y="242"/>
                                    <a:pt x="6" y="237"/>
                                    <a:pt x="3" y="243"/>
                                  </a:cubicBezTo>
                                  <a:cubicBezTo>
                                    <a:pt x="1" y="246"/>
                                    <a:pt x="0" y="253"/>
                                    <a:pt x="4" y="255"/>
                                  </a:cubicBezTo>
                                  <a:cubicBezTo>
                                    <a:pt x="11" y="257"/>
                                    <a:pt x="17" y="252"/>
                                    <a:pt x="23" y="253"/>
                                  </a:cubicBezTo>
                                  <a:cubicBezTo>
                                    <a:pt x="25" y="254"/>
                                    <a:pt x="29" y="254"/>
                                    <a:pt x="31" y="256"/>
                                  </a:cubicBezTo>
                                  <a:cubicBezTo>
                                    <a:pt x="32" y="256"/>
                                    <a:pt x="34" y="262"/>
                                    <a:pt x="35" y="262"/>
                                  </a:cubicBezTo>
                                  <a:cubicBezTo>
                                    <a:pt x="37" y="261"/>
                                    <a:pt x="38" y="249"/>
                                    <a:pt x="39" y="247"/>
                                  </a:cubicBezTo>
                                  <a:cubicBezTo>
                                    <a:pt x="43" y="240"/>
                                    <a:pt x="48" y="246"/>
                                    <a:pt x="53" y="248"/>
                                  </a:cubicBezTo>
                                  <a:cubicBezTo>
                                    <a:pt x="56" y="249"/>
                                    <a:pt x="58" y="248"/>
                                    <a:pt x="60" y="246"/>
                                  </a:cubicBezTo>
                                  <a:cubicBezTo>
                                    <a:pt x="63" y="244"/>
                                    <a:pt x="64" y="244"/>
                                    <a:pt x="68" y="243"/>
                                  </a:cubicBezTo>
                                  <a:cubicBezTo>
                                    <a:pt x="71" y="243"/>
                                    <a:pt x="72" y="241"/>
                                    <a:pt x="74" y="239"/>
                                  </a:cubicBezTo>
                                  <a:cubicBezTo>
                                    <a:pt x="77" y="237"/>
                                    <a:pt x="80" y="237"/>
                                    <a:pt x="83" y="238"/>
                                  </a:cubicBezTo>
                                  <a:cubicBezTo>
                                    <a:pt x="90" y="239"/>
                                    <a:pt x="94" y="233"/>
                                    <a:pt x="101" y="232"/>
                                  </a:cubicBezTo>
                                  <a:cubicBezTo>
                                    <a:pt x="108" y="231"/>
                                    <a:pt x="116" y="232"/>
                                    <a:pt x="123" y="232"/>
                                  </a:cubicBezTo>
                                  <a:cubicBezTo>
                                    <a:pt x="126" y="231"/>
                                    <a:pt x="129" y="231"/>
                                    <a:pt x="131" y="232"/>
                                  </a:cubicBezTo>
                                  <a:cubicBezTo>
                                    <a:pt x="134" y="234"/>
                                    <a:pt x="134" y="236"/>
                                    <a:pt x="131" y="238"/>
                                  </a:cubicBezTo>
                                  <a:cubicBezTo>
                                    <a:pt x="129" y="240"/>
                                    <a:pt x="127" y="240"/>
                                    <a:pt x="126" y="242"/>
                                  </a:cubicBezTo>
                                  <a:cubicBezTo>
                                    <a:pt x="125" y="244"/>
                                    <a:pt x="126" y="247"/>
                                    <a:pt x="126" y="249"/>
                                  </a:cubicBezTo>
                                  <a:cubicBezTo>
                                    <a:pt x="126" y="252"/>
                                    <a:pt x="125" y="252"/>
                                    <a:pt x="124" y="255"/>
                                  </a:cubicBezTo>
                                  <a:cubicBezTo>
                                    <a:pt x="124" y="258"/>
                                    <a:pt x="126" y="259"/>
                                    <a:pt x="128" y="260"/>
                                  </a:cubicBezTo>
                                  <a:cubicBezTo>
                                    <a:pt x="133" y="263"/>
                                    <a:pt x="133" y="268"/>
                                    <a:pt x="137" y="270"/>
                                  </a:cubicBezTo>
                                  <a:cubicBezTo>
                                    <a:pt x="138" y="271"/>
                                    <a:pt x="141" y="273"/>
                                    <a:pt x="143" y="273"/>
                                  </a:cubicBezTo>
                                  <a:cubicBezTo>
                                    <a:pt x="145" y="273"/>
                                    <a:pt x="146" y="269"/>
                                    <a:pt x="146" y="267"/>
                                  </a:cubicBezTo>
                                  <a:cubicBezTo>
                                    <a:pt x="148" y="261"/>
                                    <a:pt x="151" y="260"/>
                                    <a:pt x="156" y="257"/>
                                  </a:cubicBezTo>
                                  <a:cubicBezTo>
                                    <a:pt x="160" y="254"/>
                                    <a:pt x="161" y="248"/>
                                    <a:pt x="165" y="246"/>
                                  </a:cubicBezTo>
                                  <a:cubicBezTo>
                                    <a:pt x="168" y="244"/>
                                    <a:pt x="170" y="246"/>
                                    <a:pt x="172" y="246"/>
                                  </a:cubicBezTo>
                                  <a:cubicBezTo>
                                    <a:pt x="175" y="245"/>
                                    <a:pt x="174" y="242"/>
                                    <a:pt x="172" y="240"/>
                                  </a:cubicBezTo>
                                  <a:cubicBezTo>
                                    <a:pt x="170" y="238"/>
                                    <a:pt x="167" y="237"/>
                                    <a:pt x="166" y="234"/>
                                  </a:cubicBezTo>
                                  <a:cubicBezTo>
                                    <a:pt x="164" y="230"/>
                                    <a:pt x="166" y="231"/>
                                    <a:pt x="168" y="229"/>
                                  </a:cubicBezTo>
                                  <a:cubicBezTo>
                                    <a:pt x="170" y="227"/>
                                    <a:pt x="171" y="216"/>
                                    <a:pt x="175" y="220"/>
                                  </a:cubicBezTo>
                                  <a:cubicBezTo>
                                    <a:pt x="179" y="223"/>
                                    <a:pt x="173" y="227"/>
                                    <a:pt x="178" y="229"/>
                                  </a:cubicBezTo>
                                  <a:cubicBezTo>
                                    <a:pt x="180" y="229"/>
                                    <a:pt x="184" y="229"/>
                                    <a:pt x="184" y="232"/>
                                  </a:cubicBezTo>
                                  <a:cubicBezTo>
                                    <a:pt x="183" y="234"/>
                                    <a:pt x="180" y="234"/>
                                    <a:pt x="183" y="236"/>
                                  </a:cubicBezTo>
                                  <a:cubicBezTo>
                                    <a:pt x="185" y="238"/>
                                    <a:pt x="189" y="235"/>
                                    <a:pt x="191" y="235"/>
                                  </a:cubicBezTo>
                                  <a:cubicBezTo>
                                    <a:pt x="195" y="234"/>
                                    <a:pt x="199" y="234"/>
                                    <a:pt x="203" y="234"/>
                                  </a:cubicBezTo>
                                  <a:cubicBezTo>
                                    <a:pt x="206" y="234"/>
                                    <a:pt x="209" y="232"/>
                                    <a:pt x="212" y="232"/>
                                  </a:cubicBezTo>
                                  <a:cubicBezTo>
                                    <a:pt x="214" y="231"/>
                                    <a:pt x="216" y="232"/>
                                    <a:pt x="218" y="230"/>
                                  </a:cubicBezTo>
                                  <a:cubicBezTo>
                                    <a:pt x="221" y="226"/>
                                    <a:pt x="223" y="214"/>
                                    <a:pt x="230" y="217"/>
                                  </a:cubicBezTo>
                                  <a:cubicBezTo>
                                    <a:pt x="236" y="219"/>
                                    <a:pt x="230" y="225"/>
                                    <a:pt x="231" y="229"/>
                                  </a:cubicBezTo>
                                  <a:cubicBezTo>
                                    <a:pt x="231" y="232"/>
                                    <a:pt x="233" y="236"/>
                                    <a:pt x="235" y="235"/>
                                  </a:cubicBezTo>
                                  <a:cubicBezTo>
                                    <a:pt x="236" y="235"/>
                                    <a:pt x="237" y="232"/>
                                    <a:pt x="238" y="232"/>
                                  </a:cubicBezTo>
                                  <a:cubicBezTo>
                                    <a:pt x="239" y="230"/>
                                    <a:pt x="240" y="229"/>
                                    <a:pt x="241" y="227"/>
                                  </a:cubicBezTo>
                                  <a:cubicBezTo>
                                    <a:pt x="245" y="223"/>
                                    <a:pt x="243" y="218"/>
                                    <a:pt x="248" y="216"/>
                                  </a:cubicBezTo>
                                  <a:cubicBezTo>
                                    <a:pt x="251" y="215"/>
                                    <a:pt x="254" y="215"/>
                                    <a:pt x="256" y="213"/>
                                  </a:cubicBezTo>
                                  <a:cubicBezTo>
                                    <a:pt x="258" y="211"/>
                                    <a:pt x="256" y="208"/>
                                    <a:pt x="258" y="206"/>
                                  </a:cubicBezTo>
                                  <a:cubicBezTo>
                                    <a:pt x="259" y="203"/>
                                    <a:pt x="262" y="204"/>
                                    <a:pt x="264" y="204"/>
                                  </a:cubicBezTo>
                                  <a:cubicBezTo>
                                    <a:pt x="268" y="205"/>
                                    <a:pt x="269" y="205"/>
                                    <a:pt x="267" y="207"/>
                                  </a:cubicBezTo>
                                  <a:cubicBezTo>
                                    <a:pt x="266" y="209"/>
                                    <a:pt x="263" y="211"/>
                                    <a:pt x="262" y="213"/>
                                  </a:cubicBezTo>
                                  <a:cubicBezTo>
                                    <a:pt x="262" y="215"/>
                                    <a:pt x="263" y="218"/>
                                    <a:pt x="263" y="220"/>
                                  </a:cubicBezTo>
                                  <a:cubicBezTo>
                                    <a:pt x="262" y="227"/>
                                    <a:pt x="265" y="227"/>
                                    <a:pt x="269" y="222"/>
                                  </a:cubicBezTo>
                                  <a:cubicBezTo>
                                    <a:pt x="273" y="218"/>
                                    <a:pt x="280" y="219"/>
                                    <a:pt x="281" y="212"/>
                                  </a:cubicBezTo>
                                  <a:cubicBezTo>
                                    <a:pt x="281" y="209"/>
                                    <a:pt x="280" y="207"/>
                                    <a:pt x="282" y="205"/>
                                  </a:cubicBezTo>
                                  <a:cubicBezTo>
                                    <a:pt x="284" y="202"/>
                                    <a:pt x="289" y="202"/>
                                    <a:pt x="291" y="200"/>
                                  </a:cubicBezTo>
                                  <a:cubicBezTo>
                                    <a:pt x="297" y="195"/>
                                    <a:pt x="288" y="192"/>
                                    <a:pt x="286" y="188"/>
                                  </a:cubicBezTo>
                                  <a:cubicBezTo>
                                    <a:pt x="282" y="182"/>
                                    <a:pt x="288" y="176"/>
                                    <a:pt x="289" y="170"/>
                                  </a:cubicBezTo>
                                  <a:cubicBezTo>
                                    <a:pt x="290" y="167"/>
                                    <a:pt x="289" y="163"/>
                                    <a:pt x="290" y="160"/>
                                  </a:cubicBezTo>
                                  <a:cubicBezTo>
                                    <a:pt x="291" y="157"/>
                                    <a:pt x="294" y="155"/>
                                    <a:pt x="296" y="152"/>
                                  </a:cubicBezTo>
                                  <a:cubicBezTo>
                                    <a:pt x="299" y="147"/>
                                    <a:pt x="296" y="142"/>
                                    <a:pt x="296" y="137"/>
                                  </a:cubicBezTo>
                                  <a:cubicBezTo>
                                    <a:pt x="296" y="132"/>
                                    <a:pt x="295" y="126"/>
                                    <a:pt x="295" y="121"/>
                                  </a:cubicBezTo>
                                  <a:cubicBezTo>
                                    <a:pt x="295" y="119"/>
                                    <a:pt x="296" y="116"/>
                                    <a:pt x="296" y="114"/>
                                  </a:cubicBezTo>
                                  <a:cubicBezTo>
                                    <a:pt x="297" y="111"/>
                                    <a:pt x="298" y="111"/>
                                    <a:pt x="301" y="110"/>
                                  </a:cubicBezTo>
                                  <a:cubicBezTo>
                                    <a:pt x="304" y="109"/>
                                    <a:pt x="305" y="109"/>
                                    <a:pt x="307" y="110"/>
                                  </a:cubicBezTo>
                                  <a:cubicBezTo>
                                    <a:pt x="309" y="111"/>
                                    <a:pt x="312" y="115"/>
                                    <a:pt x="313" y="111"/>
                                  </a:cubicBezTo>
                                  <a:cubicBezTo>
                                    <a:pt x="313" y="110"/>
                                    <a:pt x="312" y="108"/>
                                    <a:pt x="311" y="106"/>
                                  </a:cubicBezTo>
                                  <a:cubicBezTo>
                                    <a:pt x="311" y="104"/>
                                    <a:pt x="310" y="100"/>
                                    <a:pt x="311" y="98"/>
                                  </a:cubicBezTo>
                                  <a:cubicBezTo>
                                    <a:pt x="312" y="95"/>
                                    <a:pt x="314" y="93"/>
                                    <a:pt x="315" y="91"/>
                                  </a:cubicBezTo>
                                  <a:cubicBezTo>
                                    <a:pt x="317" y="88"/>
                                    <a:pt x="320" y="88"/>
                                    <a:pt x="322" y="86"/>
                                  </a:cubicBezTo>
                                  <a:cubicBezTo>
                                    <a:pt x="324" y="85"/>
                                    <a:pt x="324" y="83"/>
                                    <a:pt x="324" y="81"/>
                                  </a:cubicBezTo>
                                  <a:cubicBezTo>
                                    <a:pt x="324" y="77"/>
                                    <a:pt x="324" y="76"/>
                                    <a:pt x="326" y="72"/>
                                  </a:cubicBezTo>
                                  <a:cubicBezTo>
                                    <a:pt x="327" y="70"/>
                                    <a:pt x="329" y="68"/>
                                    <a:pt x="328" y="65"/>
                                  </a:cubicBezTo>
                                  <a:cubicBezTo>
                                    <a:pt x="326" y="62"/>
                                    <a:pt x="323" y="60"/>
                                    <a:pt x="322" y="57"/>
                                  </a:cubicBezTo>
                                  <a:cubicBezTo>
                                    <a:pt x="320" y="52"/>
                                    <a:pt x="320" y="46"/>
                                    <a:pt x="319" y="41"/>
                                  </a:cubicBezTo>
                                  <a:cubicBezTo>
                                    <a:pt x="318" y="39"/>
                                    <a:pt x="317" y="37"/>
                                    <a:pt x="315" y="35"/>
                                  </a:cubicBezTo>
                                  <a:cubicBezTo>
                                    <a:pt x="314" y="34"/>
                                    <a:pt x="311" y="33"/>
                                    <a:pt x="310" y="31"/>
                                  </a:cubicBezTo>
                                  <a:cubicBezTo>
                                    <a:pt x="308" y="27"/>
                                    <a:pt x="310" y="18"/>
                                    <a:pt x="310" y="14"/>
                                  </a:cubicBezTo>
                                  <a:cubicBezTo>
                                    <a:pt x="311" y="11"/>
                                    <a:pt x="312" y="6"/>
                                    <a:pt x="309" y="4"/>
                                  </a:cubicBezTo>
                                  <a:cubicBezTo>
                                    <a:pt x="308" y="3"/>
                                    <a:pt x="305" y="4"/>
                                    <a:pt x="303" y="4"/>
                                  </a:cubicBezTo>
                                  <a:cubicBezTo>
                                    <a:pt x="301" y="4"/>
                                    <a:pt x="298" y="0"/>
                                    <a:pt x="296" y="0"/>
                                  </a:cubicBezTo>
                                  <a:cubicBezTo>
                                    <a:pt x="292" y="0"/>
                                    <a:pt x="289" y="8"/>
                                    <a:pt x="291" y="11"/>
                                  </a:cubicBezTo>
                                  <a:cubicBezTo>
                                    <a:pt x="293" y="14"/>
                                    <a:pt x="301" y="7"/>
                                    <a:pt x="303" y="11"/>
                                  </a:cubicBezTo>
                                  <a:cubicBezTo>
                                    <a:pt x="305" y="12"/>
                                    <a:pt x="299" y="23"/>
                                    <a:pt x="297" y="24"/>
                                  </a:cubicBezTo>
                                  <a:cubicBezTo>
                                    <a:pt x="295" y="24"/>
                                    <a:pt x="291" y="24"/>
                                    <a:pt x="290" y="23"/>
                                  </a:cubicBezTo>
                                  <a:cubicBezTo>
                                    <a:pt x="287" y="21"/>
                                    <a:pt x="290" y="19"/>
                                    <a:pt x="289" y="16"/>
                                  </a:cubicBezTo>
                                  <a:cubicBezTo>
                                    <a:pt x="288" y="13"/>
                                    <a:pt x="285" y="14"/>
                                    <a:pt x="282" y="13"/>
                                  </a:cubicBezTo>
                                  <a:cubicBezTo>
                                    <a:pt x="280" y="13"/>
                                    <a:pt x="276" y="8"/>
                                    <a:pt x="275" y="12"/>
                                  </a:cubicBezTo>
                                  <a:cubicBezTo>
                                    <a:pt x="275" y="13"/>
                                    <a:pt x="277" y="15"/>
                                    <a:pt x="276" y="17"/>
                                  </a:cubicBezTo>
                                  <a:cubicBezTo>
                                    <a:pt x="276" y="19"/>
                                    <a:pt x="274" y="21"/>
                                    <a:pt x="273" y="23"/>
                                  </a:cubicBezTo>
                                  <a:cubicBezTo>
                                    <a:pt x="271" y="28"/>
                                    <a:pt x="264" y="29"/>
                                    <a:pt x="263" y="36"/>
                                  </a:cubicBezTo>
                                  <a:cubicBezTo>
                                    <a:pt x="263" y="39"/>
                                    <a:pt x="264" y="42"/>
                                    <a:pt x="264" y="45"/>
                                  </a:cubicBezTo>
                                  <a:cubicBezTo>
                                    <a:pt x="264" y="48"/>
                                    <a:pt x="261" y="49"/>
                                    <a:pt x="260" y="52"/>
                                  </a:cubicBezTo>
                                  <a:cubicBezTo>
                                    <a:pt x="258" y="56"/>
                                    <a:pt x="264" y="58"/>
                                    <a:pt x="266" y="61"/>
                                  </a:cubicBezTo>
                                  <a:cubicBezTo>
                                    <a:pt x="268" y="65"/>
                                    <a:pt x="265" y="71"/>
                                    <a:pt x="264" y="74"/>
                                  </a:cubicBezTo>
                                  <a:cubicBezTo>
                                    <a:pt x="263" y="78"/>
                                    <a:pt x="265" y="82"/>
                                    <a:pt x="263" y="86"/>
                                  </a:cubicBezTo>
                                  <a:cubicBezTo>
                                    <a:pt x="260" y="91"/>
                                    <a:pt x="254" y="93"/>
                                    <a:pt x="253" y="100"/>
                                  </a:cubicBezTo>
                                  <a:cubicBezTo>
                                    <a:pt x="252" y="105"/>
                                    <a:pt x="252" y="112"/>
                                    <a:pt x="250" y="116"/>
                                  </a:cubicBezTo>
                                  <a:cubicBezTo>
                                    <a:pt x="247" y="122"/>
                                    <a:pt x="241" y="124"/>
                                    <a:pt x="236" y="128"/>
                                  </a:cubicBezTo>
                                  <a:cubicBezTo>
                                    <a:pt x="232" y="132"/>
                                    <a:pt x="231" y="137"/>
                                    <a:pt x="226" y="141"/>
                                  </a:cubicBezTo>
                                  <a:cubicBezTo>
                                    <a:pt x="221" y="144"/>
                                    <a:pt x="216" y="148"/>
                                    <a:pt x="210" y="150"/>
                                  </a:cubicBezTo>
                                  <a:cubicBezTo>
                                    <a:pt x="205" y="153"/>
                                    <a:pt x="199" y="151"/>
                                    <a:pt x="195" y="156"/>
                                  </a:cubicBezTo>
                                  <a:cubicBezTo>
                                    <a:pt x="193" y="159"/>
                                    <a:pt x="186" y="166"/>
                                    <a:pt x="181" y="161"/>
                                  </a:cubicBezTo>
                                  <a:cubicBezTo>
                                    <a:pt x="180" y="159"/>
                                    <a:pt x="182" y="157"/>
                                    <a:pt x="180" y="155"/>
                                  </a:cubicBezTo>
                                  <a:cubicBezTo>
                                    <a:pt x="180" y="154"/>
                                    <a:pt x="175" y="153"/>
                                    <a:pt x="174" y="154"/>
                                  </a:cubicBezTo>
                                  <a:cubicBezTo>
                                    <a:pt x="172" y="155"/>
                                    <a:pt x="172" y="158"/>
                                    <a:pt x="171" y="160"/>
                                  </a:cubicBezTo>
                                  <a:cubicBezTo>
                                    <a:pt x="170" y="162"/>
                                    <a:pt x="168" y="164"/>
                                    <a:pt x="167" y="166"/>
                                  </a:cubicBezTo>
                                  <a:cubicBezTo>
                                    <a:pt x="165" y="172"/>
                                    <a:pt x="160" y="174"/>
                                    <a:pt x="156" y="178"/>
                                  </a:cubicBezTo>
                                  <a:cubicBezTo>
                                    <a:pt x="154" y="180"/>
                                    <a:pt x="154" y="181"/>
                                    <a:pt x="153" y="184"/>
                                  </a:cubicBezTo>
                                  <a:cubicBezTo>
                                    <a:pt x="153" y="185"/>
                                    <a:pt x="152" y="186"/>
                                    <a:pt x="151" y="188"/>
                                  </a:cubicBezTo>
                                  <a:cubicBezTo>
                                    <a:pt x="148" y="194"/>
                                    <a:pt x="152" y="198"/>
                                    <a:pt x="147" y="203"/>
                                  </a:cubicBezTo>
                                  <a:cubicBezTo>
                                    <a:pt x="144" y="205"/>
                                    <a:pt x="143" y="206"/>
                                    <a:pt x="140" y="204"/>
                                  </a:cubicBezTo>
                                  <a:cubicBezTo>
                                    <a:pt x="136" y="202"/>
                                    <a:pt x="136" y="203"/>
                                    <a:pt x="132" y="205"/>
                                  </a:cubicBezTo>
                                  <a:cubicBezTo>
                                    <a:pt x="126" y="210"/>
                                    <a:pt x="130" y="200"/>
                                    <a:pt x="128" y="198"/>
                                  </a:cubicBezTo>
                                  <a:cubicBezTo>
                                    <a:pt x="124" y="195"/>
                                    <a:pt x="116" y="201"/>
                                    <a:pt x="112" y="201"/>
                                  </a:cubicBezTo>
                                  <a:cubicBezTo>
                                    <a:pt x="105" y="202"/>
                                    <a:pt x="99" y="202"/>
                                    <a:pt x="92" y="202"/>
                                  </a:cubicBezTo>
                                  <a:cubicBezTo>
                                    <a:pt x="85" y="201"/>
                                    <a:pt x="79" y="204"/>
                                    <a:pt x="72" y="205"/>
                                  </a:cubicBezTo>
                                  <a:cubicBezTo>
                                    <a:pt x="69" y="206"/>
                                    <a:pt x="66" y="206"/>
                                    <a:pt x="62" y="206"/>
                                  </a:cubicBezTo>
                                  <a:cubicBezTo>
                                    <a:pt x="60" y="206"/>
                                    <a:pt x="56" y="205"/>
                                    <a:pt x="55" y="207"/>
                                  </a:cubicBezTo>
                                  <a:cubicBezTo>
                                    <a:pt x="54" y="209"/>
                                    <a:pt x="54" y="208"/>
                                    <a:pt x="55" y="20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7" name="Freeform 634">
                              <a:extLst>
                                <a:ext uri="{FF2B5EF4-FFF2-40B4-BE49-F238E27FC236}">
                                  <a16:creationId xmlns:a16="http://schemas.microsoft.com/office/drawing/2014/main" id="{1A7BC9E1-E3EC-4107-8A5D-E50887D32E17}"/>
                                </a:ext>
                              </a:extLst>
                            </p:cNvPr>
                            <p:cNvSpPr>
                              <a:spLocks/>
                            </p:cNvSpPr>
                            <p:nvPr/>
                          </p:nvSpPr>
                          <p:spPr bwMode="auto">
                            <a:xfrm>
                              <a:off x="9963165" y="3498895"/>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207" name="Rectangle 640">
                            <a:extLst>
                              <a:ext uri="{FF2B5EF4-FFF2-40B4-BE49-F238E27FC236}">
                                <a16:creationId xmlns:a16="http://schemas.microsoft.com/office/drawing/2014/main" id="{43BC4BB1-B74C-44F6-82AB-736BC34D4014}"/>
                              </a:ext>
                            </a:extLst>
                          </p:cNvPr>
                          <p:cNvSpPr>
                            <a:spLocks noChangeArrowheads="1"/>
                          </p:cNvSpPr>
                          <p:nvPr/>
                        </p:nvSpPr>
                        <p:spPr bwMode="auto">
                          <a:xfrm>
                            <a:off x="8927952" y="3783706"/>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8" name="Freeform 641">
                            <a:extLst>
                              <a:ext uri="{FF2B5EF4-FFF2-40B4-BE49-F238E27FC236}">
                                <a16:creationId xmlns:a16="http://schemas.microsoft.com/office/drawing/2014/main" id="{761F5100-D636-4A9C-A805-4967BCAFB661}"/>
                              </a:ext>
                            </a:extLst>
                          </p:cNvPr>
                          <p:cNvSpPr>
                            <a:spLocks/>
                          </p:cNvSpPr>
                          <p:nvPr/>
                        </p:nvSpPr>
                        <p:spPr bwMode="auto">
                          <a:xfrm>
                            <a:off x="8877152" y="3739256"/>
                            <a:ext cx="234950" cy="271466"/>
                          </a:xfrm>
                          <a:custGeom>
                            <a:avLst/>
                            <a:gdLst>
                              <a:gd name="T0" fmla="*/ 46 w 217"/>
                              <a:gd name="T1" fmla="*/ 41 h 254"/>
                              <a:gd name="T2" fmla="*/ 27 w 217"/>
                              <a:gd name="T3" fmla="*/ 30 h 254"/>
                              <a:gd name="T4" fmla="*/ 13 w 217"/>
                              <a:gd name="T5" fmla="*/ 44 h 254"/>
                              <a:gd name="T6" fmla="*/ 0 w 217"/>
                              <a:gd name="T7" fmla="*/ 60 h 254"/>
                              <a:gd name="T8" fmla="*/ 10 w 217"/>
                              <a:gd name="T9" fmla="*/ 85 h 254"/>
                              <a:gd name="T10" fmla="*/ 34 w 217"/>
                              <a:gd name="T11" fmla="*/ 100 h 254"/>
                              <a:gd name="T12" fmla="*/ 30 w 217"/>
                              <a:gd name="T13" fmla="*/ 118 h 254"/>
                              <a:gd name="T14" fmla="*/ 29 w 217"/>
                              <a:gd name="T15" fmla="*/ 134 h 254"/>
                              <a:gd name="T16" fmla="*/ 40 w 217"/>
                              <a:gd name="T17" fmla="*/ 138 h 254"/>
                              <a:gd name="T18" fmla="*/ 72 w 217"/>
                              <a:gd name="T19" fmla="*/ 136 h 254"/>
                              <a:gd name="T20" fmla="*/ 100 w 217"/>
                              <a:gd name="T21" fmla="*/ 121 h 254"/>
                              <a:gd name="T22" fmla="*/ 135 w 217"/>
                              <a:gd name="T23" fmla="*/ 153 h 254"/>
                              <a:gd name="T24" fmla="*/ 137 w 217"/>
                              <a:gd name="T25" fmla="*/ 179 h 254"/>
                              <a:gd name="T26" fmla="*/ 157 w 217"/>
                              <a:gd name="T27" fmla="*/ 212 h 254"/>
                              <a:gd name="T28" fmla="*/ 156 w 217"/>
                              <a:gd name="T29" fmla="*/ 232 h 254"/>
                              <a:gd name="T30" fmla="*/ 161 w 217"/>
                              <a:gd name="T31" fmla="*/ 251 h 254"/>
                              <a:gd name="T32" fmla="*/ 169 w 217"/>
                              <a:gd name="T33" fmla="*/ 245 h 254"/>
                              <a:gd name="T34" fmla="*/ 202 w 217"/>
                              <a:gd name="T35" fmla="*/ 240 h 254"/>
                              <a:gd name="T36" fmla="*/ 202 w 217"/>
                              <a:gd name="T37" fmla="*/ 203 h 254"/>
                              <a:gd name="T38" fmla="*/ 204 w 217"/>
                              <a:gd name="T39" fmla="*/ 189 h 254"/>
                              <a:gd name="T40" fmla="*/ 194 w 217"/>
                              <a:gd name="T41" fmla="*/ 182 h 254"/>
                              <a:gd name="T42" fmla="*/ 185 w 217"/>
                              <a:gd name="T43" fmla="*/ 168 h 254"/>
                              <a:gd name="T44" fmla="*/ 158 w 217"/>
                              <a:gd name="T45" fmla="*/ 140 h 254"/>
                              <a:gd name="T46" fmla="*/ 143 w 217"/>
                              <a:gd name="T47" fmla="*/ 125 h 254"/>
                              <a:gd name="T48" fmla="*/ 126 w 217"/>
                              <a:gd name="T49" fmla="*/ 108 h 254"/>
                              <a:gd name="T50" fmla="*/ 113 w 217"/>
                              <a:gd name="T51" fmla="*/ 84 h 254"/>
                              <a:gd name="T52" fmla="*/ 136 w 217"/>
                              <a:gd name="T53" fmla="*/ 76 h 254"/>
                              <a:gd name="T54" fmla="*/ 125 w 217"/>
                              <a:gd name="T55" fmla="*/ 61 h 254"/>
                              <a:gd name="T56" fmla="*/ 111 w 217"/>
                              <a:gd name="T57" fmla="*/ 52 h 254"/>
                              <a:gd name="T58" fmla="*/ 77 w 217"/>
                              <a:gd name="T59" fmla="*/ 37 h 254"/>
                              <a:gd name="T60" fmla="*/ 72 w 217"/>
                              <a:gd name="T61" fmla="*/ 25 h 254"/>
                              <a:gd name="T62" fmla="*/ 56 w 217"/>
                              <a:gd name="T63" fmla="*/ 3 h 254"/>
                              <a:gd name="T64" fmla="*/ 45 w 217"/>
                              <a:gd name="T65" fmla="*/ 14 h 254"/>
                              <a:gd name="T66" fmla="*/ 46 w 217"/>
                              <a:gd name="T67" fmla="*/ 4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7" h="254">
                                <a:moveTo>
                                  <a:pt x="46" y="41"/>
                                </a:moveTo>
                                <a:cubicBezTo>
                                  <a:pt x="46" y="41"/>
                                  <a:pt x="46" y="41"/>
                                  <a:pt x="46" y="41"/>
                                </a:cubicBezTo>
                                <a:cubicBezTo>
                                  <a:pt x="43" y="43"/>
                                  <a:pt x="36" y="41"/>
                                  <a:pt x="33" y="39"/>
                                </a:cubicBezTo>
                                <a:cubicBezTo>
                                  <a:pt x="30" y="37"/>
                                  <a:pt x="28" y="34"/>
                                  <a:pt x="27" y="30"/>
                                </a:cubicBezTo>
                                <a:cubicBezTo>
                                  <a:pt x="23" y="31"/>
                                  <a:pt x="18" y="33"/>
                                  <a:pt x="16" y="36"/>
                                </a:cubicBezTo>
                                <a:cubicBezTo>
                                  <a:pt x="14" y="38"/>
                                  <a:pt x="14" y="41"/>
                                  <a:pt x="13" y="44"/>
                                </a:cubicBezTo>
                                <a:cubicBezTo>
                                  <a:pt x="13" y="49"/>
                                  <a:pt x="11" y="50"/>
                                  <a:pt x="7" y="52"/>
                                </a:cubicBezTo>
                                <a:cubicBezTo>
                                  <a:pt x="3" y="54"/>
                                  <a:pt x="1" y="57"/>
                                  <a:pt x="0" y="60"/>
                                </a:cubicBezTo>
                                <a:cubicBezTo>
                                  <a:pt x="3" y="62"/>
                                  <a:pt x="7" y="63"/>
                                  <a:pt x="9" y="67"/>
                                </a:cubicBezTo>
                                <a:cubicBezTo>
                                  <a:pt x="13" y="73"/>
                                  <a:pt x="6" y="80"/>
                                  <a:pt x="10" y="85"/>
                                </a:cubicBezTo>
                                <a:cubicBezTo>
                                  <a:pt x="14" y="90"/>
                                  <a:pt x="21" y="86"/>
                                  <a:pt x="27" y="88"/>
                                </a:cubicBezTo>
                                <a:cubicBezTo>
                                  <a:pt x="32" y="89"/>
                                  <a:pt x="33" y="95"/>
                                  <a:pt x="34" y="100"/>
                                </a:cubicBezTo>
                                <a:cubicBezTo>
                                  <a:pt x="34" y="103"/>
                                  <a:pt x="34" y="106"/>
                                  <a:pt x="34" y="109"/>
                                </a:cubicBezTo>
                                <a:cubicBezTo>
                                  <a:pt x="33" y="112"/>
                                  <a:pt x="31" y="115"/>
                                  <a:pt x="30" y="118"/>
                                </a:cubicBezTo>
                                <a:cubicBezTo>
                                  <a:pt x="29" y="121"/>
                                  <a:pt x="29" y="123"/>
                                  <a:pt x="30" y="126"/>
                                </a:cubicBezTo>
                                <a:cubicBezTo>
                                  <a:pt x="31" y="130"/>
                                  <a:pt x="31" y="131"/>
                                  <a:pt x="29" y="134"/>
                                </a:cubicBezTo>
                                <a:cubicBezTo>
                                  <a:pt x="27" y="136"/>
                                  <a:pt x="22" y="145"/>
                                  <a:pt x="26" y="148"/>
                                </a:cubicBezTo>
                                <a:cubicBezTo>
                                  <a:pt x="30" y="150"/>
                                  <a:pt x="38" y="140"/>
                                  <a:pt x="40" y="138"/>
                                </a:cubicBezTo>
                                <a:cubicBezTo>
                                  <a:pt x="44" y="135"/>
                                  <a:pt x="49" y="128"/>
                                  <a:pt x="54" y="129"/>
                                </a:cubicBezTo>
                                <a:cubicBezTo>
                                  <a:pt x="60" y="130"/>
                                  <a:pt x="65" y="138"/>
                                  <a:pt x="72" y="136"/>
                                </a:cubicBezTo>
                                <a:cubicBezTo>
                                  <a:pt x="76" y="135"/>
                                  <a:pt x="80" y="130"/>
                                  <a:pt x="83" y="128"/>
                                </a:cubicBezTo>
                                <a:cubicBezTo>
                                  <a:pt x="88" y="123"/>
                                  <a:pt x="92" y="120"/>
                                  <a:pt x="100" y="121"/>
                                </a:cubicBezTo>
                                <a:cubicBezTo>
                                  <a:pt x="115" y="123"/>
                                  <a:pt x="120" y="136"/>
                                  <a:pt x="129" y="146"/>
                                </a:cubicBezTo>
                                <a:cubicBezTo>
                                  <a:pt x="131" y="148"/>
                                  <a:pt x="134" y="150"/>
                                  <a:pt x="135" y="153"/>
                                </a:cubicBezTo>
                                <a:cubicBezTo>
                                  <a:pt x="136" y="155"/>
                                  <a:pt x="135" y="157"/>
                                  <a:pt x="135" y="159"/>
                                </a:cubicBezTo>
                                <a:cubicBezTo>
                                  <a:pt x="135" y="165"/>
                                  <a:pt x="133" y="174"/>
                                  <a:pt x="137" y="179"/>
                                </a:cubicBezTo>
                                <a:cubicBezTo>
                                  <a:pt x="141" y="185"/>
                                  <a:pt x="148" y="188"/>
                                  <a:pt x="153" y="194"/>
                                </a:cubicBezTo>
                                <a:cubicBezTo>
                                  <a:pt x="156" y="199"/>
                                  <a:pt x="158" y="205"/>
                                  <a:pt x="157" y="212"/>
                                </a:cubicBezTo>
                                <a:cubicBezTo>
                                  <a:pt x="157" y="215"/>
                                  <a:pt x="156" y="218"/>
                                  <a:pt x="156" y="222"/>
                                </a:cubicBezTo>
                                <a:cubicBezTo>
                                  <a:pt x="156" y="225"/>
                                  <a:pt x="156" y="229"/>
                                  <a:pt x="156" y="232"/>
                                </a:cubicBezTo>
                                <a:cubicBezTo>
                                  <a:pt x="156" y="239"/>
                                  <a:pt x="152" y="243"/>
                                  <a:pt x="147" y="247"/>
                                </a:cubicBezTo>
                                <a:cubicBezTo>
                                  <a:pt x="152" y="248"/>
                                  <a:pt x="157" y="249"/>
                                  <a:pt x="161" y="251"/>
                                </a:cubicBezTo>
                                <a:cubicBezTo>
                                  <a:pt x="164" y="252"/>
                                  <a:pt x="168" y="254"/>
                                  <a:pt x="171" y="254"/>
                                </a:cubicBezTo>
                                <a:cubicBezTo>
                                  <a:pt x="170" y="254"/>
                                  <a:pt x="169" y="246"/>
                                  <a:pt x="169" y="245"/>
                                </a:cubicBezTo>
                                <a:cubicBezTo>
                                  <a:pt x="170" y="240"/>
                                  <a:pt x="175" y="237"/>
                                  <a:pt x="179" y="236"/>
                                </a:cubicBezTo>
                                <a:cubicBezTo>
                                  <a:pt x="188" y="234"/>
                                  <a:pt x="194" y="244"/>
                                  <a:pt x="202" y="240"/>
                                </a:cubicBezTo>
                                <a:cubicBezTo>
                                  <a:pt x="210" y="235"/>
                                  <a:pt x="209" y="229"/>
                                  <a:pt x="212" y="222"/>
                                </a:cubicBezTo>
                                <a:cubicBezTo>
                                  <a:pt x="217" y="211"/>
                                  <a:pt x="205" y="211"/>
                                  <a:pt x="202" y="203"/>
                                </a:cubicBezTo>
                                <a:cubicBezTo>
                                  <a:pt x="199" y="198"/>
                                  <a:pt x="205" y="199"/>
                                  <a:pt x="208" y="196"/>
                                </a:cubicBezTo>
                                <a:cubicBezTo>
                                  <a:pt x="210" y="192"/>
                                  <a:pt x="207" y="190"/>
                                  <a:pt x="204" y="189"/>
                                </a:cubicBezTo>
                                <a:cubicBezTo>
                                  <a:pt x="202" y="188"/>
                                  <a:pt x="200" y="187"/>
                                  <a:pt x="199" y="186"/>
                                </a:cubicBezTo>
                                <a:cubicBezTo>
                                  <a:pt x="197" y="185"/>
                                  <a:pt x="196" y="182"/>
                                  <a:pt x="194" y="182"/>
                                </a:cubicBezTo>
                                <a:cubicBezTo>
                                  <a:pt x="191" y="181"/>
                                  <a:pt x="189" y="183"/>
                                  <a:pt x="187" y="180"/>
                                </a:cubicBezTo>
                                <a:cubicBezTo>
                                  <a:pt x="185" y="176"/>
                                  <a:pt x="186" y="172"/>
                                  <a:pt x="185" y="168"/>
                                </a:cubicBezTo>
                                <a:cubicBezTo>
                                  <a:pt x="183" y="163"/>
                                  <a:pt x="179" y="161"/>
                                  <a:pt x="175" y="158"/>
                                </a:cubicBezTo>
                                <a:cubicBezTo>
                                  <a:pt x="168" y="153"/>
                                  <a:pt x="163" y="147"/>
                                  <a:pt x="158" y="140"/>
                                </a:cubicBezTo>
                                <a:cubicBezTo>
                                  <a:pt x="156" y="137"/>
                                  <a:pt x="153" y="135"/>
                                  <a:pt x="150" y="132"/>
                                </a:cubicBezTo>
                                <a:cubicBezTo>
                                  <a:pt x="147" y="130"/>
                                  <a:pt x="144" y="129"/>
                                  <a:pt x="143" y="125"/>
                                </a:cubicBezTo>
                                <a:cubicBezTo>
                                  <a:pt x="142" y="121"/>
                                  <a:pt x="142" y="118"/>
                                  <a:pt x="139" y="115"/>
                                </a:cubicBezTo>
                                <a:cubicBezTo>
                                  <a:pt x="135" y="112"/>
                                  <a:pt x="130" y="110"/>
                                  <a:pt x="126" y="108"/>
                                </a:cubicBezTo>
                                <a:cubicBezTo>
                                  <a:pt x="120" y="105"/>
                                  <a:pt x="107" y="103"/>
                                  <a:pt x="109" y="94"/>
                                </a:cubicBezTo>
                                <a:cubicBezTo>
                                  <a:pt x="109" y="91"/>
                                  <a:pt x="110" y="86"/>
                                  <a:pt x="113" y="84"/>
                                </a:cubicBezTo>
                                <a:cubicBezTo>
                                  <a:pt x="117" y="83"/>
                                  <a:pt x="122" y="86"/>
                                  <a:pt x="126" y="84"/>
                                </a:cubicBezTo>
                                <a:cubicBezTo>
                                  <a:pt x="129" y="83"/>
                                  <a:pt x="134" y="79"/>
                                  <a:pt x="136" y="76"/>
                                </a:cubicBezTo>
                                <a:cubicBezTo>
                                  <a:pt x="138" y="73"/>
                                  <a:pt x="135" y="68"/>
                                  <a:pt x="132" y="67"/>
                                </a:cubicBezTo>
                                <a:cubicBezTo>
                                  <a:pt x="129" y="65"/>
                                  <a:pt x="126" y="65"/>
                                  <a:pt x="125" y="61"/>
                                </a:cubicBezTo>
                                <a:cubicBezTo>
                                  <a:pt x="124" y="57"/>
                                  <a:pt x="125" y="55"/>
                                  <a:pt x="122" y="52"/>
                                </a:cubicBezTo>
                                <a:cubicBezTo>
                                  <a:pt x="117" y="49"/>
                                  <a:pt x="115" y="48"/>
                                  <a:pt x="111" y="52"/>
                                </a:cubicBezTo>
                                <a:cubicBezTo>
                                  <a:pt x="107" y="55"/>
                                  <a:pt x="102" y="55"/>
                                  <a:pt x="97" y="54"/>
                                </a:cubicBezTo>
                                <a:cubicBezTo>
                                  <a:pt x="90" y="53"/>
                                  <a:pt x="79" y="45"/>
                                  <a:pt x="77" y="37"/>
                                </a:cubicBezTo>
                                <a:cubicBezTo>
                                  <a:pt x="77" y="34"/>
                                  <a:pt x="79" y="27"/>
                                  <a:pt x="76" y="25"/>
                                </a:cubicBezTo>
                                <a:cubicBezTo>
                                  <a:pt x="75" y="25"/>
                                  <a:pt x="74" y="26"/>
                                  <a:pt x="72" y="25"/>
                                </a:cubicBezTo>
                                <a:cubicBezTo>
                                  <a:pt x="70" y="24"/>
                                  <a:pt x="69" y="21"/>
                                  <a:pt x="68" y="19"/>
                                </a:cubicBezTo>
                                <a:cubicBezTo>
                                  <a:pt x="65" y="14"/>
                                  <a:pt x="61" y="7"/>
                                  <a:pt x="56" y="3"/>
                                </a:cubicBezTo>
                                <a:cubicBezTo>
                                  <a:pt x="53" y="1"/>
                                  <a:pt x="47" y="0"/>
                                  <a:pt x="44" y="3"/>
                                </a:cubicBezTo>
                                <a:cubicBezTo>
                                  <a:pt x="39" y="7"/>
                                  <a:pt x="42" y="10"/>
                                  <a:pt x="45" y="14"/>
                                </a:cubicBezTo>
                                <a:cubicBezTo>
                                  <a:pt x="48" y="19"/>
                                  <a:pt x="46" y="22"/>
                                  <a:pt x="47" y="27"/>
                                </a:cubicBezTo>
                                <a:cubicBezTo>
                                  <a:pt x="47" y="31"/>
                                  <a:pt x="50" y="38"/>
                                  <a:pt x="46" y="41"/>
                                </a:cubicBezTo>
                                <a:cubicBezTo>
                                  <a:pt x="47" y="40"/>
                                  <a:pt x="47" y="40"/>
                                  <a:pt x="46" y="4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9" name="Freeform 642">
                            <a:extLst>
                              <a:ext uri="{FF2B5EF4-FFF2-40B4-BE49-F238E27FC236}">
                                <a16:creationId xmlns:a16="http://schemas.microsoft.com/office/drawing/2014/main" id="{25A6FE09-BED2-4033-A56E-5369AF3C532A}"/>
                              </a:ext>
                            </a:extLst>
                          </p:cNvPr>
                          <p:cNvSpPr>
                            <a:spLocks/>
                          </p:cNvSpPr>
                          <p:nvPr/>
                        </p:nvSpPr>
                        <p:spPr bwMode="auto">
                          <a:xfrm>
                            <a:off x="8945415" y="3993259"/>
                            <a:ext cx="166688" cy="128589"/>
                          </a:xfrm>
                          <a:custGeom>
                            <a:avLst/>
                            <a:gdLst>
                              <a:gd name="T0" fmla="*/ 61 w 154"/>
                              <a:gd name="T1" fmla="*/ 121 h 121"/>
                              <a:gd name="T2" fmla="*/ 66 w 154"/>
                              <a:gd name="T3" fmla="*/ 120 h 121"/>
                              <a:gd name="T4" fmla="*/ 80 w 154"/>
                              <a:gd name="T5" fmla="*/ 112 h 121"/>
                              <a:gd name="T6" fmla="*/ 92 w 154"/>
                              <a:gd name="T7" fmla="*/ 106 h 121"/>
                              <a:gd name="T8" fmla="*/ 103 w 154"/>
                              <a:gd name="T9" fmla="*/ 104 h 121"/>
                              <a:gd name="T10" fmla="*/ 101 w 154"/>
                              <a:gd name="T11" fmla="*/ 96 h 121"/>
                              <a:gd name="T12" fmla="*/ 103 w 154"/>
                              <a:gd name="T13" fmla="*/ 84 h 121"/>
                              <a:gd name="T14" fmla="*/ 116 w 154"/>
                              <a:gd name="T15" fmla="*/ 84 h 121"/>
                              <a:gd name="T16" fmla="*/ 121 w 154"/>
                              <a:gd name="T17" fmla="*/ 75 h 121"/>
                              <a:gd name="T18" fmla="*/ 132 w 154"/>
                              <a:gd name="T19" fmla="*/ 71 h 121"/>
                              <a:gd name="T20" fmla="*/ 143 w 154"/>
                              <a:gd name="T21" fmla="*/ 61 h 121"/>
                              <a:gd name="T22" fmla="*/ 152 w 154"/>
                              <a:gd name="T23" fmla="*/ 35 h 121"/>
                              <a:gd name="T24" fmla="*/ 148 w 154"/>
                              <a:gd name="T25" fmla="*/ 8 h 121"/>
                              <a:gd name="T26" fmla="*/ 148 w 154"/>
                              <a:gd name="T27" fmla="*/ 8 h 121"/>
                              <a:gd name="T28" fmla="*/ 148 w 154"/>
                              <a:gd name="T29" fmla="*/ 0 h 121"/>
                              <a:gd name="T30" fmla="*/ 137 w 154"/>
                              <a:gd name="T31" fmla="*/ 8 h 121"/>
                              <a:gd name="T32" fmla="*/ 122 w 154"/>
                              <a:gd name="T33" fmla="*/ 4 h 121"/>
                              <a:gd name="T34" fmla="*/ 110 w 154"/>
                              <a:gd name="T35" fmla="*/ 7 h 121"/>
                              <a:gd name="T36" fmla="*/ 110 w 154"/>
                              <a:gd name="T37" fmla="*/ 20 h 121"/>
                              <a:gd name="T38" fmla="*/ 100 w 154"/>
                              <a:gd name="T39" fmla="*/ 19 h 121"/>
                              <a:gd name="T40" fmla="*/ 88 w 154"/>
                              <a:gd name="T41" fmla="*/ 15 h 121"/>
                              <a:gd name="T42" fmla="*/ 77 w 154"/>
                              <a:gd name="T43" fmla="*/ 11 h 121"/>
                              <a:gd name="T44" fmla="*/ 65 w 154"/>
                              <a:gd name="T45" fmla="*/ 8 h 121"/>
                              <a:gd name="T46" fmla="*/ 12 w 154"/>
                              <a:gd name="T47" fmla="*/ 22 h 121"/>
                              <a:gd name="T48" fmla="*/ 4 w 154"/>
                              <a:gd name="T49" fmla="*/ 32 h 121"/>
                              <a:gd name="T50" fmla="*/ 6 w 154"/>
                              <a:gd name="T51" fmla="*/ 44 h 121"/>
                              <a:gd name="T52" fmla="*/ 7 w 154"/>
                              <a:gd name="T53" fmla="*/ 56 h 121"/>
                              <a:gd name="T54" fmla="*/ 13 w 154"/>
                              <a:gd name="T55" fmla="*/ 65 h 121"/>
                              <a:gd name="T56" fmla="*/ 14 w 154"/>
                              <a:gd name="T57" fmla="*/ 71 h 121"/>
                              <a:gd name="T58" fmla="*/ 14 w 154"/>
                              <a:gd name="T59" fmla="*/ 76 h 121"/>
                              <a:gd name="T60" fmla="*/ 16 w 154"/>
                              <a:gd name="T61" fmla="*/ 78 h 121"/>
                              <a:gd name="T62" fmla="*/ 20 w 154"/>
                              <a:gd name="T63" fmla="*/ 85 h 121"/>
                              <a:gd name="T64" fmla="*/ 20 w 154"/>
                              <a:gd name="T65" fmla="*/ 95 h 121"/>
                              <a:gd name="T66" fmla="*/ 19 w 154"/>
                              <a:gd name="T67" fmla="*/ 97 h 121"/>
                              <a:gd name="T68" fmla="*/ 22 w 154"/>
                              <a:gd name="T69" fmla="*/ 102 h 121"/>
                              <a:gd name="T70" fmla="*/ 26 w 154"/>
                              <a:gd name="T71" fmla="*/ 109 h 121"/>
                              <a:gd name="T72" fmla="*/ 33 w 154"/>
                              <a:gd name="T73" fmla="*/ 103 h 121"/>
                              <a:gd name="T74" fmla="*/ 37 w 154"/>
                              <a:gd name="T75" fmla="*/ 108 h 121"/>
                              <a:gd name="T76" fmla="*/ 36 w 154"/>
                              <a:gd name="T77" fmla="*/ 114 h 121"/>
                              <a:gd name="T78" fmla="*/ 35 w 154"/>
                              <a:gd name="T79" fmla="*/ 117 h 121"/>
                              <a:gd name="T80" fmla="*/ 44 w 154"/>
                              <a:gd name="T81" fmla="*/ 117 h 121"/>
                              <a:gd name="T82" fmla="*/ 58 w 154"/>
                              <a:gd name="T83" fmla="*/ 119 h 121"/>
                              <a:gd name="T84" fmla="*/ 61 w 154"/>
                              <a:gd name="T8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21">
                                <a:moveTo>
                                  <a:pt x="61" y="121"/>
                                </a:moveTo>
                                <a:cubicBezTo>
                                  <a:pt x="62" y="121"/>
                                  <a:pt x="64" y="120"/>
                                  <a:pt x="66" y="120"/>
                                </a:cubicBezTo>
                                <a:cubicBezTo>
                                  <a:pt x="71" y="117"/>
                                  <a:pt x="75" y="115"/>
                                  <a:pt x="80" y="112"/>
                                </a:cubicBezTo>
                                <a:cubicBezTo>
                                  <a:pt x="84" y="110"/>
                                  <a:pt x="88" y="107"/>
                                  <a:pt x="92" y="106"/>
                                </a:cubicBezTo>
                                <a:cubicBezTo>
                                  <a:pt x="95" y="105"/>
                                  <a:pt x="101" y="107"/>
                                  <a:pt x="103" y="104"/>
                                </a:cubicBezTo>
                                <a:cubicBezTo>
                                  <a:pt x="105" y="102"/>
                                  <a:pt x="102" y="98"/>
                                  <a:pt x="101" y="96"/>
                                </a:cubicBezTo>
                                <a:cubicBezTo>
                                  <a:pt x="100" y="92"/>
                                  <a:pt x="100" y="86"/>
                                  <a:pt x="103" y="84"/>
                                </a:cubicBezTo>
                                <a:cubicBezTo>
                                  <a:pt x="107" y="81"/>
                                  <a:pt x="112" y="86"/>
                                  <a:pt x="116" y="84"/>
                                </a:cubicBezTo>
                                <a:cubicBezTo>
                                  <a:pt x="118" y="82"/>
                                  <a:pt x="119" y="77"/>
                                  <a:pt x="121" y="75"/>
                                </a:cubicBezTo>
                                <a:cubicBezTo>
                                  <a:pt x="124" y="73"/>
                                  <a:pt x="128" y="72"/>
                                  <a:pt x="132" y="71"/>
                                </a:cubicBezTo>
                                <a:cubicBezTo>
                                  <a:pt x="137" y="69"/>
                                  <a:pt x="140" y="65"/>
                                  <a:pt x="143" y="61"/>
                                </a:cubicBezTo>
                                <a:cubicBezTo>
                                  <a:pt x="147" y="54"/>
                                  <a:pt x="154" y="44"/>
                                  <a:pt x="152" y="35"/>
                                </a:cubicBezTo>
                                <a:cubicBezTo>
                                  <a:pt x="148" y="25"/>
                                  <a:pt x="143" y="18"/>
                                  <a:pt x="148" y="8"/>
                                </a:cubicBezTo>
                                <a:cubicBezTo>
                                  <a:pt x="148" y="8"/>
                                  <a:pt x="148" y="8"/>
                                  <a:pt x="148" y="8"/>
                                </a:cubicBezTo>
                                <a:cubicBezTo>
                                  <a:pt x="150" y="5"/>
                                  <a:pt x="150" y="3"/>
                                  <a:pt x="148" y="0"/>
                                </a:cubicBezTo>
                                <a:cubicBezTo>
                                  <a:pt x="145" y="4"/>
                                  <a:pt x="141" y="7"/>
                                  <a:pt x="137" y="8"/>
                                </a:cubicBezTo>
                                <a:cubicBezTo>
                                  <a:pt x="131" y="9"/>
                                  <a:pt x="128" y="6"/>
                                  <a:pt x="122" y="4"/>
                                </a:cubicBezTo>
                                <a:cubicBezTo>
                                  <a:pt x="118" y="2"/>
                                  <a:pt x="112" y="3"/>
                                  <a:pt x="110" y="7"/>
                                </a:cubicBezTo>
                                <a:cubicBezTo>
                                  <a:pt x="108" y="11"/>
                                  <a:pt x="114" y="16"/>
                                  <a:pt x="110" y="20"/>
                                </a:cubicBezTo>
                                <a:cubicBezTo>
                                  <a:pt x="108" y="22"/>
                                  <a:pt x="103" y="20"/>
                                  <a:pt x="100" y="19"/>
                                </a:cubicBezTo>
                                <a:cubicBezTo>
                                  <a:pt x="96" y="18"/>
                                  <a:pt x="92" y="16"/>
                                  <a:pt x="88" y="15"/>
                                </a:cubicBezTo>
                                <a:cubicBezTo>
                                  <a:pt x="84" y="14"/>
                                  <a:pt x="81" y="13"/>
                                  <a:pt x="77" y="11"/>
                                </a:cubicBezTo>
                                <a:cubicBezTo>
                                  <a:pt x="73" y="8"/>
                                  <a:pt x="69" y="8"/>
                                  <a:pt x="65" y="8"/>
                                </a:cubicBezTo>
                                <a:cubicBezTo>
                                  <a:pt x="47" y="8"/>
                                  <a:pt x="22" y="3"/>
                                  <a:pt x="12" y="22"/>
                                </a:cubicBezTo>
                                <a:cubicBezTo>
                                  <a:pt x="9" y="26"/>
                                  <a:pt x="6" y="28"/>
                                  <a:pt x="4" y="32"/>
                                </a:cubicBezTo>
                                <a:cubicBezTo>
                                  <a:pt x="0" y="38"/>
                                  <a:pt x="4" y="39"/>
                                  <a:pt x="6" y="44"/>
                                </a:cubicBezTo>
                                <a:cubicBezTo>
                                  <a:pt x="8" y="48"/>
                                  <a:pt x="6" y="52"/>
                                  <a:pt x="7" y="56"/>
                                </a:cubicBezTo>
                                <a:cubicBezTo>
                                  <a:pt x="8" y="60"/>
                                  <a:pt x="12" y="61"/>
                                  <a:pt x="13" y="65"/>
                                </a:cubicBezTo>
                                <a:cubicBezTo>
                                  <a:pt x="14" y="67"/>
                                  <a:pt x="14" y="69"/>
                                  <a:pt x="14" y="71"/>
                                </a:cubicBezTo>
                                <a:cubicBezTo>
                                  <a:pt x="14" y="72"/>
                                  <a:pt x="14" y="75"/>
                                  <a:pt x="14" y="76"/>
                                </a:cubicBezTo>
                                <a:cubicBezTo>
                                  <a:pt x="15" y="77"/>
                                  <a:pt x="15" y="77"/>
                                  <a:pt x="16" y="78"/>
                                </a:cubicBezTo>
                                <a:cubicBezTo>
                                  <a:pt x="17" y="80"/>
                                  <a:pt x="19" y="83"/>
                                  <a:pt x="20" y="85"/>
                                </a:cubicBezTo>
                                <a:cubicBezTo>
                                  <a:pt x="22" y="89"/>
                                  <a:pt x="21" y="92"/>
                                  <a:pt x="20" y="95"/>
                                </a:cubicBezTo>
                                <a:cubicBezTo>
                                  <a:pt x="20" y="96"/>
                                  <a:pt x="19" y="96"/>
                                  <a:pt x="19" y="97"/>
                                </a:cubicBezTo>
                                <a:cubicBezTo>
                                  <a:pt x="19" y="98"/>
                                  <a:pt x="21" y="100"/>
                                  <a:pt x="22" y="102"/>
                                </a:cubicBezTo>
                                <a:cubicBezTo>
                                  <a:pt x="22" y="105"/>
                                  <a:pt x="21" y="109"/>
                                  <a:pt x="26" y="109"/>
                                </a:cubicBezTo>
                                <a:cubicBezTo>
                                  <a:pt x="30" y="109"/>
                                  <a:pt x="30" y="104"/>
                                  <a:pt x="33" y="103"/>
                                </a:cubicBezTo>
                                <a:cubicBezTo>
                                  <a:pt x="37" y="101"/>
                                  <a:pt x="37" y="105"/>
                                  <a:pt x="37" y="108"/>
                                </a:cubicBezTo>
                                <a:cubicBezTo>
                                  <a:pt x="37" y="110"/>
                                  <a:pt x="37" y="111"/>
                                  <a:pt x="36" y="114"/>
                                </a:cubicBezTo>
                                <a:cubicBezTo>
                                  <a:pt x="36" y="115"/>
                                  <a:pt x="34" y="115"/>
                                  <a:pt x="35" y="117"/>
                                </a:cubicBezTo>
                                <a:cubicBezTo>
                                  <a:pt x="35" y="120"/>
                                  <a:pt x="42" y="117"/>
                                  <a:pt x="44" y="117"/>
                                </a:cubicBezTo>
                                <a:cubicBezTo>
                                  <a:pt x="48" y="117"/>
                                  <a:pt x="53" y="118"/>
                                  <a:pt x="58" y="119"/>
                                </a:cubicBezTo>
                                <a:cubicBezTo>
                                  <a:pt x="59" y="119"/>
                                  <a:pt x="61" y="121"/>
                                  <a:pt x="61" y="12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0" name="Freeform 643">
                            <a:extLst>
                              <a:ext uri="{FF2B5EF4-FFF2-40B4-BE49-F238E27FC236}">
                                <a16:creationId xmlns:a16="http://schemas.microsoft.com/office/drawing/2014/main" id="{2C6254D4-9F9A-4D34-9328-1A3D2ACB9D39}"/>
                              </a:ext>
                            </a:extLst>
                          </p:cNvPr>
                          <p:cNvSpPr>
                            <a:spLocks/>
                          </p:cNvSpPr>
                          <p:nvPr/>
                        </p:nvSpPr>
                        <p:spPr bwMode="auto">
                          <a:xfrm>
                            <a:off x="9105752" y="3999609"/>
                            <a:ext cx="0"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0"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1" name="Freeform 644">
                            <a:extLst>
                              <a:ext uri="{FF2B5EF4-FFF2-40B4-BE49-F238E27FC236}">
                                <a16:creationId xmlns:a16="http://schemas.microsoft.com/office/drawing/2014/main" id="{29C5B639-02FB-4D79-9298-80B52D9E0DFE}"/>
                              </a:ext>
                            </a:extLst>
                          </p:cNvPr>
                          <p:cNvSpPr>
                            <a:spLocks/>
                          </p:cNvSpPr>
                          <p:nvPr/>
                        </p:nvSpPr>
                        <p:spPr bwMode="auto">
                          <a:xfrm>
                            <a:off x="8940652" y="3712268"/>
                            <a:ext cx="227013" cy="419105"/>
                          </a:xfrm>
                          <a:custGeom>
                            <a:avLst/>
                            <a:gdLst>
                              <a:gd name="T0" fmla="*/ 196 w 210"/>
                              <a:gd name="T1" fmla="*/ 357 h 393"/>
                              <a:gd name="T2" fmla="*/ 201 w 210"/>
                              <a:gd name="T3" fmla="*/ 350 h 393"/>
                              <a:gd name="T4" fmla="*/ 202 w 210"/>
                              <a:gd name="T5" fmla="*/ 336 h 393"/>
                              <a:gd name="T6" fmla="*/ 205 w 210"/>
                              <a:gd name="T7" fmla="*/ 321 h 393"/>
                              <a:gd name="T8" fmla="*/ 208 w 210"/>
                              <a:gd name="T9" fmla="*/ 302 h 393"/>
                              <a:gd name="T10" fmla="*/ 206 w 210"/>
                              <a:gd name="T11" fmla="*/ 281 h 393"/>
                              <a:gd name="T12" fmla="*/ 194 w 210"/>
                              <a:gd name="T13" fmla="*/ 242 h 393"/>
                              <a:gd name="T14" fmla="*/ 173 w 210"/>
                              <a:gd name="T15" fmla="*/ 217 h 393"/>
                              <a:gd name="T16" fmla="*/ 144 w 210"/>
                              <a:gd name="T17" fmla="*/ 196 h 393"/>
                              <a:gd name="T18" fmla="*/ 118 w 210"/>
                              <a:gd name="T19" fmla="*/ 168 h 393"/>
                              <a:gd name="T20" fmla="*/ 115 w 210"/>
                              <a:gd name="T21" fmla="*/ 152 h 393"/>
                              <a:gd name="T22" fmla="*/ 103 w 210"/>
                              <a:gd name="T23" fmla="*/ 120 h 393"/>
                              <a:gd name="T24" fmla="*/ 110 w 210"/>
                              <a:gd name="T25" fmla="*/ 100 h 393"/>
                              <a:gd name="T26" fmla="*/ 130 w 210"/>
                              <a:gd name="T27" fmla="*/ 74 h 393"/>
                              <a:gd name="T28" fmla="*/ 138 w 210"/>
                              <a:gd name="T29" fmla="*/ 72 h 393"/>
                              <a:gd name="T30" fmla="*/ 153 w 210"/>
                              <a:gd name="T31" fmla="*/ 60 h 393"/>
                              <a:gd name="T32" fmla="*/ 142 w 210"/>
                              <a:gd name="T33" fmla="*/ 47 h 393"/>
                              <a:gd name="T34" fmla="*/ 135 w 210"/>
                              <a:gd name="T35" fmla="*/ 43 h 393"/>
                              <a:gd name="T36" fmla="*/ 126 w 210"/>
                              <a:gd name="T37" fmla="*/ 29 h 393"/>
                              <a:gd name="T38" fmla="*/ 127 w 210"/>
                              <a:gd name="T39" fmla="*/ 13 h 393"/>
                              <a:gd name="T40" fmla="*/ 93 w 210"/>
                              <a:gd name="T41" fmla="*/ 4 h 393"/>
                              <a:gd name="T42" fmla="*/ 75 w 210"/>
                              <a:gd name="T43" fmla="*/ 12 h 393"/>
                              <a:gd name="T44" fmla="*/ 57 w 210"/>
                              <a:gd name="T45" fmla="*/ 19 h 393"/>
                              <a:gd name="T46" fmla="*/ 43 w 210"/>
                              <a:gd name="T47" fmla="*/ 21 h 393"/>
                              <a:gd name="T48" fmla="*/ 34 w 210"/>
                              <a:gd name="T49" fmla="*/ 21 h 393"/>
                              <a:gd name="T50" fmla="*/ 24 w 210"/>
                              <a:gd name="T51" fmla="*/ 26 h 393"/>
                              <a:gd name="T52" fmla="*/ 2 w 210"/>
                              <a:gd name="T53" fmla="*/ 24 h 393"/>
                              <a:gd name="T54" fmla="*/ 6 w 210"/>
                              <a:gd name="T55" fmla="*/ 34 h 393"/>
                              <a:gd name="T56" fmla="*/ 14 w 210"/>
                              <a:gd name="T57" fmla="*/ 47 h 393"/>
                              <a:gd name="T58" fmla="*/ 24 w 210"/>
                              <a:gd name="T59" fmla="*/ 65 h 393"/>
                              <a:gd name="T60" fmla="*/ 52 w 210"/>
                              <a:gd name="T61" fmla="*/ 72 h 393"/>
                              <a:gd name="T62" fmla="*/ 70 w 210"/>
                              <a:gd name="T63" fmla="*/ 83 h 393"/>
                              <a:gd name="T64" fmla="*/ 81 w 210"/>
                              <a:gd name="T65" fmla="*/ 99 h 393"/>
                              <a:gd name="T66" fmla="*/ 66 w 210"/>
                              <a:gd name="T67" fmla="*/ 114 h 393"/>
                              <a:gd name="T68" fmla="*/ 65 w 210"/>
                              <a:gd name="T69" fmla="*/ 129 h 393"/>
                              <a:gd name="T70" fmla="*/ 88 w 210"/>
                              <a:gd name="T71" fmla="*/ 151 h 393"/>
                              <a:gd name="T72" fmla="*/ 109 w 210"/>
                              <a:gd name="T73" fmla="*/ 173 h 393"/>
                              <a:gd name="T74" fmla="*/ 131 w 210"/>
                              <a:gd name="T75" fmla="*/ 201 h 393"/>
                              <a:gd name="T76" fmla="*/ 148 w 210"/>
                              <a:gd name="T77" fmla="*/ 212 h 393"/>
                              <a:gd name="T78" fmla="*/ 151 w 210"/>
                              <a:gd name="T79" fmla="*/ 224 h 393"/>
                              <a:gd name="T80" fmla="*/ 158 w 210"/>
                              <a:gd name="T81" fmla="*/ 248 h 393"/>
                              <a:gd name="T82" fmla="*/ 154 w 210"/>
                              <a:gd name="T83" fmla="*/ 259 h 393"/>
                              <a:gd name="T84" fmla="*/ 154 w 210"/>
                              <a:gd name="T85" fmla="*/ 276 h 393"/>
                              <a:gd name="T86" fmla="*/ 159 w 210"/>
                              <a:gd name="T87" fmla="*/ 307 h 393"/>
                              <a:gd name="T88" fmla="*/ 131 w 210"/>
                              <a:gd name="T89" fmla="*/ 339 h 393"/>
                              <a:gd name="T90" fmla="*/ 119 w 210"/>
                              <a:gd name="T91" fmla="*/ 351 h 393"/>
                              <a:gd name="T92" fmla="*/ 110 w 210"/>
                              <a:gd name="T93" fmla="*/ 359 h 393"/>
                              <a:gd name="T94" fmla="*/ 96 w 210"/>
                              <a:gd name="T95" fmla="*/ 373 h 393"/>
                              <a:gd name="T96" fmla="*/ 100 w 210"/>
                              <a:gd name="T97" fmla="*/ 383 h 393"/>
                              <a:gd name="T98" fmla="*/ 120 w 210"/>
                              <a:gd name="T99" fmla="*/ 390 h 393"/>
                              <a:gd name="T100" fmla="*/ 130 w 210"/>
                              <a:gd name="T101" fmla="*/ 383 h 393"/>
                              <a:gd name="T102" fmla="*/ 139 w 210"/>
                              <a:gd name="T103" fmla="*/ 381 h 393"/>
                              <a:gd name="T104" fmla="*/ 152 w 210"/>
                              <a:gd name="T105" fmla="*/ 384 h 393"/>
                              <a:gd name="T106" fmla="*/ 182 w 210"/>
                              <a:gd name="T107" fmla="*/ 36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393">
                                <a:moveTo>
                                  <a:pt x="182" y="367"/>
                                </a:moveTo>
                                <a:cubicBezTo>
                                  <a:pt x="186" y="363"/>
                                  <a:pt x="193" y="362"/>
                                  <a:pt x="196" y="357"/>
                                </a:cubicBezTo>
                                <a:cubicBezTo>
                                  <a:pt x="197" y="356"/>
                                  <a:pt x="198" y="354"/>
                                  <a:pt x="198" y="353"/>
                                </a:cubicBezTo>
                                <a:cubicBezTo>
                                  <a:pt x="199" y="352"/>
                                  <a:pt x="200" y="351"/>
                                  <a:pt x="201" y="350"/>
                                </a:cubicBezTo>
                                <a:cubicBezTo>
                                  <a:pt x="203" y="346"/>
                                  <a:pt x="200" y="344"/>
                                  <a:pt x="200" y="340"/>
                                </a:cubicBezTo>
                                <a:cubicBezTo>
                                  <a:pt x="201" y="339"/>
                                  <a:pt x="202" y="338"/>
                                  <a:pt x="202" y="336"/>
                                </a:cubicBezTo>
                                <a:cubicBezTo>
                                  <a:pt x="203" y="334"/>
                                  <a:pt x="202" y="333"/>
                                  <a:pt x="202" y="331"/>
                                </a:cubicBezTo>
                                <a:cubicBezTo>
                                  <a:pt x="203" y="328"/>
                                  <a:pt x="204" y="324"/>
                                  <a:pt x="205" y="321"/>
                                </a:cubicBezTo>
                                <a:cubicBezTo>
                                  <a:pt x="205" y="317"/>
                                  <a:pt x="208" y="315"/>
                                  <a:pt x="209" y="312"/>
                                </a:cubicBezTo>
                                <a:cubicBezTo>
                                  <a:pt x="210" y="309"/>
                                  <a:pt x="209" y="304"/>
                                  <a:pt x="208" y="302"/>
                                </a:cubicBezTo>
                                <a:cubicBezTo>
                                  <a:pt x="207" y="298"/>
                                  <a:pt x="204" y="295"/>
                                  <a:pt x="205" y="291"/>
                                </a:cubicBezTo>
                                <a:cubicBezTo>
                                  <a:pt x="205" y="287"/>
                                  <a:pt x="207" y="285"/>
                                  <a:pt x="206" y="281"/>
                                </a:cubicBezTo>
                                <a:cubicBezTo>
                                  <a:pt x="203" y="274"/>
                                  <a:pt x="200" y="267"/>
                                  <a:pt x="198" y="260"/>
                                </a:cubicBezTo>
                                <a:cubicBezTo>
                                  <a:pt x="196" y="254"/>
                                  <a:pt x="196" y="248"/>
                                  <a:pt x="194" y="242"/>
                                </a:cubicBezTo>
                                <a:cubicBezTo>
                                  <a:pt x="191" y="234"/>
                                  <a:pt x="183" y="230"/>
                                  <a:pt x="178" y="224"/>
                                </a:cubicBezTo>
                                <a:cubicBezTo>
                                  <a:pt x="176" y="222"/>
                                  <a:pt x="175" y="219"/>
                                  <a:pt x="173" y="217"/>
                                </a:cubicBezTo>
                                <a:cubicBezTo>
                                  <a:pt x="171" y="213"/>
                                  <a:pt x="168" y="212"/>
                                  <a:pt x="165" y="210"/>
                                </a:cubicBezTo>
                                <a:cubicBezTo>
                                  <a:pt x="158" y="207"/>
                                  <a:pt x="150" y="201"/>
                                  <a:pt x="144" y="196"/>
                                </a:cubicBezTo>
                                <a:cubicBezTo>
                                  <a:pt x="139" y="191"/>
                                  <a:pt x="136" y="185"/>
                                  <a:pt x="131" y="180"/>
                                </a:cubicBezTo>
                                <a:cubicBezTo>
                                  <a:pt x="127" y="178"/>
                                  <a:pt x="115" y="173"/>
                                  <a:pt x="118" y="168"/>
                                </a:cubicBezTo>
                                <a:cubicBezTo>
                                  <a:pt x="120" y="165"/>
                                  <a:pt x="122" y="165"/>
                                  <a:pt x="122" y="161"/>
                                </a:cubicBezTo>
                                <a:cubicBezTo>
                                  <a:pt x="121" y="157"/>
                                  <a:pt x="118" y="154"/>
                                  <a:pt x="115" y="152"/>
                                </a:cubicBezTo>
                                <a:cubicBezTo>
                                  <a:pt x="109" y="149"/>
                                  <a:pt x="104" y="144"/>
                                  <a:pt x="100" y="138"/>
                                </a:cubicBezTo>
                                <a:cubicBezTo>
                                  <a:pt x="95" y="131"/>
                                  <a:pt x="103" y="127"/>
                                  <a:pt x="103" y="120"/>
                                </a:cubicBezTo>
                                <a:cubicBezTo>
                                  <a:pt x="103" y="116"/>
                                  <a:pt x="102" y="113"/>
                                  <a:pt x="103" y="110"/>
                                </a:cubicBezTo>
                                <a:cubicBezTo>
                                  <a:pt x="104" y="106"/>
                                  <a:pt x="107" y="102"/>
                                  <a:pt x="110" y="100"/>
                                </a:cubicBezTo>
                                <a:cubicBezTo>
                                  <a:pt x="117" y="95"/>
                                  <a:pt x="125" y="92"/>
                                  <a:pt x="126" y="83"/>
                                </a:cubicBezTo>
                                <a:cubicBezTo>
                                  <a:pt x="127" y="79"/>
                                  <a:pt x="131" y="78"/>
                                  <a:pt x="130" y="74"/>
                                </a:cubicBezTo>
                                <a:cubicBezTo>
                                  <a:pt x="130" y="73"/>
                                  <a:pt x="125" y="69"/>
                                  <a:pt x="129" y="69"/>
                                </a:cubicBezTo>
                                <a:cubicBezTo>
                                  <a:pt x="132" y="68"/>
                                  <a:pt x="135" y="72"/>
                                  <a:pt x="138" y="72"/>
                                </a:cubicBezTo>
                                <a:cubicBezTo>
                                  <a:pt x="141" y="72"/>
                                  <a:pt x="145" y="71"/>
                                  <a:pt x="147" y="68"/>
                                </a:cubicBezTo>
                                <a:cubicBezTo>
                                  <a:pt x="149" y="65"/>
                                  <a:pt x="149" y="63"/>
                                  <a:pt x="153" y="60"/>
                                </a:cubicBezTo>
                                <a:cubicBezTo>
                                  <a:pt x="156" y="58"/>
                                  <a:pt x="159" y="56"/>
                                  <a:pt x="162" y="54"/>
                                </a:cubicBezTo>
                                <a:cubicBezTo>
                                  <a:pt x="155" y="52"/>
                                  <a:pt x="147" y="53"/>
                                  <a:pt x="142" y="47"/>
                                </a:cubicBezTo>
                                <a:cubicBezTo>
                                  <a:pt x="141" y="46"/>
                                  <a:pt x="141" y="45"/>
                                  <a:pt x="140" y="44"/>
                                </a:cubicBezTo>
                                <a:cubicBezTo>
                                  <a:pt x="139" y="43"/>
                                  <a:pt x="137" y="43"/>
                                  <a:pt x="135" y="43"/>
                                </a:cubicBezTo>
                                <a:cubicBezTo>
                                  <a:pt x="132" y="42"/>
                                  <a:pt x="128" y="41"/>
                                  <a:pt x="127" y="37"/>
                                </a:cubicBezTo>
                                <a:cubicBezTo>
                                  <a:pt x="127" y="35"/>
                                  <a:pt x="127" y="32"/>
                                  <a:pt x="126" y="29"/>
                                </a:cubicBezTo>
                                <a:cubicBezTo>
                                  <a:pt x="124" y="26"/>
                                  <a:pt x="124" y="24"/>
                                  <a:pt x="126" y="21"/>
                                </a:cubicBezTo>
                                <a:cubicBezTo>
                                  <a:pt x="127" y="18"/>
                                  <a:pt x="130" y="15"/>
                                  <a:pt x="127" y="13"/>
                                </a:cubicBezTo>
                                <a:cubicBezTo>
                                  <a:pt x="125" y="12"/>
                                  <a:pt x="119" y="13"/>
                                  <a:pt x="116" y="13"/>
                                </a:cubicBezTo>
                                <a:cubicBezTo>
                                  <a:pt x="107" y="13"/>
                                  <a:pt x="100" y="11"/>
                                  <a:pt x="93" y="4"/>
                                </a:cubicBezTo>
                                <a:cubicBezTo>
                                  <a:pt x="90" y="2"/>
                                  <a:pt x="88" y="0"/>
                                  <a:pt x="84" y="3"/>
                                </a:cubicBezTo>
                                <a:cubicBezTo>
                                  <a:pt x="81" y="5"/>
                                  <a:pt x="78" y="9"/>
                                  <a:pt x="75" y="12"/>
                                </a:cubicBezTo>
                                <a:cubicBezTo>
                                  <a:pt x="72" y="14"/>
                                  <a:pt x="69" y="17"/>
                                  <a:pt x="66" y="18"/>
                                </a:cubicBezTo>
                                <a:cubicBezTo>
                                  <a:pt x="63" y="19"/>
                                  <a:pt x="60" y="17"/>
                                  <a:pt x="57" y="19"/>
                                </a:cubicBezTo>
                                <a:cubicBezTo>
                                  <a:pt x="54" y="21"/>
                                  <a:pt x="52" y="25"/>
                                  <a:pt x="48" y="23"/>
                                </a:cubicBezTo>
                                <a:cubicBezTo>
                                  <a:pt x="46" y="22"/>
                                  <a:pt x="45" y="21"/>
                                  <a:pt x="43" y="21"/>
                                </a:cubicBezTo>
                                <a:cubicBezTo>
                                  <a:pt x="41" y="20"/>
                                  <a:pt x="41" y="21"/>
                                  <a:pt x="39" y="21"/>
                                </a:cubicBezTo>
                                <a:cubicBezTo>
                                  <a:pt x="37" y="21"/>
                                  <a:pt x="36" y="22"/>
                                  <a:pt x="34" y="21"/>
                                </a:cubicBezTo>
                                <a:cubicBezTo>
                                  <a:pt x="34" y="20"/>
                                  <a:pt x="33" y="19"/>
                                  <a:pt x="32" y="19"/>
                                </a:cubicBezTo>
                                <a:cubicBezTo>
                                  <a:pt x="30" y="19"/>
                                  <a:pt x="27" y="25"/>
                                  <a:pt x="24" y="26"/>
                                </a:cubicBezTo>
                                <a:cubicBezTo>
                                  <a:pt x="17" y="28"/>
                                  <a:pt x="12" y="17"/>
                                  <a:pt x="6" y="20"/>
                                </a:cubicBezTo>
                                <a:cubicBezTo>
                                  <a:pt x="5" y="21"/>
                                  <a:pt x="3" y="23"/>
                                  <a:pt x="2" y="24"/>
                                </a:cubicBezTo>
                                <a:cubicBezTo>
                                  <a:pt x="0" y="26"/>
                                  <a:pt x="0" y="26"/>
                                  <a:pt x="2" y="28"/>
                                </a:cubicBezTo>
                                <a:cubicBezTo>
                                  <a:pt x="3" y="30"/>
                                  <a:pt x="4" y="32"/>
                                  <a:pt x="6" y="34"/>
                                </a:cubicBezTo>
                                <a:cubicBezTo>
                                  <a:pt x="8" y="36"/>
                                  <a:pt x="10" y="39"/>
                                  <a:pt x="11" y="42"/>
                                </a:cubicBezTo>
                                <a:cubicBezTo>
                                  <a:pt x="12" y="44"/>
                                  <a:pt x="13" y="46"/>
                                  <a:pt x="14" y="47"/>
                                </a:cubicBezTo>
                                <a:cubicBezTo>
                                  <a:pt x="16" y="48"/>
                                  <a:pt x="16" y="47"/>
                                  <a:pt x="18" y="48"/>
                                </a:cubicBezTo>
                                <a:cubicBezTo>
                                  <a:pt x="26" y="49"/>
                                  <a:pt x="20" y="60"/>
                                  <a:pt x="24" y="65"/>
                                </a:cubicBezTo>
                                <a:cubicBezTo>
                                  <a:pt x="28" y="72"/>
                                  <a:pt x="36" y="77"/>
                                  <a:pt x="44" y="77"/>
                                </a:cubicBezTo>
                                <a:cubicBezTo>
                                  <a:pt x="48" y="77"/>
                                  <a:pt x="49" y="74"/>
                                  <a:pt x="52" y="72"/>
                                </a:cubicBezTo>
                                <a:cubicBezTo>
                                  <a:pt x="56" y="70"/>
                                  <a:pt x="60" y="72"/>
                                  <a:pt x="63" y="74"/>
                                </a:cubicBezTo>
                                <a:cubicBezTo>
                                  <a:pt x="66" y="76"/>
                                  <a:pt x="69" y="79"/>
                                  <a:pt x="70" y="83"/>
                                </a:cubicBezTo>
                                <a:cubicBezTo>
                                  <a:pt x="70" y="87"/>
                                  <a:pt x="71" y="87"/>
                                  <a:pt x="74" y="89"/>
                                </a:cubicBezTo>
                                <a:cubicBezTo>
                                  <a:pt x="78" y="91"/>
                                  <a:pt x="81" y="95"/>
                                  <a:pt x="81" y="99"/>
                                </a:cubicBezTo>
                                <a:cubicBezTo>
                                  <a:pt x="82" y="103"/>
                                  <a:pt x="79" y="105"/>
                                  <a:pt x="76" y="108"/>
                                </a:cubicBezTo>
                                <a:cubicBezTo>
                                  <a:pt x="73" y="111"/>
                                  <a:pt x="70" y="114"/>
                                  <a:pt x="66" y="114"/>
                                </a:cubicBezTo>
                                <a:cubicBezTo>
                                  <a:pt x="62" y="115"/>
                                  <a:pt x="57" y="112"/>
                                  <a:pt x="55" y="116"/>
                                </a:cubicBezTo>
                                <a:cubicBezTo>
                                  <a:pt x="51" y="124"/>
                                  <a:pt x="58" y="127"/>
                                  <a:pt x="65" y="129"/>
                                </a:cubicBezTo>
                                <a:cubicBezTo>
                                  <a:pt x="72" y="132"/>
                                  <a:pt x="82" y="136"/>
                                  <a:pt x="86" y="142"/>
                                </a:cubicBezTo>
                                <a:cubicBezTo>
                                  <a:pt x="87" y="145"/>
                                  <a:pt x="86" y="149"/>
                                  <a:pt x="88" y="151"/>
                                </a:cubicBezTo>
                                <a:cubicBezTo>
                                  <a:pt x="90" y="154"/>
                                  <a:pt x="94" y="155"/>
                                  <a:pt x="96" y="157"/>
                                </a:cubicBezTo>
                                <a:cubicBezTo>
                                  <a:pt x="101" y="162"/>
                                  <a:pt x="105" y="168"/>
                                  <a:pt x="109" y="173"/>
                                </a:cubicBezTo>
                                <a:cubicBezTo>
                                  <a:pt x="115" y="179"/>
                                  <a:pt x="124" y="182"/>
                                  <a:pt x="128" y="190"/>
                                </a:cubicBezTo>
                                <a:cubicBezTo>
                                  <a:pt x="130" y="194"/>
                                  <a:pt x="129" y="197"/>
                                  <a:pt x="131" y="201"/>
                                </a:cubicBezTo>
                                <a:cubicBezTo>
                                  <a:pt x="132" y="206"/>
                                  <a:pt x="135" y="203"/>
                                  <a:pt x="138" y="206"/>
                                </a:cubicBezTo>
                                <a:cubicBezTo>
                                  <a:pt x="142" y="208"/>
                                  <a:pt x="144" y="210"/>
                                  <a:pt x="148" y="212"/>
                                </a:cubicBezTo>
                                <a:cubicBezTo>
                                  <a:pt x="150" y="213"/>
                                  <a:pt x="151" y="213"/>
                                  <a:pt x="152" y="216"/>
                                </a:cubicBezTo>
                                <a:cubicBezTo>
                                  <a:pt x="154" y="219"/>
                                  <a:pt x="154" y="222"/>
                                  <a:pt x="151" y="224"/>
                                </a:cubicBezTo>
                                <a:cubicBezTo>
                                  <a:pt x="148" y="227"/>
                                  <a:pt x="144" y="226"/>
                                  <a:pt x="148" y="230"/>
                                </a:cubicBezTo>
                                <a:cubicBezTo>
                                  <a:pt x="153" y="235"/>
                                  <a:pt x="162" y="239"/>
                                  <a:pt x="158" y="248"/>
                                </a:cubicBezTo>
                                <a:cubicBezTo>
                                  <a:pt x="157" y="250"/>
                                  <a:pt x="155" y="252"/>
                                  <a:pt x="155" y="255"/>
                                </a:cubicBezTo>
                                <a:cubicBezTo>
                                  <a:pt x="155" y="256"/>
                                  <a:pt x="154" y="258"/>
                                  <a:pt x="154" y="259"/>
                                </a:cubicBezTo>
                                <a:cubicBezTo>
                                  <a:pt x="154" y="261"/>
                                  <a:pt x="156" y="262"/>
                                  <a:pt x="157" y="264"/>
                                </a:cubicBezTo>
                                <a:cubicBezTo>
                                  <a:pt x="158" y="269"/>
                                  <a:pt x="155" y="272"/>
                                  <a:pt x="154" y="276"/>
                                </a:cubicBezTo>
                                <a:cubicBezTo>
                                  <a:pt x="153" y="280"/>
                                  <a:pt x="154" y="284"/>
                                  <a:pt x="155" y="288"/>
                                </a:cubicBezTo>
                                <a:cubicBezTo>
                                  <a:pt x="158" y="295"/>
                                  <a:pt x="162" y="300"/>
                                  <a:pt x="159" y="307"/>
                                </a:cubicBezTo>
                                <a:cubicBezTo>
                                  <a:pt x="157" y="315"/>
                                  <a:pt x="152" y="324"/>
                                  <a:pt x="147" y="330"/>
                                </a:cubicBezTo>
                                <a:cubicBezTo>
                                  <a:pt x="142" y="336"/>
                                  <a:pt x="137" y="337"/>
                                  <a:pt x="131" y="339"/>
                                </a:cubicBezTo>
                                <a:cubicBezTo>
                                  <a:pt x="128" y="341"/>
                                  <a:pt x="126" y="343"/>
                                  <a:pt x="125" y="345"/>
                                </a:cubicBezTo>
                                <a:cubicBezTo>
                                  <a:pt x="123" y="348"/>
                                  <a:pt x="122" y="351"/>
                                  <a:pt x="119" y="351"/>
                                </a:cubicBezTo>
                                <a:cubicBezTo>
                                  <a:pt x="116" y="351"/>
                                  <a:pt x="112" y="348"/>
                                  <a:pt x="110" y="350"/>
                                </a:cubicBezTo>
                                <a:cubicBezTo>
                                  <a:pt x="107" y="351"/>
                                  <a:pt x="109" y="357"/>
                                  <a:pt x="110" y="359"/>
                                </a:cubicBezTo>
                                <a:cubicBezTo>
                                  <a:pt x="112" y="366"/>
                                  <a:pt x="112" y="371"/>
                                  <a:pt x="104" y="372"/>
                                </a:cubicBezTo>
                                <a:cubicBezTo>
                                  <a:pt x="101" y="372"/>
                                  <a:pt x="98" y="372"/>
                                  <a:pt x="96" y="373"/>
                                </a:cubicBezTo>
                                <a:cubicBezTo>
                                  <a:pt x="93" y="374"/>
                                  <a:pt x="94" y="375"/>
                                  <a:pt x="95" y="377"/>
                                </a:cubicBezTo>
                                <a:cubicBezTo>
                                  <a:pt x="97" y="380"/>
                                  <a:pt x="98" y="381"/>
                                  <a:pt x="100" y="383"/>
                                </a:cubicBezTo>
                                <a:cubicBezTo>
                                  <a:pt x="102" y="385"/>
                                  <a:pt x="105" y="388"/>
                                  <a:pt x="108" y="389"/>
                                </a:cubicBezTo>
                                <a:cubicBezTo>
                                  <a:pt x="112" y="389"/>
                                  <a:pt x="116" y="389"/>
                                  <a:pt x="120" y="390"/>
                                </a:cubicBezTo>
                                <a:cubicBezTo>
                                  <a:pt x="121" y="391"/>
                                  <a:pt x="129" y="393"/>
                                  <a:pt x="130" y="390"/>
                                </a:cubicBezTo>
                                <a:cubicBezTo>
                                  <a:pt x="131" y="389"/>
                                  <a:pt x="127" y="385"/>
                                  <a:pt x="130" y="383"/>
                                </a:cubicBezTo>
                                <a:cubicBezTo>
                                  <a:pt x="131" y="381"/>
                                  <a:pt x="132" y="382"/>
                                  <a:pt x="133" y="382"/>
                                </a:cubicBezTo>
                                <a:cubicBezTo>
                                  <a:pt x="135" y="383"/>
                                  <a:pt x="137" y="381"/>
                                  <a:pt x="139" y="381"/>
                                </a:cubicBezTo>
                                <a:cubicBezTo>
                                  <a:pt x="142" y="382"/>
                                  <a:pt x="140" y="388"/>
                                  <a:pt x="144" y="388"/>
                                </a:cubicBezTo>
                                <a:cubicBezTo>
                                  <a:pt x="145" y="389"/>
                                  <a:pt x="150" y="385"/>
                                  <a:pt x="152" y="384"/>
                                </a:cubicBezTo>
                                <a:cubicBezTo>
                                  <a:pt x="155" y="381"/>
                                  <a:pt x="158" y="379"/>
                                  <a:pt x="161" y="377"/>
                                </a:cubicBezTo>
                                <a:cubicBezTo>
                                  <a:pt x="168" y="373"/>
                                  <a:pt x="176" y="372"/>
                                  <a:pt x="182" y="367"/>
                                </a:cubicBezTo>
                                <a:cubicBezTo>
                                  <a:pt x="182" y="366"/>
                                  <a:pt x="183" y="366"/>
                                  <a:pt x="182" y="36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2" name="Freeform 645">
                            <a:extLst>
                              <a:ext uri="{FF2B5EF4-FFF2-40B4-BE49-F238E27FC236}">
                                <a16:creationId xmlns:a16="http://schemas.microsoft.com/office/drawing/2014/main" id="{8B77C2C2-3452-494A-BCC1-C4A67AE48C52}"/>
                              </a:ext>
                            </a:extLst>
                          </p:cNvPr>
                          <p:cNvSpPr>
                            <a:spLocks/>
                          </p:cNvSpPr>
                          <p:nvPr/>
                        </p:nvSpPr>
                        <p:spPr bwMode="auto">
                          <a:xfrm>
                            <a:off x="9135915" y="4102797"/>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0"/>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3" name="Freeform 646">
                            <a:extLst>
                              <a:ext uri="{FF2B5EF4-FFF2-40B4-BE49-F238E27FC236}">
                                <a16:creationId xmlns:a16="http://schemas.microsoft.com/office/drawing/2014/main" id="{C1535D4B-F93C-43E4-A908-07D34BA2C1F2}"/>
                              </a:ext>
                            </a:extLst>
                          </p:cNvPr>
                          <p:cNvSpPr>
                            <a:spLocks/>
                          </p:cNvSpPr>
                          <p:nvPr/>
                        </p:nvSpPr>
                        <p:spPr bwMode="auto">
                          <a:xfrm>
                            <a:off x="8791427" y="3807519"/>
                            <a:ext cx="254000" cy="603257"/>
                          </a:xfrm>
                          <a:custGeom>
                            <a:avLst/>
                            <a:gdLst>
                              <a:gd name="T0" fmla="*/ 174 w 235"/>
                              <a:gd name="T1" fmla="*/ 502 h 566"/>
                              <a:gd name="T2" fmla="*/ 149 w 235"/>
                              <a:gd name="T3" fmla="*/ 430 h 566"/>
                              <a:gd name="T4" fmla="*/ 119 w 235"/>
                              <a:gd name="T5" fmla="*/ 404 h 566"/>
                              <a:gd name="T6" fmla="*/ 97 w 235"/>
                              <a:gd name="T7" fmla="*/ 396 h 566"/>
                              <a:gd name="T8" fmla="*/ 78 w 235"/>
                              <a:gd name="T9" fmla="*/ 379 h 566"/>
                              <a:gd name="T10" fmla="*/ 76 w 235"/>
                              <a:gd name="T11" fmla="*/ 354 h 566"/>
                              <a:gd name="T12" fmla="*/ 53 w 235"/>
                              <a:gd name="T13" fmla="*/ 330 h 566"/>
                              <a:gd name="T14" fmla="*/ 50 w 235"/>
                              <a:gd name="T15" fmla="*/ 301 h 566"/>
                              <a:gd name="T16" fmla="*/ 68 w 235"/>
                              <a:gd name="T17" fmla="*/ 262 h 566"/>
                              <a:gd name="T18" fmla="*/ 76 w 235"/>
                              <a:gd name="T19" fmla="*/ 221 h 566"/>
                              <a:gd name="T20" fmla="*/ 94 w 235"/>
                              <a:gd name="T21" fmla="*/ 205 h 566"/>
                              <a:gd name="T22" fmla="*/ 99 w 235"/>
                              <a:gd name="T23" fmla="*/ 230 h 566"/>
                              <a:gd name="T24" fmla="*/ 138 w 235"/>
                              <a:gd name="T25" fmla="*/ 241 h 566"/>
                              <a:gd name="T26" fmla="*/ 153 w 235"/>
                              <a:gd name="T27" fmla="*/ 248 h 566"/>
                              <a:gd name="T28" fmla="*/ 141 w 235"/>
                              <a:gd name="T29" fmla="*/ 208 h 566"/>
                              <a:gd name="T30" fmla="*/ 204 w 235"/>
                              <a:gd name="T31" fmla="*/ 178 h 566"/>
                              <a:gd name="T32" fmla="*/ 230 w 235"/>
                              <a:gd name="T33" fmla="*/ 175 h 566"/>
                              <a:gd name="T34" fmla="*/ 224 w 235"/>
                              <a:gd name="T35" fmla="*/ 127 h 566"/>
                              <a:gd name="T36" fmla="*/ 203 w 235"/>
                              <a:gd name="T37" fmla="*/ 82 h 566"/>
                              <a:gd name="T38" fmla="*/ 159 w 235"/>
                              <a:gd name="T39" fmla="*/ 73 h 566"/>
                              <a:gd name="T40" fmla="*/ 133 w 235"/>
                              <a:gd name="T41" fmla="*/ 69 h 566"/>
                              <a:gd name="T42" fmla="*/ 103 w 235"/>
                              <a:gd name="T43" fmla="*/ 73 h 566"/>
                              <a:gd name="T44" fmla="*/ 110 w 235"/>
                              <a:gd name="T45" fmla="*/ 41 h 566"/>
                              <a:gd name="T46" fmla="*/ 87 w 235"/>
                              <a:gd name="T47" fmla="*/ 24 h 566"/>
                              <a:gd name="T48" fmla="*/ 73 w 235"/>
                              <a:gd name="T49" fmla="*/ 2 h 566"/>
                              <a:gd name="T50" fmla="*/ 62 w 235"/>
                              <a:gd name="T51" fmla="*/ 4 h 566"/>
                              <a:gd name="T52" fmla="*/ 46 w 235"/>
                              <a:gd name="T53" fmla="*/ 17 h 566"/>
                              <a:gd name="T54" fmla="*/ 18 w 235"/>
                              <a:gd name="T55" fmla="*/ 20 h 566"/>
                              <a:gd name="T56" fmla="*/ 11 w 235"/>
                              <a:gd name="T57" fmla="*/ 50 h 566"/>
                              <a:gd name="T58" fmla="*/ 7 w 235"/>
                              <a:gd name="T59" fmla="*/ 66 h 566"/>
                              <a:gd name="T60" fmla="*/ 25 w 235"/>
                              <a:gd name="T61" fmla="*/ 98 h 566"/>
                              <a:gd name="T62" fmla="*/ 43 w 235"/>
                              <a:gd name="T63" fmla="*/ 120 h 566"/>
                              <a:gd name="T64" fmla="*/ 29 w 235"/>
                              <a:gd name="T65" fmla="*/ 155 h 566"/>
                              <a:gd name="T66" fmla="*/ 51 w 235"/>
                              <a:gd name="T67" fmla="*/ 198 h 566"/>
                              <a:gd name="T68" fmla="*/ 64 w 235"/>
                              <a:gd name="T69" fmla="*/ 258 h 566"/>
                              <a:gd name="T70" fmla="*/ 39 w 235"/>
                              <a:gd name="T71" fmla="*/ 301 h 566"/>
                              <a:gd name="T72" fmla="*/ 24 w 235"/>
                              <a:gd name="T73" fmla="*/ 332 h 566"/>
                              <a:gd name="T74" fmla="*/ 24 w 235"/>
                              <a:gd name="T75" fmla="*/ 362 h 566"/>
                              <a:gd name="T76" fmla="*/ 45 w 235"/>
                              <a:gd name="T77" fmla="*/ 368 h 566"/>
                              <a:gd name="T78" fmla="*/ 54 w 235"/>
                              <a:gd name="T79" fmla="*/ 380 h 566"/>
                              <a:gd name="T80" fmla="*/ 66 w 235"/>
                              <a:gd name="T81" fmla="*/ 396 h 566"/>
                              <a:gd name="T82" fmla="*/ 79 w 235"/>
                              <a:gd name="T83" fmla="*/ 421 h 566"/>
                              <a:gd name="T84" fmla="*/ 85 w 235"/>
                              <a:gd name="T85" fmla="*/ 451 h 566"/>
                              <a:gd name="T86" fmla="*/ 92 w 235"/>
                              <a:gd name="T87" fmla="*/ 475 h 566"/>
                              <a:gd name="T88" fmla="*/ 105 w 235"/>
                              <a:gd name="T89" fmla="*/ 497 h 566"/>
                              <a:gd name="T90" fmla="*/ 126 w 235"/>
                              <a:gd name="T91" fmla="*/ 529 h 566"/>
                              <a:gd name="T92" fmla="*/ 172 w 235"/>
                              <a:gd name="T93" fmla="*/ 560 h 566"/>
                              <a:gd name="T94" fmla="*/ 198 w 235"/>
                              <a:gd name="T95" fmla="*/ 5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566">
                                <a:moveTo>
                                  <a:pt x="192" y="544"/>
                                </a:moveTo>
                                <a:cubicBezTo>
                                  <a:pt x="186" y="535"/>
                                  <a:pt x="180" y="526"/>
                                  <a:pt x="175" y="517"/>
                                </a:cubicBezTo>
                                <a:cubicBezTo>
                                  <a:pt x="173" y="513"/>
                                  <a:pt x="173" y="508"/>
                                  <a:pt x="174" y="502"/>
                                </a:cubicBezTo>
                                <a:cubicBezTo>
                                  <a:pt x="174" y="496"/>
                                  <a:pt x="174" y="489"/>
                                  <a:pt x="174" y="482"/>
                                </a:cubicBezTo>
                                <a:cubicBezTo>
                                  <a:pt x="174" y="471"/>
                                  <a:pt x="174" y="460"/>
                                  <a:pt x="168" y="450"/>
                                </a:cubicBezTo>
                                <a:cubicBezTo>
                                  <a:pt x="163" y="442"/>
                                  <a:pt x="153" y="439"/>
                                  <a:pt x="149" y="430"/>
                                </a:cubicBezTo>
                                <a:cubicBezTo>
                                  <a:pt x="147" y="426"/>
                                  <a:pt x="145" y="424"/>
                                  <a:pt x="141" y="421"/>
                                </a:cubicBezTo>
                                <a:cubicBezTo>
                                  <a:pt x="138" y="419"/>
                                  <a:pt x="134" y="419"/>
                                  <a:pt x="131" y="416"/>
                                </a:cubicBezTo>
                                <a:cubicBezTo>
                                  <a:pt x="126" y="412"/>
                                  <a:pt x="124" y="407"/>
                                  <a:pt x="119" y="404"/>
                                </a:cubicBezTo>
                                <a:cubicBezTo>
                                  <a:pt x="118" y="403"/>
                                  <a:pt x="116" y="401"/>
                                  <a:pt x="114" y="401"/>
                                </a:cubicBezTo>
                                <a:cubicBezTo>
                                  <a:pt x="111" y="400"/>
                                  <a:pt x="109" y="402"/>
                                  <a:pt x="106" y="402"/>
                                </a:cubicBezTo>
                                <a:cubicBezTo>
                                  <a:pt x="102" y="402"/>
                                  <a:pt x="100" y="398"/>
                                  <a:pt x="97" y="396"/>
                                </a:cubicBezTo>
                                <a:cubicBezTo>
                                  <a:pt x="95" y="394"/>
                                  <a:pt x="93" y="393"/>
                                  <a:pt x="91" y="392"/>
                                </a:cubicBezTo>
                                <a:cubicBezTo>
                                  <a:pt x="88" y="392"/>
                                  <a:pt x="86" y="393"/>
                                  <a:pt x="84" y="392"/>
                                </a:cubicBezTo>
                                <a:cubicBezTo>
                                  <a:pt x="81" y="389"/>
                                  <a:pt x="77" y="384"/>
                                  <a:pt x="78" y="379"/>
                                </a:cubicBezTo>
                                <a:cubicBezTo>
                                  <a:pt x="79" y="369"/>
                                  <a:pt x="84" y="383"/>
                                  <a:pt x="86" y="381"/>
                                </a:cubicBezTo>
                                <a:cubicBezTo>
                                  <a:pt x="88" y="379"/>
                                  <a:pt x="83" y="370"/>
                                  <a:pt x="83" y="368"/>
                                </a:cubicBezTo>
                                <a:cubicBezTo>
                                  <a:pt x="80" y="364"/>
                                  <a:pt x="79" y="358"/>
                                  <a:pt x="76" y="354"/>
                                </a:cubicBezTo>
                                <a:cubicBezTo>
                                  <a:pt x="74" y="349"/>
                                  <a:pt x="72" y="345"/>
                                  <a:pt x="70" y="341"/>
                                </a:cubicBezTo>
                                <a:cubicBezTo>
                                  <a:pt x="69" y="337"/>
                                  <a:pt x="67" y="329"/>
                                  <a:pt x="62" y="330"/>
                                </a:cubicBezTo>
                                <a:cubicBezTo>
                                  <a:pt x="58" y="331"/>
                                  <a:pt x="53" y="337"/>
                                  <a:pt x="53" y="330"/>
                                </a:cubicBezTo>
                                <a:cubicBezTo>
                                  <a:pt x="52" y="327"/>
                                  <a:pt x="53" y="325"/>
                                  <a:pt x="53" y="322"/>
                                </a:cubicBezTo>
                                <a:cubicBezTo>
                                  <a:pt x="52" y="320"/>
                                  <a:pt x="50" y="318"/>
                                  <a:pt x="49" y="316"/>
                                </a:cubicBezTo>
                                <a:cubicBezTo>
                                  <a:pt x="48" y="312"/>
                                  <a:pt x="50" y="306"/>
                                  <a:pt x="50" y="301"/>
                                </a:cubicBezTo>
                                <a:cubicBezTo>
                                  <a:pt x="50" y="299"/>
                                  <a:pt x="50" y="297"/>
                                  <a:pt x="50" y="295"/>
                                </a:cubicBezTo>
                                <a:cubicBezTo>
                                  <a:pt x="51" y="293"/>
                                  <a:pt x="53" y="291"/>
                                  <a:pt x="55" y="289"/>
                                </a:cubicBezTo>
                                <a:cubicBezTo>
                                  <a:pt x="61" y="281"/>
                                  <a:pt x="66" y="272"/>
                                  <a:pt x="68" y="262"/>
                                </a:cubicBezTo>
                                <a:cubicBezTo>
                                  <a:pt x="69" y="256"/>
                                  <a:pt x="72" y="253"/>
                                  <a:pt x="75" y="247"/>
                                </a:cubicBezTo>
                                <a:cubicBezTo>
                                  <a:pt x="76" y="243"/>
                                  <a:pt x="74" y="238"/>
                                  <a:pt x="73" y="234"/>
                                </a:cubicBezTo>
                                <a:cubicBezTo>
                                  <a:pt x="73" y="229"/>
                                  <a:pt x="76" y="226"/>
                                  <a:pt x="76" y="221"/>
                                </a:cubicBezTo>
                                <a:cubicBezTo>
                                  <a:pt x="76" y="217"/>
                                  <a:pt x="70" y="213"/>
                                  <a:pt x="72" y="210"/>
                                </a:cubicBezTo>
                                <a:cubicBezTo>
                                  <a:pt x="73" y="208"/>
                                  <a:pt x="80" y="207"/>
                                  <a:pt x="82" y="207"/>
                                </a:cubicBezTo>
                                <a:cubicBezTo>
                                  <a:pt x="87" y="205"/>
                                  <a:pt x="89" y="203"/>
                                  <a:pt x="94" y="205"/>
                                </a:cubicBezTo>
                                <a:cubicBezTo>
                                  <a:pt x="95" y="206"/>
                                  <a:pt x="101" y="207"/>
                                  <a:pt x="102" y="209"/>
                                </a:cubicBezTo>
                                <a:cubicBezTo>
                                  <a:pt x="103" y="212"/>
                                  <a:pt x="100" y="214"/>
                                  <a:pt x="99" y="216"/>
                                </a:cubicBezTo>
                                <a:cubicBezTo>
                                  <a:pt x="98" y="219"/>
                                  <a:pt x="96" y="227"/>
                                  <a:pt x="99" y="230"/>
                                </a:cubicBezTo>
                                <a:cubicBezTo>
                                  <a:pt x="103" y="234"/>
                                  <a:pt x="112" y="232"/>
                                  <a:pt x="117" y="230"/>
                                </a:cubicBezTo>
                                <a:cubicBezTo>
                                  <a:pt x="122" y="229"/>
                                  <a:pt x="129" y="231"/>
                                  <a:pt x="132" y="235"/>
                                </a:cubicBezTo>
                                <a:cubicBezTo>
                                  <a:pt x="133" y="238"/>
                                  <a:pt x="134" y="240"/>
                                  <a:pt x="138" y="241"/>
                                </a:cubicBezTo>
                                <a:cubicBezTo>
                                  <a:pt x="140" y="241"/>
                                  <a:pt x="141" y="240"/>
                                  <a:pt x="142" y="243"/>
                                </a:cubicBezTo>
                                <a:cubicBezTo>
                                  <a:pt x="143" y="245"/>
                                  <a:pt x="141" y="248"/>
                                  <a:pt x="144" y="249"/>
                                </a:cubicBezTo>
                                <a:cubicBezTo>
                                  <a:pt x="147" y="249"/>
                                  <a:pt x="150" y="247"/>
                                  <a:pt x="153" y="248"/>
                                </a:cubicBezTo>
                                <a:cubicBezTo>
                                  <a:pt x="153" y="242"/>
                                  <a:pt x="153" y="241"/>
                                  <a:pt x="149" y="236"/>
                                </a:cubicBezTo>
                                <a:cubicBezTo>
                                  <a:pt x="145" y="232"/>
                                  <a:pt x="147" y="227"/>
                                  <a:pt x="146" y="222"/>
                                </a:cubicBezTo>
                                <a:cubicBezTo>
                                  <a:pt x="146" y="216"/>
                                  <a:pt x="139" y="214"/>
                                  <a:pt x="141" y="208"/>
                                </a:cubicBezTo>
                                <a:cubicBezTo>
                                  <a:pt x="143" y="202"/>
                                  <a:pt x="149" y="199"/>
                                  <a:pt x="151" y="194"/>
                                </a:cubicBezTo>
                                <a:cubicBezTo>
                                  <a:pt x="158" y="182"/>
                                  <a:pt x="171" y="178"/>
                                  <a:pt x="184" y="178"/>
                                </a:cubicBezTo>
                                <a:cubicBezTo>
                                  <a:pt x="190" y="178"/>
                                  <a:pt x="197" y="178"/>
                                  <a:pt x="204" y="178"/>
                                </a:cubicBezTo>
                                <a:cubicBezTo>
                                  <a:pt x="210" y="178"/>
                                  <a:pt x="216" y="178"/>
                                  <a:pt x="222" y="181"/>
                                </a:cubicBezTo>
                                <a:cubicBezTo>
                                  <a:pt x="224" y="182"/>
                                  <a:pt x="224" y="183"/>
                                  <a:pt x="226" y="180"/>
                                </a:cubicBezTo>
                                <a:cubicBezTo>
                                  <a:pt x="227" y="179"/>
                                  <a:pt x="229" y="177"/>
                                  <a:pt x="230" y="175"/>
                                </a:cubicBezTo>
                                <a:cubicBezTo>
                                  <a:pt x="234" y="171"/>
                                  <a:pt x="232" y="164"/>
                                  <a:pt x="232" y="159"/>
                                </a:cubicBezTo>
                                <a:cubicBezTo>
                                  <a:pt x="232" y="153"/>
                                  <a:pt x="235" y="147"/>
                                  <a:pt x="233" y="141"/>
                                </a:cubicBezTo>
                                <a:cubicBezTo>
                                  <a:pt x="232" y="135"/>
                                  <a:pt x="228" y="131"/>
                                  <a:pt x="224" y="127"/>
                                </a:cubicBezTo>
                                <a:cubicBezTo>
                                  <a:pt x="219" y="124"/>
                                  <a:pt x="213" y="120"/>
                                  <a:pt x="212" y="114"/>
                                </a:cubicBezTo>
                                <a:cubicBezTo>
                                  <a:pt x="210" y="108"/>
                                  <a:pt x="211" y="101"/>
                                  <a:pt x="211" y="94"/>
                                </a:cubicBezTo>
                                <a:cubicBezTo>
                                  <a:pt x="212" y="89"/>
                                  <a:pt x="207" y="86"/>
                                  <a:pt x="203" y="82"/>
                                </a:cubicBezTo>
                                <a:cubicBezTo>
                                  <a:pt x="198" y="77"/>
                                  <a:pt x="196" y="71"/>
                                  <a:pt x="191" y="67"/>
                                </a:cubicBezTo>
                                <a:cubicBezTo>
                                  <a:pt x="187" y="62"/>
                                  <a:pt x="179" y="60"/>
                                  <a:pt x="173" y="62"/>
                                </a:cubicBezTo>
                                <a:cubicBezTo>
                                  <a:pt x="168" y="63"/>
                                  <a:pt x="164" y="70"/>
                                  <a:pt x="159" y="73"/>
                                </a:cubicBezTo>
                                <a:cubicBezTo>
                                  <a:pt x="157" y="75"/>
                                  <a:pt x="154" y="77"/>
                                  <a:pt x="150" y="77"/>
                                </a:cubicBezTo>
                                <a:cubicBezTo>
                                  <a:pt x="147" y="77"/>
                                  <a:pt x="144" y="75"/>
                                  <a:pt x="142" y="74"/>
                                </a:cubicBezTo>
                                <a:cubicBezTo>
                                  <a:pt x="140" y="73"/>
                                  <a:pt x="136" y="69"/>
                                  <a:pt x="133" y="69"/>
                                </a:cubicBezTo>
                                <a:cubicBezTo>
                                  <a:pt x="129" y="69"/>
                                  <a:pt x="122" y="78"/>
                                  <a:pt x="119" y="81"/>
                                </a:cubicBezTo>
                                <a:cubicBezTo>
                                  <a:pt x="116" y="85"/>
                                  <a:pt x="111" y="90"/>
                                  <a:pt x="105" y="88"/>
                                </a:cubicBezTo>
                                <a:cubicBezTo>
                                  <a:pt x="98" y="86"/>
                                  <a:pt x="101" y="78"/>
                                  <a:pt x="103" y="73"/>
                                </a:cubicBezTo>
                                <a:cubicBezTo>
                                  <a:pt x="104" y="71"/>
                                  <a:pt x="107" y="68"/>
                                  <a:pt x="107" y="67"/>
                                </a:cubicBezTo>
                                <a:cubicBezTo>
                                  <a:pt x="107" y="64"/>
                                  <a:pt x="105" y="61"/>
                                  <a:pt x="105" y="58"/>
                                </a:cubicBezTo>
                                <a:cubicBezTo>
                                  <a:pt x="106" y="52"/>
                                  <a:pt x="110" y="47"/>
                                  <a:pt x="110" y="41"/>
                                </a:cubicBezTo>
                                <a:cubicBezTo>
                                  <a:pt x="110" y="37"/>
                                  <a:pt x="110" y="30"/>
                                  <a:pt x="105" y="28"/>
                                </a:cubicBezTo>
                                <a:cubicBezTo>
                                  <a:pt x="102" y="27"/>
                                  <a:pt x="98" y="29"/>
                                  <a:pt x="95" y="28"/>
                                </a:cubicBezTo>
                                <a:cubicBezTo>
                                  <a:pt x="92" y="28"/>
                                  <a:pt x="89" y="27"/>
                                  <a:pt x="87" y="24"/>
                                </a:cubicBezTo>
                                <a:cubicBezTo>
                                  <a:pt x="82" y="18"/>
                                  <a:pt x="89" y="13"/>
                                  <a:pt x="87" y="7"/>
                                </a:cubicBezTo>
                                <a:cubicBezTo>
                                  <a:pt x="86" y="4"/>
                                  <a:pt x="80" y="0"/>
                                  <a:pt x="78" y="0"/>
                                </a:cubicBezTo>
                                <a:cubicBezTo>
                                  <a:pt x="76" y="0"/>
                                  <a:pt x="75" y="2"/>
                                  <a:pt x="73" y="2"/>
                                </a:cubicBezTo>
                                <a:cubicBezTo>
                                  <a:pt x="73" y="2"/>
                                  <a:pt x="72" y="1"/>
                                  <a:pt x="71" y="1"/>
                                </a:cubicBezTo>
                                <a:cubicBezTo>
                                  <a:pt x="69" y="1"/>
                                  <a:pt x="68" y="1"/>
                                  <a:pt x="65" y="2"/>
                                </a:cubicBezTo>
                                <a:cubicBezTo>
                                  <a:pt x="64" y="3"/>
                                  <a:pt x="62" y="3"/>
                                  <a:pt x="62" y="4"/>
                                </a:cubicBezTo>
                                <a:cubicBezTo>
                                  <a:pt x="60" y="5"/>
                                  <a:pt x="60" y="7"/>
                                  <a:pt x="58" y="8"/>
                                </a:cubicBezTo>
                                <a:cubicBezTo>
                                  <a:pt x="56" y="10"/>
                                  <a:pt x="54" y="8"/>
                                  <a:pt x="51" y="9"/>
                                </a:cubicBezTo>
                                <a:cubicBezTo>
                                  <a:pt x="48" y="10"/>
                                  <a:pt x="48" y="14"/>
                                  <a:pt x="46" y="17"/>
                                </a:cubicBezTo>
                                <a:cubicBezTo>
                                  <a:pt x="43" y="22"/>
                                  <a:pt x="38" y="24"/>
                                  <a:pt x="32" y="24"/>
                                </a:cubicBezTo>
                                <a:cubicBezTo>
                                  <a:pt x="29" y="24"/>
                                  <a:pt x="26" y="23"/>
                                  <a:pt x="23" y="22"/>
                                </a:cubicBezTo>
                                <a:cubicBezTo>
                                  <a:pt x="22" y="21"/>
                                  <a:pt x="20" y="19"/>
                                  <a:pt x="18" y="20"/>
                                </a:cubicBezTo>
                                <a:cubicBezTo>
                                  <a:pt x="17" y="20"/>
                                  <a:pt x="15" y="24"/>
                                  <a:pt x="14" y="26"/>
                                </a:cubicBezTo>
                                <a:cubicBezTo>
                                  <a:pt x="13" y="28"/>
                                  <a:pt x="14" y="31"/>
                                  <a:pt x="14" y="33"/>
                                </a:cubicBezTo>
                                <a:cubicBezTo>
                                  <a:pt x="12" y="39"/>
                                  <a:pt x="11" y="43"/>
                                  <a:pt x="11" y="50"/>
                                </a:cubicBezTo>
                                <a:cubicBezTo>
                                  <a:pt x="11" y="55"/>
                                  <a:pt x="8" y="56"/>
                                  <a:pt x="3" y="57"/>
                                </a:cubicBezTo>
                                <a:cubicBezTo>
                                  <a:pt x="0" y="57"/>
                                  <a:pt x="0" y="57"/>
                                  <a:pt x="1" y="59"/>
                                </a:cubicBezTo>
                                <a:cubicBezTo>
                                  <a:pt x="1" y="62"/>
                                  <a:pt x="6" y="64"/>
                                  <a:pt x="7" y="66"/>
                                </a:cubicBezTo>
                                <a:cubicBezTo>
                                  <a:pt x="9" y="68"/>
                                  <a:pt x="9" y="70"/>
                                  <a:pt x="10" y="73"/>
                                </a:cubicBezTo>
                                <a:cubicBezTo>
                                  <a:pt x="10" y="79"/>
                                  <a:pt x="15" y="84"/>
                                  <a:pt x="18" y="89"/>
                                </a:cubicBezTo>
                                <a:cubicBezTo>
                                  <a:pt x="21" y="92"/>
                                  <a:pt x="23" y="95"/>
                                  <a:pt x="25" y="98"/>
                                </a:cubicBezTo>
                                <a:cubicBezTo>
                                  <a:pt x="29" y="101"/>
                                  <a:pt x="33" y="103"/>
                                  <a:pt x="35" y="108"/>
                                </a:cubicBezTo>
                                <a:cubicBezTo>
                                  <a:pt x="35" y="110"/>
                                  <a:pt x="35" y="115"/>
                                  <a:pt x="37" y="117"/>
                                </a:cubicBezTo>
                                <a:cubicBezTo>
                                  <a:pt x="39" y="118"/>
                                  <a:pt x="41" y="117"/>
                                  <a:pt x="43" y="120"/>
                                </a:cubicBezTo>
                                <a:cubicBezTo>
                                  <a:pt x="46" y="124"/>
                                  <a:pt x="42" y="129"/>
                                  <a:pt x="38" y="131"/>
                                </a:cubicBezTo>
                                <a:cubicBezTo>
                                  <a:pt x="32" y="134"/>
                                  <a:pt x="35" y="139"/>
                                  <a:pt x="35" y="145"/>
                                </a:cubicBezTo>
                                <a:cubicBezTo>
                                  <a:pt x="34" y="150"/>
                                  <a:pt x="33" y="153"/>
                                  <a:pt x="29" y="155"/>
                                </a:cubicBezTo>
                                <a:cubicBezTo>
                                  <a:pt x="25" y="157"/>
                                  <a:pt x="23" y="157"/>
                                  <a:pt x="24" y="162"/>
                                </a:cubicBezTo>
                                <a:cubicBezTo>
                                  <a:pt x="25" y="165"/>
                                  <a:pt x="26" y="169"/>
                                  <a:pt x="29" y="172"/>
                                </a:cubicBezTo>
                                <a:cubicBezTo>
                                  <a:pt x="35" y="181"/>
                                  <a:pt x="45" y="188"/>
                                  <a:pt x="51" y="198"/>
                                </a:cubicBezTo>
                                <a:cubicBezTo>
                                  <a:pt x="56" y="206"/>
                                  <a:pt x="47" y="217"/>
                                  <a:pt x="52" y="225"/>
                                </a:cubicBezTo>
                                <a:cubicBezTo>
                                  <a:pt x="55" y="230"/>
                                  <a:pt x="58" y="233"/>
                                  <a:pt x="60" y="238"/>
                                </a:cubicBezTo>
                                <a:cubicBezTo>
                                  <a:pt x="62" y="244"/>
                                  <a:pt x="64" y="251"/>
                                  <a:pt x="64" y="258"/>
                                </a:cubicBezTo>
                                <a:cubicBezTo>
                                  <a:pt x="63" y="269"/>
                                  <a:pt x="51" y="279"/>
                                  <a:pt x="44" y="287"/>
                                </a:cubicBezTo>
                                <a:cubicBezTo>
                                  <a:pt x="42" y="289"/>
                                  <a:pt x="41" y="291"/>
                                  <a:pt x="40" y="295"/>
                                </a:cubicBezTo>
                                <a:cubicBezTo>
                                  <a:pt x="40" y="297"/>
                                  <a:pt x="40" y="299"/>
                                  <a:pt x="39" y="301"/>
                                </a:cubicBezTo>
                                <a:cubicBezTo>
                                  <a:pt x="38" y="304"/>
                                  <a:pt x="35" y="306"/>
                                  <a:pt x="34" y="308"/>
                                </a:cubicBezTo>
                                <a:cubicBezTo>
                                  <a:pt x="32" y="311"/>
                                  <a:pt x="32" y="314"/>
                                  <a:pt x="30" y="317"/>
                                </a:cubicBezTo>
                                <a:cubicBezTo>
                                  <a:pt x="28" y="322"/>
                                  <a:pt x="26" y="327"/>
                                  <a:pt x="24" y="332"/>
                                </a:cubicBezTo>
                                <a:cubicBezTo>
                                  <a:pt x="24" y="335"/>
                                  <a:pt x="24" y="337"/>
                                  <a:pt x="23" y="340"/>
                                </a:cubicBezTo>
                                <a:cubicBezTo>
                                  <a:pt x="22" y="343"/>
                                  <a:pt x="21" y="346"/>
                                  <a:pt x="21" y="350"/>
                                </a:cubicBezTo>
                                <a:cubicBezTo>
                                  <a:pt x="21" y="352"/>
                                  <a:pt x="20" y="362"/>
                                  <a:pt x="24" y="362"/>
                                </a:cubicBezTo>
                                <a:cubicBezTo>
                                  <a:pt x="26" y="362"/>
                                  <a:pt x="27" y="359"/>
                                  <a:pt x="29" y="358"/>
                                </a:cubicBezTo>
                                <a:cubicBezTo>
                                  <a:pt x="31" y="356"/>
                                  <a:pt x="34" y="357"/>
                                  <a:pt x="37" y="359"/>
                                </a:cubicBezTo>
                                <a:cubicBezTo>
                                  <a:pt x="41" y="361"/>
                                  <a:pt x="43" y="364"/>
                                  <a:pt x="45" y="368"/>
                                </a:cubicBezTo>
                                <a:cubicBezTo>
                                  <a:pt x="46" y="370"/>
                                  <a:pt x="47" y="372"/>
                                  <a:pt x="47" y="375"/>
                                </a:cubicBezTo>
                                <a:cubicBezTo>
                                  <a:pt x="48" y="377"/>
                                  <a:pt x="47" y="378"/>
                                  <a:pt x="49" y="379"/>
                                </a:cubicBezTo>
                                <a:cubicBezTo>
                                  <a:pt x="50" y="380"/>
                                  <a:pt x="53" y="379"/>
                                  <a:pt x="54" y="380"/>
                                </a:cubicBezTo>
                                <a:cubicBezTo>
                                  <a:pt x="56" y="382"/>
                                  <a:pt x="55" y="385"/>
                                  <a:pt x="57" y="386"/>
                                </a:cubicBezTo>
                                <a:cubicBezTo>
                                  <a:pt x="58" y="388"/>
                                  <a:pt x="60" y="389"/>
                                  <a:pt x="61" y="391"/>
                                </a:cubicBezTo>
                                <a:cubicBezTo>
                                  <a:pt x="63" y="393"/>
                                  <a:pt x="65" y="394"/>
                                  <a:pt x="66" y="396"/>
                                </a:cubicBezTo>
                                <a:cubicBezTo>
                                  <a:pt x="68" y="398"/>
                                  <a:pt x="67" y="400"/>
                                  <a:pt x="67" y="403"/>
                                </a:cubicBezTo>
                                <a:cubicBezTo>
                                  <a:pt x="67" y="405"/>
                                  <a:pt x="69" y="406"/>
                                  <a:pt x="71" y="408"/>
                                </a:cubicBezTo>
                                <a:cubicBezTo>
                                  <a:pt x="74" y="412"/>
                                  <a:pt x="76" y="417"/>
                                  <a:pt x="79" y="421"/>
                                </a:cubicBezTo>
                                <a:cubicBezTo>
                                  <a:pt x="83" y="425"/>
                                  <a:pt x="84" y="427"/>
                                  <a:pt x="83" y="432"/>
                                </a:cubicBezTo>
                                <a:cubicBezTo>
                                  <a:pt x="83" y="436"/>
                                  <a:pt x="81" y="442"/>
                                  <a:pt x="82" y="445"/>
                                </a:cubicBezTo>
                                <a:cubicBezTo>
                                  <a:pt x="82" y="448"/>
                                  <a:pt x="84" y="449"/>
                                  <a:pt x="85" y="451"/>
                                </a:cubicBezTo>
                                <a:cubicBezTo>
                                  <a:pt x="86" y="453"/>
                                  <a:pt x="85" y="454"/>
                                  <a:pt x="86" y="456"/>
                                </a:cubicBezTo>
                                <a:cubicBezTo>
                                  <a:pt x="88" y="461"/>
                                  <a:pt x="92" y="464"/>
                                  <a:pt x="93" y="468"/>
                                </a:cubicBezTo>
                                <a:cubicBezTo>
                                  <a:pt x="93" y="470"/>
                                  <a:pt x="92" y="473"/>
                                  <a:pt x="92" y="475"/>
                                </a:cubicBezTo>
                                <a:cubicBezTo>
                                  <a:pt x="92" y="478"/>
                                  <a:pt x="92" y="479"/>
                                  <a:pt x="95" y="482"/>
                                </a:cubicBezTo>
                                <a:cubicBezTo>
                                  <a:pt x="98" y="485"/>
                                  <a:pt x="94" y="489"/>
                                  <a:pt x="98" y="492"/>
                                </a:cubicBezTo>
                                <a:cubicBezTo>
                                  <a:pt x="100" y="494"/>
                                  <a:pt x="103" y="495"/>
                                  <a:pt x="105" y="497"/>
                                </a:cubicBezTo>
                                <a:cubicBezTo>
                                  <a:pt x="107" y="499"/>
                                  <a:pt x="108" y="502"/>
                                  <a:pt x="109" y="505"/>
                                </a:cubicBezTo>
                                <a:cubicBezTo>
                                  <a:pt x="111" y="509"/>
                                  <a:pt x="110" y="515"/>
                                  <a:pt x="113" y="519"/>
                                </a:cubicBezTo>
                                <a:cubicBezTo>
                                  <a:pt x="116" y="523"/>
                                  <a:pt x="122" y="526"/>
                                  <a:pt x="126" y="529"/>
                                </a:cubicBezTo>
                                <a:cubicBezTo>
                                  <a:pt x="132" y="532"/>
                                  <a:pt x="138" y="534"/>
                                  <a:pt x="143" y="537"/>
                                </a:cubicBezTo>
                                <a:cubicBezTo>
                                  <a:pt x="148" y="540"/>
                                  <a:pt x="153" y="545"/>
                                  <a:pt x="157" y="548"/>
                                </a:cubicBezTo>
                                <a:cubicBezTo>
                                  <a:pt x="172" y="560"/>
                                  <a:pt x="172" y="560"/>
                                  <a:pt x="172" y="560"/>
                                </a:cubicBezTo>
                                <a:cubicBezTo>
                                  <a:pt x="175" y="563"/>
                                  <a:pt x="178" y="566"/>
                                  <a:pt x="183" y="566"/>
                                </a:cubicBezTo>
                                <a:cubicBezTo>
                                  <a:pt x="186" y="566"/>
                                  <a:pt x="188" y="566"/>
                                  <a:pt x="191" y="565"/>
                                </a:cubicBezTo>
                                <a:cubicBezTo>
                                  <a:pt x="194" y="564"/>
                                  <a:pt x="195" y="565"/>
                                  <a:pt x="198" y="564"/>
                                </a:cubicBezTo>
                                <a:cubicBezTo>
                                  <a:pt x="198" y="564"/>
                                  <a:pt x="198" y="564"/>
                                  <a:pt x="198" y="564"/>
                                </a:cubicBezTo>
                                <a:cubicBezTo>
                                  <a:pt x="203" y="563"/>
                                  <a:pt x="193" y="545"/>
                                  <a:pt x="192" y="54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4" name="Freeform 651">
                            <a:extLst>
                              <a:ext uri="{FF2B5EF4-FFF2-40B4-BE49-F238E27FC236}">
                                <a16:creationId xmlns:a16="http://schemas.microsoft.com/office/drawing/2014/main" id="{7592645A-AF0F-4F7D-A885-DC0B7991DC8D}"/>
                              </a:ext>
                            </a:extLst>
                          </p:cNvPr>
                          <p:cNvSpPr>
                            <a:spLocks/>
                          </p:cNvSpPr>
                          <p:nvPr/>
                        </p:nvSpPr>
                        <p:spPr bwMode="auto">
                          <a:xfrm>
                            <a:off x="9320065" y="4293300"/>
                            <a:ext cx="31750" cy="26988"/>
                          </a:xfrm>
                          <a:custGeom>
                            <a:avLst/>
                            <a:gdLst>
                              <a:gd name="T0" fmla="*/ 12 w 30"/>
                              <a:gd name="T1" fmla="*/ 25 h 25"/>
                              <a:gd name="T2" fmla="*/ 17 w 30"/>
                              <a:gd name="T3" fmla="*/ 16 h 25"/>
                              <a:gd name="T4" fmla="*/ 17 w 30"/>
                              <a:gd name="T5" fmla="*/ 16 h 25"/>
                              <a:gd name="T6" fmla="*/ 29 w 30"/>
                              <a:gd name="T7" fmla="*/ 15 h 25"/>
                              <a:gd name="T8" fmla="*/ 29 w 30"/>
                              <a:gd name="T9" fmla="*/ 8 h 25"/>
                              <a:gd name="T10" fmla="*/ 28 w 30"/>
                              <a:gd name="T11" fmla="*/ 3 h 25"/>
                              <a:gd name="T12" fmla="*/ 26 w 30"/>
                              <a:gd name="T13" fmla="*/ 1 h 25"/>
                              <a:gd name="T14" fmla="*/ 11 w 30"/>
                              <a:gd name="T15" fmla="*/ 6 h 25"/>
                              <a:gd name="T16" fmla="*/ 0 w 30"/>
                              <a:gd name="T17" fmla="*/ 13 h 25"/>
                              <a:gd name="T18" fmla="*/ 12 w 30"/>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5">
                                <a:moveTo>
                                  <a:pt x="12" y="25"/>
                                </a:moveTo>
                                <a:cubicBezTo>
                                  <a:pt x="17" y="25"/>
                                  <a:pt x="13" y="18"/>
                                  <a:pt x="17" y="16"/>
                                </a:cubicBezTo>
                                <a:cubicBezTo>
                                  <a:pt x="14" y="17"/>
                                  <a:pt x="19" y="14"/>
                                  <a:pt x="17" y="16"/>
                                </a:cubicBezTo>
                                <a:cubicBezTo>
                                  <a:pt x="21" y="13"/>
                                  <a:pt x="27" y="20"/>
                                  <a:pt x="29" y="15"/>
                                </a:cubicBezTo>
                                <a:cubicBezTo>
                                  <a:pt x="30" y="12"/>
                                  <a:pt x="29" y="10"/>
                                  <a:pt x="29" y="8"/>
                                </a:cubicBezTo>
                                <a:cubicBezTo>
                                  <a:pt x="29" y="7"/>
                                  <a:pt x="28" y="4"/>
                                  <a:pt x="28" y="3"/>
                                </a:cubicBezTo>
                                <a:cubicBezTo>
                                  <a:pt x="27" y="1"/>
                                  <a:pt x="28" y="2"/>
                                  <a:pt x="26" y="1"/>
                                </a:cubicBezTo>
                                <a:cubicBezTo>
                                  <a:pt x="21" y="0"/>
                                  <a:pt x="14" y="3"/>
                                  <a:pt x="11" y="6"/>
                                </a:cubicBezTo>
                                <a:cubicBezTo>
                                  <a:pt x="7" y="10"/>
                                  <a:pt x="5" y="12"/>
                                  <a:pt x="0" y="13"/>
                                </a:cubicBezTo>
                                <a:cubicBezTo>
                                  <a:pt x="2" y="17"/>
                                  <a:pt x="7" y="25"/>
                                  <a:pt x="12" y="2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5" name="Freeform 652">
                            <a:extLst>
                              <a:ext uri="{FF2B5EF4-FFF2-40B4-BE49-F238E27FC236}">
                                <a16:creationId xmlns:a16="http://schemas.microsoft.com/office/drawing/2014/main" id="{9E1398E0-D27C-4853-B091-2AB7070201E7}"/>
                              </a:ext>
                            </a:extLst>
                          </p:cNvPr>
                          <p:cNvSpPr>
                            <a:spLocks/>
                          </p:cNvSpPr>
                          <p:nvPr/>
                        </p:nvSpPr>
                        <p:spPr bwMode="auto">
                          <a:xfrm>
                            <a:off x="9032727" y="4177411"/>
                            <a:ext cx="1588" cy="1588"/>
                          </a:xfrm>
                          <a:custGeom>
                            <a:avLst/>
                            <a:gdLst>
                              <a:gd name="T0" fmla="*/ 0 w 2"/>
                              <a:gd name="T1" fmla="*/ 1 h 1"/>
                              <a:gd name="T2" fmla="*/ 0 w 2"/>
                              <a:gd name="T3" fmla="*/ 1 h 1"/>
                              <a:gd name="T4" fmla="*/ 0 w 2"/>
                              <a:gd name="T5" fmla="*/ 1 h 1"/>
                            </a:gdLst>
                            <a:ahLst/>
                            <a:cxnLst>
                              <a:cxn ang="0">
                                <a:pos x="T0" y="T1"/>
                              </a:cxn>
                              <a:cxn ang="0">
                                <a:pos x="T2" y="T3"/>
                              </a:cxn>
                              <a:cxn ang="0">
                                <a:pos x="T4" y="T5"/>
                              </a:cxn>
                            </a:cxnLst>
                            <a:rect l="0" t="0" r="r" b="b"/>
                            <a:pathLst>
                              <a:path w="2" h="1">
                                <a:moveTo>
                                  <a:pt x="0" y="1"/>
                                </a:moveTo>
                                <a:cubicBezTo>
                                  <a:pt x="0" y="1"/>
                                  <a:pt x="0" y="1"/>
                                  <a:pt x="0" y="1"/>
                                </a:cubicBezTo>
                                <a:cubicBezTo>
                                  <a:pt x="2"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6" name="Freeform 653">
                            <a:extLst>
                              <a:ext uri="{FF2B5EF4-FFF2-40B4-BE49-F238E27FC236}">
                                <a16:creationId xmlns:a16="http://schemas.microsoft.com/office/drawing/2014/main" id="{7CA520A9-DCEE-46AF-9CDA-5AC39A63FF08}"/>
                              </a:ext>
                            </a:extLst>
                          </p:cNvPr>
                          <p:cNvSpPr>
                            <a:spLocks/>
                          </p:cNvSpPr>
                          <p:nvPr/>
                        </p:nvSpPr>
                        <p:spPr bwMode="auto">
                          <a:xfrm>
                            <a:off x="9012090" y="4117085"/>
                            <a:ext cx="52388" cy="65088"/>
                          </a:xfrm>
                          <a:custGeom>
                            <a:avLst/>
                            <a:gdLst>
                              <a:gd name="T0" fmla="*/ 28 w 49"/>
                              <a:gd name="T1" fmla="*/ 47 h 60"/>
                              <a:gd name="T2" fmla="*/ 36 w 49"/>
                              <a:gd name="T3" fmla="*/ 41 h 60"/>
                              <a:gd name="T4" fmla="*/ 46 w 49"/>
                              <a:gd name="T5" fmla="*/ 37 h 60"/>
                              <a:gd name="T6" fmla="*/ 44 w 49"/>
                              <a:gd name="T7" fmla="*/ 27 h 60"/>
                              <a:gd name="T8" fmla="*/ 36 w 49"/>
                              <a:gd name="T9" fmla="*/ 18 h 60"/>
                              <a:gd name="T10" fmla="*/ 26 w 49"/>
                              <a:gd name="T11" fmla="*/ 11 h 60"/>
                              <a:gd name="T12" fmla="*/ 20 w 49"/>
                              <a:gd name="T13" fmla="*/ 1 h 60"/>
                              <a:gd name="T14" fmla="*/ 14 w 49"/>
                              <a:gd name="T15" fmla="*/ 2 h 60"/>
                              <a:gd name="T16" fmla="*/ 3 w 49"/>
                              <a:gd name="T17" fmla="*/ 7 h 60"/>
                              <a:gd name="T18" fmla="*/ 2 w 49"/>
                              <a:gd name="T19" fmla="*/ 11 h 60"/>
                              <a:gd name="T20" fmla="*/ 5 w 49"/>
                              <a:gd name="T21" fmla="*/ 15 h 60"/>
                              <a:gd name="T22" fmla="*/ 15 w 49"/>
                              <a:gd name="T23" fmla="*/ 25 h 60"/>
                              <a:gd name="T24" fmla="*/ 9 w 49"/>
                              <a:gd name="T25" fmla="*/ 33 h 60"/>
                              <a:gd name="T26" fmla="*/ 8 w 49"/>
                              <a:gd name="T27" fmla="*/ 47 h 60"/>
                              <a:gd name="T28" fmla="*/ 7 w 49"/>
                              <a:gd name="T29" fmla="*/ 54 h 60"/>
                              <a:gd name="T30" fmla="*/ 10 w 49"/>
                              <a:gd name="T31" fmla="*/ 56 h 60"/>
                              <a:gd name="T32" fmla="*/ 19 w 49"/>
                              <a:gd name="T33" fmla="*/ 58 h 60"/>
                              <a:gd name="T34" fmla="*/ 19 w 49"/>
                              <a:gd name="T35" fmla="*/ 58 h 60"/>
                              <a:gd name="T36" fmla="*/ 28 w 49"/>
                              <a:gd name="T37" fmla="*/ 4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0">
                                <a:moveTo>
                                  <a:pt x="28" y="47"/>
                                </a:moveTo>
                                <a:cubicBezTo>
                                  <a:pt x="30" y="44"/>
                                  <a:pt x="33" y="42"/>
                                  <a:pt x="36" y="41"/>
                                </a:cubicBezTo>
                                <a:cubicBezTo>
                                  <a:pt x="39" y="40"/>
                                  <a:pt x="43" y="39"/>
                                  <a:pt x="46" y="37"/>
                                </a:cubicBezTo>
                                <a:cubicBezTo>
                                  <a:pt x="49" y="34"/>
                                  <a:pt x="46" y="30"/>
                                  <a:pt x="44" y="27"/>
                                </a:cubicBezTo>
                                <a:cubicBezTo>
                                  <a:pt x="42" y="24"/>
                                  <a:pt x="38" y="21"/>
                                  <a:pt x="36" y="18"/>
                                </a:cubicBezTo>
                                <a:cubicBezTo>
                                  <a:pt x="33" y="16"/>
                                  <a:pt x="29" y="14"/>
                                  <a:pt x="26" y="11"/>
                                </a:cubicBezTo>
                                <a:cubicBezTo>
                                  <a:pt x="24" y="8"/>
                                  <a:pt x="23" y="4"/>
                                  <a:pt x="20" y="1"/>
                                </a:cubicBezTo>
                                <a:cubicBezTo>
                                  <a:pt x="18" y="0"/>
                                  <a:pt x="17" y="1"/>
                                  <a:pt x="14" y="2"/>
                                </a:cubicBezTo>
                                <a:cubicBezTo>
                                  <a:pt x="11" y="4"/>
                                  <a:pt x="7" y="5"/>
                                  <a:pt x="3" y="7"/>
                                </a:cubicBezTo>
                                <a:cubicBezTo>
                                  <a:pt x="1" y="8"/>
                                  <a:pt x="0" y="8"/>
                                  <a:pt x="2" y="11"/>
                                </a:cubicBezTo>
                                <a:cubicBezTo>
                                  <a:pt x="3" y="12"/>
                                  <a:pt x="4" y="14"/>
                                  <a:pt x="5" y="15"/>
                                </a:cubicBezTo>
                                <a:cubicBezTo>
                                  <a:pt x="8" y="18"/>
                                  <a:pt x="22" y="19"/>
                                  <a:pt x="15" y="25"/>
                                </a:cubicBezTo>
                                <a:cubicBezTo>
                                  <a:pt x="12" y="27"/>
                                  <a:pt x="10" y="28"/>
                                  <a:pt x="9" y="33"/>
                                </a:cubicBezTo>
                                <a:cubicBezTo>
                                  <a:pt x="8" y="38"/>
                                  <a:pt x="9" y="43"/>
                                  <a:pt x="8" y="47"/>
                                </a:cubicBezTo>
                                <a:cubicBezTo>
                                  <a:pt x="8" y="49"/>
                                  <a:pt x="6" y="53"/>
                                  <a:pt x="7" y="54"/>
                                </a:cubicBezTo>
                                <a:cubicBezTo>
                                  <a:pt x="8" y="56"/>
                                  <a:pt x="9" y="55"/>
                                  <a:pt x="10" y="56"/>
                                </a:cubicBezTo>
                                <a:cubicBezTo>
                                  <a:pt x="14" y="58"/>
                                  <a:pt x="15" y="60"/>
                                  <a:pt x="19" y="58"/>
                                </a:cubicBezTo>
                                <a:cubicBezTo>
                                  <a:pt x="19" y="58"/>
                                  <a:pt x="19" y="58"/>
                                  <a:pt x="19" y="58"/>
                                </a:cubicBezTo>
                                <a:cubicBezTo>
                                  <a:pt x="23" y="55"/>
                                  <a:pt x="25" y="51"/>
                                  <a:pt x="28" y="4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7" name="Freeform 654">
                            <a:extLst>
                              <a:ext uri="{FF2B5EF4-FFF2-40B4-BE49-F238E27FC236}">
                                <a16:creationId xmlns:a16="http://schemas.microsoft.com/office/drawing/2014/main" id="{E226DDDD-769B-4300-AE50-95C30DA1D249}"/>
                              </a:ext>
                            </a:extLst>
                          </p:cNvPr>
                          <p:cNvSpPr>
                            <a:spLocks/>
                          </p:cNvSpPr>
                          <p:nvPr/>
                        </p:nvSpPr>
                        <p:spPr bwMode="auto">
                          <a:xfrm>
                            <a:off x="9031140" y="4178998"/>
                            <a:ext cx="1588"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1" y="0"/>
                                  <a:pt x="0"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8" name="Freeform 658">
                            <a:extLst>
                              <a:ext uri="{FF2B5EF4-FFF2-40B4-BE49-F238E27FC236}">
                                <a16:creationId xmlns:a16="http://schemas.microsoft.com/office/drawing/2014/main" id="{A8B9512B-0082-4F36-9DBD-900B0EE56174}"/>
                              </a:ext>
                            </a:extLst>
                          </p:cNvPr>
                          <p:cNvSpPr>
                            <a:spLocks/>
                          </p:cNvSpPr>
                          <p:nvPr/>
                        </p:nvSpPr>
                        <p:spPr bwMode="auto">
                          <a:xfrm>
                            <a:off x="9078765" y="4139310"/>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9" name="Freeform 659">
                            <a:extLst>
                              <a:ext uri="{FF2B5EF4-FFF2-40B4-BE49-F238E27FC236}">
                                <a16:creationId xmlns:a16="http://schemas.microsoft.com/office/drawing/2014/main" id="{3E665587-8D1A-4E0F-8DC9-F5BAE8DCC066}"/>
                              </a:ext>
                            </a:extLst>
                          </p:cNvPr>
                          <p:cNvSpPr>
                            <a:spLocks/>
                          </p:cNvSpPr>
                          <p:nvPr/>
                        </p:nvSpPr>
                        <p:spPr bwMode="auto">
                          <a:xfrm>
                            <a:off x="9070827" y="4132960"/>
                            <a:ext cx="9525" cy="9525"/>
                          </a:xfrm>
                          <a:custGeom>
                            <a:avLst/>
                            <a:gdLst>
                              <a:gd name="T0" fmla="*/ 7 w 9"/>
                              <a:gd name="T1" fmla="*/ 6 h 9"/>
                              <a:gd name="T2" fmla="*/ 7 w 9"/>
                              <a:gd name="T3" fmla="*/ 1 h 9"/>
                              <a:gd name="T4" fmla="*/ 2 w 9"/>
                              <a:gd name="T5" fmla="*/ 2 h 9"/>
                              <a:gd name="T6" fmla="*/ 7 w 9"/>
                              <a:gd name="T7" fmla="*/ 6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7" y="4"/>
                                  <a:pt x="9" y="3"/>
                                  <a:pt x="7" y="1"/>
                                </a:cubicBezTo>
                                <a:cubicBezTo>
                                  <a:pt x="6" y="0"/>
                                  <a:pt x="3" y="0"/>
                                  <a:pt x="2" y="2"/>
                                </a:cubicBezTo>
                                <a:cubicBezTo>
                                  <a:pt x="0" y="5"/>
                                  <a:pt x="7" y="9"/>
                                  <a:pt x="7" y="6"/>
                                </a:cubicBezTo>
                                <a:cubicBezTo>
                                  <a:pt x="7" y="6"/>
                                  <a:pt x="7" y="5"/>
                                  <a:pt x="7" y="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0" name="Rectangle 660">
                            <a:extLst>
                              <a:ext uri="{FF2B5EF4-FFF2-40B4-BE49-F238E27FC236}">
                                <a16:creationId xmlns:a16="http://schemas.microsoft.com/office/drawing/2014/main" id="{C978D6D5-CF15-423A-9BDA-0320B820343F}"/>
                              </a:ext>
                            </a:extLst>
                          </p:cNvPr>
                          <p:cNvSpPr>
                            <a:spLocks noChangeArrowheads="1"/>
                          </p:cNvSpPr>
                          <p:nvPr/>
                        </p:nvSpPr>
                        <p:spPr bwMode="auto">
                          <a:xfrm>
                            <a:off x="9067652" y="4139310"/>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1" name="Freeform 661">
                            <a:extLst>
                              <a:ext uri="{FF2B5EF4-FFF2-40B4-BE49-F238E27FC236}">
                                <a16:creationId xmlns:a16="http://schemas.microsoft.com/office/drawing/2014/main" id="{ADF2E4A5-2B36-4895-A064-744E35F3D4DB}"/>
                              </a:ext>
                            </a:extLst>
                          </p:cNvPr>
                          <p:cNvSpPr>
                            <a:spLocks/>
                          </p:cNvSpPr>
                          <p:nvPr/>
                        </p:nvSpPr>
                        <p:spPr bwMode="auto">
                          <a:xfrm>
                            <a:off x="9045427" y="4125023"/>
                            <a:ext cx="31750" cy="26988"/>
                          </a:xfrm>
                          <a:custGeom>
                            <a:avLst/>
                            <a:gdLst>
                              <a:gd name="T0" fmla="*/ 6 w 29"/>
                              <a:gd name="T1" fmla="*/ 3 h 26"/>
                              <a:gd name="T2" fmla="*/ 2 w 29"/>
                              <a:gd name="T3" fmla="*/ 3 h 26"/>
                              <a:gd name="T4" fmla="*/ 7 w 29"/>
                              <a:gd name="T5" fmla="*/ 8 h 26"/>
                              <a:gd name="T6" fmla="*/ 23 w 29"/>
                              <a:gd name="T7" fmla="*/ 23 h 26"/>
                              <a:gd name="T8" fmla="*/ 26 w 29"/>
                              <a:gd name="T9" fmla="*/ 26 h 26"/>
                              <a:gd name="T10" fmla="*/ 29 w 29"/>
                              <a:gd name="T11" fmla="*/ 23 h 26"/>
                              <a:gd name="T12" fmla="*/ 21 w 29"/>
                              <a:gd name="T13" fmla="*/ 14 h 26"/>
                              <a:gd name="T14" fmla="*/ 21 w 29"/>
                              <a:gd name="T15" fmla="*/ 14 h 26"/>
                              <a:gd name="T16" fmla="*/ 6 w 29"/>
                              <a:gd name="T1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6">
                                <a:moveTo>
                                  <a:pt x="6" y="3"/>
                                </a:moveTo>
                                <a:cubicBezTo>
                                  <a:pt x="4" y="1"/>
                                  <a:pt x="3" y="0"/>
                                  <a:pt x="2" y="3"/>
                                </a:cubicBezTo>
                                <a:cubicBezTo>
                                  <a:pt x="0" y="6"/>
                                  <a:pt x="5" y="7"/>
                                  <a:pt x="7" y="8"/>
                                </a:cubicBezTo>
                                <a:cubicBezTo>
                                  <a:pt x="13" y="11"/>
                                  <a:pt x="18" y="18"/>
                                  <a:pt x="23" y="23"/>
                                </a:cubicBezTo>
                                <a:cubicBezTo>
                                  <a:pt x="24" y="24"/>
                                  <a:pt x="24" y="26"/>
                                  <a:pt x="26" y="26"/>
                                </a:cubicBezTo>
                                <a:cubicBezTo>
                                  <a:pt x="26" y="25"/>
                                  <a:pt x="29" y="23"/>
                                  <a:pt x="29" y="23"/>
                                </a:cubicBezTo>
                                <a:cubicBezTo>
                                  <a:pt x="29" y="21"/>
                                  <a:pt x="22" y="16"/>
                                  <a:pt x="21" y="14"/>
                                </a:cubicBezTo>
                                <a:cubicBezTo>
                                  <a:pt x="22" y="16"/>
                                  <a:pt x="21" y="15"/>
                                  <a:pt x="21" y="14"/>
                                </a:cubicBezTo>
                                <a:cubicBezTo>
                                  <a:pt x="18" y="9"/>
                                  <a:pt x="12" y="5"/>
                                  <a:pt x="6"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2" name="Freeform 662">
                            <a:extLst>
                              <a:ext uri="{FF2B5EF4-FFF2-40B4-BE49-F238E27FC236}">
                                <a16:creationId xmlns:a16="http://schemas.microsoft.com/office/drawing/2014/main" id="{A1C71A63-2207-406E-9875-CB38CDB189BE}"/>
                              </a:ext>
                            </a:extLst>
                          </p:cNvPr>
                          <p:cNvSpPr>
                            <a:spLocks/>
                          </p:cNvSpPr>
                          <p:nvPr/>
                        </p:nvSpPr>
                        <p:spPr bwMode="auto">
                          <a:xfrm>
                            <a:off x="9220053" y="4409188"/>
                            <a:ext cx="1588"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3" name="Freeform 663">
                            <a:extLst>
                              <a:ext uri="{FF2B5EF4-FFF2-40B4-BE49-F238E27FC236}">
                                <a16:creationId xmlns:a16="http://schemas.microsoft.com/office/drawing/2014/main" id="{239BD685-60CA-4784-9ACC-B74A7BEEC1F5}"/>
                              </a:ext>
                            </a:extLst>
                          </p:cNvPr>
                          <p:cNvSpPr>
                            <a:spLocks/>
                          </p:cNvSpPr>
                          <p:nvPr/>
                        </p:nvSpPr>
                        <p:spPr bwMode="auto">
                          <a:xfrm>
                            <a:off x="9175602" y="4231386"/>
                            <a:ext cx="304801" cy="190502"/>
                          </a:xfrm>
                          <a:custGeom>
                            <a:avLst/>
                            <a:gdLst>
                              <a:gd name="T0" fmla="*/ 36 w 284"/>
                              <a:gd name="T1" fmla="*/ 165 h 179"/>
                              <a:gd name="T2" fmla="*/ 27 w 284"/>
                              <a:gd name="T3" fmla="*/ 159 h 179"/>
                              <a:gd name="T4" fmla="*/ 9 w 284"/>
                              <a:gd name="T5" fmla="*/ 155 h 179"/>
                              <a:gd name="T6" fmla="*/ 5 w 284"/>
                              <a:gd name="T7" fmla="*/ 159 h 179"/>
                              <a:gd name="T8" fmla="*/ 49 w 284"/>
                              <a:gd name="T9" fmla="*/ 172 h 179"/>
                              <a:gd name="T10" fmla="*/ 73 w 284"/>
                              <a:gd name="T11" fmla="*/ 161 h 179"/>
                              <a:gd name="T12" fmla="*/ 106 w 284"/>
                              <a:gd name="T13" fmla="*/ 164 h 179"/>
                              <a:gd name="T14" fmla="*/ 133 w 284"/>
                              <a:gd name="T15" fmla="*/ 162 h 179"/>
                              <a:gd name="T16" fmla="*/ 147 w 284"/>
                              <a:gd name="T17" fmla="*/ 151 h 179"/>
                              <a:gd name="T18" fmla="*/ 150 w 284"/>
                              <a:gd name="T19" fmla="*/ 136 h 179"/>
                              <a:gd name="T20" fmla="*/ 157 w 284"/>
                              <a:gd name="T21" fmla="*/ 127 h 179"/>
                              <a:gd name="T22" fmla="*/ 170 w 284"/>
                              <a:gd name="T23" fmla="*/ 110 h 179"/>
                              <a:gd name="T24" fmla="*/ 191 w 284"/>
                              <a:gd name="T25" fmla="*/ 74 h 179"/>
                              <a:gd name="T26" fmla="*/ 230 w 284"/>
                              <a:gd name="T27" fmla="*/ 80 h 179"/>
                              <a:gd name="T28" fmla="*/ 238 w 284"/>
                              <a:gd name="T29" fmla="*/ 76 h 179"/>
                              <a:gd name="T30" fmla="*/ 253 w 284"/>
                              <a:gd name="T31" fmla="*/ 78 h 179"/>
                              <a:gd name="T32" fmla="*/ 257 w 284"/>
                              <a:gd name="T33" fmla="*/ 68 h 179"/>
                              <a:gd name="T34" fmla="*/ 253 w 284"/>
                              <a:gd name="T35" fmla="*/ 57 h 179"/>
                              <a:gd name="T36" fmla="*/ 271 w 284"/>
                              <a:gd name="T37" fmla="*/ 56 h 179"/>
                              <a:gd name="T38" fmla="*/ 270 w 284"/>
                              <a:gd name="T39" fmla="*/ 49 h 179"/>
                              <a:gd name="T40" fmla="*/ 258 w 284"/>
                              <a:gd name="T41" fmla="*/ 43 h 179"/>
                              <a:gd name="T42" fmla="*/ 245 w 284"/>
                              <a:gd name="T43" fmla="*/ 42 h 179"/>
                              <a:gd name="T44" fmla="*/ 244 w 284"/>
                              <a:gd name="T45" fmla="*/ 29 h 179"/>
                              <a:gd name="T46" fmla="*/ 232 w 284"/>
                              <a:gd name="T47" fmla="*/ 36 h 179"/>
                              <a:gd name="T48" fmla="*/ 230 w 284"/>
                              <a:gd name="T49" fmla="*/ 31 h 179"/>
                              <a:gd name="T50" fmla="*/ 231 w 284"/>
                              <a:gd name="T51" fmla="*/ 25 h 179"/>
                              <a:gd name="T52" fmla="*/ 231 w 284"/>
                              <a:gd name="T53" fmla="*/ 15 h 179"/>
                              <a:gd name="T54" fmla="*/ 220 w 284"/>
                              <a:gd name="T55" fmla="*/ 8 h 179"/>
                              <a:gd name="T56" fmla="*/ 212 w 284"/>
                              <a:gd name="T57" fmla="*/ 11 h 179"/>
                              <a:gd name="T58" fmla="*/ 209 w 284"/>
                              <a:gd name="T59" fmla="*/ 4 h 179"/>
                              <a:gd name="T60" fmla="*/ 202 w 284"/>
                              <a:gd name="T61" fmla="*/ 11 h 179"/>
                              <a:gd name="T62" fmla="*/ 190 w 284"/>
                              <a:gd name="T63" fmla="*/ 24 h 179"/>
                              <a:gd name="T64" fmla="*/ 172 w 284"/>
                              <a:gd name="T65" fmla="*/ 44 h 179"/>
                              <a:gd name="T66" fmla="*/ 166 w 284"/>
                              <a:gd name="T67" fmla="*/ 60 h 179"/>
                              <a:gd name="T68" fmla="*/ 153 w 284"/>
                              <a:gd name="T69" fmla="*/ 77 h 179"/>
                              <a:gd name="T70" fmla="*/ 142 w 284"/>
                              <a:gd name="T71" fmla="*/ 86 h 179"/>
                              <a:gd name="T72" fmla="*/ 130 w 284"/>
                              <a:gd name="T73" fmla="*/ 73 h 179"/>
                              <a:gd name="T74" fmla="*/ 110 w 284"/>
                              <a:gd name="T75" fmla="*/ 97 h 179"/>
                              <a:gd name="T76" fmla="*/ 70 w 284"/>
                              <a:gd name="T77" fmla="*/ 121 h 179"/>
                              <a:gd name="T78" fmla="*/ 55 w 284"/>
                              <a:gd name="T79" fmla="*/ 133 h 179"/>
                              <a:gd name="T80" fmla="*/ 49 w 284"/>
                              <a:gd name="T81" fmla="*/ 135 h 179"/>
                              <a:gd name="T82" fmla="*/ 49 w 284"/>
                              <a:gd name="T83" fmla="*/ 145 h 179"/>
                              <a:gd name="T84" fmla="*/ 48 w 284"/>
                              <a:gd name="T85" fmla="*/ 156 h 179"/>
                              <a:gd name="T86" fmla="*/ 45 w 284"/>
                              <a:gd name="T87" fmla="*/ 162 h 179"/>
                              <a:gd name="T88" fmla="*/ 42 w 284"/>
                              <a:gd name="T89" fmla="*/ 16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4" h="179">
                                <a:moveTo>
                                  <a:pt x="42" y="166"/>
                                </a:moveTo>
                                <a:cubicBezTo>
                                  <a:pt x="40" y="166"/>
                                  <a:pt x="38" y="165"/>
                                  <a:pt x="36" y="165"/>
                                </a:cubicBezTo>
                                <a:cubicBezTo>
                                  <a:pt x="34" y="164"/>
                                  <a:pt x="31" y="166"/>
                                  <a:pt x="29" y="164"/>
                                </a:cubicBezTo>
                                <a:cubicBezTo>
                                  <a:pt x="27" y="163"/>
                                  <a:pt x="28" y="161"/>
                                  <a:pt x="27" y="159"/>
                                </a:cubicBezTo>
                                <a:cubicBezTo>
                                  <a:pt x="27" y="156"/>
                                  <a:pt x="25" y="155"/>
                                  <a:pt x="23" y="155"/>
                                </a:cubicBezTo>
                                <a:cubicBezTo>
                                  <a:pt x="18" y="154"/>
                                  <a:pt x="13" y="156"/>
                                  <a:pt x="9" y="155"/>
                                </a:cubicBezTo>
                                <a:cubicBezTo>
                                  <a:pt x="5" y="154"/>
                                  <a:pt x="4" y="150"/>
                                  <a:pt x="1" y="148"/>
                                </a:cubicBezTo>
                                <a:cubicBezTo>
                                  <a:pt x="0" y="153"/>
                                  <a:pt x="2" y="155"/>
                                  <a:pt x="5" y="159"/>
                                </a:cubicBezTo>
                                <a:cubicBezTo>
                                  <a:pt x="9" y="164"/>
                                  <a:pt x="13" y="169"/>
                                  <a:pt x="19" y="172"/>
                                </a:cubicBezTo>
                                <a:cubicBezTo>
                                  <a:pt x="28" y="179"/>
                                  <a:pt x="38" y="171"/>
                                  <a:pt x="49" y="172"/>
                                </a:cubicBezTo>
                                <a:cubicBezTo>
                                  <a:pt x="54" y="172"/>
                                  <a:pt x="59" y="175"/>
                                  <a:pt x="64" y="173"/>
                                </a:cubicBezTo>
                                <a:cubicBezTo>
                                  <a:pt x="70" y="172"/>
                                  <a:pt x="68" y="164"/>
                                  <a:pt x="73" y="161"/>
                                </a:cubicBezTo>
                                <a:cubicBezTo>
                                  <a:pt x="78" y="158"/>
                                  <a:pt x="85" y="158"/>
                                  <a:pt x="90" y="158"/>
                                </a:cubicBezTo>
                                <a:cubicBezTo>
                                  <a:pt x="96" y="158"/>
                                  <a:pt x="101" y="161"/>
                                  <a:pt x="106" y="164"/>
                                </a:cubicBezTo>
                                <a:cubicBezTo>
                                  <a:pt x="111" y="167"/>
                                  <a:pt x="115" y="167"/>
                                  <a:pt x="120" y="164"/>
                                </a:cubicBezTo>
                                <a:cubicBezTo>
                                  <a:pt x="124" y="162"/>
                                  <a:pt x="128" y="161"/>
                                  <a:pt x="133" y="162"/>
                                </a:cubicBezTo>
                                <a:cubicBezTo>
                                  <a:pt x="138" y="162"/>
                                  <a:pt x="141" y="161"/>
                                  <a:pt x="144" y="157"/>
                                </a:cubicBezTo>
                                <a:cubicBezTo>
                                  <a:pt x="145" y="155"/>
                                  <a:pt x="146" y="153"/>
                                  <a:pt x="147" y="151"/>
                                </a:cubicBezTo>
                                <a:cubicBezTo>
                                  <a:pt x="149" y="148"/>
                                  <a:pt x="149" y="147"/>
                                  <a:pt x="149" y="144"/>
                                </a:cubicBezTo>
                                <a:cubicBezTo>
                                  <a:pt x="148" y="141"/>
                                  <a:pt x="148" y="138"/>
                                  <a:pt x="150" y="136"/>
                                </a:cubicBezTo>
                                <a:cubicBezTo>
                                  <a:pt x="152" y="134"/>
                                  <a:pt x="155" y="134"/>
                                  <a:pt x="156" y="133"/>
                                </a:cubicBezTo>
                                <a:cubicBezTo>
                                  <a:pt x="158" y="131"/>
                                  <a:pt x="157" y="129"/>
                                  <a:pt x="157" y="127"/>
                                </a:cubicBezTo>
                                <a:cubicBezTo>
                                  <a:pt x="156" y="124"/>
                                  <a:pt x="157" y="121"/>
                                  <a:pt x="159" y="119"/>
                                </a:cubicBezTo>
                                <a:cubicBezTo>
                                  <a:pt x="162" y="115"/>
                                  <a:pt x="167" y="115"/>
                                  <a:pt x="170" y="110"/>
                                </a:cubicBezTo>
                                <a:cubicBezTo>
                                  <a:pt x="172" y="104"/>
                                  <a:pt x="171" y="99"/>
                                  <a:pt x="170" y="93"/>
                                </a:cubicBezTo>
                                <a:cubicBezTo>
                                  <a:pt x="169" y="81"/>
                                  <a:pt x="180" y="75"/>
                                  <a:pt x="191" y="74"/>
                                </a:cubicBezTo>
                                <a:cubicBezTo>
                                  <a:pt x="197" y="73"/>
                                  <a:pt x="203" y="76"/>
                                  <a:pt x="210" y="76"/>
                                </a:cubicBezTo>
                                <a:cubicBezTo>
                                  <a:pt x="217" y="77"/>
                                  <a:pt x="223" y="78"/>
                                  <a:pt x="230" y="80"/>
                                </a:cubicBezTo>
                                <a:cubicBezTo>
                                  <a:pt x="230" y="77"/>
                                  <a:pt x="234" y="75"/>
                                  <a:pt x="236" y="75"/>
                                </a:cubicBezTo>
                                <a:cubicBezTo>
                                  <a:pt x="237" y="75"/>
                                  <a:pt x="237" y="76"/>
                                  <a:pt x="238" y="76"/>
                                </a:cubicBezTo>
                                <a:cubicBezTo>
                                  <a:pt x="239" y="76"/>
                                  <a:pt x="241" y="76"/>
                                  <a:pt x="243" y="76"/>
                                </a:cubicBezTo>
                                <a:cubicBezTo>
                                  <a:pt x="247" y="76"/>
                                  <a:pt x="250" y="78"/>
                                  <a:pt x="253" y="78"/>
                                </a:cubicBezTo>
                                <a:cubicBezTo>
                                  <a:pt x="255" y="78"/>
                                  <a:pt x="262" y="77"/>
                                  <a:pt x="262" y="74"/>
                                </a:cubicBezTo>
                                <a:cubicBezTo>
                                  <a:pt x="262" y="72"/>
                                  <a:pt x="258" y="69"/>
                                  <a:pt x="257" y="68"/>
                                </a:cubicBezTo>
                                <a:cubicBezTo>
                                  <a:pt x="254" y="66"/>
                                  <a:pt x="251" y="68"/>
                                  <a:pt x="251" y="64"/>
                                </a:cubicBezTo>
                                <a:cubicBezTo>
                                  <a:pt x="250" y="62"/>
                                  <a:pt x="251" y="59"/>
                                  <a:pt x="253" y="57"/>
                                </a:cubicBezTo>
                                <a:cubicBezTo>
                                  <a:pt x="256" y="55"/>
                                  <a:pt x="256" y="61"/>
                                  <a:pt x="259" y="63"/>
                                </a:cubicBezTo>
                                <a:cubicBezTo>
                                  <a:pt x="261" y="64"/>
                                  <a:pt x="269" y="57"/>
                                  <a:pt x="271" y="56"/>
                                </a:cubicBezTo>
                                <a:cubicBezTo>
                                  <a:pt x="272" y="56"/>
                                  <a:pt x="284" y="52"/>
                                  <a:pt x="279" y="49"/>
                                </a:cubicBezTo>
                                <a:cubicBezTo>
                                  <a:pt x="277" y="48"/>
                                  <a:pt x="273" y="50"/>
                                  <a:pt x="270" y="49"/>
                                </a:cubicBezTo>
                                <a:cubicBezTo>
                                  <a:pt x="267" y="47"/>
                                  <a:pt x="267" y="44"/>
                                  <a:pt x="264" y="42"/>
                                </a:cubicBezTo>
                                <a:cubicBezTo>
                                  <a:pt x="262" y="41"/>
                                  <a:pt x="260" y="44"/>
                                  <a:pt x="258" y="43"/>
                                </a:cubicBezTo>
                                <a:cubicBezTo>
                                  <a:pt x="254" y="43"/>
                                  <a:pt x="256" y="39"/>
                                  <a:pt x="253" y="38"/>
                                </a:cubicBezTo>
                                <a:cubicBezTo>
                                  <a:pt x="249" y="35"/>
                                  <a:pt x="249" y="42"/>
                                  <a:pt x="245" y="42"/>
                                </a:cubicBezTo>
                                <a:cubicBezTo>
                                  <a:pt x="242" y="43"/>
                                  <a:pt x="240" y="38"/>
                                  <a:pt x="241" y="35"/>
                                </a:cubicBezTo>
                                <a:cubicBezTo>
                                  <a:pt x="241" y="34"/>
                                  <a:pt x="246" y="31"/>
                                  <a:pt x="244" y="29"/>
                                </a:cubicBezTo>
                                <a:cubicBezTo>
                                  <a:pt x="242" y="27"/>
                                  <a:pt x="239" y="29"/>
                                  <a:pt x="238" y="31"/>
                                </a:cubicBezTo>
                                <a:cubicBezTo>
                                  <a:pt x="236" y="33"/>
                                  <a:pt x="235" y="36"/>
                                  <a:pt x="232" y="36"/>
                                </a:cubicBezTo>
                                <a:cubicBezTo>
                                  <a:pt x="228" y="34"/>
                                  <a:pt x="228" y="34"/>
                                  <a:pt x="228" y="34"/>
                                </a:cubicBezTo>
                                <a:cubicBezTo>
                                  <a:pt x="228" y="33"/>
                                  <a:pt x="229" y="32"/>
                                  <a:pt x="230" y="31"/>
                                </a:cubicBezTo>
                                <a:cubicBezTo>
                                  <a:pt x="231" y="30"/>
                                  <a:pt x="232" y="29"/>
                                  <a:pt x="232" y="28"/>
                                </a:cubicBezTo>
                                <a:cubicBezTo>
                                  <a:pt x="232" y="27"/>
                                  <a:pt x="231" y="26"/>
                                  <a:pt x="231" y="25"/>
                                </a:cubicBezTo>
                                <a:cubicBezTo>
                                  <a:pt x="231" y="22"/>
                                  <a:pt x="233" y="22"/>
                                  <a:pt x="234" y="19"/>
                                </a:cubicBezTo>
                                <a:cubicBezTo>
                                  <a:pt x="236" y="15"/>
                                  <a:pt x="233" y="17"/>
                                  <a:pt x="231" y="15"/>
                                </a:cubicBezTo>
                                <a:cubicBezTo>
                                  <a:pt x="229" y="14"/>
                                  <a:pt x="229" y="10"/>
                                  <a:pt x="226" y="10"/>
                                </a:cubicBezTo>
                                <a:cubicBezTo>
                                  <a:pt x="223" y="10"/>
                                  <a:pt x="221" y="12"/>
                                  <a:pt x="220" y="8"/>
                                </a:cubicBezTo>
                                <a:cubicBezTo>
                                  <a:pt x="219" y="6"/>
                                  <a:pt x="219" y="0"/>
                                  <a:pt x="216" y="3"/>
                                </a:cubicBezTo>
                                <a:cubicBezTo>
                                  <a:pt x="214" y="5"/>
                                  <a:pt x="214" y="9"/>
                                  <a:pt x="212" y="11"/>
                                </a:cubicBezTo>
                                <a:cubicBezTo>
                                  <a:pt x="208" y="14"/>
                                  <a:pt x="208" y="9"/>
                                  <a:pt x="209" y="7"/>
                                </a:cubicBezTo>
                                <a:cubicBezTo>
                                  <a:pt x="209" y="6"/>
                                  <a:pt x="210" y="5"/>
                                  <a:pt x="209" y="4"/>
                                </a:cubicBezTo>
                                <a:cubicBezTo>
                                  <a:pt x="208" y="3"/>
                                  <a:pt x="206" y="4"/>
                                  <a:pt x="205" y="4"/>
                                </a:cubicBezTo>
                                <a:cubicBezTo>
                                  <a:pt x="204" y="6"/>
                                  <a:pt x="204" y="9"/>
                                  <a:pt x="202" y="11"/>
                                </a:cubicBezTo>
                                <a:cubicBezTo>
                                  <a:pt x="199" y="13"/>
                                  <a:pt x="199" y="15"/>
                                  <a:pt x="197" y="18"/>
                                </a:cubicBezTo>
                                <a:cubicBezTo>
                                  <a:pt x="196" y="21"/>
                                  <a:pt x="193" y="22"/>
                                  <a:pt x="190" y="24"/>
                                </a:cubicBezTo>
                                <a:cubicBezTo>
                                  <a:pt x="186" y="29"/>
                                  <a:pt x="184" y="34"/>
                                  <a:pt x="183" y="40"/>
                                </a:cubicBezTo>
                                <a:cubicBezTo>
                                  <a:pt x="181" y="48"/>
                                  <a:pt x="177" y="42"/>
                                  <a:pt x="172" y="44"/>
                                </a:cubicBezTo>
                                <a:cubicBezTo>
                                  <a:pt x="167" y="46"/>
                                  <a:pt x="169" y="49"/>
                                  <a:pt x="170" y="52"/>
                                </a:cubicBezTo>
                                <a:cubicBezTo>
                                  <a:pt x="171" y="55"/>
                                  <a:pt x="170" y="61"/>
                                  <a:pt x="166" y="60"/>
                                </a:cubicBezTo>
                                <a:cubicBezTo>
                                  <a:pt x="167" y="67"/>
                                  <a:pt x="169" y="81"/>
                                  <a:pt x="157" y="78"/>
                                </a:cubicBezTo>
                                <a:cubicBezTo>
                                  <a:pt x="156" y="77"/>
                                  <a:pt x="154" y="76"/>
                                  <a:pt x="153" y="77"/>
                                </a:cubicBezTo>
                                <a:cubicBezTo>
                                  <a:pt x="151" y="78"/>
                                  <a:pt x="153" y="81"/>
                                  <a:pt x="152" y="83"/>
                                </a:cubicBezTo>
                                <a:cubicBezTo>
                                  <a:pt x="151" y="87"/>
                                  <a:pt x="146" y="87"/>
                                  <a:pt x="142" y="86"/>
                                </a:cubicBezTo>
                                <a:cubicBezTo>
                                  <a:pt x="138" y="84"/>
                                  <a:pt x="136" y="80"/>
                                  <a:pt x="133" y="77"/>
                                </a:cubicBezTo>
                                <a:cubicBezTo>
                                  <a:pt x="133" y="76"/>
                                  <a:pt x="131" y="73"/>
                                  <a:pt x="130" y="73"/>
                                </a:cubicBezTo>
                                <a:cubicBezTo>
                                  <a:pt x="128" y="72"/>
                                  <a:pt x="127" y="75"/>
                                  <a:pt x="126" y="76"/>
                                </a:cubicBezTo>
                                <a:cubicBezTo>
                                  <a:pt x="120" y="82"/>
                                  <a:pt x="114" y="89"/>
                                  <a:pt x="110" y="97"/>
                                </a:cubicBezTo>
                                <a:cubicBezTo>
                                  <a:pt x="102" y="108"/>
                                  <a:pt x="93" y="118"/>
                                  <a:pt x="78" y="118"/>
                                </a:cubicBezTo>
                                <a:cubicBezTo>
                                  <a:pt x="75" y="118"/>
                                  <a:pt x="73" y="119"/>
                                  <a:pt x="70" y="121"/>
                                </a:cubicBezTo>
                                <a:cubicBezTo>
                                  <a:pt x="66" y="122"/>
                                  <a:pt x="62" y="122"/>
                                  <a:pt x="59" y="124"/>
                                </a:cubicBezTo>
                                <a:cubicBezTo>
                                  <a:pt x="55" y="126"/>
                                  <a:pt x="57" y="129"/>
                                  <a:pt x="55" y="133"/>
                                </a:cubicBezTo>
                                <a:cubicBezTo>
                                  <a:pt x="55" y="134"/>
                                  <a:pt x="54" y="134"/>
                                  <a:pt x="53" y="135"/>
                                </a:cubicBezTo>
                                <a:cubicBezTo>
                                  <a:pt x="52" y="135"/>
                                  <a:pt x="49" y="135"/>
                                  <a:pt x="49" y="135"/>
                                </a:cubicBezTo>
                                <a:cubicBezTo>
                                  <a:pt x="48" y="136"/>
                                  <a:pt x="50" y="139"/>
                                  <a:pt x="50" y="140"/>
                                </a:cubicBezTo>
                                <a:cubicBezTo>
                                  <a:pt x="51" y="142"/>
                                  <a:pt x="50" y="143"/>
                                  <a:pt x="49" y="145"/>
                                </a:cubicBezTo>
                                <a:cubicBezTo>
                                  <a:pt x="47" y="147"/>
                                  <a:pt x="45" y="148"/>
                                  <a:pt x="45" y="150"/>
                                </a:cubicBezTo>
                                <a:cubicBezTo>
                                  <a:pt x="44" y="154"/>
                                  <a:pt x="47" y="154"/>
                                  <a:pt x="48" y="156"/>
                                </a:cubicBezTo>
                                <a:cubicBezTo>
                                  <a:pt x="48" y="159"/>
                                  <a:pt x="48" y="157"/>
                                  <a:pt x="46" y="158"/>
                                </a:cubicBezTo>
                                <a:cubicBezTo>
                                  <a:pt x="45" y="160"/>
                                  <a:pt x="44" y="161"/>
                                  <a:pt x="45" y="162"/>
                                </a:cubicBezTo>
                                <a:cubicBezTo>
                                  <a:pt x="46" y="164"/>
                                  <a:pt x="50" y="163"/>
                                  <a:pt x="48" y="166"/>
                                </a:cubicBezTo>
                                <a:cubicBezTo>
                                  <a:pt x="47" y="168"/>
                                  <a:pt x="43" y="167"/>
                                  <a:pt x="42" y="166"/>
                                </a:cubicBezTo>
                                <a:cubicBezTo>
                                  <a:pt x="41" y="166"/>
                                  <a:pt x="41" y="166"/>
                                  <a:pt x="42" y="16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4" name="Freeform 664">
                            <a:extLst>
                              <a:ext uri="{FF2B5EF4-FFF2-40B4-BE49-F238E27FC236}">
                                <a16:creationId xmlns:a16="http://schemas.microsoft.com/office/drawing/2014/main" id="{07F3A854-7182-4E35-A3BA-6C3DBE1E8533}"/>
                              </a:ext>
                            </a:extLst>
                          </p:cNvPr>
                          <p:cNvSpPr>
                            <a:spLocks/>
                          </p:cNvSpPr>
                          <p:nvPr/>
                        </p:nvSpPr>
                        <p:spPr bwMode="auto">
                          <a:xfrm>
                            <a:off x="9140677" y="3813869"/>
                            <a:ext cx="77788" cy="65088"/>
                          </a:xfrm>
                          <a:custGeom>
                            <a:avLst/>
                            <a:gdLst>
                              <a:gd name="T0" fmla="*/ 4 w 72"/>
                              <a:gd name="T1" fmla="*/ 49 h 62"/>
                              <a:gd name="T2" fmla="*/ 4 w 72"/>
                              <a:gd name="T3" fmla="*/ 49 h 62"/>
                              <a:gd name="T4" fmla="*/ 14 w 72"/>
                              <a:gd name="T5" fmla="*/ 54 h 62"/>
                              <a:gd name="T6" fmla="*/ 24 w 72"/>
                              <a:gd name="T7" fmla="*/ 58 h 62"/>
                              <a:gd name="T8" fmla="*/ 32 w 72"/>
                              <a:gd name="T9" fmla="*/ 61 h 62"/>
                              <a:gd name="T10" fmla="*/ 38 w 72"/>
                              <a:gd name="T11" fmla="*/ 52 h 62"/>
                              <a:gd name="T12" fmla="*/ 48 w 72"/>
                              <a:gd name="T13" fmla="*/ 48 h 62"/>
                              <a:gd name="T14" fmla="*/ 52 w 72"/>
                              <a:gd name="T15" fmla="*/ 43 h 62"/>
                              <a:gd name="T16" fmla="*/ 57 w 72"/>
                              <a:gd name="T17" fmla="*/ 41 h 62"/>
                              <a:gd name="T18" fmla="*/ 61 w 72"/>
                              <a:gd name="T19" fmla="*/ 19 h 62"/>
                              <a:gd name="T20" fmla="*/ 69 w 72"/>
                              <a:gd name="T21" fmla="*/ 18 h 62"/>
                              <a:gd name="T22" fmla="*/ 70 w 72"/>
                              <a:gd name="T23" fmla="*/ 7 h 62"/>
                              <a:gd name="T24" fmla="*/ 63 w 72"/>
                              <a:gd name="T25" fmla="*/ 3 h 62"/>
                              <a:gd name="T26" fmla="*/ 59 w 72"/>
                              <a:gd name="T27" fmla="*/ 7 h 62"/>
                              <a:gd name="T28" fmla="*/ 53 w 72"/>
                              <a:gd name="T29" fmla="*/ 6 h 62"/>
                              <a:gd name="T30" fmla="*/ 47 w 72"/>
                              <a:gd name="T31" fmla="*/ 5 h 62"/>
                              <a:gd name="T32" fmla="*/ 42 w 72"/>
                              <a:gd name="T33" fmla="*/ 8 h 62"/>
                              <a:gd name="T34" fmla="*/ 38 w 72"/>
                              <a:gd name="T35" fmla="*/ 5 h 62"/>
                              <a:gd name="T36" fmla="*/ 32 w 72"/>
                              <a:gd name="T37" fmla="*/ 8 h 62"/>
                              <a:gd name="T38" fmla="*/ 28 w 72"/>
                              <a:gd name="T39" fmla="*/ 9 h 62"/>
                              <a:gd name="T40" fmla="*/ 23 w 72"/>
                              <a:gd name="T41" fmla="*/ 9 h 62"/>
                              <a:gd name="T42" fmla="*/ 19 w 72"/>
                              <a:gd name="T43" fmla="*/ 17 h 62"/>
                              <a:gd name="T44" fmla="*/ 3 w 72"/>
                              <a:gd name="T45" fmla="*/ 27 h 62"/>
                              <a:gd name="T46" fmla="*/ 3 w 72"/>
                              <a:gd name="T47" fmla="*/ 39 h 62"/>
                              <a:gd name="T48" fmla="*/ 4 w 72"/>
                              <a:gd name="T4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62">
                                <a:moveTo>
                                  <a:pt x="4" y="49"/>
                                </a:moveTo>
                                <a:cubicBezTo>
                                  <a:pt x="5" y="49"/>
                                  <a:pt x="6" y="50"/>
                                  <a:pt x="4" y="49"/>
                                </a:cubicBezTo>
                                <a:cubicBezTo>
                                  <a:pt x="8" y="51"/>
                                  <a:pt x="10" y="54"/>
                                  <a:pt x="14" y="54"/>
                                </a:cubicBezTo>
                                <a:cubicBezTo>
                                  <a:pt x="19" y="54"/>
                                  <a:pt x="21" y="54"/>
                                  <a:pt x="24" y="58"/>
                                </a:cubicBezTo>
                                <a:cubicBezTo>
                                  <a:pt x="26" y="60"/>
                                  <a:pt x="28" y="62"/>
                                  <a:pt x="32" y="61"/>
                                </a:cubicBezTo>
                                <a:cubicBezTo>
                                  <a:pt x="35" y="59"/>
                                  <a:pt x="34" y="54"/>
                                  <a:pt x="38" y="52"/>
                                </a:cubicBezTo>
                                <a:cubicBezTo>
                                  <a:pt x="41" y="51"/>
                                  <a:pt x="45" y="51"/>
                                  <a:pt x="48" y="48"/>
                                </a:cubicBezTo>
                                <a:cubicBezTo>
                                  <a:pt x="49" y="47"/>
                                  <a:pt x="50" y="45"/>
                                  <a:pt x="52" y="43"/>
                                </a:cubicBezTo>
                                <a:cubicBezTo>
                                  <a:pt x="53" y="42"/>
                                  <a:pt x="55" y="42"/>
                                  <a:pt x="57" y="41"/>
                                </a:cubicBezTo>
                                <a:cubicBezTo>
                                  <a:pt x="63" y="36"/>
                                  <a:pt x="54" y="26"/>
                                  <a:pt x="61" y="19"/>
                                </a:cubicBezTo>
                                <a:cubicBezTo>
                                  <a:pt x="64" y="17"/>
                                  <a:pt x="67" y="19"/>
                                  <a:pt x="69" y="18"/>
                                </a:cubicBezTo>
                                <a:cubicBezTo>
                                  <a:pt x="72" y="16"/>
                                  <a:pt x="72" y="9"/>
                                  <a:pt x="70" y="7"/>
                                </a:cubicBezTo>
                                <a:cubicBezTo>
                                  <a:pt x="68" y="4"/>
                                  <a:pt x="66" y="0"/>
                                  <a:pt x="63" y="3"/>
                                </a:cubicBezTo>
                                <a:cubicBezTo>
                                  <a:pt x="61" y="5"/>
                                  <a:pt x="61" y="7"/>
                                  <a:pt x="59" y="7"/>
                                </a:cubicBezTo>
                                <a:cubicBezTo>
                                  <a:pt x="57" y="8"/>
                                  <a:pt x="55" y="6"/>
                                  <a:pt x="53" y="6"/>
                                </a:cubicBezTo>
                                <a:cubicBezTo>
                                  <a:pt x="51" y="5"/>
                                  <a:pt x="49" y="4"/>
                                  <a:pt x="47" y="5"/>
                                </a:cubicBezTo>
                                <a:cubicBezTo>
                                  <a:pt x="45" y="5"/>
                                  <a:pt x="44" y="8"/>
                                  <a:pt x="42" y="8"/>
                                </a:cubicBezTo>
                                <a:cubicBezTo>
                                  <a:pt x="40" y="8"/>
                                  <a:pt x="40" y="6"/>
                                  <a:pt x="38" y="5"/>
                                </a:cubicBezTo>
                                <a:cubicBezTo>
                                  <a:pt x="35" y="4"/>
                                  <a:pt x="34" y="6"/>
                                  <a:pt x="32" y="8"/>
                                </a:cubicBezTo>
                                <a:cubicBezTo>
                                  <a:pt x="30" y="9"/>
                                  <a:pt x="30" y="9"/>
                                  <a:pt x="28" y="9"/>
                                </a:cubicBezTo>
                                <a:cubicBezTo>
                                  <a:pt x="26" y="9"/>
                                  <a:pt x="24" y="8"/>
                                  <a:pt x="23" y="9"/>
                                </a:cubicBezTo>
                                <a:cubicBezTo>
                                  <a:pt x="20" y="12"/>
                                  <a:pt x="22" y="15"/>
                                  <a:pt x="19" y="17"/>
                                </a:cubicBezTo>
                                <a:cubicBezTo>
                                  <a:pt x="14" y="21"/>
                                  <a:pt x="4" y="19"/>
                                  <a:pt x="3" y="27"/>
                                </a:cubicBezTo>
                                <a:cubicBezTo>
                                  <a:pt x="2" y="31"/>
                                  <a:pt x="3" y="35"/>
                                  <a:pt x="3" y="39"/>
                                </a:cubicBezTo>
                                <a:cubicBezTo>
                                  <a:pt x="2" y="42"/>
                                  <a:pt x="0" y="47"/>
                                  <a:pt x="4" y="4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5" name="Freeform 665">
                            <a:extLst>
                              <a:ext uri="{FF2B5EF4-FFF2-40B4-BE49-F238E27FC236}">
                                <a16:creationId xmlns:a16="http://schemas.microsoft.com/office/drawing/2014/main" id="{47400187-887A-4767-959F-3ECCAA8268F5}"/>
                              </a:ext>
                            </a:extLst>
                          </p:cNvPr>
                          <p:cNvSpPr>
                            <a:spLocks/>
                          </p:cNvSpPr>
                          <p:nvPr/>
                        </p:nvSpPr>
                        <p:spPr bwMode="auto">
                          <a:xfrm>
                            <a:off x="9142265" y="3864670"/>
                            <a:ext cx="3175" cy="1588"/>
                          </a:xfrm>
                          <a:custGeom>
                            <a:avLst/>
                            <a:gdLst>
                              <a:gd name="T0" fmla="*/ 2 w 2"/>
                              <a:gd name="T1" fmla="*/ 1 h 1"/>
                              <a:gd name="T2" fmla="*/ 2 w 2"/>
                              <a:gd name="T3" fmla="*/ 1 h 1"/>
                              <a:gd name="T4" fmla="*/ 2 w 2"/>
                              <a:gd name="T5" fmla="*/ 1 h 1"/>
                            </a:gdLst>
                            <a:ahLst/>
                            <a:cxnLst>
                              <a:cxn ang="0">
                                <a:pos x="T0" y="T1"/>
                              </a:cxn>
                              <a:cxn ang="0">
                                <a:pos x="T2" y="T3"/>
                              </a:cxn>
                              <a:cxn ang="0">
                                <a:pos x="T4" y="T5"/>
                              </a:cxn>
                            </a:cxnLst>
                            <a:rect l="0" t="0" r="r" b="b"/>
                            <a:pathLst>
                              <a:path w="2" h="1">
                                <a:moveTo>
                                  <a:pt x="2" y="1"/>
                                </a:moveTo>
                                <a:cubicBezTo>
                                  <a:pt x="2" y="1"/>
                                  <a:pt x="2" y="1"/>
                                  <a:pt x="2" y="1"/>
                                </a:cubicBezTo>
                                <a:cubicBezTo>
                                  <a:pt x="1" y="1"/>
                                  <a:pt x="0" y="0"/>
                                  <a:pt x="2"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226" name="Group 225">
                            <a:extLst>
                              <a:ext uri="{FF2B5EF4-FFF2-40B4-BE49-F238E27FC236}">
                                <a16:creationId xmlns:a16="http://schemas.microsoft.com/office/drawing/2014/main" id="{8079445D-F193-43C3-971F-FA212B758775}"/>
                              </a:ext>
                            </a:extLst>
                          </p:cNvPr>
                          <p:cNvGrpSpPr/>
                          <p:nvPr/>
                        </p:nvGrpSpPr>
                        <p:grpSpPr>
                          <a:xfrm>
                            <a:off x="9148615" y="4313937"/>
                            <a:ext cx="1009652" cy="460381"/>
                            <a:chOff x="9212276" y="4516494"/>
                            <a:chExt cx="1009652" cy="460381"/>
                          </a:xfrm>
                          <a:grpFill/>
                        </p:grpSpPr>
                        <p:sp>
                          <p:nvSpPr>
                            <p:cNvPr id="277" name="Freeform 461">
                              <a:extLst>
                                <a:ext uri="{FF2B5EF4-FFF2-40B4-BE49-F238E27FC236}">
                                  <a16:creationId xmlns:a16="http://schemas.microsoft.com/office/drawing/2014/main" id="{44FA50AB-A168-48E5-B973-7AC420E337B0}"/>
                                </a:ext>
                              </a:extLst>
                            </p:cNvPr>
                            <p:cNvSpPr>
                              <a:spLocks/>
                            </p:cNvSpPr>
                            <p:nvPr/>
                          </p:nvSpPr>
                          <p:spPr bwMode="auto">
                            <a:xfrm>
                              <a:off x="9904427" y="4902262"/>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8" name="Freeform 462">
                              <a:extLst>
                                <a:ext uri="{FF2B5EF4-FFF2-40B4-BE49-F238E27FC236}">
                                  <a16:creationId xmlns:a16="http://schemas.microsoft.com/office/drawing/2014/main" id="{97277979-BD8E-49B8-8EF0-644CC020E8F9}"/>
                                </a:ext>
                              </a:extLst>
                            </p:cNvPr>
                            <p:cNvSpPr>
                              <a:spLocks/>
                            </p:cNvSpPr>
                            <p:nvPr/>
                          </p:nvSpPr>
                          <p:spPr bwMode="auto">
                            <a:xfrm>
                              <a:off x="9898077" y="4900674"/>
                              <a:ext cx="11113" cy="14288"/>
                            </a:xfrm>
                            <a:custGeom>
                              <a:avLst/>
                              <a:gdLst>
                                <a:gd name="T0" fmla="*/ 6 w 10"/>
                                <a:gd name="T1" fmla="*/ 2 h 13"/>
                                <a:gd name="T2" fmla="*/ 1 w 10"/>
                                <a:gd name="T3" fmla="*/ 12 h 13"/>
                                <a:gd name="T4" fmla="*/ 10 w 10"/>
                                <a:gd name="T5" fmla="*/ 6 h 13"/>
                                <a:gd name="T6" fmla="*/ 6 w 10"/>
                                <a:gd name="T7" fmla="*/ 2 h 13"/>
                                <a:gd name="T8" fmla="*/ 6 w 10"/>
                                <a:gd name="T9" fmla="*/ 2 h 13"/>
                              </a:gdLst>
                              <a:ahLst/>
                              <a:cxnLst>
                                <a:cxn ang="0">
                                  <a:pos x="T0" y="T1"/>
                                </a:cxn>
                                <a:cxn ang="0">
                                  <a:pos x="T2" y="T3"/>
                                </a:cxn>
                                <a:cxn ang="0">
                                  <a:pos x="T4" y="T5"/>
                                </a:cxn>
                                <a:cxn ang="0">
                                  <a:pos x="T6" y="T7"/>
                                </a:cxn>
                                <a:cxn ang="0">
                                  <a:pos x="T8" y="T9"/>
                                </a:cxn>
                              </a:cxnLst>
                              <a:rect l="0" t="0" r="r" b="b"/>
                              <a:pathLst>
                                <a:path w="10" h="13">
                                  <a:moveTo>
                                    <a:pt x="6" y="2"/>
                                  </a:moveTo>
                                  <a:cubicBezTo>
                                    <a:pt x="5" y="3"/>
                                    <a:pt x="0" y="11"/>
                                    <a:pt x="1" y="12"/>
                                  </a:cubicBezTo>
                                  <a:cubicBezTo>
                                    <a:pt x="2" y="13"/>
                                    <a:pt x="9" y="8"/>
                                    <a:pt x="10" y="6"/>
                                  </a:cubicBezTo>
                                  <a:cubicBezTo>
                                    <a:pt x="10" y="5"/>
                                    <a:pt x="8" y="0"/>
                                    <a:pt x="6" y="2"/>
                                  </a:cubicBezTo>
                                  <a:cubicBezTo>
                                    <a:pt x="6" y="3"/>
                                    <a:pt x="5" y="4"/>
                                    <a:pt x="6"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9" name="Freeform 463">
                              <a:extLst>
                                <a:ext uri="{FF2B5EF4-FFF2-40B4-BE49-F238E27FC236}">
                                  <a16:creationId xmlns:a16="http://schemas.microsoft.com/office/drawing/2014/main" id="{3FF59E1C-DB3D-48C3-AB43-59481B42047B}"/>
                                </a:ext>
                              </a:extLst>
                            </p:cNvPr>
                            <p:cNvSpPr>
                              <a:spLocks/>
                            </p:cNvSpPr>
                            <p:nvPr/>
                          </p:nvSpPr>
                          <p:spPr bwMode="auto">
                            <a:xfrm>
                              <a:off x="9737740" y="4941950"/>
                              <a:ext cx="158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0" name="Freeform 464">
                              <a:extLst>
                                <a:ext uri="{FF2B5EF4-FFF2-40B4-BE49-F238E27FC236}">
                                  <a16:creationId xmlns:a16="http://schemas.microsoft.com/office/drawing/2014/main" id="{3C1DD8A7-0891-4BB0-8F61-42CFE4CDEB5F}"/>
                                </a:ext>
                              </a:extLst>
                            </p:cNvPr>
                            <p:cNvSpPr>
                              <a:spLocks/>
                            </p:cNvSpPr>
                            <p:nvPr/>
                          </p:nvSpPr>
                          <p:spPr bwMode="auto">
                            <a:xfrm>
                              <a:off x="9720277" y="4911787"/>
                              <a:ext cx="76200" cy="34925"/>
                            </a:xfrm>
                            <a:custGeom>
                              <a:avLst/>
                              <a:gdLst>
                                <a:gd name="T0" fmla="*/ 60 w 70"/>
                                <a:gd name="T1" fmla="*/ 12 h 33"/>
                                <a:gd name="T2" fmla="*/ 66 w 70"/>
                                <a:gd name="T3" fmla="*/ 5 h 33"/>
                                <a:gd name="T4" fmla="*/ 48 w 70"/>
                                <a:gd name="T5" fmla="*/ 4 h 33"/>
                                <a:gd name="T6" fmla="*/ 28 w 70"/>
                                <a:gd name="T7" fmla="*/ 7 h 33"/>
                                <a:gd name="T8" fmla="*/ 10 w 70"/>
                                <a:gd name="T9" fmla="*/ 9 h 33"/>
                                <a:gd name="T10" fmla="*/ 4 w 70"/>
                                <a:gd name="T11" fmla="*/ 11 h 33"/>
                                <a:gd name="T12" fmla="*/ 0 w 70"/>
                                <a:gd name="T13" fmla="*/ 17 h 33"/>
                                <a:gd name="T14" fmla="*/ 8 w 70"/>
                                <a:gd name="T15" fmla="*/ 33 h 33"/>
                                <a:gd name="T16" fmla="*/ 16 w 70"/>
                                <a:gd name="T17" fmla="*/ 29 h 33"/>
                                <a:gd name="T18" fmla="*/ 16 w 70"/>
                                <a:gd name="T19" fmla="*/ 29 h 33"/>
                                <a:gd name="T20" fmla="*/ 40 w 70"/>
                                <a:gd name="T21" fmla="*/ 17 h 33"/>
                                <a:gd name="T22" fmla="*/ 60 w 70"/>
                                <a:gd name="T23"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33">
                                  <a:moveTo>
                                    <a:pt x="60" y="12"/>
                                  </a:moveTo>
                                  <a:cubicBezTo>
                                    <a:pt x="64" y="10"/>
                                    <a:pt x="70" y="8"/>
                                    <a:pt x="66" y="5"/>
                                  </a:cubicBezTo>
                                  <a:cubicBezTo>
                                    <a:pt x="60" y="0"/>
                                    <a:pt x="54" y="2"/>
                                    <a:pt x="48" y="4"/>
                                  </a:cubicBezTo>
                                  <a:cubicBezTo>
                                    <a:pt x="41" y="6"/>
                                    <a:pt x="35" y="7"/>
                                    <a:pt x="28" y="7"/>
                                  </a:cubicBezTo>
                                  <a:cubicBezTo>
                                    <a:pt x="22" y="7"/>
                                    <a:pt x="16" y="7"/>
                                    <a:pt x="10" y="9"/>
                                  </a:cubicBezTo>
                                  <a:cubicBezTo>
                                    <a:pt x="8" y="9"/>
                                    <a:pt x="5" y="10"/>
                                    <a:pt x="4" y="11"/>
                                  </a:cubicBezTo>
                                  <a:cubicBezTo>
                                    <a:pt x="2" y="13"/>
                                    <a:pt x="3" y="16"/>
                                    <a:pt x="0" y="17"/>
                                  </a:cubicBezTo>
                                  <a:cubicBezTo>
                                    <a:pt x="6" y="21"/>
                                    <a:pt x="8" y="26"/>
                                    <a:pt x="8" y="33"/>
                                  </a:cubicBezTo>
                                  <a:cubicBezTo>
                                    <a:pt x="11" y="31"/>
                                    <a:pt x="14" y="30"/>
                                    <a:pt x="16" y="29"/>
                                  </a:cubicBezTo>
                                  <a:cubicBezTo>
                                    <a:pt x="15" y="29"/>
                                    <a:pt x="16" y="29"/>
                                    <a:pt x="16" y="29"/>
                                  </a:cubicBezTo>
                                  <a:cubicBezTo>
                                    <a:pt x="25" y="26"/>
                                    <a:pt x="32" y="21"/>
                                    <a:pt x="40" y="17"/>
                                  </a:cubicBezTo>
                                  <a:cubicBezTo>
                                    <a:pt x="47" y="14"/>
                                    <a:pt x="54" y="14"/>
                                    <a:pt x="60"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1" name="Rectangle 465">
                              <a:extLst>
                                <a:ext uri="{FF2B5EF4-FFF2-40B4-BE49-F238E27FC236}">
                                  <a16:creationId xmlns:a16="http://schemas.microsoft.com/office/drawing/2014/main" id="{00BDC226-A076-48A6-A16B-68B8F23BC0CA}"/>
                                </a:ext>
                              </a:extLst>
                            </p:cNvPr>
                            <p:cNvSpPr>
                              <a:spLocks noChangeArrowheads="1"/>
                            </p:cNvSpPr>
                            <p:nvPr/>
                          </p:nvSpPr>
                          <p:spPr bwMode="auto">
                            <a:xfrm>
                              <a:off x="9812352" y="4749860"/>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2" name="Freeform 466">
                              <a:extLst>
                                <a:ext uri="{FF2B5EF4-FFF2-40B4-BE49-F238E27FC236}">
                                  <a16:creationId xmlns:a16="http://schemas.microsoft.com/office/drawing/2014/main" id="{5CF71AD0-844D-43EC-8728-76C74FDB3471}"/>
                                </a:ext>
                              </a:extLst>
                            </p:cNvPr>
                            <p:cNvSpPr>
                              <a:spLocks/>
                            </p:cNvSpPr>
                            <p:nvPr/>
                          </p:nvSpPr>
                          <p:spPr bwMode="auto">
                            <a:xfrm>
                              <a:off x="9810765" y="4749860"/>
                              <a:ext cx="1588" cy="158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3" name="Freeform 467">
                              <a:extLst>
                                <a:ext uri="{FF2B5EF4-FFF2-40B4-BE49-F238E27FC236}">
                                  <a16:creationId xmlns:a16="http://schemas.microsoft.com/office/drawing/2014/main" id="{7A84B23C-0E57-46E7-B6CE-67FA8005E136}"/>
                                </a:ext>
                              </a:extLst>
                            </p:cNvPr>
                            <p:cNvSpPr>
                              <a:spLocks/>
                            </p:cNvSpPr>
                            <p:nvPr/>
                          </p:nvSpPr>
                          <p:spPr bwMode="auto">
                            <a:xfrm>
                              <a:off x="9809177" y="4748273"/>
                              <a:ext cx="7938" cy="14288"/>
                            </a:xfrm>
                            <a:custGeom>
                              <a:avLst/>
                              <a:gdLst>
                                <a:gd name="T0" fmla="*/ 2 w 7"/>
                                <a:gd name="T1" fmla="*/ 10 h 13"/>
                                <a:gd name="T2" fmla="*/ 3 w 7"/>
                                <a:gd name="T3" fmla="*/ 7 h 13"/>
                                <a:gd name="T4" fmla="*/ 5 w 7"/>
                                <a:gd name="T5" fmla="*/ 5 h 13"/>
                                <a:gd name="T6" fmla="*/ 2 w 7"/>
                                <a:gd name="T7" fmla="*/ 1 h 13"/>
                                <a:gd name="T8" fmla="*/ 1 w 7"/>
                                <a:gd name="T9" fmla="*/ 2 h 13"/>
                                <a:gd name="T10" fmla="*/ 0 w 7"/>
                                <a:gd name="T11" fmla="*/ 8 h 13"/>
                                <a:gd name="T12" fmla="*/ 2 w 7"/>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2" y="10"/>
                                  </a:moveTo>
                                  <a:cubicBezTo>
                                    <a:pt x="3" y="9"/>
                                    <a:pt x="3" y="8"/>
                                    <a:pt x="3" y="7"/>
                                  </a:cubicBezTo>
                                  <a:cubicBezTo>
                                    <a:pt x="4" y="6"/>
                                    <a:pt x="5" y="6"/>
                                    <a:pt x="5" y="5"/>
                                  </a:cubicBezTo>
                                  <a:cubicBezTo>
                                    <a:pt x="7" y="3"/>
                                    <a:pt x="5" y="0"/>
                                    <a:pt x="2" y="1"/>
                                  </a:cubicBezTo>
                                  <a:cubicBezTo>
                                    <a:pt x="2" y="1"/>
                                    <a:pt x="2" y="1"/>
                                    <a:pt x="1" y="2"/>
                                  </a:cubicBezTo>
                                  <a:cubicBezTo>
                                    <a:pt x="0" y="3"/>
                                    <a:pt x="0" y="6"/>
                                    <a:pt x="0" y="8"/>
                                  </a:cubicBezTo>
                                  <a:cubicBezTo>
                                    <a:pt x="0" y="11"/>
                                    <a:pt x="0" y="13"/>
                                    <a:pt x="2"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4" name="Freeform 470">
                              <a:extLst>
                                <a:ext uri="{FF2B5EF4-FFF2-40B4-BE49-F238E27FC236}">
                                  <a16:creationId xmlns:a16="http://schemas.microsoft.com/office/drawing/2014/main" id="{B7288D3D-B0AC-47CD-8182-BFAF6AE2465A}"/>
                                </a:ext>
                              </a:extLst>
                            </p:cNvPr>
                            <p:cNvSpPr>
                              <a:spLocks/>
                            </p:cNvSpPr>
                            <p:nvPr/>
                          </p:nvSpPr>
                          <p:spPr bwMode="auto">
                            <a:xfrm>
                              <a:off x="9785365" y="476573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5" name="Freeform 471">
                              <a:extLst>
                                <a:ext uri="{FF2B5EF4-FFF2-40B4-BE49-F238E27FC236}">
                                  <a16:creationId xmlns:a16="http://schemas.microsoft.com/office/drawing/2014/main" id="{BD9A59FD-7733-435C-9E0D-F7D3EDA3E532}"/>
                                </a:ext>
                              </a:extLst>
                            </p:cNvPr>
                            <p:cNvSpPr>
                              <a:spLocks/>
                            </p:cNvSpPr>
                            <p:nvPr/>
                          </p:nvSpPr>
                          <p:spPr bwMode="auto">
                            <a:xfrm>
                              <a:off x="9748852" y="4743510"/>
                              <a:ext cx="42863" cy="28575"/>
                            </a:xfrm>
                            <a:custGeom>
                              <a:avLst/>
                              <a:gdLst>
                                <a:gd name="T0" fmla="*/ 37 w 39"/>
                                <a:gd name="T1" fmla="*/ 13 h 27"/>
                                <a:gd name="T2" fmla="*/ 34 w 39"/>
                                <a:gd name="T3" fmla="*/ 11 h 27"/>
                                <a:gd name="T4" fmla="*/ 29 w 39"/>
                                <a:gd name="T5" fmla="*/ 7 h 27"/>
                                <a:gd name="T6" fmla="*/ 7 w 39"/>
                                <a:gd name="T7" fmla="*/ 7 h 27"/>
                                <a:gd name="T8" fmla="*/ 3 w 39"/>
                                <a:gd name="T9" fmla="*/ 12 h 27"/>
                                <a:gd name="T10" fmla="*/ 6 w 39"/>
                                <a:gd name="T11" fmla="*/ 17 h 27"/>
                                <a:gd name="T12" fmla="*/ 12 w 39"/>
                                <a:gd name="T13" fmla="*/ 20 h 27"/>
                                <a:gd name="T14" fmla="*/ 23 w 39"/>
                                <a:gd name="T15" fmla="*/ 26 h 27"/>
                                <a:gd name="T16" fmla="*/ 28 w 39"/>
                                <a:gd name="T17" fmla="*/ 22 h 27"/>
                                <a:gd name="T18" fmla="*/ 34 w 39"/>
                                <a:gd name="T19" fmla="*/ 21 h 27"/>
                                <a:gd name="T20" fmla="*/ 34 w 39"/>
                                <a:gd name="T21" fmla="*/ 21 h 27"/>
                                <a:gd name="T22" fmla="*/ 37 w 39"/>
                                <a:gd name="T2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7">
                                  <a:moveTo>
                                    <a:pt x="37" y="13"/>
                                  </a:moveTo>
                                  <a:cubicBezTo>
                                    <a:pt x="36" y="11"/>
                                    <a:pt x="36" y="12"/>
                                    <a:pt x="34" y="11"/>
                                  </a:cubicBezTo>
                                  <a:cubicBezTo>
                                    <a:pt x="32" y="10"/>
                                    <a:pt x="31" y="8"/>
                                    <a:pt x="29" y="7"/>
                                  </a:cubicBezTo>
                                  <a:cubicBezTo>
                                    <a:pt x="22" y="0"/>
                                    <a:pt x="15" y="5"/>
                                    <a:pt x="7" y="7"/>
                                  </a:cubicBezTo>
                                  <a:cubicBezTo>
                                    <a:pt x="3" y="7"/>
                                    <a:pt x="0" y="8"/>
                                    <a:pt x="3" y="12"/>
                                  </a:cubicBezTo>
                                  <a:cubicBezTo>
                                    <a:pt x="4" y="14"/>
                                    <a:pt x="4" y="15"/>
                                    <a:pt x="6" y="17"/>
                                  </a:cubicBezTo>
                                  <a:cubicBezTo>
                                    <a:pt x="7" y="18"/>
                                    <a:pt x="10" y="19"/>
                                    <a:pt x="12" y="20"/>
                                  </a:cubicBezTo>
                                  <a:cubicBezTo>
                                    <a:pt x="15" y="23"/>
                                    <a:pt x="19" y="27"/>
                                    <a:pt x="23" y="26"/>
                                  </a:cubicBezTo>
                                  <a:cubicBezTo>
                                    <a:pt x="26" y="25"/>
                                    <a:pt x="26" y="23"/>
                                    <a:pt x="28" y="22"/>
                                  </a:cubicBezTo>
                                  <a:cubicBezTo>
                                    <a:pt x="30" y="21"/>
                                    <a:pt x="32" y="22"/>
                                    <a:pt x="34" y="21"/>
                                  </a:cubicBezTo>
                                  <a:cubicBezTo>
                                    <a:pt x="34" y="21"/>
                                    <a:pt x="34" y="21"/>
                                    <a:pt x="34" y="21"/>
                                  </a:cubicBezTo>
                                  <a:cubicBezTo>
                                    <a:pt x="37" y="20"/>
                                    <a:pt x="39" y="16"/>
                                    <a:pt x="37"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6" name="Freeform 472">
                              <a:extLst>
                                <a:ext uri="{FF2B5EF4-FFF2-40B4-BE49-F238E27FC236}">
                                  <a16:creationId xmlns:a16="http://schemas.microsoft.com/office/drawing/2014/main" id="{42CE39B3-1BDF-4B3D-876E-408FA34A7B3D}"/>
                                </a:ext>
                              </a:extLst>
                            </p:cNvPr>
                            <p:cNvSpPr>
                              <a:spLocks/>
                            </p:cNvSpPr>
                            <p:nvPr/>
                          </p:nvSpPr>
                          <p:spPr bwMode="auto">
                            <a:xfrm>
                              <a:off x="9785365" y="476573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7" name="Freeform 475">
                              <a:extLst>
                                <a:ext uri="{FF2B5EF4-FFF2-40B4-BE49-F238E27FC236}">
                                  <a16:creationId xmlns:a16="http://schemas.microsoft.com/office/drawing/2014/main" id="{9C66001C-6B56-4431-9B79-4F90F8740CB8}"/>
                                </a:ext>
                              </a:extLst>
                            </p:cNvPr>
                            <p:cNvSpPr>
                              <a:spLocks/>
                            </p:cNvSpPr>
                            <p:nvPr/>
                          </p:nvSpPr>
                          <p:spPr bwMode="auto">
                            <a:xfrm>
                              <a:off x="9806002" y="4673659"/>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8" name="Freeform 477">
                              <a:extLst>
                                <a:ext uri="{FF2B5EF4-FFF2-40B4-BE49-F238E27FC236}">
                                  <a16:creationId xmlns:a16="http://schemas.microsoft.com/office/drawing/2014/main" id="{26CF450F-7AEF-46C6-9442-889E9A54463A}"/>
                                </a:ext>
                              </a:extLst>
                            </p:cNvPr>
                            <p:cNvSpPr>
                              <a:spLocks/>
                            </p:cNvSpPr>
                            <p:nvPr/>
                          </p:nvSpPr>
                          <p:spPr bwMode="auto">
                            <a:xfrm>
                              <a:off x="9806002" y="4673659"/>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9" name="Freeform 478">
                              <a:extLst>
                                <a:ext uri="{FF2B5EF4-FFF2-40B4-BE49-F238E27FC236}">
                                  <a16:creationId xmlns:a16="http://schemas.microsoft.com/office/drawing/2014/main" id="{A8079DB2-D1B5-456A-90F2-4CAEBCCBC8B1}"/>
                                </a:ext>
                              </a:extLst>
                            </p:cNvPr>
                            <p:cNvSpPr>
                              <a:spLocks/>
                            </p:cNvSpPr>
                            <p:nvPr/>
                          </p:nvSpPr>
                          <p:spPr bwMode="auto">
                            <a:xfrm>
                              <a:off x="9658364" y="4775260"/>
                              <a:ext cx="7938" cy="9525"/>
                            </a:xfrm>
                            <a:custGeom>
                              <a:avLst/>
                              <a:gdLst>
                                <a:gd name="T0" fmla="*/ 0 w 8"/>
                                <a:gd name="T1" fmla="*/ 4 h 10"/>
                                <a:gd name="T2" fmla="*/ 7 w 8"/>
                                <a:gd name="T3" fmla="*/ 6 h 10"/>
                                <a:gd name="T4" fmla="*/ 0 w 8"/>
                                <a:gd name="T5" fmla="*/ 4 h 10"/>
                              </a:gdLst>
                              <a:ahLst/>
                              <a:cxnLst>
                                <a:cxn ang="0">
                                  <a:pos x="T0" y="T1"/>
                                </a:cxn>
                                <a:cxn ang="0">
                                  <a:pos x="T2" y="T3"/>
                                </a:cxn>
                                <a:cxn ang="0">
                                  <a:pos x="T4" y="T5"/>
                                </a:cxn>
                              </a:cxnLst>
                              <a:rect l="0" t="0" r="r" b="b"/>
                              <a:pathLst>
                                <a:path w="8" h="10">
                                  <a:moveTo>
                                    <a:pt x="0" y="4"/>
                                  </a:moveTo>
                                  <a:cubicBezTo>
                                    <a:pt x="0" y="9"/>
                                    <a:pt x="8" y="10"/>
                                    <a:pt x="7" y="6"/>
                                  </a:cubicBezTo>
                                  <a:cubicBezTo>
                                    <a:pt x="7" y="3"/>
                                    <a:pt x="0" y="0"/>
                                    <a:pt x="0"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0" name="Rectangle 479">
                              <a:extLst>
                                <a:ext uri="{FF2B5EF4-FFF2-40B4-BE49-F238E27FC236}">
                                  <a16:creationId xmlns:a16="http://schemas.microsoft.com/office/drawing/2014/main" id="{10A45A1A-34E9-402F-B91D-45EE51954C2D}"/>
                                </a:ext>
                              </a:extLst>
                            </p:cNvPr>
                            <p:cNvSpPr>
                              <a:spLocks noChangeArrowheads="1"/>
                            </p:cNvSpPr>
                            <p:nvPr/>
                          </p:nvSpPr>
                          <p:spPr bwMode="auto">
                            <a:xfrm>
                              <a:off x="9664714" y="478002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1" name="Freeform 480">
                              <a:extLst>
                                <a:ext uri="{FF2B5EF4-FFF2-40B4-BE49-F238E27FC236}">
                                  <a16:creationId xmlns:a16="http://schemas.microsoft.com/office/drawing/2014/main" id="{8E6169FB-0302-4072-8A5A-2D0B6EE99857}"/>
                                </a:ext>
                              </a:extLst>
                            </p:cNvPr>
                            <p:cNvSpPr>
                              <a:spLocks/>
                            </p:cNvSpPr>
                            <p:nvPr/>
                          </p:nvSpPr>
                          <p:spPr bwMode="auto">
                            <a:xfrm>
                              <a:off x="9664714" y="4781610"/>
                              <a:ext cx="0" cy="0"/>
                            </a:xfrm>
                            <a:custGeom>
                              <a:avLst/>
                              <a:gdLst>
                                <a:gd name="T0" fmla="*/ 0 h 1"/>
                                <a:gd name="T1" fmla="*/ 0 h 1"/>
                              </a:gdLst>
                              <a:ahLst/>
                              <a:cxnLst>
                                <a:cxn ang="0">
                                  <a:pos x="0" y="T0"/>
                                </a:cxn>
                                <a:cxn ang="0">
                                  <a:pos x="0" y="T1"/>
                                </a:cxn>
                              </a:cxnLst>
                              <a:rect l="0" t="0" r="r" b="b"/>
                              <a:pathLst>
                                <a:path h="1">
                                  <a:moveTo>
                                    <a:pt x="0" y="0"/>
                                  </a:moveTo>
                                  <a:cubicBezTo>
                                    <a:pt x="0" y="1"/>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2" name="Freeform 482">
                              <a:extLst>
                                <a:ext uri="{FF2B5EF4-FFF2-40B4-BE49-F238E27FC236}">
                                  <a16:creationId xmlns:a16="http://schemas.microsoft.com/office/drawing/2014/main" id="{AEFE6AC7-57D5-4A46-95B4-44F8AD66290B}"/>
                                </a:ext>
                              </a:extLst>
                            </p:cNvPr>
                            <p:cNvSpPr>
                              <a:spLocks/>
                            </p:cNvSpPr>
                            <p:nvPr/>
                          </p:nvSpPr>
                          <p:spPr bwMode="auto">
                            <a:xfrm>
                              <a:off x="9634552" y="4819711"/>
                              <a:ext cx="4763" cy="0"/>
                            </a:xfrm>
                            <a:custGeom>
                              <a:avLst/>
                              <a:gdLst>
                                <a:gd name="T0" fmla="*/ 2 w 4"/>
                                <a:gd name="T1" fmla="*/ 1 h 1"/>
                                <a:gd name="T2" fmla="*/ 2 w 4"/>
                                <a:gd name="T3" fmla="*/ 1 h 1"/>
                              </a:gdLst>
                              <a:ahLst/>
                              <a:cxnLst>
                                <a:cxn ang="0">
                                  <a:pos x="T0" y="T1"/>
                                </a:cxn>
                                <a:cxn ang="0">
                                  <a:pos x="T2" y="T3"/>
                                </a:cxn>
                              </a:cxnLst>
                              <a:rect l="0" t="0" r="r" b="b"/>
                              <a:pathLst>
                                <a:path w="4" h="1">
                                  <a:moveTo>
                                    <a:pt x="2" y="1"/>
                                  </a:moveTo>
                                  <a:cubicBezTo>
                                    <a:pt x="0" y="0"/>
                                    <a:pt x="4" y="1"/>
                                    <a:pt x="2"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3" name="Freeform 483">
                              <a:extLst>
                                <a:ext uri="{FF2B5EF4-FFF2-40B4-BE49-F238E27FC236}">
                                  <a16:creationId xmlns:a16="http://schemas.microsoft.com/office/drawing/2014/main" id="{6530D802-3FBD-4922-8D84-706BE331599A}"/>
                                </a:ext>
                              </a:extLst>
                            </p:cNvPr>
                            <p:cNvSpPr>
                              <a:spLocks/>
                            </p:cNvSpPr>
                            <p:nvPr/>
                          </p:nvSpPr>
                          <p:spPr bwMode="auto">
                            <a:xfrm>
                              <a:off x="9634552" y="4797486"/>
                              <a:ext cx="17463" cy="23813"/>
                            </a:xfrm>
                            <a:custGeom>
                              <a:avLst/>
                              <a:gdLst>
                                <a:gd name="T0" fmla="*/ 9 w 17"/>
                                <a:gd name="T1" fmla="*/ 13 h 23"/>
                                <a:gd name="T2" fmla="*/ 12 w 17"/>
                                <a:gd name="T3" fmla="*/ 2 h 23"/>
                                <a:gd name="T4" fmla="*/ 6 w 17"/>
                                <a:gd name="T5" fmla="*/ 2 h 23"/>
                                <a:gd name="T6" fmla="*/ 3 w 17"/>
                                <a:gd name="T7" fmla="*/ 9 h 23"/>
                                <a:gd name="T8" fmla="*/ 3 w 17"/>
                                <a:gd name="T9" fmla="*/ 22 h 23"/>
                                <a:gd name="T10" fmla="*/ 9 w 17"/>
                                <a:gd name="T11" fmla="*/ 13 h 23"/>
                              </a:gdLst>
                              <a:ahLst/>
                              <a:cxnLst>
                                <a:cxn ang="0">
                                  <a:pos x="T0" y="T1"/>
                                </a:cxn>
                                <a:cxn ang="0">
                                  <a:pos x="T2" y="T3"/>
                                </a:cxn>
                                <a:cxn ang="0">
                                  <a:pos x="T4" y="T5"/>
                                </a:cxn>
                                <a:cxn ang="0">
                                  <a:pos x="T6" y="T7"/>
                                </a:cxn>
                                <a:cxn ang="0">
                                  <a:pos x="T8" y="T9"/>
                                </a:cxn>
                                <a:cxn ang="0">
                                  <a:pos x="T10" y="T11"/>
                                </a:cxn>
                              </a:cxnLst>
                              <a:rect l="0" t="0" r="r" b="b"/>
                              <a:pathLst>
                                <a:path w="17" h="23">
                                  <a:moveTo>
                                    <a:pt x="9" y="13"/>
                                  </a:moveTo>
                                  <a:cubicBezTo>
                                    <a:pt x="11" y="9"/>
                                    <a:pt x="17" y="6"/>
                                    <a:pt x="12" y="2"/>
                                  </a:cubicBezTo>
                                  <a:cubicBezTo>
                                    <a:pt x="10" y="0"/>
                                    <a:pt x="8" y="0"/>
                                    <a:pt x="6" y="2"/>
                                  </a:cubicBezTo>
                                  <a:cubicBezTo>
                                    <a:pt x="2" y="4"/>
                                    <a:pt x="3" y="5"/>
                                    <a:pt x="3" y="9"/>
                                  </a:cubicBezTo>
                                  <a:cubicBezTo>
                                    <a:pt x="3" y="11"/>
                                    <a:pt x="0" y="21"/>
                                    <a:pt x="3" y="22"/>
                                  </a:cubicBezTo>
                                  <a:cubicBezTo>
                                    <a:pt x="9" y="23"/>
                                    <a:pt x="8" y="16"/>
                                    <a:pt x="9" y="1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4" name="Freeform 485">
                              <a:extLst>
                                <a:ext uri="{FF2B5EF4-FFF2-40B4-BE49-F238E27FC236}">
                                  <a16:creationId xmlns:a16="http://schemas.microsoft.com/office/drawing/2014/main" id="{8EECD9B3-7791-44E1-823E-9FF28BACF7B7}"/>
                                </a:ext>
                              </a:extLst>
                            </p:cNvPr>
                            <p:cNvSpPr>
                              <a:spLocks/>
                            </p:cNvSpPr>
                            <p:nvPr/>
                          </p:nvSpPr>
                          <p:spPr bwMode="auto">
                            <a:xfrm>
                              <a:off x="9661539" y="4802248"/>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5" name="Freeform 486">
                              <a:extLst>
                                <a:ext uri="{FF2B5EF4-FFF2-40B4-BE49-F238E27FC236}">
                                  <a16:creationId xmlns:a16="http://schemas.microsoft.com/office/drawing/2014/main" id="{9C20E78B-8D60-470F-8095-B1CFBCD1C4D9}"/>
                                </a:ext>
                              </a:extLst>
                            </p:cNvPr>
                            <p:cNvSpPr>
                              <a:spLocks/>
                            </p:cNvSpPr>
                            <p:nvPr/>
                          </p:nvSpPr>
                          <p:spPr bwMode="auto">
                            <a:xfrm>
                              <a:off x="9645664" y="4791136"/>
                              <a:ext cx="20638" cy="34925"/>
                            </a:xfrm>
                            <a:custGeom>
                              <a:avLst/>
                              <a:gdLst>
                                <a:gd name="T0" fmla="*/ 2 w 19"/>
                                <a:gd name="T1" fmla="*/ 26 h 34"/>
                                <a:gd name="T2" fmla="*/ 7 w 19"/>
                                <a:gd name="T3" fmla="*/ 33 h 34"/>
                                <a:gd name="T4" fmla="*/ 10 w 19"/>
                                <a:gd name="T5" fmla="*/ 30 h 34"/>
                                <a:gd name="T6" fmla="*/ 15 w 19"/>
                                <a:gd name="T7" fmla="*/ 26 h 34"/>
                                <a:gd name="T8" fmla="*/ 11 w 19"/>
                                <a:gd name="T9" fmla="*/ 18 h 34"/>
                                <a:gd name="T10" fmla="*/ 14 w 19"/>
                                <a:gd name="T11" fmla="*/ 11 h 34"/>
                                <a:gd name="T12" fmla="*/ 14 w 19"/>
                                <a:gd name="T13" fmla="*/ 11 h 34"/>
                                <a:gd name="T14" fmla="*/ 15 w 19"/>
                                <a:gd name="T15" fmla="*/ 5 h 34"/>
                                <a:gd name="T16" fmla="*/ 8 w 19"/>
                                <a:gd name="T17" fmla="*/ 5 h 34"/>
                                <a:gd name="T18" fmla="*/ 8 w 19"/>
                                <a:gd name="T19" fmla="*/ 11 h 34"/>
                                <a:gd name="T20" fmla="*/ 6 w 19"/>
                                <a:gd name="T21" fmla="*/ 15 h 34"/>
                                <a:gd name="T22" fmla="*/ 6 w 19"/>
                                <a:gd name="T23" fmla="*/ 21 h 34"/>
                                <a:gd name="T24" fmla="*/ 2 w 19"/>
                                <a:gd name="T2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34">
                                  <a:moveTo>
                                    <a:pt x="2" y="26"/>
                                  </a:moveTo>
                                  <a:cubicBezTo>
                                    <a:pt x="0" y="29"/>
                                    <a:pt x="3" y="34"/>
                                    <a:pt x="7" y="33"/>
                                  </a:cubicBezTo>
                                  <a:cubicBezTo>
                                    <a:pt x="8" y="33"/>
                                    <a:pt x="9" y="31"/>
                                    <a:pt x="10" y="30"/>
                                  </a:cubicBezTo>
                                  <a:cubicBezTo>
                                    <a:pt x="11" y="29"/>
                                    <a:pt x="14" y="27"/>
                                    <a:pt x="15" y="26"/>
                                  </a:cubicBezTo>
                                  <a:cubicBezTo>
                                    <a:pt x="17" y="22"/>
                                    <a:pt x="12" y="21"/>
                                    <a:pt x="11" y="18"/>
                                  </a:cubicBezTo>
                                  <a:cubicBezTo>
                                    <a:pt x="11" y="16"/>
                                    <a:pt x="11" y="9"/>
                                    <a:pt x="14" y="11"/>
                                  </a:cubicBezTo>
                                  <a:cubicBezTo>
                                    <a:pt x="13" y="10"/>
                                    <a:pt x="13" y="10"/>
                                    <a:pt x="14" y="11"/>
                                  </a:cubicBezTo>
                                  <a:cubicBezTo>
                                    <a:pt x="19" y="14"/>
                                    <a:pt x="16" y="8"/>
                                    <a:pt x="15" y="5"/>
                                  </a:cubicBezTo>
                                  <a:cubicBezTo>
                                    <a:pt x="13" y="1"/>
                                    <a:pt x="9" y="0"/>
                                    <a:pt x="8" y="5"/>
                                  </a:cubicBezTo>
                                  <a:cubicBezTo>
                                    <a:pt x="8" y="7"/>
                                    <a:pt x="8" y="9"/>
                                    <a:pt x="8" y="11"/>
                                  </a:cubicBezTo>
                                  <a:cubicBezTo>
                                    <a:pt x="8" y="12"/>
                                    <a:pt x="6" y="14"/>
                                    <a:pt x="6" y="15"/>
                                  </a:cubicBezTo>
                                  <a:cubicBezTo>
                                    <a:pt x="5" y="18"/>
                                    <a:pt x="6" y="19"/>
                                    <a:pt x="6" y="21"/>
                                  </a:cubicBezTo>
                                  <a:cubicBezTo>
                                    <a:pt x="6" y="24"/>
                                    <a:pt x="3" y="24"/>
                                    <a:pt x="2" y="2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6" name="Freeform 487">
                              <a:extLst>
                                <a:ext uri="{FF2B5EF4-FFF2-40B4-BE49-F238E27FC236}">
                                  <a16:creationId xmlns:a16="http://schemas.microsoft.com/office/drawing/2014/main" id="{2294F9F0-D6B9-490D-B263-238EA4B8AAE2}"/>
                                </a:ext>
                              </a:extLst>
                            </p:cNvPr>
                            <p:cNvSpPr>
                              <a:spLocks/>
                            </p:cNvSpPr>
                            <p:nvPr/>
                          </p:nvSpPr>
                          <p:spPr bwMode="auto">
                            <a:xfrm>
                              <a:off x="9523427" y="4599046"/>
                              <a:ext cx="207963" cy="234953"/>
                            </a:xfrm>
                            <a:custGeom>
                              <a:avLst/>
                              <a:gdLst>
                                <a:gd name="T0" fmla="*/ 50 w 193"/>
                                <a:gd name="T1" fmla="*/ 37 h 221"/>
                                <a:gd name="T2" fmla="*/ 95 w 193"/>
                                <a:gd name="T3" fmla="*/ 36 h 221"/>
                                <a:gd name="T4" fmla="*/ 135 w 193"/>
                                <a:gd name="T5" fmla="*/ 39 h 221"/>
                                <a:gd name="T6" fmla="*/ 157 w 193"/>
                                <a:gd name="T7" fmla="*/ 39 h 221"/>
                                <a:gd name="T8" fmla="*/ 179 w 193"/>
                                <a:gd name="T9" fmla="*/ 23 h 221"/>
                                <a:gd name="T10" fmla="*/ 181 w 193"/>
                                <a:gd name="T11" fmla="*/ 2 h 221"/>
                                <a:gd name="T12" fmla="*/ 171 w 193"/>
                                <a:gd name="T13" fmla="*/ 15 h 221"/>
                                <a:gd name="T14" fmla="*/ 156 w 193"/>
                                <a:gd name="T15" fmla="*/ 23 h 221"/>
                                <a:gd name="T16" fmla="*/ 136 w 193"/>
                                <a:gd name="T17" fmla="*/ 24 h 221"/>
                                <a:gd name="T18" fmla="*/ 118 w 193"/>
                                <a:gd name="T19" fmla="*/ 27 h 221"/>
                                <a:gd name="T20" fmla="*/ 98 w 193"/>
                                <a:gd name="T21" fmla="*/ 21 h 221"/>
                                <a:gd name="T22" fmla="*/ 83 w 193"/>
                                <a:gd name="T23" fmla="*/ 19 h 221"/>
                                <a:gd name="T24" fmla="*/ 64 w 193"/>
                                <a:gd name="T25" fmla="*/ 11 h 221"/>
                                <a:gd name="T26" fmla="*/ 54 w 193"/>
                                <a:gd name="T27" fmla="*/ 27 h 221"/>
                                <a:gd name="T28" fmla="*/ 33 w 193"/>
                                <a:gd name="T29" fmla="*/ 36 h 221"/>
                                <a:gd name="T30" fmla="*/ 33 w 193"/>
                                <a:gd name="T31" fmla="*/ 58 h 221"/>
                                <a:gd name="T32" fmla="*/ 22 w 193"/>
                                <a:gd name="T33" fmla="*/ 78 h 221"/>
                                <a:gd name="T34" fmla="*/ 18 w 193"/>
                                <a:gd name="T35" fmla="*/ 97 h 221"/>
                                <a:gd name="T36" fmla="*/ 10 w 193"/>
                                <a:gd name="T37" fmla="*/ 117 h 221"/>
                                <a:gd name="T38" fmla="*/ 3 w 193"/>
                                <a:gd name="T39" fmla="*/ 138 h 221"/>
                                <a:gd name="T40" fmla="*/ 9 w 193"/>
                                <a:gd name="T41" fmla="*/ 153 h 221"/>
                                <a:gd name="T42" fmla="*/ 20 w 193"/>
                                <a:gd name="T43" fmla="*/ 162 h 221"/>
                                <a:gd name="T44" fmla="*/ 23 w 193"/>
                                <a:gd name="T45" fmla="*/ 177 h 221"/>
                                <a:gd name="T46" fmla="*/ 21 w 193"/>
                                <a:gd name="T47" fmla="*/ 197 h 221"/>
                                <a:gd name="T48" fmla="*/ 32 w 193"/>
                                <a:gd name="T49" fmla="*/ 215 h 221"/>
                                <a:gd name="T50" fmla="*/ 47 w 193"/>
                                <a:gd name="T51" fmla="*/ 203 h 221"/>
                                <a:gd name="T52" fmla="*/ 49 w 193"/>
                                <a:gd name="T53" fmla="*/ 165 h 221"/>
                                <a:gd name="T54" fmla="*/ 49 w 193"/>
                                <a:gd name="T55" fmla="*/ 144 h 221"/>
                                <a:gd name="T56" fmla="*/ 55 w 193"/>
                                <a:gd name="T57" fmla="*/ 129 h 221"/>
                                <a:gd name="T58" fmla="*/ 66 w 193"/>
                                <a:gd name="T59" fmla="*/ 148 h 221"/>
                                <a:gd name="T60" fmla="*/ 77 w 193"/>
                                <a:gd name="T61" fmla="*/ 165 h 221"/>
                                <a:gd name="T62" fmla="*/ 83 w 193"/>
                                <a:gd name="T63" fmla="*/ 177 h 221"/>
                                <a:gd name="T64" fmla="*/ 97 w 193"/>
                                <a:gd name="T65" fmla="*/ 192 h 221"/>
                                <a:gd name="T66" fmla="*/ 96 w 193"/>
                                <a:gd name="T67" fmla="*/ 183 h 221"/>
                                <a:gd name="T68" fmla="*/ 113 w 193"/>
                                <a:gd name="T69" fmla="*/ 179 h 221"/>
                                <a:gd name="T70" fmla="*/ 121 w 193"/>
                                <a:gd name="T71" fmla="*/ 177 h 221"/>
                                <a:gd name="T72" fmla="*/ 114 w 193"/>
                                <a:gd name="T73" fmla="*/ 169 h 221"/>
                                <a:gd name="T74" fmla="*/ 107 w 193"/>
                                <a:gd name="T75" fmla="*/ 150 h 221"/>
                                <a:gd name="T76" fmla="*/ 99 w 193"/>
                                <a:gd name="T77" fmla="*/ 134 h 221"/>
                                <a:gd name="T78" fmla="*/ 75 w 193"/>
                                <a:gd name="T79" fmla="*/ 108 h 221"/>
                                <a:gd name="T80" fmla="*/ 87 w 193"/>
                                <a:gd name="T81" fmla="*/ 105 h 221"/>
                                <a:gd name="T82" fmla="*/ 106 w 193"/>
                                <a:gd name="T83" fmla="*/ 89 h 221"/>
                                <a:gd name="T84" fmla="*/ 132 w 193"/>
                                <a:gd name="T85" fmla="*/ 76 h 221"/>
                                <a:gd name="T86" fmla="*/ 132 w 193"/>
                                <a:gd name="T87" fmla="*/ 69 h 221"/>
                                <a:gd name="T88" fmla="*/ 116 w 193"/>
                                <a:gd name="T89" fmla="*/ 73 h 221"/>
                                <a:gd name="T90" fmla="*/ 88 w 193"/>
                                <a:gd name="T91" fmla="*/ 76 h 221"/>
                                <a:gd name="T92" fmla="*/ 77 w 193"/>
                                <a:gd name="T93" fmla="*/ 83 h 221"/>
                                <a:gd name="T94" fmla="*/ 45 w 193"/>
                                <a:gd name="T95" fmla="*/ 75 h 221"/>
                                <a:gd name="T96" fmla="*/ 40 w 193"/>
                                <a:gd name="T97" fmla="*/ 4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 h="221">
                                  <a:moveTo>
                                    <a:pt x="40" y="47"/>
                                  </a:moveTo>
                                  <a:cubicBezTo>
                                    <a:pt x="41" y="46"/>
                                    <a:pt x="44" y="44"/>
                                    <a:pt x="46" y="43"/>
                                  </a:cubicBezTo>
                                  <a:cubicBezTo>
                                    <a:pt x="47" y="41"/>
                                    <a:pt x="48" y="39"/>
                                    <a:pt x="50" y="37"/>
                                  </a:cubicBezTo>
                                  <a:cubicBezTo>
                                    <a:pt x="53" y="35"/>
                                    <a:pt x="61" y="35"/>
                                    <a:pt x="65" y="35"/>
                                  </a:cubicBezTo>
                                  <a:cubicBezTo>
                                    <a:pt x="72" y="36"/>
                                    <a:pt x="78" y="39"/>
                                    <a:pt x="85" y="38"/>
                                  </a:cubicBezTo>
                                  <a:cubicBezTo>
                                    <a:pt x="88" y="38"/>
                                    <a:pt x="91" y="36"/>
                                    <a:pt x="95" y="36"/>
                                  </a:cubicBezTo>
                                  <a:cubicBezTo>
                                    <a:pt x="98" y="37"/>
                                    <a:pt x="101" y="37"/>
                                    <a:pt x="105" y="37"/>
                                  </a:cubicBezTo>
                                  <a:cubicBezTo>
                                    <a:pt x="111" y="36"/>
                                    <a:pt x="116" y="35"/>
                                    <a:pt x="123" y="36"/>
                                  </a:cubicBezTo>
                                  <a:cubicBezTo>
                                    <a:pt x="127" y="36"/>
                                    <a:pt x="131" y="37"/>
                                    <a:pt x="135" y="39"/>
                                  </a:cubicBezTo>
                                  <a:cubicBezTo>
                                    <a:pt x="137" y="40"/>
                                    <a:pt x="139" y="43"/>
                                    <a:pt x="142" y="43"/>
                                  </a:cubicBezTo>
                                  <a:cubicBezTo>
                                    <a:pt x="144" y="44"/>
                                    <a:pt x="147" y="44"/>
                                    <a:pt x="149" y="43"/>
                                  </a:cubicBezTo>
                                  <a:cubicBezTo>
                                    <a:pt x="152" y="41"/>
                                    <a:pt x="154" y="40"/>
                                    <a:pt x="157" y="39"/>
                                  </a:cubicBezTo>
                                  <a:cubicBezTo>
                                    <a:pt x="159" y="39"/>
                                    <a:pt x="161" y="39"/>
                                    <a:pt x="163" y="38"/>
                                  </a:cubicBezTo>
                                  <a:cubicBezTo>
                                    <a:pt x="167" y="36"/>
                                    <a:pt x="170" y="30"/>
                                    <a:pt x="173" y="27"/>
                                  </a:cubicBezTo>
                                  <a:cubicBezTo>
                                    <a:pt x="175" y="25"/>
                                    <a:pt x="178" y="24"/>
                                    <a:pt x="179" y="23"/>
                                  </a:cubicBezTo>
                                  <a:cubicBezTo>
                                    <a:pt x="180" y="21"/>
                                    <a:pt x="180" y="19"/>
                                    <a:pt x="182" y="17"/>
                                  </a:cubicBezTo>
                                  <a:cubicBezTo>
                                    <a:pt x="184" y="14"/>
                                    <a:pt x="193" y="3"/>
                                    <a:pt x="187" y="0"/>
                                  </a:cubicBezTo>
                                  <a:cubicBezTo>
                                    <a:pt x="185" y="0"/>
                                    <a:pt x="182" y="1"/>
                                    <a:pt x="181" y="2"/>
                                  </a:cubicBezTo>
                                  <a:cubicBezTo>
                                    <a:pt x="178" y="4"/>
                                    <a:pt x="178" y="7"/>
                                    <a:pt x="177" y="8"/>
                                  </a:cubicBezTo>
                                  <a:cubicBezTo>
                                    <a:pt x="175" y="10"/>
                                    <a:pt x="172" y="9"/>
                                    <a:pt x="171" y="11"/>
                                  </a:cubicBezTo>
                                  <a:cubicBezTo>
                                    <a:pt x="170" y="12"/>
                                    <a:pt x="172" y="13"/>
                                    <a:pt x="171" y="15"/>
                                  </a:cubicBezTo>
                                  <a:cubicBezTo>
                                    <a:pt x="171" y="16"/>
                                    <a:pt x="170" y="15"/>
                                    <a:pt x="169" y="16"/>
                                  </a:cubicBezTo>
                                  <a:cubicBezTo>
                                    <a:pt x="166" y="17"/>
                                    <a:pt x="165" y="18"/>
                                    <a:pt x="163" y="20"/>
                                  </a:cubicBezTo>
                                  <a:cubicBezTo>
                                    <a:pt x="160" y="23"/>
                                    <a:pt x="159" y="21"/>
                                    <a:pt x="156" y="23"/>
                                  </a:cubicBezTo>
                                  <a:cubicBezTo>
                                    <a:pt x="154" y="24"/>
                                    <a:pt x="154" y="26"/>
                                    <a:pt x="152" y="27"/>
                                  </a:cubicBezTo>
                                  <a:cubicBezTo>
                                    <a:pt x="149" y="28"/>
                                    <a:pt x="146" y="26"/>
                                    <a:pt x="144" y="25"/>
                                  </a:cubicBezTo>
                                  <a:cubicBezTo>
                                    <a:pt x="142" y="24"/>
                                    <a:pt x="139" y="24"/>
                                    <a:pt x="136" y="24"/>
                                  </a:cubicBezTo>
                                  <a:cubicBezTo>
                                    <a:pt x="134" y="25"/>
                                    <a:pt x="131" y="24"/>
                                    <a:pt x="129" y="24"/>
                                  </a:cubicBezTo>
                                  <a:cubicBezTo>
                                    <a:pt x="126" y="24"/>
                                    <a:pt x="126" y="25"/>
                                    <a:pt x="124" y="26"/>
                                  </a:cubicBezTo>
                                  <a:cubicBezTo>
                                    <a:pt x="122" y="28"/>
                                    <a:pt x="121" y="28"/>
                                    <a:pt x="118" y="27"/>
                                  </a:cubicBezTo>
                                  <a:cubicBezTo>
                                    <a:pt x="116" y="26"/>
                                    <a:pt x="113" y="26"/>
                                    <a:pt x="111" y="25"/>
                                  </a:cubicBezTo>
                                  <a:cubicBezTo>
                                    <a:pt x="109" y="24"/>
                                    <a:pt x="108" y="21"/>
                                    <a:pt x="105" y="21"/>
                                  </a:cubicBezTo>
                                  <a:cubicBezTo>
                                    <a:pt x="103" y="20"/>
                                    <a:pt x="100" y="21"/>
                                    <a:pt x="98" y="21"/>
                                  </a:cubicBezTo>
                                  <a:cubicBezTo>
                                    <a:pt x="97" y="21"/>
                                    <a:pt x="96" y="20"/>
                                    <a:pt x="94" y="20"/>
                                  </a:cubicBezTo>
                                  <a:cubicBezTo>
                                    <a:pt x="92" y="20"/>
                                    <a:pt x="90" y="21"/>
                                    <a:pt x="88" y="21"/>
                                  </a:cubicBezTo>
                                  <a:cubicBezTo>
                                    <a:pt x="87" y="21"/>
                                    <a:pt x="84" y="21"/>
                                    <a:pt x="83" y="19"/>
                                  </a:cubicBezTo>
                                  <a:cubicBezTo>
                                    <a:pt x="82" y="18"/>
                                    <a:pt x="83" y="16"/>
                                    <a:pt x="82" y="15"/>
                                  </a:cubicBezTo>
                                  <a:cubicBezTo>
                                    <a:pt x="79" y="10"/>
                                    <a:pt x="73" y="14"/>
                                    <a:pt x="69" y="14"/>
                                  </a:cubicBezTo>
                                  <a:cubicBezTo>
                                    <a:pt x="67" y="14"/>
                                    <a:pt x="66" y="12"/>
                                    <a:pt x="64" y="11"/>
                                  </a:cubicBezTo>
                                  <a:cubicBezTo>
                                    <a:pt x="62" y="11"/>
                                    <a:pt x="60" y="13"/>
                                    <a:pt x="60" y="16"/>
                                  </a:cubicBezTo>
                                  <a:cubicBezTo>
                                    <a:pt x="59" y="18"/>
                                    <a:pt x="61" y="20"/>
                                    <a:pt x="59" y="22"/>
                                  </a:cubicBezTo>
                                  <a:cubicBezTo>
                                    <a:pt x="59" y="23"/>
                                    <a:pt x="55" y="26"/>
                                    <a:pt x="54" y="27"/>
                                  </a:cubicBezTo>
                                  <a:cubicBezTo>
                                    <a:pt x="49" y="29"/>
                                    <a:pt x="47" y="20"/>
                                    <a:pt x="42" y="26"/>
                                  </a:cubicBezTo>
                                  <a:cubicBezTo>
                                    <a:pt x="41" y="28"/>
                                    <a:pt x="40" y="30"/>
                                    <a:pt x="39" y="31"/>
                                  </a:cubicBezTo>
                                  <a:cubicBezTo>
                                    <a:pt x="37" y="33"/>
                                    <a:pt x="34" y="34"/>
                                    <a:pt x="33" y="36"/>
                                  </a:cubicBezTo>
                                  <a:cubicBezTo>
                                    <a:pt x="31" y="38"/>
                                    <a:pt x="33" y="40"/>
                                    <a:pt x="32" y="42"/>
                                  </a:cubicBezTo>
                                  <a:cubicBezTo>
                                    <a:pt x="31" y="45"/>
                                    <a:pt x="28" y="46"/>
                                    <a:pt x="28" y="48"/>
                                  </a:cubicBezTo>
                                  <a:cubicBezTo>
                                    <a:pt x="27" y="53"/>
                                    <a:pt x="32" y="54"/>
                                    <a:pt x="33" y="58"/>
                                  </a:cubicBezTo>
                                  <a:cubicBezTo>
                                    <a:pt x="33" y="61"/>
                                    <a:pt x="34" y="71"/>
                                    <a:pt x="32" y="72"/>
                                  </a:cubicBezTo>
                                  <a:cubicBezTo>
                                    <a:pt x="31" y="73"/>
                                    <a:pt x="29" y="71"/>
                                    <a:pt x="27" y="71"/>
                                  </a:cubicBezTo>
                                  <a:cubicBezTo>
                                    <a:pt x="24" y="72"/>
                                    <a:pt x="23" y="75"/>
                                    <a:pt x="22" y="78"/>
                                  </a:cubicBezTo>
                                  <a:cubicBezTo>
                                    <a:pt x="21" y="80"/>
                                    <a:pt x="20" y="81"/>
                                    <a:pt x="18" y="82"/>
                                  </a:cubicBezTo>
                                  <a:cubicBezTo>
                                    <a:pt x="17" y="84"/>
                                    <a:pt x="17" y="85"/>
                                    <a:pt x="17" y="87"/>
                                  </a:cubicBezTo>
                                  <a:cubicBezTo>
                                    <a:pt x="17" y="91"/>
                                    <a:pt x="16" y="93"/>
                                    <a:pt x="18" y="97"/>
                                  </a:cubicBezTo>
                                  <a:cubicBezTo>
                                    <a:pt x="18" y="100"/>
                                    <a:pt x="19" y="103"/>
                                    <a:pt x="18" y="106"/>
                                  </a:cubicBezTo>
                                  <a:cubicBezTo>
                                    <a:pt x="16" y="108"/>
                                    <a:pt x="13" y="109"/>
                                    <a:pt x="12" y="112"/>
                                  </a:cubicBezTo>
                                  <a:cubicBezTo>
                                    <a:pt x="11" y="113"/>
                                    <a:pt x="11" y="115"/>
                                    <a:pt x="10" y="117"/>
                                  </a:cubicBezTo>
                                  <a:cubicBezTo>
                                    <a:pt x="7" y="122"/>
                                    <a:pt x="0" y="121"/>
                                    <a:pt x="2" y="129"/>
                                  </a:cubicBezTo>
                                  <a:cubicBezTo>
                                    <a:pt x="3" y="131"/>
                                    <a:pt x="5" y="131"/>
                                    <a:pt x="5" y="133"/>
                                  </a:cubicBezTo>
                                  <a:cubicBezTo>
                                    <a:pt x="7" y="137"/>
                                    <a:pt x="5" y="136"/>
                                    <a:pt x="3" y="138"/>
                                  </a:cubicBezTo>
                                  <a:cubicBezTo>
                                    <a:pt x="1" y="139"/>
                                    <a:pt x="0" y="139"/>
                                    <a:pt x="1" y="142"/>
                                  </a:cubicBezTo>
                                  <a:cubicBezTo>
                                    <a:pt x="1" y="146"/>
                                    <a:pt x="3" y="145"/>
                                    <a:pt x="6" y="147"/>
                                  </a:cubicBezTo>
                                  <a:cubicBezTo>
                                    <a:pt x="8" y="149"/>
                                    <a:pt x="7" y="151"/>
                                    <a:pt x="9" y="153"/>
                                  </a:cubicBezTo>
                                  <a:cubicBezTo>
                                    <a:pt x="10" y="155"/>
                                    <a:pt x="13" y="154"/>
                                    <a:pt x="16" y="154"/>
                                  </a:cubicBezTo>
                                  <a:cubicBezTo>
                                    <a:pt x="18" y="153"/>
                                    <a:pt x="21" y="152"/>
                                    <a:pt x="22" y="155"/>
                                  </a:cubicBezTo>
                                  <a:cubicBezTo>
                                    <a:pt x="23" y="158"/>
                                    <a:pt x="20" y="159"/>
                                    <a:pt x="20" y="162"/>
                                  </a:cubicBezTo>
                                  <a:cubicBezTo>
                                    <a:pt x="20" y="164"/>
                                    <a:pt x="25" y="166"/>
                                    <a:pt x="26" y="168"/>
                                  </a:cubicBezTo>
                                  <a:cubicBezTo>
                                    <a:pt x="27" y="170"/>
                                    <a:pt x="27" y="170"/>
                                    <a:pt x="26" y="171"/>
                                  </a:cubicBezTo>
                                  <a:cubicBezTo>
                                    <a:pt x="25" y="173"/>
                                    <a:pt x="24" y="174"/>
                                    <a:pt x="23" y="177"/>
                                  </a:cubicBezTo>
                                  <a:cubicBezTo>
                                    <a:pt x="23" y="180"/>
                                    <a:pt x="24" y="182"/>
                                    <a:pt x="24" y="185"/>
                                  </a:cubicBezTo>
                                  <a:cubicBezTo>
                                    <a:pt x="24" y="188"/>
                                    <a:pt x="23" y="189"/>
                                    <a:pt x="21" y="191"/>
                                  </a:cubicBezTo>
                                  <a:cubicBezTo>
                                    <a:pt x="19" y="193"/>
                                    <a:pt x="19" y="194"/>
                                    <a:pt x="21" y="197"/>
                                  </a:cubicBezTo>
                                  <a:cubicBezTo>
                                    <a:pt x="22" y="202"/>
                                    <a:pt x="19" y="205"/>
                                    <a:pt x="21" y="210"/>
                                  </a:cubicBezTo>
                                  <a:cubicBezTo>
                                    <a:pt x="22" y="213"/>
                                    <a:pt x="23" y="213"/>
                                    <a:pt x="27" y="213"/>
                                  </a:cubicBezTo>
                                  <a:cubicBezTo>
                                    <a:pt x="30" y="212"/>
                                    <a:pt x="30" y="212"/>
                                    <a:pt x="32" y="215"/>
                                  </a:cubicBezTo>
                                  <a:cubicBezTo>
                                    <a:pt x="37" y="221"/>
                                    <a:pt x="38" y="211"/>
                                    <a:pt x="43" y="211"/>
                                  </a:cubicBezTo>
                                  <a:cubicBezTo>
                                    <a:pt x="46" y="211"/>
                                    <a:pt x="51" y="216"/>
                                    <a:pt x="50" y="210"/>
                                  </a:cubicBezTo>
                                  <a:cubicBezTo>
                                    <a:pt x="50" y="207"/>
                                    <a:pt x="49" y="205"/>
                                    <a:pt x="47" y="203"/>
                                  </a:cubicBezTo>
                                  <a:cubicBezTo>
                                    <a:pt x="44" y="200"/>
                                    <a:pt x="44" y="200"/>
                                    <a:pt x="46" y="196"/>
                                  </a:cubicBezTo>
                                  <a:cubicBezTo>
                                    <a:pt x="49" y="192"/>
                                    <a:pt x="52" y="189"/>
                                    <a:pt x="50" y="183"/>
                                  </a:cubicBezTo>
                                  <a:cubicBezTo>
                                    <a:pt x="49" y="177"/>
                                    <a:pt x="45" y="171"/>
                                    <a:pt x="49" y="165"/>
                                  </a:cubicBezTo>
                                  <a:cubicBezTo>
                                    <a:pt x="50" y="164"/>
                                    <a:pt x="51" y="163"/>
                                    <a:pt x="51" y="162"/>
                                  </a:cubicBezTo>
                                  <a:cubicBezTo>
                                    <a:pt x="52" y="159"/>
                                    <a:pt x="51" y="154"/>
                                    <a:pt x="51" y="151"/>
                                  </a:cubicBezTo>
                                  <a:cubicBezTo>
                                    <a:pt x="51" y="148"/>
                                    <a:pt x="51" y="146"/>
                                    <a:pt x="49" y="144"/>
                                  </a:cubicBezTo>
                                  <a:cubicBezTo>
                                    <a:pt x="48" y="142"/>
                                    <a:pt x="45" y="139"/>
                                    <a:pt x="46" y="137"/>
                                  </a:cubicBezTo>
                                  <a:cubicBezTo>
                                    <a:pt x="46" y="136"/>
                                    <a:pt x="49" y="135"/>
                                    <a:pt x="50" y="134"/>
                                  </a:cubicBezTo>
                                  <a:cubicBezTo>
                                    <a:pt x="52" y="132"/>
                                    <a:pt x="53" y="130"/>
                                    <a:pt x="55" y="129"/>
                                  </a:cubicBezTo>
                                  <a:cubicBezTo>
                                    <a:pt x="57" y="129"/>
                                    <a:pt x="60" y="129"/>
                                    <a:pt x="62" y="129"/>
                                  </a:cubicBezTo>
                                  <a:cubicBezTo>
                                    <a:pt x="65" y="130"/>
                                    <a:pt x="67" y="131"/>
                                    <a:pt x="67" y="134"/>
                                  </a:cubicBezTo>
                                  <a:cubicBezTo>
                                    <a:pt x="68" y="139"/>
                                    <a:pt x="70" y="143"/>
                                    <a:pt x="66" y="148"/>
                                  </a:cubicBezTo>
                                  <a:cubicBezTo>
                                    <a:pt x="63" y="151"/>
                                    <a:pt x="63" y="153"/>
                                    <a:pt x="67" y="156"/>
                                  </a:cubicBezTo>
                                  <a:cubicBezTo>
                                    <a:pt x="69" y="158"/>
                                    <a:pt x="72" y="159"/>
                                    <a:pt x="74" y="161"/>
                                  </a:cubicBezTo>
                                  <a:cubicBezTo>
                                    <a:pt x="75" y="162"/>
                                    <a:pt x="75" y="164"/>
                                    <a:pt x="77" y="165"/>
                                  </a:cubicBezTo>
                                  <a:cubicBezTo>
                                    <a:pt x="78" y="167"/>
                                    <a:pt x="85" y="168"/>
                                    <a:pt x="85" y="170"/>
                                  </a:cubicBezTo>
                                  <a:cubicBezTo>
                                    <a:pt x="85" y="171"/>
                                    <a:pt x="85" y="172"/>
                                    <a:pt x="84" y="172"/>
                                  </a:cubicBezTo>
                                  <a:cubicBezTo>
                                    <a:pt x="83" y="174"/>
                                    <a:pt x="83" y="175"/>
                                    <a:pt x="83" y="177"/>
                                  </a:cubicBezTo>
                                  <a:cubicBezTo>
                                    <a:pt x="82" y="182"/>
                                    <a:pt x="80" y="185"/>
                                    <a:pt x="83" y="189"/>
                                  </a:cubicBezTo>
                                  <a:cubicBezTo>
                                    <a:pt x="86" y="191"/>
                                    <a:pt x="87" y="191"/>
                                    <a:pt x="90" y="191"/>
                                  </a:cubicBezTo>
                                  <a:cubicBezTo>
                                    <a:pt x="92" y="191"/>
                                    <a:pt x="95" y="193"/>
                                    <a:pt x="97" y="192"/>
                                  </a:cubicBezTo>
                                  <a:cubicBezTo>
                                    <a:pt x="99" y="192"/>
                                    <a:pt x="100" y="191"/>
                                    <a:pt x="100" y="189"/>
                                  </a:cubicBezTo>
                                  <a:cubicBezTo>
                                    <a:pt x="100" y="186"/>
                                    <a:pt x="100" y="188"/>
                                    <a:pt x="99" y="186"/>
                                  </a:cubicBezTo>
                                  <a:cubicBezTo>
                                    <a:pt x="98" y="184"/>
                                    <a:pt x="96" y="184"/>
                                    <a:pt x="96" y="183"/>
                                  </a:cubicBezTo>
                                  <a:cubicBezTo>
                                    <a:pt x="97" y="180"/>
                                    <a:pt x="101" y="180"/>
                                    <a:pt x="103" y="180"/>
                                  </a:cubicBezTo>
                                  <a:cubicBezTo>
                                    <a:pt x="106" y="180"/>
                                    <a:pt x="109" y="179"/>
                                    <a:pt x="113" y="179"/>
                                  </a:cubicBezTo>
                                  <a:cubicBezTo>
                                    <a:pt x="112" y="179"/>
                                    <a:pt x="111" y="179"/>
                                    <a:pt x="113" y="179"/>
                                  </a:cubicBezTo>
                                  <a:cubicBezTo>
                                    <a:pt x="113" y="179"/>
                                    <a:pt x="113" y="179"/>
                                    <a:pt x="113" y="179"/>
                                  </a:cubicBezTo>
                                  <a:cubicBezTo>
                                    <a:pt x="113" y="179"/>
                                    <a:pt x="113" y="179"/>
                                    <a:pt x="113" y="179"/>
                                  </a:cubicBezTo>
                                  <a:cubicBezTo>
                                    <a:pt x="116" y="179"/>
                                    <a:pt x="119" y="181"/>
                                    <a:pt x="121" y="177"/>
                                  </a:cubicBezTo>
                                  <a:cubicBezTo>
                                    <a:pt x="122" y="174"/>
                                    <a:pt x="122" y="171"/>
                                    <a:pt x="119" y="171"/>
                                  </a:cubicBezTo>
                                  <a:cubicBezTo>
                                    <a:pt x="118" y="171"/>
                                    <a:pt x="118" y="172"/>
                                    <a:pt x="116" y="172"/>
                                  </a:cubicBezTo>
                                  <a:cubicBezTo>
                                    <a:pt x="115" y="172"/>
                                    <a:pt x="114" y="170"/>
                                    <a:pt x="114" y="169"/>
                                  </a:cubicBezTo>
                                  <a:cubicBezTo>
                                    <a:pt x="113" y="167"/>
                                    <a:pt x="114" y="166"/>
                                    <a:pt x="113" y="164"/>
                                  </a:cubicBezTo>
                                  <a:cubicBezTo>
                                    <a:pt x="112" y="160"/>
                                    <a:pt x="100" y="159"/>
                                    <a:pt x="103" y="154"/>
                                  </a:cubicBezTo>
                                  <a:cubicBezTo>
                                    <a:pt x="104" y="153"/>
                                    <a:pt x="106" y="153"/>
                                    <a:pt x="107" y="150"/>
                                  </a:cubicBezTo>
                                  <a:cubicBezTo>
                                    <a:pt x="107" y="149"/>
                                    <a:pt x="106" y="148"/>
                                    <a:pt x="106" y="147"/>
                                  </a:cubicBezTo>
                                  <a:cubicBezTo>
                                    <a:pt x="106" y="144"/>
                                    <a:pt x="107" y="145"/>
                                    <a:pt x="108" y="144"/>
                                  </a:cubicBezTo>
                                  <a:cubicBezTo>
                                    <a:pt x="111" y="139"/>
                                    <a:pt x="102" y="137"/>
                                    <a:pt x="99" y="134"/>
                                  </a:cubicBezTo>
                                  <a:cubicBezTo>
                                    <a:pt x="96" y="131"/>
                                    <a:pt x="94" y="127"/>
                                    <a:pt x="92" y="123"/>
                                  </a:cubicBezTo>
                                  <a:cubicBezTo>
                                    <a:pt x="90" y="118"/>
                                    <a:pt x="88" y="114"/>
                                    <a:pt x="83" y="111"/>
                                  </a:cubicBezTo>
                                  <a:cubicBezTo>
                                    <a:pt x="81" y="110"/>
                                    <a:pt x="77" y="110"/>
                                    <a:pt x="75" y="108"/>
                                  </a:cubicBezTo>
                                  <a:cubicBezTo>
                                    <a:pt x="75" y="107"/>
                                    <a:pt x="75" y="105"/>
                                    <a:pt x="76" y="104"/>
                                  </a:cubicBezTo>
                                  <a:cubicBezTo>
                                    <a:pt x="77" y="103"/>
                                    <a:pt x="78" y="103"/>
                                    <a:pt x="80" y="104"/>
                                  </a:cubicBezTo>
                                  <a:cubicBezTo>
                                    <a:pt x="83" y="105"/>
                                    <a:pt x="84" y="107"/>
                                    <a:pt x="87" y="105"/>
                                  </a:cubicBezTo>
                                  <a:cubicBezTo>
                                    <a:pt x="89" y="105"/>
                                    <a:pt x="91" y="104"/>
                                    <a:pt x="92" y="103"/>
                                  </a:cubicBezTo>
                                  <a:cubicBezTo>
                                    <a:pt x="94" y="101"/>
                                    <a:pt x="95" y="99"/>
                                    <a:pt x="97" y="97"/>
                                  </a:cubicBezTo>
                                  <a:cubicBezTo>
                                    <a:pt x="100" y="94"/>
                                    <a:pt x="102" y="91"/>
                                    <a:pt x="106" y="89"/>
                                  </a:cubicBezTo>
                                  <a:cubicBezTo>
                                    <a:pt x="108" y="87"/>
                                    <a:pt x="111" y="87"/>
                                    <a:pt x="113" y="85"/>
                                  </a:cubicBezTo>
                                  <a:cubicBezTo>
                                    <a:pt x="116" y="83"/>
                                    <a:pt x="115" y="81"/>
                                    <a:pt x="116" y="79"/>
                                  </a:cubicBezTo>
                                  <a:cubicBezTo>
                                    <a:pt x="119" y="76"/>
                                    <a:pt x="129" y="74"/>
                                    <a:pt x="132" y="76"/>
                                  </a:cubicBezTo>
                                  <a:cubicBezTo>
                                    <a:pt x="133" y="78"/>
                                    <a:pt x="133" y="82"/>
                                    <a:pt x="135" y="82"/>
                                  </a:cubicBezTo>
                                  <a:cubicBezTo>
                                    <a:pt x="136" y="81"/>
                                    <a:pt x="136" y="75"/>
                                    <a:pt x="137" y="74"/>
                                  </a:cubicBezTo>
                                  <a:cubicBezTo>
                                    <a:pt x="137" y="70"/>
                                    <a:pt x="136" y="70"/>
                                    <a:pt x="132" y="69"/>
                                  </a:cubicBezTo>
                                  <a:cubicBezTo>
                                    <a:pt x="131" y="69"/>
                                    <a:pt x="128" y="67"/>
                                    <a:pt x="126" y="68"/>
                                  </a:cubicBezTo>
                                  <a:cubicBezTo>
                                    <a:pt x="124" y="69"/>
                                    <a:pt x="125" y="71"/>
                                    <a:pt x="123" y="73"/>
                                  </a:cubicBezTo>
                                  <a:cubicBezTo>
                                    <a:pt x="121" y="74"/>
                                    <a:pt x="118" y="73"/>
                                    <a:pt x="116" y="73"/>
                                  </a:cubicBezTo>
                                  <a:cubicBezTo>
                                    <a:pt x="111" y="73"/>
                                    <a:pt x="106" y="72"/>
                                    <a:pt x="101" y="74"/>
                                  </a:cubicBezTo>
                                  <a:cubicBezTo>
                                    <a:pt x="98" y="74"/>
                                    <a:pt x="98" y="75"/>
                                    <a:pt x="96" y="77"/>
                                  </a:cubicBezTo>
                                  <a:cubicBezTo>
                                    <a:pt x="93" y="79"/>
                                    <a:pt x="91" y="77"/>
                                    <a:pt x="88" y="76"/>
                                  </a:cubicBezTo>
                                  <a:cubicBezTo>
                                    <a:pt x="86" y="75"/>
                                    <a:pt x="85" y="74"/>
                                    <a:pt x="82" y="75"/>
                                  </a:cubicBezTo>
                                  <a:cubicBezTo>
                                    <a:pt x="81" y="76"/>
                                    <a:pt x="81" y="77"/>
                                    <a:pt x="80" y="78"/>
                                  </a:cubicBezTo>
                                  <a:cubicBezTo>
                                    <a:pt x="79" y="80"/>
                                    <a:pt x="78" y="81"/>
                                    <a:pt x="77" y="83"/>
                                  </a:cubicBezTo>
                                  <a:cubicBezTo>
                                    <a:pt x="73" y="86"/>
                                    <a:pt x="71" y="91"/>
                                    <a:pt x="66" y="92"/>
                                  </a:cubicBezTo>
                                  <a:cubicBezTo>
                                    <a:pt x="58" y="93"/>
                                    <a:pt x="57" y="88"/>
                                    <a:pt x="54" y="82"/>
                                  </a:cubicBezTo>
                                  <a:cubicBezTo>
                                    <a:pt x="52" y="78"/>
                                    <a:pt x="49" y="77"/>
                                    <a:pt x="45" y="75"/>
                                  </a:cubicBezTo>
                                  <a:cubicBezTo>
                                    <a:pt x="40" y="73"/>
                                    <a:pt x="39" y="66"/>
                                    <a:pt x="38" y="62"/>
                                  </a:cubicBezTo>
                                  <a:cubicBezTo>
                                    <a:pt x="38" y="59"/>
                                    <a:pt x="38" y="58"/>
                                    <a:pt x="38" y="55"/>
                                  </a:cubicBezTo>
                                  <a:cubicBezTo>
                                    <a:pt x="39" y="52"/>
                                    <a:pt x="39" y="49"/>
                                    <a:pt x="40" y="4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7" name="Rectangle 488">
                              <a:extLst>
                                <a:ext uri="{FF2B5EF4-FFF2-40B4-BE49-F238E27FC236}">
                                  <a16:creationId xmlns:a16="http://schemas.microsoft.com/office/drawing/2014/main" id="{BFC0EDFC-A9DC-4B90-9824-F6E5029B5934}"/>
                                </a:ext>
                              </a:extLst>
                            </p:cNvPr>
                            <p:cNvSpPr>
                              <a:spLocks noChangeArrowheads="1"/>
                            </p:cNvSpPr>
                            <p:nvPr/>
                          </p:nvSpPr>
                          <p:spPr bwMode="auto">
                            <a:xfrm>
                              <a:off x="9645664" y="4789548"/>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8" name="Freeform 493">
                              <a:extLst>
                                <a:ext uri="{FF2B5EF4-FFF2-40B4-BE49-F238E27FC236}">
                                  <a16:creationId xmlns:a16="http://schemas.microsoft.com/office/drawing/2014/main" id="{3DD77B4E-BEAB-4DF7-BEF0-B957654BCE1E}"/>
                                </a:ext>
                              </a:extLst>
                            </p:cNvPr>
                            <p:cNvSpPr>
                              <a:spLocks/>
                            </p:cNvSpPr>
                            <p:nvPr/>
                          </p:nvSpPr>
                          <p:spPr bwMode="auto">
                            <a:xfrm>
                              <a:off x="9493264" y="4905437"/>
                              <a:ext cx="42863" cy="25400"/>
                            </a:xfrm>
                            <a:custGeom>
                              <a:avLst/>
                              <a:gdLst>
                                <a:gd name="T0" fmla="*/ 25 w 40"/>
                                <a:gd name="T1" fmla="*/ 20 h 23"/>
                                <a:gd name="T2" fmla="*/ 34 w 40"/>
                                <a:gd name="T3" fmla="*/ 18 h 23"/>
                                <a:gd name="T4" fmla="*/ 40 w 40"/>
                                <a:gd name="T5" fmla="*/ 17 h 23"/>
                                <a:gd name="T6" fmla="*/ 36 w 40"/>
                                <a:gd name="T7" fmla="*/ 12 h 23"/>
                                <a:gd name="T8" fmla="*/ 35 w 40"/>
                                <a:gd name="T9" fmla="*/ 7 h 23"/>
                                <a:gd name="T10" fmla="*/ 29 w 40"/>
                                <a:gd name="T11" fmla="*/ 9 h 23"/>
                                <a:gd name="T12" fmla="*/ 25 w 40"/>
                                <a:gd name="T13" fmla="*/ 8 h 23"/>
                                <a:gd name="T14" fmla="*/ 25 w 40"/>
                                <a:gd name="T15" fmla="*/ 5 h 23"/>
                                <a:gd name="T16" fmla="*/ 22 w 40"/>
                                <a:gd name="T17" fmla="*/ 5 h 23"/>
                                <a:gd name="T18" fmla="*/ 16 w 40"/>
                                <a:gd name="T19" fmla="*/ 8 h 23"/>
                                <a:gd name="T20" fmla="*/ 11 w 40"/>
                                <a:gd name="T21" fmla="*/ 2 h 23"/>
                                <a:gd name="T22" fmla="*/ 7 w 40"/>
                                <a:gd name="T23" fmla="*/ 2 h 23"/>
                                <a:gd name="T24" fmla="*/ 4 w 40"/>
                                <a:gd name="T25" fmla="*/ 1 h 23"/>
                                <a:gd name="T26" fmla="*/ 1 w 40"/>
                                <a:gd name="T27" fmla="*/ 4 h 23"/>
                                <a:gd name="T28" fmla="*/ 7 w 40"/>
                                <a:gd name="T29" fmla="*/ 9 h 23"/>
                                <a:gd name="T30" fmla="*/ 15 w 40"/>
                                <a:gd name="T31" fmla="*/ 13 h 23"/>
                                <a:gd name="T32" fmla="*/ 20 w 40"/>
                                <a:gd name="T33" fmla="*/ 15 h 23"/>
                                <a:gd name="T34" fmla="*/ 19 w 40"/>
                                <a:gd name="T35" fmla="*/ 21 h 23"/>
                                <a:gd name="T36" fmla="*/ 25 w 40"/>
                                <a:gd name="T37" fmla="*/ 20 h 23"/>
                                <a:gd name="T38" fmla="*/ 25 w 40"/>
                                <a:gd name="T39"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23">
                                  <a:moveTo>
                                    <a:pt x="25" y="20"/>
                                  </a:moveTo>
                                  <a:cubicBezTo>
                                    <a:pt x="28" y="19"/>
                                    <a:pt x="31" y="18"/>
                                    <a:pt x="34" y="18"/>
                                  </a:cubicBezTo>
                                  <a:cubicBezTo>
                                    <a:pt x="36" y="18"/>
                                    <a:pt x="39" y="19"/>
                                    <a:pt x="40" y="17"/>
                                  </a:cubicBezTo>
                                  <a:cubicBezTo>
                                    <a:pt x="40" y="15"/>
                                    <a:pt x="37" y="14"/>
                                    <a:pt x="36" y="12"/>
                                  </a:cubicBezTo>
                                  <a:cubicBezTo>
                                    <a:pt x="36" y="10"/>
                                    <a:pt x="37" y="9"/>
                                    <a:pt x="35" y="7"/>
                                  </a:cubicBezTo>
                                  <a:cubicBezTo>
                                    <a:pt x="32" y="4"/>
                                    <a:pt x="30" y="7"/>
                                    <a:pt x="29" y="9"/>
                                  </a:cubicBezTo>
                                  <a:cubicBezTo>
                                    <a:pt x="27" y="11"/>
                                    <a:pt x="25" y="11"/>
                                    <a:pt x="25" y="8"/>
                                  </a:cubicBezTo>
                                  <a:cubicBezTo>
                                    <a:pt x="25" y="7"/>
                                    <a:pt x="27" y="6"/>
                                    <a:pt x="25" y="5"/>
                                  </a:cubicBezTo>
                                  <a:cubicBezTo>
                                    <a:pt x="25" y="5"/>
                                    <a:pt x="22" y="4"/>
                                    <a:pt x="22" y="5"/>
                                  </a:cubicBezTo>
                                  <a:cubicBezTo>
                                    <a:pt x="19" y="5"/>
                                    <a:pt x="19" y="8"/>
                                    <a:pt x="16" y="8"/>
                                  </a:cubicBezTo>
                                  <a:cubicBezTo>
                                    <a:pt x="13" y="7"/>
                                    <a:pt x="13" y="3"/>
                                    <a:pt x="11" y="2"/>
                                  </a:cubicBezTo>
                                  <a:cubicBezTo>
                                    <a:pt x="10" y="2"/>
                                    <a:pt x="8" y="2"/>
                                    <a:pt x="7" y="2"/>
                                  </a:cubicBezTo>
                                  <a:cubicBezTo>
                                    <a:pt x="6" y="2"/>
                                    <a:pt x="5" y="1"/>
                                    <a:pt x="4" y="1"/>
                                  </a:cubicBezTo>
                                  <a:cubicBezTo>
                                    <a:pt x="1" y="0"/>
                                    <a:pt x="0" y="1"/>
                                    <a:pt x="1" y="4"/>
                                  </a:cubicBezTo>
                                  <a:cubicBezTo>
                                    <a:pt x="1" y="7"/>
                                    <a:pt x="4" y="8"/>
                                    <a:pt x="7" y="9"/>
                                  </a:cubicBezTo>
                                  <a:cubicBezTo>
                                    <a:pt x="9" y="10"/>
                                    <a:pt x="12" y="12"/>
                                    <a:pt x="15" y="13"/>
                                  </a:cubicBezTo>
                                  <a:cubicBezTo>
                                    <a:pt x="16" y="14"/>
                                    <a:pt x="19" y="13"/>
                                    <a:pt x="20" y="15"/>
                                  </a:cubicBezTo>
                                  <a:cubicBezTo>
                                    <a:pt x="22" y="17"/>
                                    <a:pt x="17" y="19"/>
                                    <a:pt x="19" y="21"/>
                                  </a:cubicBezTo>
                                  <a:cubicBezTo>
                                    <a:pt x="20" y="23"/>
                                    <a:pt x="24" y="21"/>
                                    <a:pt x="25" y="20"/>
                                  </a:cubicBezTo>
                                  <a:cubicBezTo>
                                    <a:pt x="26" y="20"/>
                                    <a:pt x="26" y="20"/>
                                    <a:pt x="25" y="2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9" name="Freeform 494">
                              <a:extLst>
                                <a:ext uri="{FF2B5EF4-FFF2-40B4-BE49-F238E27FC236}">
                                  <a16:creationId xmlns:a16="http://schemas.microsoft.com/office/drawing/2014/main" id="{EF6B57DC-5BFD-47FE-8414-18BEA670F4A5}"/>
                                </a:ext>
                              </a:extLst>
                            </p:cNvPr>
                            <p:cNvSpPr>
                              <a:spLocks/>
                            </p:cNvSpPr>
                            <p:nvPr/>
                          </p:nvSpPr>
                          <p:spPr bwMode="auto">
                            <a:xfrm>
                              <a:off x="9518664" y="4927662"/>
                              <a:ext cx="1588" cy="0"/>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0" name="Freeform 495">
                              <a:extLst>
                                <a:ext uri="{FF2B5EF4-FFF2-40B4-BE49-F238E27FC236}">
                                  <a16:creationId xmlns:a16="http://schemas.microsoft.com/office/drawing/2014/main" id="{757EC647-1D2E-4D7C-8916-E5A828B8C6E3}"/>
                                </a:ext>
                              </a:extLst>
                            </p:cNvPr>
                            <p:cNvSpPr>
                              <a:spLocks/>
                            </p:cNvSpPr>
                            <p:nvPr/>
                          </p:nvSpPr>
                          <p:spPr bwMode="auto">
                            <a:xfrm>
                              <a:off x="9555177" y="4911787"/>
                              <a:ext cx="79375" cy="22225"/>
                            </a:xfrm>
                            <a:custGeom>
                              <a:avLst/>
                              <a:gdLst>
                                <a:gd name="T0" fmla="*/ 36 w 73"/>
                                <a:gd name="T1" fmla="*/ 17 h 20"/>
                                <a:gd name="T2" fmla="*/ 51 w 73"/>
                                <a:gd name="T3" fmla="*/ 14 h 20"/>
                                <a:gd name="T4" fmla="*/ 59 w 73"/>
                                <a:gd name="T5" fmla="*/ 17 h 20"/>
                                <a:gd name="T6" fmla="*/ 63 w 73"/>
                                <a:gd name="T7" fmla="*/ 14 h 20"/>
                                <a:gd name="T8" fmla="*/ 70 w 73"/>
                                <a:gd name="T9" fmla="*/ 13 h 20"/>
                                <a:gd name="T10" fmla="*/ 72 w 73"/>
                                <a:gd name="T11" fmla="*/ 11 h 20"/>
                                <a:gd name="T12" fmla="*/ 70 w 73"/>
                                <a:gd name="T13" fmla="*/ 9 h 20"/>
                                <a:gd name="T14" fmla="*/ 67 w 73"/>
                                <a:gd name="T15" fmla="*/ 6 h 20"/>
                                <a:gd name="T16" fmla="*/ 57 w 73"/>
                                <a:gd name="T17" fmla="*/ 5 h 20"/>
                                <a:gd name="T18" fmla="*/ 53 w 73"/>
                                <a:gd name="T19" fmla="*/ 6 h 20"/>
                                <a:gd name="T20" fmla="*/ 51 w 73"/>
                                <a:gd name="T21" fmla="*/ 8 h 20"/>
                                <a:gd name="T22" fmla="*/ 38 w 73"/>
                                <a:gd name="T23" fmla="*/ 2 h 20"/>
                                <a:gd name="T24" fmla="*/ 30 w 73"/>
                                <a:gd name="T25" fmla="*/ 2 h 20"/>
                                <a:gd name="T26" fmla="*/ 24 w 73"/>
                                <a:gd name="T27" fmla="*/ 0 h 20"/>
                                <a:gd name="T28" fmla="*/ 14 w 73"/>
                                <a:gd name="T29" fmla="*/ 0 h 20"/>
                                <a:gd name="T30" fmla="*/ 7 w 73"/>
                                <a:gd name="T31" fmla="*/ 2 h 20"/>
                                <a:gd name="T32" fmla="*/ 4 w 73"/>
                                <a:gd name="T33" fmla="*/ 13 h 20"/>
                                <a:gd name="T34" fmla="*/ 12 w 73"/>
                                <a:gd name="T35" fmla="*/ 12 h 20"/>
                                <a:gd name="T36" fmla="*/ 20 w 73"/>
                                <a:gd name="T37" fmla="*/ 14 h 20"/>
                                <a:gd name="T38" fmla="*/ 29 w 73"/>
                                <a:gd name="T39" fmla="*/ 13 h 20"/>
                                <a:gd name="T40" fmla="*/ 33 w 73"/>
                                <a:gd name="T41" fmla="*/ 13 h 20"/>
                                <a:gd name="T42" fmla="*/ 36 w 73"/>
                                <a:gd name="T43"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20">
                                  <a:moveTo>
                                    <a:pt x="36" y="17"/>
                                  </a:moveTo>
                                  <a:cubicBezTo>
                                    <a:pt x="40" y="20"/>
                                    <a:pt x="46" y="11"/>
                                    <a:pt x="51" y="14"/>
                                  </a:cubicBezTo>
                                  <a:cubicBezTo>
                                    <a:pt x="54" y="15"/>
                                    <a:pt x="56" y="18"/>
                                    <a:pt x="59" y="17"/>
                                  </a:cubicBezTo>
                                  <a:cubicBezTo>
                                    <a:pt x="61" y="17"/>
                                    <a:pt x="61" y="15"/>
                                    <a:pt x="63" y="14"/>
                                  </a:cubicBezTo>
                                  <a:cubicBezTo>
                                    <a:pt x="65" y="13"/>
                                    <a:pt x="67" y="13"/>
                                    <a:pt x="70" y="13"/>
                                  </a:cubicBezTo>
                                  <a:cubicBezTo>
                                    <a:pt x="72" y="13"/>
                                    <a:pt x="73" y="13"/>
                                    <a:pt x="72" y="11"/>
                                  </a:cubicBezTo>
                                  <a:cubicBezTo>
                                    <a:pt x="72" y="10"/>
                                    <a:pt x="70" y="10"/>
                                    <a:pt x="70" y="9"/>
                                  </a:cubicBezTo>
                                  <a:cubicBezTo>
                                    <a:pt x="69" y="8"/>
                                    <a:pt x="69" y="7"/>
                                    <a:pt x="67" y="6"/>
                                  </a:cubicBezTo>
                                  <a:cubicBezTo>
                                    <a:pt x="64" y="5"/>
                                    <a:pt x="60" y="5"/>
                                    <a:pt x="57" y="5"/>
                                  </a:cubicBezTo>
                                  <a:cubicBezTo>
                                    <a:pt x="56" y="5"/>
                                    <a:pt x="54" y="5"/>
                                    <a:pt x="53" y="6"/>
                                  </a:cubicBezTo>
                                  <a:cubicBezTo>
                                    <a:pt x="52" y="6"/>
                                    <a:pt x="53" y="8"/>
                                    <a:pt x="51" y="8"/>
                                  </a:cubicBezTo>
                                  <a:cubicBezTo>
                                    <a:pt x="48" y="10"/>
                                    <a:pt x="42" y="2"/>
                                    <a:pt x="38" y="2"/>
                                  </a:cubicBezTo>
                                  <a:cubicBezTo>
                                    <a:pt x="36" y="1"/>
                                    <a:pt x="33" y="2"/>
                                    <a:pt x="30" y="2"/>
                                  </a:cubicBezTo>
                                  <a:cubicBezTo>
                                    <a:pt x="28" y="1"/>
                                    <a:pt x="26" y="0"/>
                                    <a:pt x="24" y="0"/>
                                  </a:cubicBezTo>
                                  <a:cubicBezTo>
                                    <a:pt x="21" y="0"/>
                                    <a:pt x="17" y="0"/>
                                    <a:pt x="14" y="0"/>
                                  </a:cubicBezTo>
                                  <a:cubicBezTo>
                                    <a:pt x="12" y="1"/>
                                    <a:pt x="8" y="1"/>
                                    <a:pt x="7" y="2"/>
                                  </a:cubicBezTo>
                                  <a:cubicBezTo>
                                    <a:pt x="4" y="4"/>
                                    <a:pt x="0" y="12"/>
                                    <a:pt x="4" y="13"/>
                                  </a:cubicBezTo>
                                  <a:cubicBezTo>
                                    <a:pt x="6" y="13"/>
                                    <a:pt x="9" y="11"/>
                                    <a:pt x="12" y="12"/>
                                  </a:cubicBezTo>
                                  <a:cubicBezTo>
                                    <a:pt x="15" y="13"/>
                                    <a:pt x="17" y="14"/>
                                    <a:pt x="20" y="14"/>
                                  </a:cubicBezTo>
                                  <a:cubicBezTo>
                                    <a:pt x="23" y="14"/>
                                    <a:pt x="26" y="13"/>
                                    <a:pt x="29" y="13"/>
                                  </a:cubicBezTo>
                                  <a:cubicBezTo>
                                    <a:pt x="30" y="13"/>
                                    <a:pt x="32" y="13"/>
                                    <a:pt x="33" y="13"/>
                                  </a:cubicBezTo>
                                  <a:cubicBezTo>
                                    <a:pt x="34" y="14"/>
                                    <a:pt x="34" y="16"/>
                                    <a:pt x="36" y="1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1" name="Freeform 496">
                              <a:extLst>
                                <a:ext uri="{FF2B5EF4-FFF2-40B4-BE49-F238E27FC236}">
                                  <a16:creationId xmlns:a16="http://schemas.microsoft.com/office/drawing/2014/main" id="{432EB9D0-48AF-4C86-90F6-B2C9B39334A9}"/>
                                </a:ext>
                              </a:extLst>
                            </p:cNvPr>
                            <p:cNvSpPr>
                              <a:spLocks/>
                            </p:cNvSpPr>
                            <p:nvPr/>
                          </p:nvSpPr>
                          <p:spPr bwMode="auto">
                            <a:xfrm>
                              <a:off x="9463102" y="4914962"/>
                              <a:ext cx="44450" cy="22225"/>
                            </a:xfrm>
                            <a:custGeom>
                              <a:avLst/>
                              <a:gdLst>
                                <a:gd name="T0" fmla="*/ 41 w 42"/>
                                <a:gd name="T1" fmla="*/ 10 h 21"/>
                                <a:gd name="T2" fmla="*/ 37 w 42"/>
                                <a:gd name="T3" fmla="*/ 9 h 21"/>
                                <a:gd name="T4" fmla="*/ 25 w 42"/>
                                <a:gd name="T5" fmla="*/ 9 h 21"/>
                                <a:gd name="T6" fmla="*/ 17 w 42"/>
                                <a:gd name="T7" fmla="*/ 3 h 21"/>
                                <a:gd name="T8" fmla="*/ 5 w 42"/>
                                <a:gd name="T9" fmla="*/ 3 h 21"/>
                                <a:gd name="T10" fmla="*/ 1 w 42"/>
                                <a:gd name="T11" fmla="*/ 16 h 21"/>
                                <a:gd name="T12" fmla="*/ 12 w 42"/>
                                <a:gd name="T13" fmla="*/ 19 h 21"/>
                                <a:gd name="T14" fmla="*/ 12 w 42"/>
                                <a:gd name="T15" fmla="*/ 19 h 21"/>
                                <a:gd name="T16" fmla="*/ 12 w 42"/>
                                <a:gd name="T17" fmla="*/ 19 h 21"/>
                                <a:gd name="T18" fmla="*/ 37 w 42"/>
                                <a:gd name="T19" fmla="*/ 12 h 21"/>
                                <a:gd name="T20" fmla="*/ 41 w 42"/>
                                <a:gd name="T21"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1">
                                  <a:moveTo>
                                    <a:pt x="41" y="10"/>
                                  </a:moveTo>
                                  <a:cubicBezTo>
                                    <a:pt x="42" y="7"/>
                                    <a:pt x="38" y="9"/>
                                    <a:pt x="37" y="9"/>
                                  </a:cubicBezTo>
                                  <a:cubicBezTo>
                                    <a:pt x="33" y="10"/>
                                    <a:pt x="29" y="12"/>
                                    <a:pt x="25" y="9"/>
                                  </a:cubicBezTo>
                                  <a:cubicBezTo>
                                    <a:pt x="22" y="7"/>
                                    <a:pt x="20" y="4"/>
                                    <a:pt x="17" y="3"/>
                                  </a:cubicBezTo>
                                  <a:cubicBezTo>
                                    <a:pt x="14" y="1"/>
                                    <a:pt x="7" y="0"/>
                                    <a:pt x="5" y="3"/>
                                  </a:cubicBezTo>
                                  <a:cubicBezTo>
                                    <a:pt x="2" y="5"/>
                                    <a:pt x="0" y="12"/>
                                    <a:pt x="1" y="16"/>
                                  </a:cubicBezTo>
                                  <a:cubicBezTo>
                                    <a:pt x="2" y="21"/>
                                    <a:pt x="8" y="20"/>
                                    <a:pt x="12" y="19"/>
                                  </a:cubicBezTo>
                                  <a:cubicBezTo>
                                    <a:pt x="12" y="19"/>
                                    <a:pt x="12" y="19"/>
                                    <a:pt x="12" y="19"/>
                                  </a:cubicBezTo>
                                  <a:cubicBezTo>
                                    <a:pt x="12" y="19"/>
                                    <a:pt x="12" y="19"/>
                                    <a:pt x="12" y="19"/>
                                  </a:cubicBezTo>
                                  <a:cubicBezTo>
                                    <a:pt x="21" y="18"/>
                                    <a:pt x="28" y="14"/>
                                    <a:pt x="37" y="12"/>
                                  </a:cubicBezTo>
                                  <a:cubicBezTo>
                                    <a:pt x="38" y="12"/>
                                    <a:pt x="41" y="11"/>
                                    <a:pt x="41"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2" name="Freeform 497">
                              <a:extLst>
                                <a:ext uri="{FF2B5EF4-FFF2-40B4-BE49-F238E27FC236}">
                                  <a16:creationId xmlns:a16="http://schemas.microsoft.com/office/drawing/2014/main" id="{F42860B9-217D-40D8-B8D5-6BC3C0CADACC}"/>
                                </a:ext>
                              </a:extLst>
                            </p:cNvPr>
                            <p:cNvSpPr>
                              <a:spLocks/>
                            </p:cNvSpPr>
                            <p:nvPr/>
                          </p:nvSpPr>
                          <p:spPr bwMode="auto">
                            <a:xfrm>
                              <a:off x="9475802" y="4934012"/>
                              <a:ext cx="158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3" name="Freeform 499">
                              <a:extLst>
                                <a:ext uri="{FF2B5EF4-FFF2-40B4-BE49-F238E27FC236}">
                                  <a16:creationId xmlns:a16="http://schemas.microsoft.com/office/drawing/2014/main" id="{6CFBF0D1-538D-4032-8023-1298F0703EC9}"/>
                                </a:ext>
                              </a:extLst>
                            </p:cNvPr>
                            <p:cNvSpPr>
                              <a:spLocks/>
                            </p:cNvSpPr>
                            <p:nvPr/>
                          </p:nvSpPr>
                          <p:spPr bwMode="auto">
                            <a:xfrm>
                              <a:off x="9531364" y="4943537"/>
                              <a:ext cx="57150" cy="31750"/>
                            </a:xfrm>
                            <a:custGeom>
                              <a:avLst/>
                              <a:gdLst>
                                <a:gd name="T0" fmla="*/ 35 w 54"/>
                                <a:gd name="T1" fmla="*/ 23 h 30"/>
                                <a:gd name="T2" fmla="*/ 40 w 54"/>
                                <a:gd name="T3" fmla="*/ 28 h 30"/>
                                <a:gd name="T4" fmla="*/ 48 w 54"/>
                                <a:gd name="T5" fmla="*/ 26 h 30"/>
                                <a:gd name="T6" fmla="*/ 53 w 54"/>
                                <a:gd name="T7" fmla="*/ 21 h 30"/>
                                <a:gd name="T8" fmla="*/ 49 w 54"/>
                                <a:gd name="T9" fmla="*/ 16 h 30"/>
                                <a:gd name="T10" fmla="*/ 47 w 54"/>
                                <a:gd name="T11" fmla="*/ 11 h 30"/>
                                <a:gd name="T12" fmla="*/ 40 w 54"/>
                                <a:gd name="T13" fmla="*/ 10 h 30"/>
                                <a:gd name="T14" fmla="*/ 36 w 54"/>
                                <a:gd name="T15" fmla="*/ 6 h 30"/>
                                <a:gd name="T16" fmla="*/ 24 w 54"/>
                                <a:gd name="T17" fmla="*/ 1 h 30"/>
                                <a:gd name="T18" fmla="*/ 5 w 54"/>
                                <a:gd name="T19" fmla="*/ 5 h 30"/>
                                <a:gd name="T20" fmla="*/ 1 w 54"/>
                                <a:gd name="T21" fmla="*/ 9 h 30"/>
                                <a:gd name="T22" fmla="*/ 9 w 54"/>
                                <a:gd name="T23" fmla="*/ 13 h 30"/>
                                <a:gd name="T24" fmla="*/ 9 w 54"/>
                                <a:gd name="T25" fmla="*/ 13 h 30"/>
                                <a:gd name="T26" fmla="*/ 28 w 54"/>
                                <a:gd name="T27" fmla="*/ 18 h 30"/>
                                <a:gd name="T28" fmla="*/ 35 w 54"/>
                                <a:gd name="T29"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0">
                                  <a:moveTo>
                                    <a:pt x="35" y="23"/>
                                  </a:moveTo>
                                  <a:cubicBezTo>
                                    <a:pt x="38" y="24"/>
                                    <a:pt x="38" y="27"/>
                                    <a:pt x="40" y="28"/>
                                  </a:cubicBezTo>
                                  <a:cubicBezTo>
                                    <a:pt x="43" y="30"/>
                                    <a:pt x="46" y="27"/>
                                    <a:pt x="48" y="26"/>
                                  </a:cubicBezTo>
                                  <a:cubicBezTo>
                                    <a:pt x="50" y="24"/>
                                    <a:pt x="54" y="25"/>
                                    <a:pt x="53" y="21"/>
                                  </a:cubicBezTo>
                                  <a:cubicBezTo>
                                    <a:pt x="52" y="19"/>
                                    <a:pt x="50" y="18"/>
                                    <a:pt x="49" y="16"/>
                                  </a:cubicBezTo>
                                  <a:cubicBezTo>
                                    <a:pt x="48" y="15"/>
                                    <a:pt x="48" y="13"/>
                                    <a:pt x="47" y="11"/>
                                  </a:cubicBezTo>
                                  <a:cubicBezTo>
                                    <a:pt x="45" y="10"/>
                                    <a:pt x="42" y="11"/>
                                    <a:pt x="40" y="10"/>
                                  </a:cubicBezTo>
                                  <a:cubicBezTo>
                                    <a:pt x="37" y="9"/>
                                    <a:pt x="37" y="9"/>
                                    <a:pt x="36" y="6"/>
                                  </a:cubicBezTo>
                                  <a:cubicBezTo>
                                    <a:pt x="33" y="2"/>
                                    <a:pt x="28" y="1"/>
                                    <a:pt x="24" y="1"/>
                                  </a:cubicBezTo>
                                  <a:cubicBezTo>
                                    <a:pt x="17" y="0"/>
                                    <a:pt x="11" y="2"/>
                                    <a:pt x="5" y="5"/>
                                  </a:cubicBezTo>
                                  <a:cubicBezTo>
                                    <a:pt x="4" y="6"/>
                                    <a:pt x="0" y="7"/>
                                    <a:pt x="1" y="9"/>
                                  </a:cubicBezTo>
                                  <a:cubicBezTo>
                                    <a:pt x="2" y="11"/>
                                    <a:pt x="7" y="12"/>
                                    <a:pt x="9" y="13"/>
                                  </a:cubicBezTo>
                                  <a:cubicBezTo>
                                    <a:pt x="8" y="13"/>
                                    <a:pt x="8" y="12"/>
                                    <a:pt x="9" y="13"/>
                                  </a:cubicBezTo>
                                  <a:cubicBezTo>
                                    <a:pt x="16" y="15"/>
                                    <a:pt x="23" y="13"/>
                                    <a:pt x="28" y="18"/>
                                  </a:cubicBezTo>
                                  <a:cubicBezTo>
                                    <a:pt x="30" y="21"/>
                                    <a:pt x="32" y="21"/>
                                    <a:pt x="35" y="2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4" name="Freeform 501">
                              <a:extLst>
                                <a:ext uri="{FF2B5EF4-FFF2-40B4-BE49-F238E27FC236}">
                                  <a16:creationId xmlns:a16="http://schemas.microsoft.com/office/drawing/2014/main" id="{7226DB40-FE5E-4959-A016-04C1FFE13625}"/>
                                </a:ext>
                              </a:extLst>
                            </p:cNvPr>
                            <p:cNvSpPr>
                              <a:spLocks/>
                            </p:cNvSpPr>
                            <p:nvPr/>
                          </p:nvSpPr>
                          <p:spPr bwMode="auto">
                            <a:xfrm>
                              <a:off x="9672652" y="4930837"/>
                              <a:ext cx="55563" cy="46038"/>
                            </a:xfrm>
                            <a:custGeom>
                              <a:avLst/>
                              <a:gdLst>
                                <a:gd name="T0" fmla="*/ 17 w 51"/>
                                <a:gd name="T1" fmla="*/ 38 h 43"/>
                                <a:gd name="T2" fmla="*/ 32 w 51"/>
                                <a:gd name="T3" fmla="*/ 32 h 43"/>
                                <a:gd name="T4" fmla="*/ 40 w 51"/>
                                <a:gd name="T5" fmla="*/ 25 h 43"/>
                                <a:gd name="T6" fmla="*/ 48 w 51"/>
                                <a:gd name="T7" fmla="*/ 18 h 43"/>
                                <a:gd name="T8" fmla="*/ 41 w 51"/>
                                <a:gd name="T9" fmla="*/ 1 h 43"/>
                                <a:gd name="T10" fmla="*/ 29 w 51"/>
                                <a:gd name="T11" fmla="*/ 10 h 43"/>
                                <a:gd name="T12" fmla="*/ 13 w 51"/>
                                <a:gd name="T13" fmla="*/ 15 h 43"/>
                                <a:gd name="T14" fmla="*/ 5 w 51"/>
                                <a:gd name="T15" fmla="*/ 28 h 43"/>
                                <a:gd name="T16" fmla="*/ 6 w 51"/>
                                <a:gd name="T17" fmla="*/ 34 h 43"/>
                                <a:gd name="T18" fmla="*/ 3 w 51"/>
                                <a:gd name="T19" fmla="*/ 40 h 43"/>
                                <a:gd name="T20" fmla="*/ 17 w 51"/>
                                <a:gd name="T21" fmla="*/ 3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43">
                                  <a:moveTo>
                                    <a:pt x="17" y="38"/>
                                  </a:moveTo>
                                  <a:cubicBezTo>
                                    <a:pt x="23" y="37"/>
                                    <a:pt x="27" y="36"/>
                                    <a:pt x="32" y="32"/>
                                  </a:cubicBezTo>
                                  <a:cubicBezTo>
                                    <a:pt x="35" y="29"/>
                                    <a:pt x="37" y="27"/>
                                    <a:pt x="40" y="25"/>
                                  </a:cubicBezTo>
                                  <a:cubicBezTo>
                                    <a:pt x="42" y="22"/>
                                    <a:pt x="46" y="20"/>
                                    <a:pt x="48" y="18"/>
                                  </a:cubicBezTo>
                                  <a:cubicBezTo>
                                    <a:pt x="51" y="13"/>
                                    <a:pt x="47" y="2"/>
                                    <a:pt x="41" y="1"/>
                                  </a:cubicBezTo>
                                  <a:cubicBezTo>
                                    <a:pt x="36" y="0"/>
                                    <a:pt x="32" y="7"/>
                                    <a:pt x="29" y="10"/>
                                  </a:cubicBezTo>
                                  <a:cubicBezTo>
                                    <a:pt x="25" y="14"/>
                                    <a:pt x="19" y="13"/>
                                    <a:pt x="13" y="15"/>
                                  </a:cubicBezTo>
                                  <a:cubicBezTo>
                                    <a:pt x="8" y="16"/>
                                    <a:pt x="4" y="23"/>
                                    <a:pt x="5" y="28"/>
                                  </a:cubicBezTo>
                                  <a:cubicBezTo>
                                    <a:pt x="6" y="30"/>
                                    <a:pt x="7" y="32"/>
                                    <a:pt x="6" y="34"/>
                                  </a:cubicBezTo>
                                  <a:cubicBezTo>
                                    <a:pt x="5" y="36"/>
                                    <a:pt x="0" y="38"/>
                                    <a:pt x="3" y="40"/>
                                  </a:cubicBezTo>
                                  <a:cubicBezTo>
                                    <a:pt x="7" y="43"/>
                                    <a:pt x="12" y="39"/>
                                    <a:pt x="17" y="3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5" name="Freeform 502">
                              <a:extLst>
                                <a:ext uri="{FF2B5EF4-FFF2-40B4-BE49-F238E27FC236}">
                                  <a16:creationId xmlns:a16="http://schemas.microsoft.com/office/drawing/2014/main" id="{950934AB-1908-4EE0-8E21-612552D4F5F3}"/>
                                </a:ext>
                              </a:extLst>
                            </p:cNvPr>
                            <p:cNvSpPr>
                              <a:spLocks/>
                            </p:cNvSpPr>
                            <p:nvPr/>
                          </p:nvSpPr>
                          <p:spPr bwMode="auto">
                            <a:xfrm>
                              <a:off x="9637727" y="4922900"/>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6" name="Freeform 503">
                              <a:extLst>
                                <a:ext uri="{FF2B5EF4-FFF2-40B4-BE49-F238E27FC236}">
                                  <a16:creationId xmlns:a16="http://schemas.microsoft.com/office/drawing/2014/main" id="{FD287A9C-6541-4290-8E56-6BA4E17E58A9}"/>
                                </a:ext>
                              </a:extLst>
                            </p:cNvPr>
                            <p:cNvSpPr>
                              <a:spLocks/>
                            </p:cNvSpPr>
                            <p:nvPr/>
                          </p:nvSpPr>
                          <p:spPr bwMode="auto">
                            <a:xfrm>
                              <a:off x="9639314" y="4922900"/>
                              <a:ext cx="1588" cy="1588"/>
                            </a:xfrm>
                            <a:custGeom>
                              <a:avLst/>
                              <a:gdLst>
                                <a:gd name="T0" fmla="*/ 0 w 2"/>
                                <a:gd name="T1" fmla="*/ 0 h 1"/>
                                <a:gd name="T2" fmla="*/ 0 w 2"/>
                                <a:gd name="T3" fmla="*/ 0 h 1"/>
                                <a:gd name="T4" fmla="*/ 0 w 2"/>
                                <a:gd name="T5" fmla="*/ 0 h 1"/>
                              </a:gdLst>
                              <a:ahLst/>
                              <a:cxnLst>
                                <a:cxn ang="0">
                                  <a:pos x="T0" y="T1"/>
                                </a:cxn>
                                <a:cxn ang="0">
                                  <a:pos x="T2" y="T3"/>
                                </a:cxn>
                                <a:cxn ang="0">
                                  <a:pos x="T4" y="T5"/>
                                </a:cxn>
                              </a:cxnLst>
                              <a:rect l="0" t="0" r="r" b="b"/>
                              <a:pathLst>
                                <a:path w="2" h="1">
                                  <a:moveTo>
                                    <a:pt x="0" y="0"/>
                                  </a:moveTo>
                                  <a:cubicBezTo>
                                    <a:pt x="0" y="0"/>
                                    <a:pt x="0" y="0"/>
                                    <a:pt x="0" y="0"/>
                                  </a:cubicBezTo>
                                  <a:cubicBezTo>
                                    <a:pt x="2" y="1"/>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7" name="Freeform 507">
                              <a:extLst>
                                <a:ext uri="{FF2B5EF4-FFF2-40B4-BE49-F238E27FC236}">
                                  <a16:creationId xmlns:a16="http://schemas.microsoft.com/office/drawing/2014/main" id="{77EFA4CB-3C01-449F-8F39-C0583E9ED0D9}"/>
                                </a:ext>
                              </a:extLst>
                            </p:cNvPr>
                            <p:cNvSpPr>
                              <a:spLocks/>
                            </p:cNvSpPr>
                            <p:nvPr/>
                          </p:nvSpPr>
                          <p:spPr bwMode="auto">
                            <a:xfrm>
                              <a:off x="9705989" y="491813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8" name="Freeform 513">
                              <a:extLst>
                                <a:ext uri="{FF2B5EF4-FFF2-40B4-BE49-F238E27FC236}">
                                  <a16:creationId xmlns:a16="http://schemas.microsoft.com/office/drawing/2014/main" id="{5147200D-2BE1-4A3A-A8FA-139628B1F9C2}"/>
                                </a:ext>
                              </a:extLst>
                            </p:cNvPr>
                            <p:cNvSpPr>
                              <a:spLocks/>
                            </p:cNvSpPr>
                            <p:nvPr/>
                          </p:nvSpPr>
                          <p:spPr bwMode="auto">
                            <a:xfrm>
                              <a:off x="9745677" y="4902262"/>
                              <a:ext cx="3175" cy="0"/>
                            </a:xfrm>
                            <a:custGeom>
                              <a:avLst/>
                              <a:gdLst>
                                <a:gd name="T0" fmla="*/ 1 w 2"/>
                                <a:gd name="T1" fmla="*/ 1 w 2"/>
                              </a:gdLst>
                              <a:ahLst/>
                              <a:cxnLst>
                                <a:cxn ang="0">
                                  <a:pos x="T0" y="0"/>
                                </a:cxn>
                                <a:cxn ang="0">
                                  <a:pos x="T1" y="0"/>
                                </a:cxn>
                              </a:cxnLst>
                              <a:rect l="0" t="0" r="r" b="b"/>
                              <a:pathLst>
                                <a:path w="2">
                                  <a:moveTo>
                                    <a:pt x="1" y="0"/>
                                  </a:moveTo>
                                  <a:cubicBezTo>
                                    <a:pt x="0" y="0"/>
                                    <a:pt x="2"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9" name="Freeform 666">
                              <a:extLst>
                                <a:ext uri="{FF2B5EF4-FFF2-40B4-BE49-F238E27FC236}">
                                  <a16:creationId xmlns:a16="http://schemas.microsoft.com/office/drawing/2014/main" id="{1293DC09-F59F-49F9-B3EA-F69553BDD7D4}"/>
                                </a:ext>
                              </a:extLst>
                            </p:cNvPr>
                            <p:cNvSpPr>
                              <a:spLocks/>
                            </p:cNvSpPr>
                            <p:nvPr/>
                          </p:nvSpPr>
                          <p:spPr bwMode="auto">
                            <a:xfrm>
                              <a:off x="9912365" y="4873686"/>
                              <a:ext cx="26988" cy="30163"/>
                            </a:xfrm>
                            <a:custGeom>
                              <a:avLst/>
                              <a:gdLst>
                                <a:gd name="T0" fmla="*/ 21 w 26"/>
                                <a:gd name="T1" fmla="*/ 1 h 28"/>
                                <a:gd name="T2" fmla="*/ 13 w 26"/>
                                <a:gd name="T3" fmla="*/ 4 h 28"/>
                                <a:gd name="T4" fmla="*/ 6 w 26"/>
                                <a:gd name="T5" fmla="*/ 12 h 28"/>
                                <a:gd name="T6" fmla="*/ 0 w 26"/>
                                <a:gd name="T7" fmla="*/ 21 h 28"/>
                                <a:gd name="T8" fmla="*/ 4 w 26"/>
                                <a:gd name="T9" fmla="*/ 27 h 28"/>
                                <a:gd name="T10" fmla="*/ 10 w 26"/>
                                <a:gd name="T11" fmla="*/ 20 h 28"/>
                                <a:gd name="T12" fmla="*/ 18 w 26"/>
                                <a:gd name="T13" fmla="*/ 12 h 28"/>
                                <a:gd name="T14" fmla="*/ 22 w 26"/>
                                <a:gd name="T15" fmla="*/ 4 h 28"/>
                                <a:gd name="T16" fmla="*/ 22 w 26"/>
                                <a:gd name="T17" fmla="*/ 4 h 28"/>
                                <a:gd name="T18" fmla="*/ 21 w 26"/>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21" y="1"/>
                                  </a:moveTo>
                                  <a:cubicBezTo>
                                    <a:pt x="19" y="0"/>
                                    <a:pt x="15" y="3"/>
                                    <a:pt x="13" y="4"/>
                                  </a:cubicBezTo>
                                  <a:cubicBezTo>
                                    <a:pt x="10" y="6"/>
                                    <a:pt x="7" y="8"/>
                                    <a:pt x="6" y="12"/>
                                  </a:cubicBezTo>
                                  <a:cubicBezTo>
                                    <a:pt x="4" y="15"/>
                                    <a:pt x="1" y="17"/>
                                    <a:pt x="0" y="21"/>
                                  </a:cubicBezTo>
                                  <a:cubicBezTo>
                                    <a:pt x="0" y="24"/>
                                    <a:pt x="1" y="28"/>
                                    <a:pt x="4" y="27"/>
                                  </a:cubicBezTo>
                                  <a:cubicBezTo>
                                    <a:pt x="7" y="26"/>
                                    <a:pt x="9" y="22"/>
                                    <a:pt x="10" y="20"/>
                                  </a:cubicBezTo>
                                  <a:cubicBezTo>
                                    <a:pt x="13" y="17"/>
                                    <a:pt x="17" y="16"/>
                                    <a:pt x="18" y="12"/>
                                  </a:cubicBezTo>
                                  <a:cubicBezTo>
                                    <a:pt x="18" y="10"/>
                                    <a:pt x="16" y="1"/>
                                    <a:pt x="22" y="4"/>
                                  </a:cubicBezTo>
                                  <a:cubicBezTo>
                                    <a:pt x="21" y="3"/>
                                    <a:pt x="20" y="3"/>
                                    <a:pt x="22" y="4"/>
                                  </a:cubicBezTo>
                                  <a:cubicBezTo>
                                    <a:pt x="26" y="5"/>
                                    <a:pt x="24" y="1"/>
                                    <a:pt x="2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0" name="Freeform 667">
                              <a:extLst>
                                <a:ext uri="{FF2B5EF4-FFF2-40B4-BE49-F238E27FC236}">
                                  <a16:creationId xmlns:a16="http://schemas.microsoft.com/office/drawing/2014/main" id="{0A79AEC7-269E-4720-ADD1-F49F6F2CDC41}"/>
                                </a:ext>
                              </a:extLst>
                            </p:cNvPr>
                            <p:cNvSpPr>
                              <a:spLocks/>
                            </p:cNvSpPr>
                            <p:nvPr/>
                          </p:nvSpPr>
                          <p:spPr bwMode="auto">
                            <a:xfrm>
                              <a:off x="9936177" y="4878449"/>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1" name="Freeform 668">
                              <a:extLst>
                                <a:ext uri="{FF2B5EF4-FFF2-40B4-BE49-F238E27FC236}">
                                  <a16:creationId xmlns:a16="http://schemas.microsoft.com/office/drawing/2014/main" id="{ACECB6B0-771A-40E7-8B9A-B3A1F8871457}"/>
                                </a:ext>
                              </a:extLst>
                            </p:cNvPr>
                            <p:cNvSpPr>
                              <a:spLocks/>
                            </p:cNvSpPr>
                            <p:nvPr/>
                          </p:nvSpPr>
                          <p:spPr bwMode="auto">
                            <a:xfrm>
                              <a:off x="9817114" y="4738747"/>
                              <a:ext cx="88900" cy="34925"/>
                            </a:xfrm>
                            <a:custGeom>
                              <a:avLst/>
                              <a:gdLst>
                                <a:gd name="T0" fmla="*/ 16 w 82"/>
                                <a:gd name="T1" fmla="*/ 17 h 33"/>
                                <a:gd name="T2" fmla="*/ 23 w 82"/>
                                <a:gd name="T3" fmla="*/ 15 h 33"/>
                                <a:gd name="T4" fmla="*/ 26 w 82"/>
                                <a:gd name="T5" fmla="*/ 17 h 33"/>
                                <a:gd name="T6" fmla="*/ 37 w 82"/>
                                <a:gd name="T7" fmla="*/ 17 h 33"/>
                                <a:gd name="T8" fmla="*/ 49 w 82"/>
                                <a:gd name="T9" fmla="*/ 16 h 33"/>
                                <a:gd name="T10" fmla="*/ 60 w 82"/>
                                <a:gd name="T11" fmla="*/ 21 h 33"/>
                                <a:gd name="T12" fmla="*/ 60 w 82"/>
                                <a:gd name="T13" fmla="*/ 21 h 33"/>
                                <a:gd name="T14" fmla="*/ 71 w 82"/>
                                <a:gd name="T15" fmla="*/ 25 h 33"/>
                                <a:gd name="T16" fmla="*/ 79 w 82"/>
                                <a:gd name="T17" fmla="*/ 32 h 33"/>
                                <a:gd name="T18" fmla="*/ 81 w 82"/>
                                <a:gd name="T19" fmla="*/ 27 h 33"/>
                                <a:gd name="T20" fmla="*/ 78 w 82"/>
                                <a:gd name="T21" fmla="*/ 19 h 33"/>
                                <a:gd name="T22" fmla="*/ 74 w 82"/>
                                <a:gd name="T23" fmla="*/ 19 h 33"/>
                                <a:gd name="T24" fmla="*/ 73 w 82"/>
                                <a:gd name="T25" fmla="*/ 14 h 33"/>
                                <a:gd name="T26" fmla="*/ 67 w 82"/>
                                <a:gd name="T27" fmla="*/ 7 h 33"/>
                                <a:gd name="T28" fmla="*/ 57 w 82"/>
                                <a:gd name="T29" fmla="*/ 6 h 33"/>
                                <a:gd name="T30" fmla="*/ 47 w 82"/>
                                <a:gd name="T31" fmla="*/ 2 h 33"/>
                                <a:gd name="T32" fmla="*/ 39 w 82"/>
                                <a:gd name="T33" fmla="*/ 2 h 33"/>
                                <a:gd name="T34" fmla="*/ 31 w 82"/>
                                <a:gd name="T35" fmla="*/ 3 h 33"/>
                                <a:gd name="T36" fmla="*/ 28 w 82"/>
                                <a:gd name="T37" fmla="*/ 0 h 33"/>
                                <a:gd name="T38" fmla="*/ 23 w 82"/>
                                <a:gd name="T39" fmla="*/ 1 h 33"/>
                                <a:gd name="T40" fmla="*/ 13 w 82"/>
                                <a:gd name="T41" fmla="*/ 4 h 33"/>
                                <a:gd name="T42" fmla="*/ 4 w 82"/>
                                <a:gd name="T43" fmla="*/ 4 h 33"/>
                                <a:gd name="T44" fmla="*/ 1 w 82"/>
                                <a:gd name="T45" fmla="*/ 8 h 33"/>
                                <a:gd name="T46" fmla="*/ 16 w 82"/>
                                <a:gd name="T47"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33">
                                  <a:moveTo>
                                    <a:pt x="16" y="17"/>
                                  </a:moveTo>
                                  <a:cubicBezTo>
                                    <a:pt x="19" y="16"/>
                                    <a:pt x="21" y="15"/>
                                    <a:pt x="23" y="15"/>
                                  </a:cubicBezTo>
                                  <a:cubicBezTo>
                                    <a:pt x="24" y="16"/>
                                    <a:pt x="25" y="17"/>
                                    <a:pt x="26" y="17"/>
                                  </a:cubicBezTo>
                                  <a:cubicBezTo>
                                    <a:pt x="29" y="18"/>
                                    <a:pt x="34" y="17"/>
                                    <a:pt x="37" y="17"/>
                                  </a:cubicBezTo>
                                  <a:cubicBezTo>
                                    <a:pt x="41" y="17"/>
                                    <a:pt x="45" y="16"/>
                                    <a:pt x="49" y="16"/>
                                  </a:cubicBezTo>
                                  <a:cubicBezTo>
                                    <a:pt x="54" y="16"/>
                                    <a:pt x="57" y="18"/>
                                    <a:pt x="60" y="21"/>
                                  </a:cubicBezTo>
                                  <a:cubicBezTo>
                                    <a:pt x="59" y="20"/>
                                    <a:pt x="60" y="20"/>
                                    <a:pt x="60" y="21"/>
                                  </a:cubicBezTo>
                                  <a:cubicBezTo>
                                    <a:pt x="63" y="24"/>
                                    <a:pt x="67" y="23"/>
                                    <a:pt x="71" y="25"/>
                                  </a:cubicBezTo>
                                  <a:cubicBezTo>
                                    <a:pt x="74" y="27"/>
                                    <a:pt x="75" y="32"/>
                                    <a:pt x="79" y="32"/>
                                  </a:cubicBezTo>
                                  <a:cubicBezTo>
                                    <a:pt x="82" y="33"/>
                                    <a:pt x="81" y="30"/>
                                    <a:pt x="81" y="27"/>
                                  </a:cubicBezTo>
                                  <a:cubicBezTo>
                                    <a:pt x="81" y="24"/>
                                    <a:pt x="81" y="21"/>
                                    <a:pt x="78" y="19"/>
                                  </a:cubicBezTo>
                                  <a:cubicBezTo>
                                    <a:pt x="77" y="19"/>
                                    <a:pt x="75" y="19"/>
                                    <a:pt x="74" y="19"/>
                                  </a:cubicBezTo>
                                  <a:cubicBezTo>
                                    <a:pt x="73" y="18"/>
                                    <a:pt x="74" y="15"/>
                                    <a:pt x="73" y="14"/>
                                  </a:cubicBezTo>
                                  <a:cubicBezTo>
                                    <a:pt x="73" y="10"/>
                                    <a:pt x="71" y="8"/>
                                    <a:pt x="67" y="7"/>
                                  </a:cubicBezTo>
                                  <a:cubicBezTo>
                                    <a:pt x="64" y="6"/>
                                    <a:pt x="61" y="7"/>
                                    <a:pt x="57" y="6"/>
                                  </a:cubicBezTo>
                                  <a:cubicBezTo>
                                    <a:pt x="53" y="6"/>
                                    <a:pt x="50" y="4"/>
                                    <a:pt x="47" y="2"/>
                                  </a:cubicBezTo>
                                  <a:cubicBezTo>
                                    <a:pt x="44" y="0"/>
                                    <a:pt x="42" y="0"/>
                                    <a:pt x="39" y="2"/>
                                  </a:cubicBezTo>
                                  <a:cubicBezTo>
                                    <a:pt x="36" y="3"/>
                                    <a:pt x="33" y="5"/>
                                    <a:pt x="31" y="3"/>
                                  </a:cubicBezTo>
                                  <a:cubicBezTo>
                                    <a:pt x="30" y="2"/>
                                    <a:pt x="29" y="1"/>
                                    <a:pt x="28" y="0"/>
                                  </a:cubicBezTo>
                                  <a:cubicBezTo>
                                    <a:pt x="27" y="0"/>
                                    <a:pt x="24" y="0"/>
                                    <a:pt x="23" y="1"/>
                                  </a:cubicBezTo>
                                  <a:cubicBezTo>
                                    <a:pt x="19" y="1"/>
                                    <a:pt x="17" y="3"/>
                                    <a:pt x="13" y="4"/>
                                  </a:cubicBezTo>
                                  <a:cubicBezTo>
                                    <a:pt x="10" y="5"/>
                                    <a:pt x="7" y="4"/>
                                    <a:pt x="4" y="4"/>
                                  </a:cubicBezTo>
                                  <a:cubicBezTo>
                                    <a:pt x="0" y="4"/>
                                    <a:pt x="1" y="5"/>
                                    <a:pt x="1" y="8"/>
                                  </a:cubicBezTo>
                                  <a:cubicBezTo>
                                    <a:pt x="2" y="16"/>
                                    <a:pt x="9" y="19"/>
                                    <a:pt x="16" y="1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2" name="Freeform 669">
                              <a:extLst>
                                <a:ext uri="{FF2B5EF4-FFF2-40B4-BE49-F238E27FC236}">
                                  <a16:creationId xmlns:a16="http://schemas.microsoft.com/office/drawing/2014/main" id="{DA2F3AE9-AA25-43F4-83CD-BA215E61E024}"/>
                                </a:ext>
                              </a:extLst>
                            </p:cNvPr>
                            <p:cNvSpPr>
                              <a:spLocks/>
                            </p:cNvSpPr>
                            <p:nvPr/>
                          </p:nvSpPr>
                          <p:spPr bwMode="auto">
                            <a:xfrm>
                              <a:off x="9882202" y="4760972"/>
                              <a:ext cx="1588" cy="0"/>
                            </a:xfrm>
                            <a:custGeom>
                              <a:avLst/>
                              <a:gdLst>
                                <a:gd name="T0" fmla="*/ 0 w 2"/>
                                <a:gd name="T1" fmla="*/ 0 h 1"/>
                                <a:gd name="T2" fmla="*/ 0 w 2"/>
                                <a:gd name="T3" fmla="*/ 0 h 1"/>
                                <a:gd name="T4" fmla="*/ 0 w 2"/>
                                <a:gd name="T5" fmla="*/ 0 h 1"/>
                              </a:gdLst>
                              <a:ahLst/>
                              <a:cxnLst>
                                <a:cxn ang="0">
                                  <a:pos x="T0" y="T1"/>
                                </a:cxn>
                                <a:cxn ang="0">
                                  <a:pos x="T2" y="T3"/>
                                </a:cxn>
                                <a:cxn ang="0">
                                  <a:pos x="T4" y="T5"/>
                                </a:cxn>
                              </a:cxnLst>
                              <a:rect l="0" t="0" r="r" b="b"/>
                              <a:pathLst>
                                <a:path w="2" h="1">
                                  <a:moveTo>
                                    <a:pt x="0" y="0"/>
                                  </a:moveTo>
                                  <a:cubicBezTo>
                                    <a:pt x="0" y="0"/>
                                    <a:pt x="0" y="0"/>
                                    <a:pt x="0" y="0"/>
                                  </a:cubicBezTo>
                                  <a:cubicBezTo>
                                    <a:pt x="2" y="1"/>
                                    <a:pt x="1"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3" name="Freeform 670">
                              <a:extLst>
                                <a:ext uri="{FF2B5EF4-FFF2-40B4-BE49-F238E27FC236}">
                                  <a16:creationId xmlns:a16="http://schemas.microsoft.com/office/drawing/2014/main" id="{7B0058DF-F01B-4900-8D41-7DA72A73AA89}"/>
                                </a:ext>
                              </a:extLst>
                            </p:cNvPr>
                            <p:cNvSpPr>
                              <a:spLocks/>
                            </p:cNvSpPr>
                            <p:nvPr/>
                          </p:nvSpPr>
                          <p:spPr bwMode="auto">
                            <a:xfrm>
                              <a:off x="9212276" y="4516494"/>
                              <a:ext cx="317501" cy="265116"/>
                            </a:xfrm>
                            <a:custGeom>
                              <a:avLst/>
                              <a:gdLst>
                                <a:gd name="T0" fmla="*/ 233 w 294"/>
                                <a:gd name="T1" fmla="*/ 160 h 248"/>
                                <a:gd name="T2" fmla="*/ 244 w 294"/>
                                <a:gd name="T3" fmla="*/ 158 h 248"/>
                                <a:gd name="T4" fmla="*/ 252 w 294"/>
                                <a:gd name="T5" fmla="*/ 149 h 248"/>
                                <a:gd name="T6" fmla="*/ 250 w 294"/>
                                <a:gd name="T7" fmla="*/ 139 h 248"/>
                                <a:gd name="T8" fmla="*/ 252 w 294"/>
                                <a:gd name="T9" fmla="*/ 127 h 248"/>
                                <a:gd name="T10" fmla="*/ 257 w 294"/>
                                <a:gd name="T11" fmla="*/ 112 h 248"/>
                                <a:gd name="T12" fmla="*/ 265 w 294"/>
                                <a:gd name="T13" fmla="*/ 103 h 248"/>
                                <a:gd name="T14" fmla="*/ 272 w 294"/>
                                <a:gd name="T15" fmla="*/ 101 h 248"/>
                                <a:gd name="T16" fmla="*/ 293 w 294"/>
                                <a:gd name="T17" fmla="*/ 99 h 248"/>
                                <a:gd name="T18" fmla="*/ 286 w 294"/>
                                <a:gd name="T19" fmla="*/ 89 h 248"/>
                                <a:gd name="T20" fmla="*/ 273 w 294"/>
                                <a:gd name="T21" fmla="*/ 77 h 248"/>
                                <a:gd name="T22" fmla="*/ 262 w 294"/>
                                <a:gd name="T23" fmla="*/ 65 h 248"/>
                                <a:gd name="T24" fmla="*/ 264 w 294"/>
                                <a:gd name="T25" fmla="*/ 53 h 248"/>
                                <a:gd name="T26" fmla="*/ 255 w 294"/>
                                <a:gd name="T27" fmla="*/ 38 h 248"/>
                                <a:gd name="T28" fmla="*/ 247 w 294"/>
                                <a:gd name="T29" fmla="*/ 32 h 248"/>
                                <a:gd name="T30" fmla="*/ 239 w 294"/>
                                <a:gd name="T31" fmla="*/ 22 h 248"/>
                                <a:gd name="T32" fmla="*/ 251 w 294"/>
                                <a:gd name="T33" fmla="*/ 21 h 248"/>
                                <a:gd name="T34" fmla="*/ 254 w 294"/>
                                <a:gd name="T35" fmla="*/ 16 h 248"/>
                                <a:gd name="T36" fmla="*/ 258 w 294"/>
                                <a:gd name="T37" fmla="*/ 14 h 248"/>
                                <a:gd name="T38" fmla="*/ 236 w 294"/>
                                <a:gd name="T39" fmla="*/ 3 h 248"/>
                                <a:gd name="T40" fmla="*/ 198 w 294"/>
                                <a:gd name="T41" fmla="*/ 14 h 248"/>
                                <a:gd name="T42" fmla="*/ 194 w 294"/>
                                <a:gd name="T43" fmla="*/ 39 h 248"/>
                                <a:gd name="T44" fmla="*/ 185 w 294"/>
                                <a:gd name="T45" fmla="*/ 56 h 248"/>
                                <a:gd name="T46" fmla="*/ 176 w 294"/>
                                <a:gd name="T47" fmla="*/ 74 h 248"/>
                                <a:gd name="T48" fmla="*/ 161 w 294"/>
                                <a:gd name="T49" fmla="*/ 89 h 248"/>
                                <a:gd name="T50" fmla="*/ 134 w 294"/>
                                <a:gd name="T51" fmla="*/ 93 h 248"/>
                                <a:gd name="T52" fmla="*/ 103 w 294"/>
                                <a:gd name="T53" fmla="*/ 86 h 248"/>
                                <a:gd name="T54" fmla="*/ 94 w 294"/>
                                <a:gd name="T55" fmla="*/ 97 h 248"/>
                                <a:gd name="T56" fmla="*/ 60 w 294"/>
                                <a:gd name="T57" fmla="*/ 100 h 248"/>
                                <a:gd name="T58" fmla="*/ 27 w 294"/>
                                <a:gd name="T59" fmla="*/ 86 h 248"/>
                                <a:gd name="T60" fmla="*/ 11 w 294"/>
                                <a:gd name="T61" fmla="*/ 79 h 248"/>
                                <a:gd name="T62" fmla="*/ 12 w 294"/>
                                <a:gd name="T63" fmla="*/ 90 h 248"/>
                                <a:gd name="T64" fmla="*/ 4 w 294"/>
                                <a:gd name="T65" fmla="*/ 100 h 248"/>
                                <a:gd name="T66" fmla="*/ 1 w 294"/>
                                <a:gd name="T67" fmla="*/ 107 h 248"/>
                                <a:gd name="T68" fmla="*/ 4 w 294"/>
                                <a:gd name="T69" fmla="*/ 118 h 248"/>
                                <a:gd name="T70" fmla="*/ 11 w 294"/>
                                <a:gd name="T71" fmla="*/ 129 h 248"/>
                                <a:gd name="T72" fmla="*/ 6 w 294"/>
                                <a:gd name="T73" fmla="*/ 138 h 248"/>
                                <a:gd name="T74" fmla="*/ 12 w 294"/>
                                <a:gd name="T75" fmla="*/ 145 h 248"/>
                                <a:gd name="T76" fmla="*/ 24 w 294"/>
                                <a:gd name="T77" fmla="*/ 154 h 248"/>
                                <a:gd name="T78" fmla="*/ 32 w 294"/>
                                <a:gd name="T79" fmla="*/ 159 h 248"/>
                                <a:gd name="T80" fmla="*/ 34 w 294"/>
                                <a:gd name="T81" fmla="*/ 184 h 248"/>
                                <a:gd name="T82" fmla="*/ 41 w 294"/>
                                <a:gd name="T83" fmla="*/ 195 h 248"/>
                                <a:gd name="T84" fmla="*/ 40 w 294"/>
                                <a:gd name="T85" fmla="*/ 206 h 248"/>
                                <a:gd name="T86" fmla="*/ 54 w 294"/>
                                <a:gd name="T87" fmla="*/ 214 h 248"/>
                                <a:gd name="T88" fmla="*/ 60 w 294"/>
                                <a:gd name="T89" fmla="*/ 216 h 248"/>
                                <a:gd name="T90" fmla="*/ 73 w 294"/>
                                <a:gd name="T91" fmla="*/ 211 h 248"/>
                                <a:gd name="T92" fmla="*/ 87 w 294"/>
                                <a:gd name="T93" fmla="*/ 211 h 248"/>
                                <a:gd name="T94" fmla="*/ 94 w 294"/>
                                <a:gd name="T95" fmla="*/ 228 h 248"/>
                                <a:gd name="T96" fmla="*/ 106 w 294"/>
                                <a:gd name="T97" fmla="*/ 222 h 248"/>
                                <a:gd name="T98" fmla="*/ 127 w 294"/>
                                <a:gd name="T99" fmla="*/ 215 h 248"/>
                                <a:gd name="T100" fmla="*/ 137 w 294"/>
                                <a:gd name="T101" fmla="*/ 219 h 248"/>
                                <a:gd name="T102" fmla="*/ 155 w 294"/>
                                <a:gd name="T103" fmla="*/ 222 h 248"/>
                                <a:gd name="T104" fmla="*/ 161 w 294"/>
                                <a:gd name="T105" fmla="*/ 223 h 248"/>
                                <a:gd name="T106" fmla="*/ 167 w 294"/>
                                <a:gd name="T107" fmla="*/ 240 h 248"/>
                                <a:gd name="T108" fmla="*/ 180 w 294"/>
                                <a:gd name="T109" fmla="*/ 244 h 248"/>
                                <a:gd name="T110" fmla="*/ 203 w 294"/>
                                <a:gd name="T111" fmla="*/ 234 h 248"/>
                                <a:gd name="T112" fmla="*/ 210 w 294"/>
                                <a:gd name="T113" fmla="*/ 222 h 248"/>
                                <a:gd name="T114" fmla="*/ 212 w 294"/>
                                <a:gd name="T115" fmla="*/ 212 h 248"/>
                                <a:gd name="T116" fmla="*/ 220 w 294"/>
                                <a:gd name="T117" fmla="*/ 197 h 248"/>
                                <a:gd name="T118" fmla="*/ 219 w 294"/>
                                <a:gd name="T119" fmla="*/ 192 h 248"/>
                                <a:gd name="T120" fmla="*/ 219 w 294"/>
                                <a:gd name="T121" fmla="*/ 179 h 248"/>
                                <a:gd name="T122" fmla="*/ 220 w 294"/>
                                <a:gd name="T123" fmla="*/ 175 h 248"/>
                                <a:gd name="T124" fmla="*/ 230 w 294"/>
                                <a:gd name="T125" fmla="*/ 16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 h="248">
                                  <a:moveTo>
                                    <a:pt x="233" y="160"/>
                                  </a:moveTo>
                                  <a:cubicBezTo>
                                    <a:pt x="230" y="160"/>
                                    <a:pt x="236" y="160"/>
                                    <a:pt x="233" y="160"/>
                                  </a:cubicBezTo>
                                  <a:cubicBezTo>
                                    <a:pt x="235" y="160"/>
                                    <a:pt x="235" y="161"/>
                                    <a:pt x="236" y="162"/>
                                  </a:cubicBezTo>
                                  <a:cubicBezTo>
                                    <a:pt x="238" y="162"/>
                                    <a:pt x="243" y="160"/>
                                    <a:pt x="244" y="158"/>
                                  </a:cubicBezTo>
                                  <a:cubicBezTo>
                                    <a:pt x="246" y="156"/>
                                    <a:pt x="245" y="153"/>
                                    <a:pt x="246" y="152"/>
                                  </a:cubicBezTo>
                                  <a:cubicBezTo>
                                    <a:pt x="248" y="150"/>
                                    <a:pt x="251" y="151"/>
                                    <a:pt x="252" y="149"/>
                                  </a:cubicBezTo>
                                  <a:cubicBezTo>
                                    <a:pt x="253" y="148"/>
                                    <a:pt x="255" y="143"/>
                                    <a:pt x="255" y="142"/>
                                  </a:cubicBezTo>
                                  <a:cubicBezTo>
                                    <a:pt x="255" y="138"/>
                                    <a:pt x="251" y="141"/>
                                    <a:pt x="250" y="139"/>
                                  </a:cubicBezTo>
                                  <a:cubicBezTo>
                                    <a:pt x="250" y="138"/>
                                    <a:pt x="251" y="135"/>
                                    <a:pt x="251" y="134"/>
                                  </a:cubicBezTo>
                                  <a:cubicBezTo>
                                    <a:pt x="252" y="132"/>
                                    <a:pt x="252" y="130"/>
                                    <a:pt x="252" y="127"/>
                                  </a:cubicBezTo>
                                  <a:cubicBezTo>
                                    <a:pt x="252" y="125"/>
                                    <a:pt x="251" y="123"/>
                                    <a:pt x="252" y="120"/>
                                  </a:cubicBezTo>
                                  <a:cubicBezTo>
                                    <a:pt x="253" y="117"/>
                                    <a:pt x="255" y="115"/>
                                    <a:pt x="257" y="112"/>
                                  </a:cubicBezTo>
                                  <a:cubicBezTo>
                                    <a:pt x="258" y="110"/>
                                    <a:pt x="257" y="107"/>
                                    <a:pt x="258" y="105"/>
                                  </a:cubicBezTo>
                                  <a:cubicBezTo>
                                    <a:pt x="260" y="102"/>
                                    <a:pt x="263" y="105"/>
                                    <a:pt x="265" y="103"/>
                                  </a:cubicBezTo>
                                  <a:cubicBezTo>
                                    <a:pt x="268" y="101"/>
                                    <a:pt x="261" y="92"/>
                                    <a:pt x="266" y="95"/>
                                  </a:cubicBezTo>
                                  <a:cubicBezTo>
                                    <a:pt x="269" y="96"/>
                                    <a:pt x="269" y="99"/>
                                    <a:pt x="272" y="101"/>
                                  </a:cubicBezTo>
                                  <a:cubicBezTo>
                                    <a:pt x="274" y="102"/>
                                    <a:pt x="277" y="102"/>
                                    <a:pt x="279" y="102"/>
                                  </a:cubicBezTo>
                                  <a:cubicBezTo>
                                    <a:pt x="283" y="103"/>
                                    <a:pt x="292" y="105"/>
                                    <a:pt x="293" y="99"/>
                                  </a:cubicBezTo>
                                  <a:cubicBezTo>
                                    <a:pt x="294" y="97"/>
                                    <a:pt x="293" y="96"/>
                                    <a:pt x="291" y="95"/>
                                  </a:cubicBezTo>
                                  <a:cubicBezTo>
                                    <a:pt x="289" y="93"/>
                                    <a:pt x="288" y="91"/>
                                    <a:pt x="286" y="89"/>
                                  </a:cubicBezTo>
                                  <a:cubicBezTo>
                                    <a:pt x="283" y="87"/>
                                    <a:pt x="279" y="87"/>
                                    <a:pt x="276" y="83"/>
                                  </a:cubicBezTo>
                                  <a:cubicBezTo>
                                    <a:pt x="275" y="81"/>
                                    <a:pt x="275" y="79"/>
                                    <a:pt x="273" y="77"/>
                                  </a:cubicBezTo>
                                  <a:cubicBezTo>
                                    <a:pt x="271" y="75"/>
                                    <a:pt x="269" y="75"/>
                                    <a:pt x="267" y="74"/>
                                  </a:cubicBezTo>
                                  <a:cubicBezTo>
                                    <a:pt x="263" y="72"/>
                                    <a:pt x="258" y="69"/>
                                    <a:pt x="262" y="65"/>
                                  </a:cubicBezTo>
                                  <a:cubicBezTo>
                                    <a:pt x="264" y="63"/>
                                    <a:pt x="266" y="62"/>
                                    <a:pt x="267" y="60"/>
                                  </a:cubicBezTo>
                                  <a:cubicBezTo>
                                    <a:pt x="268" y="56"/>
                                    <a:pt x="266" y="55"/>
                                    <a:pt x="264" y="53"/>
                                  </a:cubicBezTo>
                                  <a:cubicBezTo>
                                    <a:pt x="261" y="50"/>
                                    <a:pt x="257" y="48"/>
                                    <a:pt x="255" y="44"/>
                                  </a:cubicBezTo>
                                  <a:cubicBezTo>
                                    <a:pt x="254" y="42"/>
                                    <a:pt x="255" y="41"/>
                                    <a:pt x="255" y="38"/>
                                  </a:cubicBezTo>
                                  <a:cubicBezTo>
                                    <a:pt x="256" y="34"/>
                                    <a:pt x="255" y="35"/>
                                    <a:pt x="252" y="35"/>
                                  </a:cubicBezTo>
                                  <a:cubicBezTo>
                                    <a:pt x="250" y="35"/>
                                    <a:pt x="247" y="35"/>
                                    <a:pt x="247" y="32"/>
                                  </a:cubicBezTo>
                                  <a:cubicBezTo>
                                    <a:pt x="247" y="30"/>
                                    <a:pt x="249" y="29"/>
                                    <a:pt x="247" y="26"/>
                                  </a:cubicBezTo>
                                  <a:cubicBezTo>
                                    <a:pt x="246" y="25"/>
                                    <a:pt x="238" y="25"/>
                                    <a:pt x="239" y="22"/>
                                  </a:cubicBezTo>
                                  <a:cubicBezTo>
                                    <a:pt x="240" y="20"/>
                                    <a:pt x="246" y="21"/>
                                    <a:pt x="247" y="21"/>
                                  </a:cubicBezTo>
                                  <a:cubicBezTo>
                                    <a:pt x="248" y="21"/>
                                    <a:pt x="250" y="22"/>
                                    <a:pt x="251" y="21"/>
                                  </a:cubicBezTo>
                                  <a:cubicBezTo>
                                    <a:pt x="253" y="20"/>
                                    <a:pt x="252" y="20"/>
                                    <a:pt x="253" y="18"/>
                                  </a:cubicBezTo>
                                  <a:cubicBezTo>
                                    <a:pt x="253" y="17"/>
                                    <a:pt x="252" y="16"/>
                                    <a:pt x="254" y="16"/>
                                  </a:cubicBezTo>
                                  <a:cubicBezTo>
                                    <a:pt x="255" y="16"/>
                                    <a:pt x="256" y="18"/>
                                    <a:pt x="257" y="18"/>
                                  </a:cubicBezTo>
                                  <a:cubicBezTo>
                                    <a:pt x="261" y="19"/>
                                    <a:pt x="259" y="15"/>
                                    <a:pt x="258" y="14"/>
                                  </a:cubicBezTo>
                                  <a:cubicBezTo>
                                    <a:pt x="257" y="13"/>
                                    <a:pt x="251" y="8"/>
                                    <a:pt x="253" y="6"/>
                                  </a:cubicBezTo>
                                  <a:cubicBezTo>
                                    <a:pt x="247" y="5"/>
                                    <a:pt x="242" y="4"/>
                                    <a:pt x="236" y="3"/>
                                  </a:cubicBezTo>
                                  <a:cubicBezTo>
                                    <a:pt x="230" y="3"/>
                                    <a:pt x="225" y="1"/>
                                    <a:pt x="219" y="1"/>
                                  </a:cubicBezTo>
                                  <a:cubicBezTo>
                                    <a:pt x="210" y="0"/>
                                    <a:pt x="199" y="3"/>
                                    <a:pt x="198" y="14"/>
                                  </a:cubicBezTo>
                                  <a:cubicBezTo>
                                    <a:pt x="197" y="20"/>
                                    <a:pt x="200" y="25"/>
                                    <a:pt x="198" y="31"/>
                                  </a:cubicBezTo>
                                  <a:cubicBezTo>
                                    <a:pt x="197" y="34"/>
                                    <a:pt x="196" y="37"/>
                                    <a:pt x="194" y="39"/>
                                  </a:cubicBezTo>
                                  <a:cubicBezTo>
                                    <a:pt x="192" y="41"/>
                                    <a:pt x="189" y="42"/>
                                    <a:pt x="186" y="44"/>
                                  </a:cubicBezTo>
                                  <a:cubicBezTo>
                                    <a:pt x="182" y="48"/>
                                    <a:pt x="187" y="52"/>
                                    <a:pt x="185" y="56"/>
                                  </a:cubicBezTo>
                                  <a:cubicBezTo>
                                    <a:pt x="183" y="62"/>
                                    <a:pt x="176" y="59"/>
                                    <a:pt x="176" y="66"/>
                                  </a:cubicBezTo>
                                  <a:cubicBezTo>
                                    <a:pt x="176" y="69"/>
                                    <a:pt x="177" y="71"/>
                                    <a:pt x="176" y="74"/>
                                  </a:cubicBezTo>
                                  <a:cubicBezTo>
                                    <a:pt x="175" y="76"/>
                                    <a:pt x="173" y="77"/>
                                    <a:pt x="172" y="79"/>
                                  </a:cubicBezTo>
                                  <a:cubicBezTo>
                                    <a:pt x="169" y="84"/>
                                    <a:pt x="167" y="89"/>
                                    <a:pt x="161" y="89"/>
                                  </a:cubicBezTo>
                                  <a:cubicBezTo>
                                    <a:pt x="156" y="89"/>
                                    <a:pt x="152" y="88"/>
                                    <a:pt x="148" y="90"/>
                                  </a:cubicBezTo>
                                  <a:cubicBezTo>
                                    <a:pt x="143" y="92"/>
                                    <a:pt x="139" y="94"/>
                                    <a:pt x="134" y="93"/>
                                  </a:cubicBezTo>
                                  <a:cubicBezTo>
                                    <a:pt x="129" y="92"/>
                                    <a:pt x="125" y="87"/>
                                    <a:pt x="119" y="86"/>
                                  </a:cubicBezTo>
                                  <a:cubicBezTo>
                                    <a:pt x="114" y="84"/>
                                    <a:pt x="108" y="85"/>
                                    <a:pt x="103" y="86"/>
                                  </a:cubicBezTo>
                                  <a:cubicBezTo>
                                    <a:pt x="100" y="87"/>
                                    <a:pt x="98" y="87"/>
                                    <a:pt x="97" y="90"/>
                                  </a:cubicBezTo>
                                  <a:cubicBezTo>
                                    <a:pt x="96" y="93"/>
                                    <a:pt x="96" y="95"/>
                                    <a:pt x="94" y="97"/>
                                  </a:cubicBezTo>
                                  <a:cubicBezTo>
                                    <a:pt x="91" y="102"/>
                                    <a:pt x="84" y="100"/>
                                    <a:pt x="79" y="99"/>
                                  </a:cubicBezTo>
                                  <a:cubicBezTo>
                                    <a:pt x="72" y="98"/>
                                    <a:pt x="67" y="99"/>
                                    <a:pt x="60" y="100"/>
                                  </a:cubicBezTo>
                                  <a:cubicBezTo>
                                    <a:pt x="54" y="102"/>
                                    <a:pt x="48" y="103"/>
                                    <a:pt x="42" y="100"/>
                                  </a:cubicBezTo>
                                  <a:cubicBezTo>
                                    <a:pt x="37" y="96"/>
                                    <a:pt x="32" y="91"/>
                                    <a:pt x="27" y="86"/>
                                  </a:cubicBezTo>
                                  <a:cubicBezTo>
                                    <a:pt x="23" y="81"/>
                                    <a:pt x="20" y="77"/>
                                    <a:pt x="21" y="70"/>
                                  </a:cubicBezTo>
                                  <a:cubicBezTo>
                                    <a:pt x="16" y="70"/>
                                    <a:pt x="15" y="76"/>
                                    <a:pt x="11" y="79"/>
                                  </a:cubicBezTo>
                                  <a:cubicBezTo>
                                    <a:pt x="9" y="81"/>
                                    <a:pt x="7" y="82"/>
                                    <a:pt x="9" y="85"/>
                                  </a:cubicBezTo>
                                  <a:cubicBezTo>
                                    <a:pt x="11" y="86"/>
                                    <a:pt x="15" y="87"/>
                                    <a:pt x="12" y="90"/>
                                  </a:cubicBezTo>
                                  <a:cubicBezTo>
                                    <a:pt x="9" y="93"/>
                                    <a:pt x="4" y="91"/>
                                    <a:pt x="4" y="95"/>
                                  </a:cubicBezTo>
                                  <a:cubicBezTo>
                                    <a:pt x="4" y="97"/>
                                    <a:pt x="5" y="99"/>
                                    <a:pt x="4" y="100"/>
                                  </a:cubicBezTo>
                                  <a:cubicBezTo>
                                    <a:pt x="4" y="102"/>
                                    <a:pt x="4" y="101"/>
                                    <a:pt x="3" y="102"/>
                                  </a:cubicBezTo>
                                  <a:cubicBezTo>
                                    <a:pt x="1" y="104"/>
                                    <a:pt x="0" y="104"/>
                                    <a:pt x="1" y="107"/>
                                  </a:cubicBezTo>
                                  <a:cubicBezTo>
                                    <a:pt x="2" y="109"/>
                                    <a:pt x="3" y="110"/>
                                    <a:pt x="4" y="112"/>
                                  </a:cubicBezTo>
                                  <a:cubicBezTo>
                                    <a:pt x="5" y="115"/>
                                    <a:pt x="4" y="115"/>
                                    <a:pt x="4" y="118"/>
                                  </a:cubicBezTo>
                                  <a:cubicBezTo>
                                    <a:pt x="5" y="120"/>
                                    <a:pt x="9" y="121"/>
                                    <a:pt x="10" y="123"/>
                                  </a:cubicBezTo>
                                  <a:cubicBezTo>
                                    <a:pt x="13" y="125"/>
                                    <a:pt x="12" y="126"/>
                                    <a:pt x="11" y="129"/>
                                  </a:cubicBezTo>
                                  <a:cubicBezTo>
                                    <a:pt x="11" y="132"/>
                                    <a:pt x="11" y="135"/>
                                    <a:pt x="9" y="137"/>
                                  </a:cubicBezTo>
                                  <a:cubicBezTo>
                                    <a:pt x="8" y="138"/>
                                    <a:pt x="7" y="136"/>
                                    <a:pt x="6" y="138"/>
                                  </a:cubicBezTo>
                                  <a:cubicBezTo>
                                    <a:pt x="6" y="139"/>
                                    <a:pt x="8" y="142"/>
                                    <a:pt x="9" y="142"/>
                                  </a:cubicBezTo>
                                  <a:cubicBezTo>
                                    <a:pt x="10" y="143"/>
                                    <a:pt x="12" y="144"/>
                                    <a:pt x="12" y="145"/>
                                  </a:cubicBezTo>
                                  <a:cubicBezTo>
                                    <a:pt x="13" y="147"/>
                                    <a:pt x="13" y="149"/>
                                    <a:pt x="14" y="150"/>
                                  </a:cubicBezTo>
                                  <a:cubicBezTo>
                                    <a:pt x="15" y="153"/>
                                    <a:pt x="21" y="155"/>
                                    <a:pt x="24" y="154"/>
                                  </a:cubicBezTo>
                                  <a:cubicBezTo>
                                    <a:pt x="27" y="153"/>
                                    <a:pt x="27" y="151"/>
                                    <a:pt x="29" y="154"/>
                                  </a:cubicBezTo>
                                  <a:cubicBezTo>
                                    <a:pt x="30" y="156"/>
                                    <a:pt x="31" y="158"/>
                                    <a:pt x="32" y="159"/>
                                  </a:cubicBezTo>
                                  <a:cubicBezTo>
                                    <a:pt x="34" y="163"/>
                                    <a:pt x="37" y="166"/>
                                    <a:pt x="35" y="172"/>
                                  </a:cubicBezTo>
                                  <a:cubicBezTo>
                                    <a:pt x="34" y="176"/>
                                    <a:pt x="30" y="181"/>
                                    <a:pt x="34" y="184"/>
                                  </a:cubicBezTo>
                                  <a:cubicBezTo>
                                    <a:pt x="36" y="186"/>
                                    <a:pt x="38" y="186"/>
                                    <a:pt x="39" y="188"/>
                                  </a:cubicBezTo>
                                  <a:cubicBezTo>
                                    <a:pt x="41" y="190"/>
                                    <a:pt x="42" y="193"/>
                                    <a:pt x="41" y="195"/>
                                  </a:cubicBezTo>
                                  <a:cubicBezTo>
                                    <a:pt x="41" y="197"/>
                                    <a:pt x="40" y="198"/>
                                    <a:pt x="40" y="200"/>
                                  </a:cubicBezTo>
                                  <a:cubicBezTo>
                                    <a:pt x="38" y="203"/>
                                    <a:pt x="39" y="203"/>
                                    <a:pt x="40" y="206"/>
                                  </a:cubicBezTo>
                                  <a:cubicBezTo>
                                    <a:pt x="43" y="210"/>
                                    <a:pt x="41" y="214"/>
                                    <a:pt x="47" y="215"/>
                                  </a:cubicBezTo>
                                  <a:cubicBezTo>
                                    <a:pt x="49" y="216"/>
                                    <a:pt x="51" y="215"/>
                                    <a:pt x="54" y="214"/>
                                  </a:cubicBezTo>
                                  <a:cubicBezTo>
                                    <a:pt x="55" y="213"/>
                                    <a:pt x="59" y="210"/>
                                    <a:pt x="61" y="211"/>
                                  </a:cubicBezTo>
                                  <a:cubicBezTo>
                                    <a:pt x="62" y="213"/>
                                    <a:pt x="59" y="214"/>
                                    <a:pt x="60" y="216"/>
                                  </a:cubicBezTo>
                                  <a:cubicBezTo>
                                    <a:pt x="61" y="217"/>
                                    <a:pt x="66" y="215"/>
                                    <a:pt x="67" y="215"/>
                                  </a:cubicBezTo>
                                  <a:cubicBezTo>
                                    <a:pt x="69" y="214"/>
                                    <a:pt x="71" y="211"/>
                                    <a:pt x="73" y="211"/>
                                  </a:cubicBezTo>
                                  <a:cubicBezTo>
                                    <a:pt x="75" y="211"/>
                                    <a:pt x="77" y="214"/>
                                    <a:pt x="79" y="213"/>
                                  </a:cubicBezTo>
                                  <a:cubicBezTo>
                                    <a:pt x="82" y="212"/>
                                    <a:pt x="84" y="203"/>
                                    <a:pt x="87" y="211"/>
                                  </a:cubicBezTo>
                                  <a:cubicBezTo>
                                    <a:pt x="89" y="215"/>
                                    <a:pt x="87" y="221"/>
                                    <a:pt x="88" y="226"/>
                                  </a:cubicBezTo>
                                  <a:cubicBezTo>
                                    <a:pt x="89" y="229"/>
                                    <a:pt x="91" y="230"/>
                                    <a:pt x="94" y="228"/>
                                  </a:cubicBezTo>
                                  <a:cubicBezTo>
                                    <a:pt x="96" y="227"/>
                                    <a:pt x="98" y="224"/>
                                    <a:pt x="100" y="223"/>
                                  </a:cubicBezTo>
                                  <a:cubicBezTo>
                                    <a:pt x="102" y="222"/>
                                    <a:pt x="104" y="222"/>
                                    <a:pt x="106" y="222"/>
                                  </a:cubicBezTo>
                                  <a:cubicBezTo>
                                    <a:pt x="110" y="222"/>
                                    <a:pt x="115" y="223"/>
                                    <a:pt x="118" y="220"/>
                                  </a:cubicBezTo>
                                  <a:cubicBezTo>
                                    <a:pt x="120" y="217"/>
                                    <a:pt x="122" y="210"/>
                                    <a:pt x="127" y="215"/>
                                  </a:cubicBezTo>
                                  <a:cubicBezTo>
                                    <a:pt x="128" y="216"/>
                                    <a:pt x="129" y="218"/>
                                    <a:pt x="131" y="219"/>
                                  </a:cubicBezTo>
                                  <a:cubicBezTo>
                                    <a:pt x="133" y="219"/>
                                    <a:pt x="135" y="219"/>
                                    <a:pt x="137" y="219"/>
                                  </a:cubicBezTo>
                                  <a:cubicBezTo>
                                    <a:pt x="142" y="220"/>
                                    <a:pt x="140" y="225"/>
                                    <a:pt x="144" y="226"/>
                                  </a:cubicBezTo>
                                  <a:cubicBezTo>
                                    <a:pt x="149" y="227"/>
                                    <a:pt x="151" y="221"/>
                                    <a:pt x="155" y="222"/>
                                  </a:cubicBezTo>
                                  <a:cubicBezTo>
                                    <a:pt x="156" y="222"/>
                                    <a:pt x="157" y="224"/>
                                    <a:pt x="158" y="224"/>
                                  </a:cubicBezTo>
                                  <a:cubicBezTo>
                                    <a:pt x="159" y="224"/>
                                    <a:pt x="159" y="223"/>
                                    <a:pt x="161" y="223"/>
                                  </a:cubicBezTo>
                                  <a:cubicBezTo>
                                    <a:pt x="163" y="223"/>
                                    <a:pt x="165" y="225"/>
                                    <a:pt x="166" y="227"/>
                                  </a:cubicBezTo>
                                  <a:cubicBezTo>
                                    <a:pt x="168" y="231"/>
                                    <a:pt x="165" y="236"/>
                                    <a:pt x="167" y="240"/>
                                  </a:cubicBezTo>
                                  <a:cubicBezTo>
                                    <a:pt x="168" y="242"/>
                                    <a:pt x="170" y="247"/>
                                    <a:pt x="172" y="248"/>
                                  </a:cubicBezTo>
                                  <a:cubicBezTo>
                                    <a:pt x="173" y="248"/>
                                    <a:pt x="178" y="245"/>
                                    <a:pt x="180" y="244"/>
                                  </a:cubicBezTo>
                                  <a:cubicBezTo>
                                    <a:pt x="183" y="243"/>
                                    <a:pt x="186" y="242"/>
                                    <a:pt x="189" y="241"/>
                                  </a:cubicBezTo>
                                  <a:cubicBezTo>
                                    <a:pt x="194" y="240"/>
                                    <a:pt x="198" y="236"/>
                                    <a:pt x="203" y="234"/>
                                  </a:cubicBezTo>
                                  <a:cubicBezTo>
                                    <a:pt x="206" y="233"/>
                                    <a:pt x="207" y="232"/>
                                    <a:pt x="208" y="229"/>
                                  </a:cubicBezTo>
                                  <a:cubicBezTo>
                                    <a:pt x="209" y="227"/>
                                    <a:pt x="208" y="224"/>
                                    <a:pt x="210" y="222"/>
                                  </a:cubicBezTo>
                                  <a:cubicBezTo>
                                    <a:pt x="212" y="221"/>
                                    <a:pt x="216" y="220"/>
                                    <a:pt x="216" y="218"/>
                                  </a:cubicBezTo>
                                  <a:cubicBezTo>
                                    <a:pt x="216" y="216"/>
                                    <a:pt x="212" y="213"/>
                                    <a:pt x="212" y="212"/>
                                  </a:cubicBezTo>
                                  <a:cubicBezTo>
                                    <a:pt x="209" y="205"/>
                                    <a:pt x="217" y="212"/>
                                    <a:pt x="219" y="209"/>
                                  </a:cubicBezTo>
                                  <a:cubicBezTo>
                                    <a:pt x="223" y="204"/>
                                    <a:pt x="212" y="202"/>
                                    <a:pt x="220" y="197"/>
                                  </a:cubicBezTo>
                                  <a:cubicBezTo>
                                    <a:pt x="222" y="196"/>
                                    <a:pt x="226" y="196"/>
                                    <a:pt x="225" y="193"/>
                                  </a:cubicBezTo>
                                  <a:cubicBezTo>
                                    <a:pt x="225" y="190"/>
                                    <a:pt x="221" y="192"/>
                                    <a:pt x="219" y="192"/>
                                  </a:cubicBezTo>
                                  <a:cubicBezTo>
                                    <a:pt x="215" y="190"/>
                                    <a:pt x="217" y="188"/>
                                    <a:pt x="219" y="186"/>
                                  </a:cubicBezTo>
                                  <a:cubicBezTo>
                                    <a:pt x="221" y="183"/>
                                    <a:pt x="222" y="181"/>
                                    <a:pt x="219" y="179"/>
                                  </a:cubicBezTo>
                                  <a:cubicBezTo>
                                    <a:pt x="218" y="179"/>
                                    <a:pt x="216" y="179"/>
                                    <a:pt x="216" y="178"/>
                                  </a:cubicBezTo>
                                  <a:cubicBezTo>
                                    <a:pt x="216" y="176"/>
                                    <a:pt x="219" y="175"/>
                                    <a:pt x="220" y="175"/>
                                  </a:cubicBezTo>
                                  <a:cubicBezTo>
                                    <a:pt x="222" y="173"/>
                                    <a:pt x="224" y="171"/>
                                    <a:pt x="227" y="169"/>
                                  </a:cubicBezTo>
                                  <a:cubicBezTo>
                                    <a:pt x="229" y="168"/>
                                    <a:pt x="230" y="168"/>
                                    <a:pt x="230" y="165"/>
                                  </a:cubicBezTo>
                                  <a:cubicBezTo>
                                    <a:pt x="231" y="163"/>
                                    <a:pt x="229" y="160"/>
                                    <a:pt x="233" y="16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4" name="Freeform 671">
                              <a:extLst>
                                <a:ext uri="{FF2B5EF4-FFF2-40B4-BE49-F238E27FC236}">
                                  <a16:creationId xmlns:a16="http://schemas.microsoft.com/office/drawing/2014/main" id="{35FC1114-26B1-4025-A738-F10F48B39C72}"/>
                                </a:ext>
                              </a:extLst>
                            </p:cNvPr>
                            <p:cNvSpPr>
                              <a:spLocks/>
                            </p:cNvSpPr>
                            <p:nvPr/>
                          </p:nvSpPr>
                          <p:spPr bwMode="auto">
                            <a:xfrm>
                              <a:off x="9440876" y="4778435"/>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5" name="Freeform 672">
                              <a:extLst>
                                <a:ext uri="{FF2B5EF4-FFF2-40B4-BE49-F238E27FC236}">
                                  <a16:creationId xmlns:a16="http://schemas.microsoft.com/office/drawing/2014/main" id="{B16F1AAC-614B-47D4-ACFF-DC1031613CD4}"/>
                                </a:ext>
                              </a:extLst>
                            </p:cNvPr>
                            <p:cNvSpPr>
                              <a:spLocks/>
                            </p:cNvSpPr>
                            <p:nvPr/>
                          </p:nvSpPr>
                          <p:spPr bwMode="auto">
                            <a:xfrm>
                              <a:off x="9440876" y="4778435"/>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6" name="Freeform 673">
                              <a:extLst>
                                <a:ext uri="{FF2B5EF4-FFF2-40B4-BE49-F238E27FC236}">
                                  <a16:creationId xmlns:a16="http://schemas.microsoft.com/office/drawing/2014/main" id="{1C29BEB4-8F29-475F-AF25-AC1FC31B90FC}"/>
                                </a:ext>
                              </a:extLst>
                            </p:cNvPr>
                            <p:cNvSpPr>
                              <a:spLocks/>
                            </p:cNvSpPr>
                            <p:nvPr/>
                          </p:nvSpPr>
                          <p:spPr bwMode="auto">
                            <a:xfrm>
                              <a:off x="9439289" y="4757797"/>
                              <a:ext cx="11113" cy="20638"/>
                            </a:xfrm>
                            <a:custGeom>
                              <a:avLst/>
                              <a:gdLst>
                                <a:gd name="T0" fmla="*/ 2 w 11"/>
                                <a:gd name="T1" fmla="*/ 19 h 19"/>
                                <a:gd name="T2" fmla="*/ 2 w 11"/>
                                <a:gd name="T3" fmla="*/ 19 h 19"/>
                                <a:gd name="T4" fmla="*/ 8 w 11"/>
                                <a:gd name="T5" fmla="*/ 11 h 19"/>
                                <a:gd name="T6" fmla="*/ 7 w 11"/>
                                <a:gd name="T7" fmla="*/ 2 h 19"/>
                                <a:gd name="T8" fmla="*/ 2 w 11"/>
                                <a:gd name="T9" fmla="*/ 9 h 19"/>
                                <a:gd name="T10" fmla="*/ 2 w 11"/>
                                <a:gd name="T11" fmla="*/ 15 h 19"/>
                                <a:gd name="T12" fmla="*/ 2 w 1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19"/>
                                  </a:moveTo>
                                  <a:cubicBezTo>
                                    <a:pt x="2" y="19"/>
                                    <a:pt x="2" y="19"/>
                                    <a:pt x="2" y="19"/>
                                  </a:cubicBezTo>
                                  <a:cubicBezTo>
                                    <a:pt x="6" y="19"/>
                                    <a:pt x="5" y="15"/>
                                    <a:pt x="8" y="11"/>
                                  </a:cubicBezTo>
                                  <a:cubicBezTo>
                                    <a:pt x="9" y="8"/>
                                    <a:pt x="11" y="4"/>
                                    <a:pt x="7" y="2"/>
                                  </a:cubicBezTo>
                                  <a:cubicBezTo>
                                    <a:pt x="2" y="0"/>
                                    <a:pt x="1" y="5"/>
                                    <a:pt x="2" y="9"/>
                                  </a:cubicBezTo>
                                  <a:cubicBezTo>
                                    <a:pt x="2" y="11"/>
                                    <a:pt x="2" y="12"/>
                                    <a:pt x="2" y="15"/>
                                  </a:cubicBezTo>
                                  <a:cubicBezTo>
                                    <a:pt x="1" y="16"/>
                                    <a:pt x="0" y="19"/>
                                    <a:pt x="2" y="1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7" name="Freeform 674">
                              <a:extLst>
                                <a:ext uri="{FF2B5EF4-FFF2-40B4-BE49-F238E27FC236}">
                                  <a16:creationId xmlns:a16="http://schemas.microsoft.com/office/drawing/2014/main" id="{7CD40790-F50F-4E5A-AD9E-F88BB0A2312B}"/>
                                </a:ext>
                              </a:extLst>
                            </p:cNvPr>
                            <p:cNvSpPr>
                              <a:spLocks/>
                            </p:cNvSpPr>
                            <p:nvPr/>
                          </p:nvSpPr>
                          <p:spPr bwMode="auto">
                            <a:xfrm>
                              <a:off x="10156840" y="4897499"/>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8" name="Freeform 675">
                              <a:extLst>
                                <a:ext uri="{FF2B5EF4-FFF2-40B4-BE49-F238E27FC236}">
                                  <a16:creationId xmlns:a16="http://schemas.microsoft.com/office/drawing/2014/main" id="{879589F6-FB25-4424-82D6-F8A723DD2868}"/>
                                </a:ext>
                              </a:extLst>
                            </p:cNvPr>
                            <p:cNvSpPr>
                              <a:spLocks/>
                            </p:cNvSpPr>
                            <p:nvPr/>
                          </p:nvSpPr>
                          <p:spPr bwMode="auto">
                            <a:xfrm>
                              <a:off x="10113977" y="4883211"/>
                              <a:ext cx="46038" cy="31750"/>
                            </a:xfrm>
                            <a:custGeom>
                              <a:avLst/>
                              <a:gdLst>
                                <a:gd name="T0" fmla="*/ 38 w 42"/>
                                <a:gd name="T1" fmla="*/ 1 h 29"/>
                                <a:gd name="T2" fmla="*/ 26 w 42"/>
                                <a:gd name="T3" fmla="*/ 0 h 29"/>
                                <a:gd name="T4" fmla="*/ 13 w 42"/>
                                <a:gd name="T5" fmla="*/ 7 h 29"/>
                                <a:gd name="T6" fmla="*/ 7 w 42"/>
                                <a:gd name="T7" fmla="*/ 21 h 29"/>
                                <a:gd name="T8" fmla="*/ 6 w 42"/>
                                <a:gd name="T9" fmla="*/ 29 h 29"/>
                                <a:gd name="T10" fmla="*/ 22 w 42"/>
                                <a:gd name="T11" fmla="*/ 28 h 29"/>
                                <a:gd name="T12" fmla="*/ 28 w 42"/>
                                <a:gd name="T13" fmla="*/ 25 h 29"/>
                                <a:gd name="T14" fmla="*/ 33 w 42"/>
                                <a:gd name="T15" fmla="*/ 21 h 29"/>
                                <a:gd name="T16" fmla="*/ 37 w 42"/>
                                <a:gd name="T17" fmla="*/ 18 h 29"/>
                                <a:gd name="T18" fmla="*/ 39 w 42"/>
                                <a:gd name="T19" fmla="*/ 13 h 29"/>
                                <a:gd name="T20" fmla="*/ 39 w 42"/>
                                <a:gd name="T21" fmla="*/ 13 h 29"/>
                                <a:gd name="T22" fmla="*/ 41 w 42"/>
                                <a:gd name="T23" fmla="*/ 8 h 29"/>
                                <a:gd name="T24" fmla="*/ 38 w 42"/>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29">
                                  <a:moveTo>
                                    <a:pt x="38" y="1"/>
                                  </a:moveTo>
                                  <a:cubicBezTo>
                                    <a:pt x="34" y="0"/>
                                    <a:pt x="30" y="0"/>
                                    <a:pt x="26" y="0"/>
                                  </a:cubicBezTo>
                                  <a:cubicBezTo>
                                    <a:pt x="21" y="1"/>
                                    <a:pt x="16" y="3"/>
                                    <a:pt x="13" y="7"/>
                                  </a:cubicBezTo>
                                  <a:cubicBezTo>
                                    <a:pt x="10" y="11"/>
                                    <a:pt x="10" y="17"/>
                                    <a:pt x="7" y="21"/>
                                  </a:cubicBezTo>
                                  <a:cubicBezTo>
                                    <a:pt x="6" y="24"/>
                                    <a:pt x="0" y="29"/>
                                    <a:pt x="6" y="29"/>
                                  </a:cubicBezTo>
                                  <a:cubicBezTo>
                                    <a:pt x="11" y="29"/>
                                    <a:pt x="18" y="29"/>
                                    <a:pt x="22" y="28"/>
                                  </a:cubicBezTo>
                                  <a:cubicBezTo>
                                    <a:pt x="24" y="28"/>
                                    <a:pt x="26" y="26"/>
                                    <a:pt x="28" y="25"/>
                                  </a:cubicBezTo>
                                  <a:cubicBezTo>
                                    <a:pt x="30" y="24"/>
                                    <a:pt x="32" y="23"/>
                                    <a:pt x="33" y="21"/>
                                  </a:cubicBezTo>
                                  <a:cubicBezTo>
                                    <a:pt x="34" y="20"/>
                                    <a:pt x="36" y="19"/>
                                    <a:pt x="37" y="18"/>
                                  </a:cubicBezTo>
                                  <a:cubicBezTo>
                                    <a:pt x="39" y="16"/>
                                    <a:pt x="39" y="15"/>
                                    <a:pt x="39" y="13"/>
                                  </a:cubicBezTo>
                                  <a:cubicBezTo>
                                    <a:pt x="39" y="12"/>
                                    <a:pt x="39" y="12"/>
                                    <a:pt x="39" y="13"/>
                                  </a:cubicBezTo>
                                  <a:cubicBezTo>
                                    <a:pt x="39" y="11"/>
                                    <a:pt x="41" y="10"/>
                                    <a:pt x="41" y="8"/>
                                  </a:cubicBezTo>
                                  <a:cubicBezTo>
                                    <a:pt x="42" y="5"/>
                                    <a:pt x="40" y="2"/>
                                    <a:pt x="38"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9" name="Freeform 676">
                              <a:extLst>
                                <a:ext uri="{FF2B5EF4-FFF2-40B4-BE49-F238E27FC236}">
                                  <a16:creationId xmlns:a16="http://schemas.microsoft.com/office/drawing/2014/main" id="{75B69D33-9BB3-4C1D-8CAB-87A10CEC88CA}"/>
                                </a:ext>
                              </a:extLst>
                            </p:cNvPr>
                            <p:cNvSpPr>
                              <a:spLocks/>
                            </p:cNvSpPr>
                            <p:nvPr/>
                          </p:nvSpPr>
                          <p:spPr bwMode="auto">
                            <a:xfrm>
                              <a:off x="10147315" y="4908611"/>
                              <a:ext cx="11113" cy="6350"/>
                            </a:xfrm>
                            <a:custGeom>
                              <a:avLst/>
                              <a:gdLst>
                                <a:gd name="T0" fmla="*/ 6 w 11"/>
                                <a:gd name="T1" fmla="*/ 4 h 5"/>
                                <a:gd name="T2" fmla="*/ 4 w 11"/>
                                <a:gd name="T3" fmla="*/ 1 h 5"/>
                                <a:gd name="T4" fmla="*/ 3 w 11"/>
                                <a:gd name="T5" fmla="*/ 1 h 5"/>
                                <a:gd name="T6" fmla="*/ 6 w 11"/>
                                <a:gd name="T7" fmla="*/ 4 h 5"/>
                              </a:gdLst>
                              <a:ahLst/>
                              <a:cxnLst>
                                <a:cxn ang="0">
                                  <a:pos x="T0" y="T1"/>
                                </a:cxn>
                                <a:cxn ang="0">
                                  <a:pos x="T2" y="T3"/>
                                </a:cxn>
                                <a:cxn ang="0">
                                  <a:pos x="T4" y="T5"/>
                                </a:cxn>
                                <a:cxn ang="0">
                                  <a:pos x="T6" y="T7"/>
                                </a:cxn>
                              </a:cxnLst>
                              <a:rect l="0" t="0" r="r" b="b"/>
                              <a:pathLst>
                                <a:path w="11" h="5">
                                  <a:moveTo>
                                    <a:pt x="6" y="4"/>
                                  </a:moveTo>
                                  <a:cubicBezTo>
                                    <a:pt x="11" y="3"/>
                                    <a:pt x="7" y="0"/>
                                    <a:pt x="4" y="1"/>
                                  </a:cubicBezTo>
                                  <a:cubicBezTo>
                                    <a:pt x="3" y="1"/>
                                    <a:pt x="3" y="1"/>
                                    <a:pt x="3" y="1"/>
                                  </a:cubicBezTo>
                                  <a:cubicBezTo>
                                    <a:pt x="0" y="3"/>
                                    <a:pt x="3" y="5"/>
                                    <a:pt x="6" y="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0" name="Freeform 677">
                              <a:extLst>
                                <a:ext uri="{FF2B5EF4-FFF2-40B4-BE49-F238E27FC236}">
                                  <a16:creationId xmlns:a16="http://schemas.microsoft.com/office/drawing/2014/main" id="{E9C1A195-38CE-454D-95D1-938372ACD993}"/>
                                </a:ext>
                              </a:extLst>
                            </p:cNvPr>
                            <p:cNvSpPr>
                              <a:spLocks/>
                            </p:cNvSpPr>
                            <p:nvPr/>
                          </p:nvSpPr>
                          <p:spPr bwMode="auto">
                            <a:xfrm>
                              <a:off x="10150490" y="4910199"/>
                              <a:ext cx="1588"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1" y="0"/>
                                    <a:pt x="1" y="0"/>
                                    <a:pt x="1" y="0"/>
                                  </a:cubicBezTo>
                                  <a:cubicBezTo>
                                    <a:pt x="1" y="0"/>
                                    <a:pt x="2"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1" name="Freeform 678">
                              <a:extLst>
                                <a:ext uri="{FF2B5EF4-FFF2-40B4-BE49-F238E27FC236}">
                                  <a16:creationId xmlns:a16="http://schemas.microsoft.com/office/drawing/2014/main" id="{53E7ABA1-4A90-43AD-950D-F3EE9DF3E997}"/>
                                </a:ext>
                              </a:extLst>
                            </p:cNvPr>
                            <p:cNvSpPr>
                              <a:spLocks/>
                            </p:cNvSpPr>
                            <p:nvPr/>
                          </p:nvSpPr>
                          <p:spPr bwMode="auto">
                            <a:xfrm>
                              <a:off x="10191765" y="4907024"/>
                              <a:ext cx="1588"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1"/>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2" name="Freeform 679">
                              <a:extLst>
                                <a:ext uri="{FF2B5EF4-FFF2-40B4-BE49-F238E27FC236}">
                                  <a16:creationId xmlns:a16="http://schemas.microsoft.com/office/drawing/2014/main" id="{34B1F83A-51E9-4C59-9011-3AB8CCF2E1B8}"/>
                                </a:ext>
                              </a:extLst>
                            </p:cNvPr>
                            <p:cNvSpPr>
                              <a:spLocks/>
                            </p:cNvSpPr>
                            <p:nvPr/>
                          </p:nvSpPr>
                          <p:spPr bwMode="auto">
                            <a:xfrm>
                              <a:off x="10191765" y="4908611"/>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3" name="Freeform 680">
                              <a:extLst>
                                <a:ext uri="{FF2B5EF4-FFF2-40B4-BE49-F238E27FC236}">
                                  <a16:creationId xmlns:a16="http://schemas.microsoft.com/office/drawing/2014/main" id="{560D3F8B-F9E5-4597-B26E-58F122FFD05D}"/>
                                </a:ext>
                              </a:extLst>
                            </p:cNvPr>
                            <p:cNvSpPr>
                              <a:spLocks/>
                            </p:cNvSpPr>
                            <p:nvPr/>
                          </p:nvSpPr>
                          <p:spPr bwMode="auto">
                            <a:xfrm>
                              <a:off x="9906015" y="4662546"/>
                              <a:ext cx="315913" cy="274641"/>
                            </a:xfrm>
                            <a:custGeom>
                              <a:avLst/>
                              <a:gdLst>
                                <a:gd name="T0" fmla="*/ 286 w 293"/>
                                <a:gd name="T1" fmla="*/ 250 h 257"/>
                                <a:gd name="T2" fmla="*/ 292 w 293"/>
                                <a:gd name="T3" fmla="*/ 214 h 257"/>
                                <a:gd name="T4" fmla="*/ 288 w 293"/>
                                <a:gd name="T5" fmla="*/ 184 h 257"/>
                                <a:gd name="T6" fmla="*/ 293 w 293"/>
                                <a:gd name="T7" fmla="*/ 147 h 257"/>
                                <a:gd name="T8" fmla="*/ 293 w 293"/>
                                <a:gd name="T9" fmla="*/ 66 h 257"/>
                                <a:gd name="T10" fmla="*/ 258 w 293"/>
                                <a:gd name="T11" fmla="*/ 58 h 257"/>
                                <a:gd name="T12" fmla="*/ 243 w 293"/>
                                <a:gd name="T13" fmla="*/ 53 h 257"/>
                                <a:gd name="T14" fmla="*/ 213 w 293"/>
                                <a:gd name="T15" fmla="*/ 39 h 257"/>
                                <a:gd name="T16" fmla="*/ 198 w 293"/>
                                <a:gd name="T17" fmla="*/ 37 h 257"/>
                                <a:gd name="T18" fmla="*/ 183 w 293"/>
                                <a:gd name="T19" fmla="*/ 42 h 257"/>
                                <a:gd name="T20" fmla="*/ 177 w 293"/>
                                <a:gd name="T21" fmla="*/ 53 h 257"/>
                                <a:gd name="T22" fmla="*/ 156 w 293"/>
                                <a:gd name="T23" fmla="*/ 60 h 257"/>
                                <a:gd name="T24" fmla="*/ 142 w 293"/>
                                <a:gd name="T25" fmla="*/ 78 h 257"/>
                                <a:gd name="T26" fmla="*/ 133 w 293"/>
                                <a:gd name="T27" fmla="*/ 87 h 257"/>
                                <a:gd name="T28" fmla="*/ 113 w 293"/>
                                <a:gd name="T29" fmla="*/ 77 h 257"/>
                                <a:gd name="T30" fmla="*/ 105 w 293"/>
                                <a:gd name="T31" fmla="*/ 68 h 257"/>
                                <a:gd name="T32" fmla="*/ 101 w 293"/>
                                <a:gd name="T33" fmla="*/ 70 h 257"/>
                                <a:gd name="T34" fmla="*/ 96 w 293"/>
                                <a:gd name="T35" fmla="*/ 47 h 257"/>
                                <a:gd name="T36" fmla="*/ 97 w 293"/>
                                <a:gd name="T37" fmla="*/ 29 h 257"/>
                                <a:gd name="T38" fmla="*/ 90 w 293"/>
                                <a:gd name="T39" fmla="*/ 19 h 257"/>
                                <a:gd name="T40" fmla="*/ 85 w 293"/>
                                <a:gd name="T41" fmla="*/ 14 h 257"/>
                                <a:gd name="T42" fmla="*/ 63 w 293"/>
                                <a:gd name="T43" fmla="*/ 8 h 257"/>
                                <a:gd name="T44" fmla="*/ 53 w 293"/>
                                <a:gd name="T45" fmla="*/ 3 h 257"/>
                                <a:gd name="T46" fmla="*/ 34 w 293"/>
                                <a:gd name="T47" fmla="*/ 5 h 257"/>
                                <a:gd name="T48" fmla="*/ 18 w 293"/>
                                <a:gd name="T49" fmla="*/ 13 h 257"/>
                                <a:gd name="T50" fmla="*/ 7 w 293"/>
                                <a:gd name="T51" fmla="*/ 24 h 257"/>
                                <a:gd name="T52" fmla="*/ 5 w 293"/>
                                <a:gd name="T53" fmla="*/ 31 h 257"/>
                                <a:gd name="T54" fmla="*/ 29 w 293"/>
                                <a:gd name="T55" fmla="*/ 34 h 257"/>
                                <a:gd name="T56" fmla="*/ 40 w 293"/>
                                <a:gd name="T57" fmla="*/ 56 h 257"/>
                                <a:gd name="T58" fmla="*/ 56 w 293"/>
                                <a:gd name="T59" fmla="*/ 54 h 257"/>
                                <a:gd name="T60" fmla="*/ 67 w 293"/>
                                <a:gd name="T61" fmla="*/ 55 h 257"/>
                                <a:gd name="T62" fmla="*/ 86 w 293"/>
                                <a:gd name="T63" fmla="*/ 54 h 257"/>
                                <a:gd name="T64" fmla="*/ 86 w 293"/>
                                <a:gd name="T65" fmla="*/ 66 h 257"/>
                                <a:gd name="T66" fmla="*/ 77 w 293"/>
                                <a:gd name="T67" fmla="*/ 67 h 257"/>
                                <a:gd name="T68" fmla="*/ 69 w 293"/>
                                <a:gd name="T69" fmla="*/ 64 h 257"/>
                                <a:gd name="T70" fmla="*/ 54 w 293"/>
                                <a:gd name="T71" fmla="*/ 72 h 257"/>
                                <a:gd name="T72" fmla="*/ 39 w 293"/>
                                <a:gd name="T73" fmla="*/ 70 h 257"/>
                                <a:gd name="T74" fmla="*/ 44 w 293"/>
                                <a:gd name="T75" fmla="*/ 78 h 257"/>
                                <a:gd name="T76" fmla="*/ 58 w 293"/>
                                <a:gd name="T77" fmla="*/ 98 h 257"/>
                                <a:gd name="T78" fmla="*/ 71 w 293"/>
                                <a:gd name="T79" fmla="*/ 105 h 257"/>
                                <a:gd name="T80" fmla="*/ 79 w 293"/>
                                <a:gd name="T81" fmla="*/ 84 h 257"/>
                                <a:gd name="T82" fmla="*/ 83 w 293"/>
                                <a:gd name="T83" fmla="*/ 84 h 257"/>
                                <a:gd name="T84" fmla="*/ 84 w 293"/>
                                <a:gd name="T85" fmla="*/ 93 h 257"/>
                                <a:gd name="T86" fmla="*/ 94 w 293"/>
                                <a:gd name="T87" fmla="*/ 100 h 257"/>
                                <a:gd name="T88" fmla="*/ 107 w 293"/>
                                <a:gd name="T89" fmla="*/ 106 h 257"/>
                                <a:gd name="T90" fmla="*/ 112 w 293"/>
                                <a:gd name="T91" fmla="*/ 109 h 257"/>
                                <a:gd name="T92" fmla="*/ 148 w 293"/>
                                <a:gd name="T93" fmla="*/ 124 h 257"/>
                                <a:gd name="T94" fmla="*/ 205 w 293"/>
                                <a:gd name="T95" fmla="*/ 144 h 257"/>
                                <a:gd name="T96" fmla="*/ 209 w 293"/>
                                <a:gd name="T97" fmla="*/ 153 h 257"/>
                                <a:gd name="T98" fmla="*/ 218 w 293"/>
                                <a:gd name="T99" fmla="*/ 159 h 257"/>
                                <a:gd name="T100" fmla="*/ 223 w 293"/>
                                <a:gd name="T101" fmla="*/ 178 h 257"/>
                                <a:gd name="T102" fmla="*/ 237 w 293"/>
                                <a:gd name="T103" fmla="*/ 190 h 257"/>
                                <a:gd name="T104" fmla="*/ 237 w 293"/>
                                <a:gd name="T105" fmla="*/ 195 h 257"/>
                                <a:gd name="T106" fmla="*/ 237 w 293"/>
                                <a:gd name="T107" fmla="*/ 199 h 257"/>
                                <a:gd name="T108" fmla="*/ 241 w 293"/>
                                <a:gd name="T109" fmla="*/ 204 h 257"/>
                                <a:gd name="T110" fmla="*/ 240 w 293"/>
                                <a:gd name="T111" fmla="*/ 213 h 257"/>
                                <a:gd name="T112" fmla="*/ 236 w 293"/>
                                <a:gd name="T113" fmla="*/ 224 h 257"/>
                                <a:gd name="T114" fmla="*/ 236 w 293"/>
                                <a:gd name="T115" fmla="*/ 230 h 257"/>
                                <a:gd name="T116" fmla="*/ 241 w 293"/>
                                <a:gd name="T117" fmla="*/ 228 h 257"/>
                                <a:gd name="T118" fmla="*/ 246 w 293"/>
                                <a:gd name="T119" fmla="*/ 229 h 257"/>
                                <a:gd name="T120" fmla="*/ 256 w 293"/>
                                <a:gd name="T121" fmla="*/ 228 h 257"/>
                                <a:gd name="T122" fmla="*/ 268 w 293"/>
                                <a:gd name="T123" fmla="*/ 222 h 257"/>
                                <a:gd name="T124" fmla="*/ 265 w 293"/>
                                <a:gd name="T125" fmla="*/ 23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7">
                                  <a:moveTo>
                                    <a:pt x="278" y="244"/>
                                  </a:moveTo>
                                  <a:cubicBezTo>
                                    <a:pt x="280" y="246"/>
                                    <a:pt x="284" y="247"/>
                                    <a:pt x="286" y="250"/>
                                  </a:cubicBezTo>
                                  <a:cubicBezTo>
                                    <a:pt x="288" y="252"/>
                                    <a:pt x="289" y="256"/>
                                    <a:pt x="292" y="257"/>
                                  </a:cubicBezTo>
                                  <a:cubicBezTo>
                                    <a:pt x="292" y="243"/>
                                    <a:pt x="292" y="228"/>
                                    <a:pt x="292" y="214"/>
                                  </a:cubicBezTo>
                                  <a:cubicBezTo>
                                    <a:pt x="292" y="209"/>
                                    <a:pt x="293" y="204"/>
                                    <a:pt x="292" y="199"/>
                                  </a:cubicBezTo>
                                  <a:cubicBezTo>
                                    <a:pt x="292" y="194"/>
                                    <a:pt x="288" y="190"/>
                                    <a:pt x="288" y="184"/>
                                  </a:cubicBezTo>
                                  <a:cubicBezTo>
                                    <a:pt x="288" y="175"/>
                                    <a:pt x="292" y="166"/>
                                    <a:pt x="292" y="156"/>
                                  </a:cubicBezTo>
                                  <a:cubicBezTo>
                                    <a:pt x="293" y="153"/>
                                    <a:pt x="293" y="150"/>
                                    <a:pt x="293" y="147"/>
                                  </a:cubicBezTo>
                                  <a:cubicBezTo>
                                    <a:pt x="293" y="135"/>
                                    <a:pt x="293" y="122"/>
                                    <a:pt x="293" y="110"/>
                                  </a:cubicBezTo>
                                  <a:cubicBezTo>
                                    <a:pt x="293" y="95"/>
                                    <a:pt x="293" y="81"/>
                                    <a:pt x="293" y="66"/>
                                  </a:cubicBezTo>
                                  <a:cubicBezTo>
                                    <a:pt x="285" y="67"/>
                                    <a:pt x="279" y="60"/>
                                    <a:pt x="272" y="59"/>
                                  </a:cubicBezTo>
                                  <a:cubicBezTo>
                                    <a:pt x="267" y="58"/>
                                    <a:pt x="263" y="58"/>
                                    <a:pt x="258" y="58"/>
                                  </a:cubicBezTo>
                                  <a:cubicBezTo>
                                    <a:pt x="254" y="58"/>
                                    <a:pt x="253" y="58"/>
                                    <a:pt x="250" y="57"/>
                                  </a:cubicBezTo>
                                  <a:cubicBezTo>
                                    <a:pt x="248" y="55"/>
                                    <a:pt x="245" y="55"/>
                                    <a:pt x="243" y="53"/>
                                  </a:cubicBezTo>
                                  <a:cubicBezTo>
                                    <a:pt x="239" y="52"/>
                                    <a:pt x="236" y="49"/>
                                    <a:pt x="233" y="48"/>
                                  </a:cubicBezTo>
                                  <a:cubicBezTo>
                                    <a:pt x="227" y="45"/>
                                    <a:pt x="218" y="44"/>
                                    <a:pt x="213" y="39"/>
                                  </a:cubicBezTo>
                                  <a:cubicBezTo>
                                    <a:pt x="212" y="38"/>
                                    <a:pt x="212" y="36"/>
                                    <a:pt x="210" y="35"/>
                                  </a:cubicBezTo>
                                  <a:cubicBezTo>
                                    <a:pt x="207" y="33"/>
                                    <a:pt x="201" y="34"/>
                                    <a:pt x="198" y="37"/>
                                  </a:cubicBezTo>
                                  <a:cubicBezTo>
                                    <a:pt x="196" y="38"/>
                                    <a:pt x="195" y="40"/>
                                    <a:pt x="193" y="41"/>
                                  </a:cubicBezTo>
                                  <a:cubicBezTo>
                                    <a:pt x="191" y="42"/>
                                    <a:pt x="184" y="40"/>
                                    <a:pt x="183" y="42"/>
                                  </a:cubicBezTo>
                                  <a:cubicBezTo>
                                    <a:pt x="183" y="42"/>
                                    <a:pt x="184" y="48"/>
                                    <a:pt x="185" y="49"/>
                                  </a:cubicBezTo>
                                  <a:cubicBezTo>
                                    <a:pt x="185" y="54"/>
                                    <a:pt x="181" y="52"/>
                                    <a:pt x="177" y="53"/>
                                  </a:cubicBezTo>
                                  <a:cubicBezTo>
                                    <a:pt x="173" y="54"/>
                                    <a:pt x="171" y="56"/>
                                    <a:pt x="167" y="56"/>
                                  </a:cubicBezTo>
                                  <a:cubicBezTo>
                                    <a:pt x="162" y="56"/>
                                    <a:pt x="160" y="57"/>
                                    <a:pt x="156" y="60"/>
                                  </a:cubicBezTo>
                                  <a:cubicBezTo>
                                    <a:pt x="153" y="62"/>
                                    <a:pt x="149" y="65"/>
                                    <a:pt x="147" y="69"/>
                                  </a:cubicBezTo>
                                  <a:cubicBezTo>
                                    <a:pt x="145" y="73"/>
                                    <a:pt x="145" y="75"/>
                                    <a:pt x="142" y="78"/>
                                  </a:cubicBezTo>
                                  <a:cubicBezTo>
                                    <a:pt x="140" y="79"/>
                                    <a:pt x="138" y="81"/>
                                    <a:pt x="137" y="83"/>
                                  </a:cubicBezTo>
                                  <a:cubicBezTo>
                                    <a:pt x="136" y="85"/>
                                    <a:pt x="136" y="87"/>
                                    <a:pt x="133" y="87"/>
                                  </a:cubicBezTo>
                                  <a:cubicBezTo>
                                    <a:pt x="130" y="88"/>
                                    <a:pt x="123" y="88"/>
                                    <a:pt x="120" y="86"/>
                                  </a:cubicBezTo>
                                  <a:cubicBezTo>
                                    <a:pt x="116" y="84"/>
                                    <a:pt x="116" y="80"/>
                                    <a:pt x="113" y="77"/>
                                  </a:cubicBezTo>
                                  <a:cubicBezTo>
                                    <a:pt x="111" y="74"/>
                                    <a:pt x="110" y="71"/>
                                    <a:pt x="109" y="68"/>
                                  </a:cubicBezTo>
                                  <a:cubicBezTo>
                                    <a:pt x="105" y="62"/>
                                    <a:pt x="105" y="63"/>
                                    <a:pt x="105" y="68"/>
                                  </a:cubicBezTo>
                                  <a:cubicBezTo>
                                    <a:pt x="105" y="69"/>
                                    <a:pt x="105" y="74"/>
                                    <a:pt x="104" y="74"/>
                                  </a:cubicBezTo>
                                  <a:cubicBezTo>
                                    <a:pt x="103" y="75"/>
                                    <a:pt x="101" y="71"/>
                                    <a:pt x="101" y="70"/>
                                  </a:cubicBezTo>
                                  <a:cubicBezTo>
                                    <a:pt x="99" y="66"/>
                                    <a:pt x="100" y="61"/>
                                    <a:pt x="99" y="56"/>
                                  </a:cubicBezTo>
                                  <a:cubicBezTo>
                                    <a:pt x="99" y="52"/>
                                    <a:pt x="97" y="50"/>
                                    <a:pt x="96" y="47"/>
                                  </a:cubicBezTo>
                                  <a:cubicBezTo>
                                    <a:pt x="95" y="44"/>
                                    <a:pt x="93" y="41"/>
                                    <a:pt x="93" y="38"/>
                                  </a:cubicBezTo>
                                  <a:cubicBezTo>
                                    <a:pt x="93" y="35"/>
                                    <a:pt x="98" y="33"/>
                                    <a:pt x="97" y="29"/>
                                  </a:cubicBezTo>
                                  <a:cubicBezTo>
                                    <a:pt x="97" y="27"/>
                                    <a:pt x="94" y="24"/>
                                    <a:pt x="92" y="22"/>
                                  </a:cubicBezTo>
                                  <a:cubicBezTo>
                                    <a:pt x="91" y="21"/>
                                    <a:pt x="90" y="20"/>
                                    <a:pt x="90" y="19"/>
                                  </a:cubicBezTo>
                                  <a:cubicBezTo>
                                    <a:pt x="90" y="17"/>
                                    <a:pt x="91" y="17"/>
                                    <a:pt x="92" y="16"/>
                                  </a:cubicBezTo>
                                  <a:cubicBezTo>
                                    <a:pt x="93" y="12"/>
                                    <a:pt x="87" y="14"/>
                                    <a:pt x="85" y="14"/>
                                  </a:cubicBezTo>
                                  <a:cubicBezTo>
                                    <a:pt x="80" y="14"/>
                                    <a:pt x="75" y="14"/>
                                    <a:pt x="71" y="13"/>
                                  </a:cubicBezTo>
                                  <a:cubicBezTo>
                                    <a:pt x="67" y="12"/>
                                    <a:pt x="66" y="11"/>
                                    <a:pt x="63" y="8"/>
                                  </a:cubicBezTo>
                                  <a:cubicBezTo>
                                    <a:pt x="62" y="7"/>
                                    <a:pt x="61" y="6"/>
                                    <a:pt x="60" y="5"/>
                                  </a:cubicBezTo>
                                  <a:cubicBezTo>
                                    <a:pt x="58" y="4"/>
                                    <a:pt x="55" y="4"/>
                                    <a:pt x="53" y="3"/>
                                  </a:cubicBezTo>
                                  <a:cubicBezTo>
                                    <a:pt x="51" y="2"/>
                                    <a:pt x="49" y="0"/>
                                    <a:pt x="45" y="0"/>
                                  </a:cubicBezTo>
                                  <a:cubicBezTo>
                                    <a:pt x="41" y="1"/>
                                    <a:pt x="37" y="3"/>
                                    <a:pt x="34" y="5"/>
                                  </a:cubicBezTo>
                                  <a:cubicBezTo>
                                    <a:pt x="31" y="8"/>
                                    <a:pt x="29" y="9"/>
                                    <a:pt x="25" y="11"/>
                                  </a:cubicBezTo>
                                  <a:cubicBezTo>
                                    <a:pt x="23" y="11"/>
                                    <a:pt x="20" y="12"/>
                                    <a:pt x="18" y="13"/>
                                  </a:cubicBezTo>
                                  <a:cubicBezTo>
                                    <a:pt x="16" y="13"/>
                                    <a:pt x="12" y="12"/>
                                    <a:pt x="10" y="14"/>
                                  </a:cubicBezTo>
                                  <a:cubicBezTo>
                                    <a:pt x="7" y="16"/>
                                    <a:pt x="10" y="21"/>
                                    <a:pt x="7" y="24"/>
                                  </a:cubicBezTo>
                                  <a:cubicBezTo>
                                    <a:pt x="6" y="26"/>
                                    <a:pt x="4" y="27"/>
                                    <a:pt x="3" y="28"/>
                                  </a:cubicBezTo>
                                  <a:cubicBezTo>
                                    <a:pt x="0" y="31"/>
                                    <a:pt x="2" y="31"/>
                                    <a:pt x="5" y="31"/>
                                  </a:cubicBezTo>
                                  <a:cubicBezTo>
                                    <a:pt x="9" y="31"/>
                                    <a:pt x="13" y="34"/>
                                    <a:pt x="16" y="34"/>
                                  </a:cubicBezTo>
                                  <a:cubicBezTo>
                                    <a:pt x="21" y="34"/>
                                    <a:pt x="25" y="32"/>
                                    <a:pt x="29" y="34"/>
                                  </a:cubicBezTo>
                                  <a:cubicBezTo>
                                    <a:pt x="32" y="36"/>
                                    <a:pt x="30" y="40"/>
                                    <a:pt x="31" y="43"/>
                                  </a:cubicBezTo>
                                  <a:cubicBezTo>
                                    <a:pt x="32" y="48"/>
                                    <a:pt x="35" y="53"/>
                                    <a:pt x="40" y="56"/>
                                  </a:cubicBezTo>
                                  <a:cubicBezTo>
                                    <a:pt x="43" y="57"/>
                                    <a:pt x="46" y="56"/>
                                    <a:pt x="49" y="55"/>
                                  </a:cubicBezTo>
                                  <a:cubicBezTo>
                                    <a:pt x="51" y="55"/>
                                    <a:pt x="54" y="53"/>
                                    <a:pt x="56" y="54"/>
                                  </a:cubicBezTo>
                                  <a:cubicBezTo>
                                    <a:pt x="58" y="54"/>
                                    <a:pt x="59" y="56"/>
                                    <a:pt x="61" y="56"/>
                                  </a:cubicBezTo>
                                  <a:cubicBezTo>
                                    <a:pt x="63" y="57"/>
                                    <a:pt x="64" y="56"/>
                                    <a:pt x="67" y="55"/>
                                  </a:cubicBezTo>
                                  <a:cubicBezTo>
                                    <a:pt x="69" y="54"/>
                                    <a:pt x="70" y="55"/>
                                    <a:pt x="72" y="55"/>
                                  </a:cubicBezTo>
                                  <a:cubicBezTo>
                                    <a:pt x="76" y="54"/>
                                    <a:pt x="82" y="52"/>
                                    <a:pt x="86" y="54"/>
                                  </a:cubicBezTo>
                                  <a:cubicBezTo>
                                    <a:pt x="87" y="55"/>
                                    <a:pt x="89" y="59"/>
                                    <a:pt x="89" y="61"/>
                                  </a:cubicBezTo>
                                  <a:cubicBezTo>
                                    <a:pt x="89" y="63"/>
                                    <a:pt x="87" y="64"/>
                                    <a:pt x="86" y="66"/>
                                  </a:cubicBezTo>
                                  <a:cubicBezTo>
                                    <a:pt x="85" y="67"/>
                                    <a:pt x="84" y="69"/>
                                    <a:pt x="82" y="69"/>
                                  </a:cubicBezTo>
                                  <a:cubicBezTo>
                                    <a:pt x="79" y="69"/>
                                    <a:pt x="79" y="67"/>
                                    <a:pt x="77" y="67"/>
                                  </a:cubicBezTo>
                                  <a:cubicBezTo>
                                    <a:pt x="74" y="67"/>
                                    <a:pt x="73" y="72"/>
                                    <a:pt x="71" y="67"/>
                                  </a:cubicBezTo>
                                  <a:cubicBezTo>
                                    <a:pt x="70" y="66"/>
                                    <a:pt x="71" y="65"/>
                                    <a:pt x="69" y="64"/>
                                  </a:cubicBezTo>
                                  <a:cubicBezTo>
                                    <a:pt x="68" y="62"/>
                                    <a:pt x="64" y="63"/>
                                    <a:pt x="63" y="63"/>
                                  </a:cubicBezTo>
                                  <a:cubicBezTo>
                                    <a:pt x="58" y="65"/>
                                    <a:pt x="57" y="70"/>
                                    <a:pt x="54" y="72"/>
                                  </a:cubicBezTo>
                                  <a:cubicBezTo>
                                    <a:pt x="49" y="75"/>
                                    <a:pt x="47" y="68"/>
                                    <a:pt x="42" y="68"/>
                                  </a:cubicBezTo>
                                  <a:cubicBezTo>
                                    <a:pt x="41" y="68"/>
                                    <a:pt x="40" y="70"/>
                                    <a:pt x="39" y="70"/>
                                  </a:cubicBezTo>
                                  <a:cubicBezTo>
                                    <a:pt x="37" y="71"/>
                                    <a:pt x="36" y="70"/>
                                    <a:pt x="35" y="72"/>
                                  </a:cubicBezTo>
                                  <a:cubicBezTo>
                                    <a:pt x="33" y="76"/>
                                    <a:pt x="42" y="76"/>
                                    <a:pt x="44" y="78"/>
                                  </a:cubicBezTo>
                                  <a:cubicBezTo>
                                    <a:pt x="47" y="80"/>
                                    <a:pt x="48" y="84"/>
                                    <a:pt x="51" y="86"/>
                                  </a:cubicBezTo>
                                  <a:cubicBezTo>
                                    <a:pt x="54" y="89"/>
                                    <a:pt x="59" y="92"/>
                                    <a:pt x="58" y="98"/>
                                  </a:cubicBezTo>
                                  <a:cubicBezTo>
                                    <a:pt x="57" y="103"/>
                                    <a:pt x="53" y="104"/>
                                    <a:pt x="59" y="108"/>
                                  </a:cubicBezTo>
                                  <a:cubicBezTo>
                                    <a:pt x="62" y="110"/>
                                    <a:pt x="68" y="109"/>
                                    <a:pt x="71" y="105"/>
                                  </a:cubicBezTo>
                                  <a:cubicBezTo>
                                    <a:pt x="73" y="102"/>
                                    <a:pt x="73" y="97"/>
                                    <a:pt x="75" y="94"/>
                                  </a:cubicBezTo>
                                  <a:cubicBezTo>
                                    <a:pt x="77" y="90"/>
                                    <a:pt x="78" y="87"/>
                                    <a:pt x="79" y="84"/>
                                  </a:cubicBezTo>
                                  <a:cubicBezTo>
                                    <a:pt x="80" y="81"/>
                                    <a:pt x="82" y="78"/>
                                    <a:pt x="85" y="77"/>
                                  </a:cubicBezTo>
                                  <a:cubicBezTo>
                                    <a:pt x="90" y="76"/>
                                    <a:pt x="84" y="81"/>
                                    <a:pt x="83" y="84"/>
                                  </a:cubicBezTo>
                                  <a:cubicBezTo>
                                    <a:pt x="83" y="86"/>
                                    <a:pt x="82" y="89"/>
                                    <a:pt x="82" y="90"/>
                                  </a:cubicBezTo>
                                  <a:cubicBezTo>
                                    <a:pt x="82" y="92"/>
                                    <a:pt x="83" y="92"/>
                                    <a:pt x="84" y="93"/>
                                  </a:cubicBezTo>
                                  <a:cubicBezTo>
                                    <a:pt x="85" y="95"/>
                                    <a:pt x="86" y="96"/>
                                    <a:pt x="87" y="98"/>
                                  </a:cubicBezTo>
                                  <a:cubicBezTo>
                                    <a:pt x="89" y="100"/>
                                    <a:pt x="91" y="99"/>
                                    <a:pt x="94" y="100"/>
                                  </a:cubicBezTo>
                                  <a:cubicBezTo>
                                    <a:pt x="96" y="100"/>
                                    <a:pt x="99" y="102"/>
                                    <a:pt x="102" y="103"/>
                                  </a:cubicBezTo>
                                  <a:cubicBezTo>
                                    <a:pt x="103" y="104"/>
                                    <a:pt x="105" y="106"/>
                                    <a:pt x="107" y="106"/>
                                  </a:cubicBezTo>
                                  <a:cubicBezTo>
                                    <a:pt x="110" y="106"/>
                                    <a:pt x="111" y="104"/>
                                    <a:pt x="113" y="104"/>
                                  </a:cubicBezTo>
                                  <a:cubicBezTo>
                                    <a:pt x="121" y="104"/>
                                    <a:pt x="113" y="108"/>
                                    <a:pt x="112" y="109"/>
                                  </a:cubicBezTo>
                                  <a:cubicBezTo>
                                    <a:pt x="111" y="112"/>
                                    <a:pt x="117" y="115"/>
                                    <a:pt x="120" y="116"/>
                                  </a:cubicBezTo>
                                  <a:cubicBezTo>
                                    <a:pt x="129" y="119"/>
                                    <a:pt x="138" y="121"/>
                                    <a:pt x="148" y="124"/>
                                  </a:cubicBezTo>
                                  <a:cubicBezTo>
                                    <a:pt x="157" y="127"/>
                                    <a:pt x="167" y="131"/>
                                    <a:pt x="177" y="134"/>
                                  </a:cubicBezTo>
                                  <a:cubicBezTo>
                                    <a:pt x="186" y="136"/>
                                    <a:pt x="197" y="139"/>
                                    <a:pt x="205" y="144"/>
                                  </a:cubicBezTo>
                                  <a:cubicBezTo>
                                    <a:pt x="206" y="146"/>
                                    <a:pt x="208" y="147"/>
                                    <a:pt x="208" y="149"/>
                                  </a:cubicBezTo>
                                  <a:cubicBezTo>
                                    <a:pt x="209" y="150"/>
                                    <a:pt x="208" y="152"/>
                                    <a:pt x="209" y="153"/>
                                  </a:cubicBezTo>
                                  <a:cubicBezTo>
                                    <a:pt x="211" y="155"/>
                                    <a:pt x="213" y="154"/>
                                    <a:pt x="215" y="155"/>
                                  </a:cubicBezTo>
                                  <a:cubicBezTo>
                                    <a:pt x="217" y="156"/>
                                    <a:pt x="218" y="158"/>
                                    <a:pt x="218" y="159"/>
                                  </a:cubicBezTo>
                                  <a:cubicBezTo>
                                    <a:pt x="220" y="164"/>
                                    <a:pt x="216" y="162"/>
                                    <a:pt x="216" y="167"/>
                                  </a:cubicBezTo>
                                  <a:cubicBezTo>
                                    <a:pt x="216" y="172"/>
                                    <a:pt x="219" y="175"/>
                                    <a:pt x="223" y="178"/>
                                  </a:cubicBezTo>
                                  <a:cubicBezTo>
                                    <a:pt x="226" y="180"/>
                                    <a:pt x="227" y="184"/>
                                    <a:pt x="231" y="186"/>
                                  </a:cubicBezTo>
                                  <a:cubicBezTo>
                                    <a:pt x="233" y="187"/>
                                    <a:pt x="235" y="188"/>
                                    <a:pt x="237" y="190"/>
                                  </a:cubicBezTo>
                                  <a:cubicBezTo>
                                    <a:pt x="238" y="190"/>
                                    <a:pt x="242" y="192"/>
                                    <a:pt x="243" y="193"/>
                                  </a:cubicBezTo>
                                  <a:cubicBezTo>
                                    <a:pt x="243" y="194"/>
                                    <a:pt x="238" y="195"/>
                                    <a:pt x="237" y="195"/>
                                  </a:cubicBezTo>
                                  <a:cubicBezTo>
                                    <a:pt x="234" y="194"/>
                                    <a:pt x="234" y="191"/>
                                    <a:pt x="230" y="192"/>
                                  </a:cubicBezTo>
                                  <a:cubicBezTo>
                                    <a:pt x="223" y="194"/>
                                    <a:pt x="235" y="198"/>
                                    <a:pt x="237" y="199"/>
                                  </a:cubicBezTo>
                                  <a:cubicBezTo>
                                    <a:pt x="239" y="199"/>
                                    <a:pt x="243" y="199"/>
                                    <a:pt x="244" y="201"/>
                                  </a:cubicBezTo>
                                  <a:cubicBezTo>
                                    <a:pt x="244" y="204"/>
                                    <a:pt x="242" y="204"/>
                                    <a:pt x="241" y="204"/>
                                  </a:cubicBezTo>
                                  <a:cubicBezTo>
                                    <a:pt x="239" y="204"/>
                                    <a:pt x="227" y="200"/>
                                    <a:pt x="231" y="206"/>
                                  </a:cubicBezTo>
                                  <a:cubicBezTo>
                                    <a:pt x="232" y="208"/>
                                    <a:pt x="239" y="208"/>
                                    <a:pt x="240" y="213"/>
                                  </a:cubicBezTo>
                                  <a:cubicBezTo>
                                    <a:pt x="240" y="215"/>
                                    <a:pt x="236" y="216"/>
                                    <a:pt x="236" y="218"/>
                                  </a:cubicBezTo>
                                  <a:cubicBezTo>
                                    <a:pt x="236" y="221"/>
                                    <a:pt x="238" y="221"/>
                                    <a:pt x="236" y="224"/>
                                  </a:cubicBezTo>
                                  <a:cubicBezTo>
                                    <a:pt x="235" y="226"/>
                                    <a:pt x="232" y="227"/>
                                    <a:pt x="232" y="229"/>
                                  </a:cubicBezTo>
                                  <a:cubicBezTo>
                                    <a:pt x="233" y="231"/>
                                    <a:pt x="235" y="231"/>
                                    <a:pt x="236" y="230"/>
                                  </a:cubicBezTo>
                                  <a:cubicBezTo>
                                    <a:pt x="237" y="230"/>
                                    <a:pt x="238" y="229"/>
                                    <a:pt x="239" y="229"/>
                                  </a:cubicBezTo>
                                  <a:cubicBezTo>
                                    <a:pt x="239" y="228"/>
                                    <a:pt x="241" y="229"/>
                                    <a:pt x="241" y="228"/>
                                  </a:cubicBezTo>
                                  <a:cubicBezTo>
                                    <a:pt x="242" y="227"/>
                                    <a:pt x="244" y="223"/>
                                    <a:pt x="243" y="223"/>
                                  </a:cubicBezTo>
                                  <a:cubicBezTo>
                                    <a:pt x="245" y="224"/>
                                    <a:pt x="244" y="228"/>
                                    <a:pt x="246" y="229"/>
                                  </a:cubicBezTo>
                                  <a:cubicBezTo>
                                    <a:pt x="247" y="230"/>
                                    <a:pt x="249" y="230"/>
                                    <a:pt x="251" y="230"/>
                                  </a:cubicBezTo>
                                  <a:cubicBezTo>
                                    <a:pt x="253" y="230"/>
                                    <a:pt x="254" y="228"/>
                                    <a:pt x="256" y="228"/>
                                  </a:cubicBezTo>
                                  <a:cubicBezTo>
                                    <a:pt x="258" y="228"/>
                                    <a:pt x="260" y="230"/>
                                    <a:pt x="262" y="228"/>
                                  </a:cubicBezTo>
                                  <a:cubicBezTo>
                                    <a:pt x="264" y="227"/>
                                    <a:pt x="265" y="222"/>
                                    <a:pt x="268" y="222"/>
                                  </a:cubicBezTo>
                                  <a:cubicBezTo>
                                    <a:pt x="272" y="222"/>
                                    <a:pt x="266" y="229"/>
                                    <a:pt x="265" y="230"/>
                                  </a:cubicBezTo>
                                  <a:cubicBezTo>
                                    <a:pt x="265" y="230"/>
                                    <a:pt x="265" y="230"/>
                                    <a:pt x="265" y="230"/>
                                  </a:cubicBezTo>
                                  <a:cubicBezTo>
                                    <a:pt x="264" y="233"/>
                                    <a:pt x="275" y="242"/>
                                    <a:pt x="278" y="24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4" name="Freeform 682">
                              <a:extLst>
                                <a:ext uri="{FF2B5EF4-FFF2-40B4-BE49-F238E27FC236}">
                                  <a16:creationId xmlns:a16="http://schemas.microsoft.com/office/drawing/2014/main" id="{0D65E7FC-7543-4997-9024-6228FA252F31}"/>
                                </a:ext>
                              </a:extLst>
                            </p:cNvPr>
                            <p:cNvSpPr>
                              <a:spLocks/>
                            </p:cNvSpPr>
                            <p:nvPr/>
                          </p:nvSpPr>
                          <p:spPr bwMode="auto">
                            <a:xfrm>
                              <a:off x="9871090" y="4710172"/>
                              <a:ext cx="4763" cy="3175"/>
                            </a:xfrm>
                            <a:custGeom>
                              <a:avLst/>
                              <a:gdLst>
                                <a:gd name="T0" fmla="*/ 2 w 4"/>
                                <a:gd name="T1" fmla="*/ 2 h 3"/>
                                <a:gd name="T2" fmla="*/ 2 w 4"/>
                                <a:gd name="T3" fmla="*/ 2 h 3"/>
                              </a:gdLst>
                              <a:ahLst/>
                              <a:cxnLst>
                                <a:cxn ang="0">
                                  <a:pos x="T0" y="T1"/>
                                </a:cxn>
                                <a:cxn ang="0">
                                  <a:pos x="T2" y="T3"/>
                                </a:cxn>
                              </a:cxnLst>
                              <a:rect l="0" t="0" r="r" b="b"/>
                              <a:pathLst>
                                <a:path w="4" h="3">
                                  <a:moveTo>
                                    <a:pt x="2" y="2"/>
                                  </a:moveTo>
                                  <a:cubicBezTo>
                                    <a:pt x="0" y="0"/>
                                    <a:pt x="4" y="3"/>
                                    <a:pt x="2"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5" name="Freeform 683">
                              <a:extLst>
                                <a:ext uri="{FF2B5EF4-FFF2-40B4-BE49-F238E27FC236}">
                                  <a16:creationId xmlns:a16="http://schemas.microsoft.com/office/drawing/2014/main" id="{3E6B739F-D305-4603-AF49-98443FED60FD}"/>
                                </a:ext>
                              </a:extLst>
                            </p:cNvPr>
                            <p:cNvSpPr>
                              <a:spLocks/>
                            </p:cNvSpPr>
                            <p:nvPr/>
                          </p:nvSpPr>
                          <p:spPr bwMode="auto">
                            <a:xfrm>
                              <a:off x="9799652" y="4605395"/>
                              <a:ext cx="39688" cy="74613"/>
                            </a:xfrm>
                            <a:custGeom>
                              <a:avLst/>
                              <a:gdLst>
                                <a:gd name="T0" fmla="*/ 24 w 36"/>
                                <a:gd name="T1" fmla="*/ 66 h 70"/>
                                <a:gd name="T2" fmla="*/ 16 w 36"/>
                                <a:gd name="T3" fmla="*/ 56 h 70"/>
                                <a:gd name="T4" fmla="*/ 10 w 36"/>
                                <a:gd name="T5" fmla="*/ 45 h 70"/>
                                <a:gd name="T6" fmla="*/ 11 w 36"/>
                                <a:gd name="T7" fmla="*/ 39 h 70"/>
                                <a:gd name="T8" fmla="*/ 11 w 36"/>
                                <a:gd name="T9" fmla="*/ 32 h 70"/>
                                <a:gd name="T10" fmla="*/ 22 w 36"/>
                                <a:gd name="T11" fmla="*/ 34 h 70"/>
                                <a:gd name="T12" fmla="*/ 34 w 36"/>
                                <a:gd name="T13" fmla="*/ 37 h 70"/>
                                <a:gd name="T14" fmla="*/ 35 w 36"/>
                                <a:gd name="T15" fmla="*/ 35 h 70"/>
                                <a:gd name="T16" fmla="*/ 30 w 36"/>
                                <a:gd name="T17" fmla="*/ 30 h 70"/>
                                <a:gd name="T18" fmla="*/ 21 w 36"/>
                                <a:gd name="T19" fmla="*/ 25 h 70"/>
                                <a:gd name="T20" fmla="*/ 23 w 36"/>
                                <a:gd name="T21" fmla="*/ 18 h 70"/>
                                <a:gd name="T22" fmla="*/ 34 w 36"/>
                                <a:gd name="T23" fmla="*/ 3 h 70"/>
                                <a:gd name="T24" fmla="*/ 29 w 36"/>
                                <a:gd name="T25" fmla="*/ 0 h 70"/>
                                <a:gd name="T26" fmla="*/ 20 w 36"/>
                                <a:gd name="T27" fmla="*/ 4 h 70"/>
                                <a:gd name="T28" fmla="*/ 18 w 36"/>
                                <a:gd name="T29" fmla="*/ 12 h 70"/>
                                <a:gd name="T30" fmla="*/ 13 w 36"/>
                                <a:gd name="T31" fmla="*/ 14 h 70"/>
                                <a:gd name="T32" fmla="*/ 11 w 36"/>
                                <a:gd name="T33" fmla="*/ 20 h 70"/>
                                <a:gd name="T34" fmla="*/ 2 w 36"/>
                                <a:gd name="T35" fmla="*/ 22 h 70"/>
                                <a:gd name="T36" fmla="*/ 2 w 36"/>
                                <a:gd name="T37" fmla="*/ 26 h 70"/>
                                <a:gd name="T38" fmla="*/ 2 w 36"/>
                                <a:gd name="T39" fmla="*/ 31 h 70"/>
                                <a:gd name="T40" fmla="*/ 5 w 36"/>
                                <a:gd name="T41" fmla="*/ 33 h 70"/>
                                <a:gd name="T42" fmla="*/ 5 w 36"/>
                                <a:gd name="T43" fmla="*/ 37 h 70"/>
                                <a:gd name="T44" fmla="*/ 5 w 36"/>
                                <a:gd name="T45" fmla="*/ 50 h 70"/>
                                <a:gd name="T46" fmla="*/ 14 w 36"/>
                                <a:gd name="T47" fmla="*/ 62 h 70"/>
                                <a:gd name="T48" fmla="*/ 24 w 36"/>
                                <a:gd name="T49"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70">
                                  <a:moveTo>
                                    <a:pt x="24" y="66"/>
                                  </a:moveTo>
                                  <a:cubicBezTo>
                                    <a:pt x="23" y="63"/>
                                    <a:pt x="18" y="59"/>
                                    <a:pt x="16" y="56"/>
                                  </a:cubicBezTo>
                                  <a:cubicBezTo>
                                    <a:pt x="13" y="53"/>
                                    <a:pt x="10" y="49"/>
                                    <a:pt x="10" y="45"/>
                                  </a:cubicBezTo>
                                  <a:cubicBezTo>
                                    <a:pt x="10" y="42"/>
                                    <a:pt x="11" y="41"/>
                                    <a:pt x="11" y="39"/>
                                  </a:cubicBezTo>
                                  <a:cubicBezTo>
                                    <a:pt x="11" y="37"/>
                                    <a:pt x="9" y="33"/>
                                    <a:pt x="11" y="32"/>
                                  </a:cubicBezTo>
                                  <a:cubicBezTo>
                                    <a:pt x="12" y="30"/>
                                    <a:pt x="20" y="33"/>
                                    <a:pt x="22" y="34"/>
                                  </a:cubicBezTo>
                                  <a:cubicBezTo>
                                    <a:pt x="26" y="34"/>
                                    <a:pt x="30" y="38"/>
                                    <a:pt x="34" y="37"/>
                                  </a:cubicBezTo>
                                  <a:cubicBezTo>
                                    <a:pt x="36" y="37"/>
                                    <a:pt x="36" y="37"/>
                                    <a:pt x="35" y="35"/>
                                  </a:cubicBezTo>
                                  <a:cubicBezTo>
                                    <a:pt x="33" y="33"/>
                                    <a:pt x="32" y="31"/>
                                    <a:pt x="30" y="30"/>
                                  </a:cubicBezTo>
                                  <a:cubicBezTo>
                                    <a:pt x="28" y="27"/>
                                    <a:pt x="23" y="27"/>
                                    <a:pt x="21" y="25"/>
                                  </a:cubicBezTo>
                                  <a:cubicBezTo>
                                    <a:pt x="18" y="21"/>
                                    <a:pt x="20" y="19"/>
                                    <a:pt x="23" y="18"/>
                                  </a:cubicBezTo>
                                  <a:cubicBezTo>
                                    <a:pt x="30" y="15"/>
                                    <a:pt x="36" y="12"/>
                                    <a:pt x="34" y="3"/>
                                  </a:cubicBezTo>
                                  <a:cubicBezTo>
                                    <a:pt x="34" y="0"/>
                                    <a:pt x="32" y="0"/>
                                    <a:pt x="29" y="0"/>
                                  </a:cubicBezTo>
                                  <a:cubicBezTo>
                                    <a:pt x="26" y="1"/>
                                    <a:pt x="22" y="2"/>
                                    <a:pt x="20" y="4"/>
                                  </a:cubicBezTo>
                                  <a:cubicBezTo>
                                    <a:pt x="18" y="6"/>
                                    <a:pt x="20" y="10"/>
                                    <a:pt x="18" y="12"/>
                                  </a:cubicBezTo>
                                  <a:cubicBezTo>
                                    <a:pt x="17" y="13"/>
                                    <a:pt x="15" y="13"/>
                                    <a:pt x="13" y="14"/>
                                  </a:cubicBezTo>
                                  <a:cubicBezTo>
                                    <a:pt x="11" y="16"/>
                                    <a:pt x="12" y="18"/>
                                    <a:pt x="11" y="20"/>
                                  </a:cubicBezTo>
                                  <a:cubicBezTo>
                                    <a:pt x="9" y="24"/>
                                    <a:pt x="5" y="18"/>
                                    <a:pt x="2" y="22"/>
                                  </a:cubicBezTo>
                                  <a:cubicBezTo>
                                    <a:pt x="1" y="23"/>
                                    <a:pt x="2" y="24"/>
                                    <a:pt x="2" y="26"/>
                                  </a:cubicBezTo>
                                  <a:cubicBezTo>
                                    <a:pt x="1" y="28"/>
                                    <a:pt x="0" y="28"/>
                                    <a:pt x="2" y="31"/>
                                  </a:cubicBezTo>
                                  <a:cubicBezTo>
                                    <a:pt x="2" y="32"/>
                                    <a:pt x="4" y="32"/>
                                    <a:pt x="5" y="33"/>
                                  </a:cubicBezTo>
                                  <a:cubicBezTo>
                                    <a:pt x="5" y="34"/>
                                    <a:pt x="5" y="36"/>
                                    <a:pt x="5" y="37"/>
                                  </a:cubicBezTo>
                                  <a:cubicBezTo>
                                    <a:pt x="5" y="41"/>
                                    <a:pt x="5" y="45"/>
                                    <a:pt x="5" y="50"/>
                                  </a:cubicBezTo>
                                  <a:cubicBezTo>
                                    <a:pt x="5" y="55"/>
                                    <a:pt x="10" y="58"/>
                                    <a:pt x="14" y="62"/>
                                  </a:cubicBezTo>
                                  <a:cubicBezTo>
                                    <a:pt x="15" y="63"/>
                                    <a:pt x="25" y="70"/>
                                    <a:pt x="24" y="6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6" name="Freeform 684">
                              <a:extLst>
                                <a:ext uri="{FF2B5EF4-FFF2-40B4-BE49-F238E27FC236}">
                                  <a16:creationId xmlns:a16="http://schemas.microsoft.com/office/drawing/2014/main" id="{FB92BCB9-2870-4CF3-8AA8-252499B344F9}"/>
                                </a:ext>
                              </a:extLst>
                            </p:cNvPr>
                            <p:cNvSpPr>
                              <a:spLocks/>
                            </p:cNvSpPr>
                            <p:nvPr/>
                          </p:nvSpPr>
                          <p:spPr bwMode="auto">
                            <a:xfrm>
                              <a:off x="9825052" y="4673659"/>
                              <a:ext cx="1588" cy="3175"/>
                            </a:xfrm>
                            <a:custGeom>
                              <a:avLst/>
                              <a:gdLst>
                                <a:gd name="T0" fmla="*/ 1 w 1"/>
                                <a:gd name="T1" fmla="*/ 2 h 4"/>
                                <a:gd name="T2" fmla="*/ 1 w 1"/>
                                <a:gd name="T3" fmla="*/ 2 h 4"/>
                              </a:gdLst>
                              <a:ahLst/>
                              <a:cxnLst>
                                <a:cxn ang="0">
                                  <a:pos x="T0" y="T1"/>
                                </a:cxn>
                                <a:cxn ang="0">
                                  <a:pos x="T2" y="T3"/>
                                </a:cxn>
                              </a:cxnLst>
                              <a:rect l="0" t="0" r="r" b="b"/>
                              <a:pathLst>
                                <a:path w="1" h="4">
                                  <a:moveTo>
                                    <a:pt x="1" y="2"/>
                                  </a:moveTo>
                                  <a:cubicBezTo>
                                    <a:pt x="1" y="4"/>
                                    <a:pt x="0"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7" name="Freeform 687">
                              <a:extLst>
                                <a:ext uri="{FF2B5EF4-FFF2-40B4-BE49-F238E27FC236}">
                                  <a16:creationId xmlns:a16="http://schemas.microsoft.com/office/drawing/2014/main" id="{A7F756E5-A67B-4B96-8435-3B64F2B68613}"/>
                                </a:ext>
                              </a:extLst>
                            </p:cNvPr>
                            <p:cNvSpPr>
                              <a:spLocks/>
                            </p:cNvSpPr>
                            <p:nvPr/>
                          </p:nvSpPr>
                          <p:spPr bwMode="auto">
                            <a:xfrm>
                              <a:off x="9802827" y="4618095"/>
                              <a:ext cx="4763" cy="4763"/>
                            </a:xfrm>
                            <a:custGeom>
                              <a:avLst/>
                              <a:gdLst>
                                <a:gd name="T0" fmla="*/ 2 w 5"/>
                                <a:gd name="T1" fmla="*/ 2 h 4"/>
                                <a:gd name="T2" fmla="*/ 2 w 5"/>
                                <a:gd name="T3" fmla="*/ 2 h 4"/>
                              </a:gdLst>
                              <a:ahLst/>
                              <a:cxnLst>
                                <a:cxn ang="0">
                                  <a:pos x="T0" y="T1"/>
                                </a:cxn>
                                <a:cxn ang="0">
                                  <a:pos x="T2" y="T3"/>
                                </a:cxn>
                              </a:cxnLst>
                              <a:rect l="0" t="0" r="r" b="b"/>
                              <a:pathLst>
                                <a:path w="5" h="4">
                                  <a:moveTo>
                                    <a:pt x="2" y="2"/>
                                  </a:moveTo>
                                  <a:cubicBezTo>
                                    <a:pt x="0" y="4"/>
                                    <a:pt x="5" y="0"/>
                                    <a:pt x="2"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8" name="Freeform 688">
                              <a:extLst>
                                <a:ext uri="{FF2B5EF4-FFF2-40B4-BE49-F238E27FC236}">
                                  <a16:creationId xmlns:a16="http://schemas.microsoft.com/office/drawing/2014/main" id="{B6CD10F3-E0C4-4421-9EA3-0E0ED4C199A6}"/>
                                </a:ext>
                              </a:extLst>
                            </p:cNvPr>
                            <p:cNvSpPr>
                              <a:spLocks/>
                            </p:cNvSpPr>
                            <p:nvPr/>
                          </p:nvSpPr>
                          <p:spPr bwMode="auto">
                            <a:xfrm>
                              <a:off x="9794889" y="4591108"/>
                              <a:ext cx="19050" cy="31750"/>
                            </a:xfrm>
                            <a:custGeom>
                              <a:avLst/>
                              <a:gdLst>
                                <a:gd name="T0" fmla="*/ 18 w 18"/>
                                <a:gd name="T1" fmla="*/ 12 h 30"/>
                                <a:gd name="T2" fmla="*/ 15 w 18"/>
                                <a:gd name="T3" fmla="*/ 6 h 30"/>
                                <a:gd name="T4" fmla="*/ 14 w 18"/>
                                <a:gd name="T5" fmla="*/ 3 h 30"/>
                                <a:gd name="T6" fmla="*/ 10 w 18"/>
                                <a:gd name="T7" fmla="*/ 3 h 30"/>
                                <a:gd name="T8" fmla="*/ 9 w 18"/>
                                <a:gd name="T9" fmla="*/ 7 h 30"/>
                                <a:gd name="T10" fmla="*/ 6 w 18"/>
                                <a:gd name="T11" fmla="*/ 10 h 30"/>
                                <a:gd name="T12" fmla="*/ 4 w 18"/>
                                <a:gd name="T13" fmla="*/ 18 h 30"/>
                                <a:gd name="T14" fmla="*/ 2 w 18"/>
                                <a:gd name="T15" fmla="*/ 26 h 30"/>
                                <a:gd name="T16" fmla="*/ 9 w 18"/>
                                <a:gd name="T17" fmla="*/ 28 h 30"/>
                                <a:gd name="T18" fmla="*/ 15 w 18"/>
                                <a:gd name="T19" fmla="*/ 20 h 30"/>
                                <a:gd name="T20" fmla="*/ 18 w 18"/>
                                <a:gd name="T2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0">
                                  <a:moveTo>
                                    <a:pt x="18" y="12"/>
                                  </a:moveTo>
                                  <a:cubicBezTo>
                                    <a:pt x="17" y="10"/>
                                    <a:pt x="16" y="8"/>
                                    <a:pt x="15" y="6"/>
                                  </a:cubicBezTo>
                                  <a:cubicBezTo>
                                    <a:pt x="15" y="5"/>
                                    <a:pt x="15" y="3"/>
                                    <a:pt x="14" y="3"/>
                                  </a:cubicBezTo>
                                  <a:cubicBezTo>
                                    <a:pt x="13" y="0"/>
                                    <a:pt x="11" y="1"/>
                                    <a:pt x="10" y="3"/>
                                  </a:cubicBezTo>
                                  <a:cubicBezTo>
                                    <a:pt x="9" y="4"/>
                                    <a:pt x="9" y="6"/>
                                    <a:pt x="9" y="7"/>
                                  </a:cubicBezTo>
                                  <a:cubicBezTo>
                                    <a:pt x="8" y="8"/>
                                    <a:pt x="7" y="9"/>
                                    <a:pt x="6" y="10"/>
                                  </a:cubicBezTo>
                                  <a:cubicBezTo>
                                    <a:pt x="5" y="13"/>
                                    <a:pt x="5" y="16"/>
                                    <a:pt x="4" y="18"/>
                                  </a:cubicBezTo>
                                  <a:cubicBezTo>
                                    <a:pt x="2" y="21"/>
                                    <a:pt x="0" y="22"/>
                                    <a:pt x="2" y="26"/>
                                  </a:cubicBezTo>
                                  <a:cubicBezTo>
                                    <a:pt x="4" y="28"/>
                                    <a:pt x="7" y="30"/>
                                    <a:pt x="9" y="28"/>
                                  </a:cubicBezTo>
                                  <a:cubicBezTo>
                                    <a:pt x="12" y="26"/>
                                    <a:pt x="13" y="22"/>
                                    <a:pt x="15" y="20"/>
                                  </a:cubicBezTo>
                                  <a:cubicBezTo>
                                    <a:pt x="17" y="17"/>
                                    <a:pt x="18" y="16"/>
                                    <a:pt x="18" y="1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9" name="Freeform 695">
                              <a:extLst>
                                <a:ext uri="{FF2B5EF4-FFF2-40B4-BE49-F238E27FC236}">
                                  <a16:creationId xmlns:a16="http://schemas.microsoft.com/office/drawing/2014/main" id="{B80AA55F-811E-438E-BACA-4A1AA7876E77}"/>
                                </a:ext>
                              </a:extLst>
                            </p:cNvPr>
                            <p:cNvSpPr>
                              <a:spLocks/>
                            </p:cNvSpPr>
                            <p:nvPr/>
                          </p:nvSpPr>
                          <p:spPr bwMode="auto">
                            <a:xfrm>
                              <a:off x="10023490" y="4848286"/>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0" name="Freeform 697">
                              <a:extLst>
                                <a:ext uri="{FF2B5EF4-FFF2-40B4-BE49-F238E27FC236}">
                                  <a16:creationId xmlns:a16="http://schemas.microsoft.com/office/drawing/2014/main" id="{89BD155B-31E8-4CC2-980D-2C135B7757AD}"/>
                                </a:ext>
                              </a:extLst>
                            </p:cNvPr>
                            <p:cNvSpPr>
                              <a:spLocks/>
                            </p:cNvSpPr>
                            <p:nvPr/>
                          </p:nvSpPr>
                          <p:spPr bwMode="auto">
                            <a:xfrm>
                              <a:off x="10007615" y="4856223"/>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227" name="Group 226">
                            <a:extLst>
                              <a:ext uri="{FF2B5EF4-FFF2-40B4-BE49-F238E27FC236}">
                                <a16:creationId xmlns:a16="http://schemas.microsoft.com/office/drawing/2014/main" id="{B4021B5E-8EC3-448C-A75E-D580CF57042F}"/>
                              </a:ext>
                            </a:extLst>
                          </p:cNvPr>
                          <p:cNvGrpSpPr/>
                          <p:nvPr/>
                        </p:nvGrpSpPr>
                        <p:grpSpPr>
                          <a:xfrm>
                            <a:off x="10158267" y="4510790"/>
                            <a:ext cx="844551" cy="657233"/>
                            <a:chOff x="10221928" y="4713347"/>
                            <a:chExt cx="844551" cy="657233"/>
                          </a:xfrm>
                          <a:grpFill/>
                        </p:grpSpPr>
                        <p:sp>
                          <p:nvSpPr>
                            <p:cNvPr id="248" name="Freeform 618">
                              <a:extLst>
                                <a:ext uri="{FF2B5EF4-FFF2-40B4-BE49-F238E27FC236}">
                                  <a16:creationId xmlns:a16="http://schemas.microsoft.com/office/drawing/2014/main" id="{E8B246BF-FF63-4654-B5F3-001FEC8368B3}"/>
                                </a:ext>
                              </a:extLst>
                            </p:cNvPr>
                            <p:cNvSpPr>
                              <a:spLocks/>
                            </p:cNvSpPr>
                            <p:nvPr/>
                          </p:nvSpPr>
                          <p:spPr bwMode="auto">
                            <a:xfrm>
                              <a:off x="10221928" y="4732397"/>
                              <a:ext cx="303213" cy="254003"/>
                            </a:xfrm>
                            <a:custGeom>
                              <a:avLst/>
                              <a:gdLst>
                                <a:gd name="T0" fmla="*/ 137 w 282"/>
                                <a:gd name="T1" fmla="*/ 66 h 238"/>
                                <a:gd name="T2" fmla="*/ 114 w 282"/>
                                <a:gd name="T3" fmla="*/ 44 h 238"/>
                                <a:gd name="T4" fmla="*/ 102 w 282"/>
                                <a:gd name="T5" fmla="*/ 35 h 238"/>
                                <a:gd name="T6" fmla="*/ 64 w 282"/>
                                <a:gd name="T7" fmla="*/ 25 h 238"/>
                                <a:gd name="T8" fmla="*/ 25 w 282"/>
                                <a:gd name="T9" fmla="*/ 8 h 238"/>
                                <a:gd name="T10" fmla="*/ 4 w 282"/>
                                <a:gd name="T11" fmla="*/ 89 h 238"/>
                                <a:gd name="T12" fmla="*/ 4 w 282"/>
                                <a:gd name="T13" fmla="*/ 134 h 238"/>
                                <a:gd name="T14" fmla="*/ 3 w 282"/>
                                <a:gd name="T15" fmla="*/ 189 h 238"/>
                                <a:gd name="T16" fmla="*/ 17 w 282"/>
                                <a:gd name="T17" fmla="*/ 196 h 238"/>
                                <a:gd name="T18" fmla="*/ 51 w 282"/>
                                <a:gd name="T19" fmla="*/ 196 h 238"/>
                                <a:gd name="T20" fmla="*/ 62 w 282"/>
                                <a:gd name="T21" fmla="*/ 191 h 238"/>
                                <a:gd name="T22" fmla="*/ 69 w 282"/>
                                <a:gd name="T23" fmla="*/ 178 h 238"/>
                                <a:gd name="T24" fmla="*/ 46 w 282"/>
                                <a:gd name="T25" fmla="*/ 171 h 238"/>
                                <a:gd name="T26" fmla="*/ 39 w 282"/>
                                <a:gd name="T27" fmla="*/ 166 h 238"/>
                                <a:gd name="T28" fmla="*/ 38 w 282"/>
                                <a:gd name="T29" fmla="*/ 163 h 238"/>
                                <a:gd name="T30" fmla="*/ 54 w 282"/>
                                <a:gd name="T31" fmla="*/ 165 h 238"/>
                                <a:gd name="T32" fmla="*/ 71 w 282"/>
                                <a:gd name="T33" fmla="*/ 164 h 238"/>
                                <a:gd name="T34" fmla="*/ 70 w 282"/>
                                <a:gd name="T35" fmla="*/ 157 h 238"/>
                                <a:gd name="T36" fmla="*/ 85 w 282"/>
                                <a:gd name="T37" fmla="*/ 158 h 238"/>
                                <a:gd name="T38" fmla="*/ 84 w 282"/>
                                <a:gd name="T39" fmla="*/ 151 h 238"/>
                                <a:gd name="T40" fmla="*/ 84 w 282"/>
                                <a:gd name="T41" fmla="*/ 144 h 238"/>
                                <a:gd name="T42" fmla="*/ 98 w 282"/>
                                <a:gd name="T43" fmla="*/ 148 h 238"/>
                                <a:gd name="T44" fmla="*/ 104 w 282"/>
                                <a:gd name="T45" fmla="*/ 144 h 238"/>
                                <a:gd name="T46" fmla="*/ 111 w 282"/>
                                <a:gd name="T47" fmla="*/ 145 h 238"/>
                                <a:gd name="T48" fmla="*/ 121 w 282"/>
                                <a:gd name="T49" fmla="*/ 153 h 238"/>
                                <a:gd name="T50" fmla="*/ 162 w 282"/>
                                <a:gd name="T51" fmla="*/ 178 h 238"/>
                                <a:gd name="T52" fmla="*/ 178 w 282"/>
                                <a:gd name="T53" fmla="*/ 191 h 238"/>
                                <a:gd name="T54" fmla="*/ 188 w 282"/>
                                <a:gd name="T55" fmla="*/ 206 h 238"/>
                                <a:gd name="T56" fmla="*/ 207 w 282"/>
                                <a:gd name="T57" fmla="*/ 221 h 238"/>
                                <a:gd name="T58" fmla="*/ 236 w 282"/>
                                <a:gd name="T59" fmla="*/ 224 h 238"/>
                                <a:gd name="T60" fmla="*/ 255 w 282"/>
                                <a:gd name="T61" fmla="*/ 227 h 238"/>
                                <a:gd name="T62" fmla="*/ 268 w 282"/>
                                <a:gd name="T63" fmla="*/ 232 h 238"/>
                                <a:gd name="T64" fmla="*/ 281 w 282"/>
                                <a:gd name="T65" fmla="*/ 235 h 238"/>
                                <a:gd name="T66" fmla="*/ 270 w 282"/>
                                <a:gd name="T67" fmla="*/ 220 h 238"/>
                                <a:gd name="T68" fmla="*/ 265 w 282"/>
                                <a:gd name="T69" fmla="*/ 207 h 238"/>
                                <a:gd name="T70" fmla="*/ 240 w 282"/>
                                <a:gd name="T71" fmla="*/ 195 h 238"/>
                                <a:gd name="T72" fmla="*/ 235 w 282"/>
                                <a:gd name="T73" fmla="*/ 189 h 238"/>
                                <a:gd name="T74" fmla="*/ 220 w 282"/>
                                <a:gd name="T75" fmla="*/ 186 h 238"/>
                                <a:gd name="T76" fmla="*/ 206 w 282"/>
                                <a:gd name="T77" fmla="*/ 158 h 238"/>
                                <a:gd name="T78" fmla="*/ 182 w 282"/>
                                <a:gd name="T79" fmla="*/ 143 h 238"/>
                                <a:gd name="T80" fmla="*/ 175 w 282"/>
                                <a:gd name="T81" fmla="*/ 124 h 238"/>
                                <a:gd name="T82" fmla="*/ 195 w 282"/>
                                <a:gd name="T83" fmla="*/ 121 h 238"/>
                                <a:gd name="T84" fmla="*/ 182 w 282"/>
                                <a:gd name="T85" fmla="*/ 97 h 238"/>
                                <a:gd name="T86" fmla="*/ 171 w 282"/>
                                <a:gd name="T87" fmla="*/ 95 h 238"/>
                                <a:gd name="T88" fmla="*/ 142 w 282"/>
                                <a:gd name="T89" fmla="*/ 8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2" h="238">
                                  <a:moveTo>
                                    <a:pt x="141" y="74"/>
                                  </a:moveTo>
                                  <a:cubicBezTo>
                                    <a:pt x="139" y="71"/>
                                    <a:pt x="138" y="69"/>
                                    <a:pt x="137" y="66"/>
                                  </a:cubicBezTo>
                                  <a:cubicBezTo>
                                    <a:pt x="135" y="58"/>
                                    <a:pt x="134" y="52"/>
                                    <a:pt x="126" y="49"/>
                                  </a:cubicBezTo>
                                  <a:cubicBezTo>
                                    <a:pt x="121" y="48"/>
                                    <a:pt x="118" y="45"/>
                                    <a:pt x="114" y="44"/>
                                  </a:cubicBezTo>
                                  <a:cubicBezTo>
                                    <a:pt x="110" y="43"/>
                                    <a:pt x="106" y="42"/>
                                    <a:pt x="104" y="38"/>
                                  </a:cubicBezTo>
                                  <a:cubicBezTo>
                                    <a:pt x="103" y="37"/>
                                    <a:pt x="104" y="36"/>
                                    <a:pt x="102" y="35"/>
                                  </a:cubicBezTo>
                                  <a:cubicBezTo>
                                    <a:pt x="99" y="33"/>
                                    <a:pt x="95" y="32"/>
                                    <a:pt x="92" y="31"/>
                                  </a:cubicBezTo>
                                  <a:cubicBezTo>
                                    <a:pt x="83" y="27"/>
                                    <a:pt x="73" y="27"/>
                                    <a:pt x="64" y="25"/>
                                  </a:cubicBezTo>
                                  <a:cubicBezTo>
                                    <a:pt x="56" y="23"/>
                                    <a:pt x="50" y="21"/>
                                    <a:pt x="44" y="16"/>
                                  </a:cubicBezTo>
                                  <a:cubicBezTo>
                                    <a:pt x="39" y="12"/>
                                    <a:pt x="32" y="10"/>
                                    <a:pt x="25" y="8"/>
                                  </a:cubicBezTo>
                                  <a:cubicBezTo>
                                    <a:pt x="19" y="6"/>
                                    <a:pt x="12" y="2"/>
                                    <a:pt x="5" y="0"/>
                                  </a:cubicBezTo>
                                  <a:cubicBezTo>
                                    <a:pt x="5" y="30"/>
                                    <a:pt x="5" y="59"/>
                                    <a:pt x="4" y="89"/>
                                  </a:cubicBezTo>
                                  <a:cubicBezTo>
                                    <a:pt x="4" y="98"/>
                                    <a:pt x="1" y="107"/>
                                    <a:pt x="0" y="116"/>
                                  </a:cubicBezTo>
                                  <a:cubicBezTo>
                                    <a:pt x="0" y="123"/>
                                    <a:pt x="4" y="128"/>
                                    <a:pt x="4" y="134"/>
                                  </a:cubicBezTo>
                                  <a:cubicBezTo>
                                    <a:pt x="4" y="151"/>
                                    <a:pt x="4" y="167"/>
                                    <a:pt x="4" y="184"/>
                                  </a:cubicBezTo>
                                  <a:cubicBezTo>
                                    <a:pt x="4" y="186"/>
                                    <a:pt x="3" y="187"/>
                                    <a:pt x="3" y="189"/>
                                  </a:cubicBezTo>
                                  <a:cubicBezTo>
                                    <a:pt x="3" y="192"/>
                                    <a:pt x="3" y="193"/>
                                    <a:pt x="7" y="194"/>
                                  </a:cubicBezTo>
                                  <a:cubicBezTo>
                                    <a:pt x="10" y="195"/>
                                    <a:pt x="14" y="195"/>
                                    <a:pt x="17" y="196"/>
                                  </a:cubicBezTo>
                                  <a:cubicBezTo>
                                    <a:pt x="25" y="196"/>
                                    <a:pt x="34" y="191"/>
                                    <a:pt x="42" y="194"/>
                                  </a:cubicBezTo>
                                  <a:cubicBezTo>
                                    <a:pt x="45" y="195"/>
                                    <a:pt x="48" y="197"/>
                                    <a:pt x="51" y="196"/>
                                  </a:cubicBezTo>
                                  <a:cubicBezTo>
                                    <a:pt x="52" y="195"/>
                                    <a:pt x="54" y="193"/>
                                    <a:pt x="55" y="193"/>
                                  </a:cubicBezTo>
                                  <a:cubicBezTo>
                                    <a:pt x="57" y="191"/>
                                    <a:pt x="60" y="191"/>
                                    <a:pt x="62" y="191"/>
                                  </a:cubicBezTo>
                                  <a:cubicBezTo>
                                    <a:pt x="65" y="190"/>
                                    <a:pt x="72" y="190"/>
                                    <a:pt x="72" y="187"/>
                                  </a:cubicBezTo>
                                  <a:cubicBezTo>
                                    <a:pt x="73" y="185"/>
                                    <a:pt x="70" y="180"/>
                                    <a:pt x="69" y="178"/>
                                  </a:cubicBezTo>
                                  <a:cubicBezTo>
                                    <a:pt x="66" y="176"/>
                                    <a:pt x="62" y="174"/>
                                    <a:pt x="59" y="172"/>
                                  </a:cubicBezTo>
                                  <a:cubicBezTo>
                                    <a:pt x="54" y="169"/>
                                    <a:pt x="51" y="171"/>
                                    <a:pt x="46" y="171"/>
                                  </a:cubicBezTo>
                                  <a:cubicBezTo>
                                    <a:pt x="45" y="171"/>
                                    <a:pt x="43" y="171"/>
                                    <a:pt x="42" y="170"/>
                                  </a:cubicBezTo>
                                  <a:cubicBezTo>
                                    <a:pt x="41" y="169"/>
                                    <a:pt x="41" y="167"/>
                                    <a:pt x="39" y="166"/>
                                  </a:cubicBezTo>
                                  <a:cubicBezTo>
                                    <a:pt x="38" y="166"/>
                                    <a:pt x="35" y="168"/>
                                    <a:pt x="34" y="167"/>
                                  </a:cubicBezTo>
                                  <a:cubicBezTo>
                                    <a:pt x="32" y="164"/>
                                    <a:pt x="37" y="163"/>
                                    <a:pt x="38" y="163"/>
                                  </a:cubicBezTo>
                                  <a:cubicBezTo>
                                    <a:pt x="42" y="163"/>
                                    <a:pt x="43" y="166"/>
                                    <a:pt x="47" y="166"/>
                                  </a:cubicBezTo>
                                  <a:cubicBezTo>
                                    <a:pt x="49" y="166"/>
                                    <a:pt x="51" y="165"/>
                                    <a:pt x="54" y="165"/>
                                  </a:cubicBezTo>
                                  <a:cubicBezTo>
                                    <a:pt x="57" y="165"/>
                                    <a:pt x="57" y="166"/>
                                    <a:pt x="60" y="167"/>
                                  </a:cubicBezTo>
                                  <a:cubicBezTo>
                                    <a:pt x="64" y="169"/>
                                    <a:pt x="67" y="165"/>
                                    <a:pt x="71" y="164"/>
                                  </a:cubicBezTo>
                                  <a:cubicBezTo>
                                    <a:pt x="73" y="164"/>
                                    <a:pt x="76" y="166"/>
                                    <a:pt x="77" y="164"/>
                                  </a:cubicBezTo>
                                  <a:cubicBezTo>
                                    <a:pt x="77" y="160"/>
                                    <a:pt x="70" y="161"/>
                                    <a:pt x="70" y="157"/>
                                  </a:cubicBezTo>
                                  <a:cubicBezTo>
                                    <a:pt x="69" y="151"/>
                                    <a:pt x="76" y="157"/>
                                    <a:pt x="79" y="158"/>
                                  </a:cubicBezTo>
                                  <a:cubicBezTo>
                                    <a:pt x="80" y="158"/>
                                    <a:pt x="84" y="159"/>
                                    <a:pt x="85" y="158"/>
                                  </a:cubicBezTo>
                                  <a:cubicBezTo>
                                    <a:pt x="88" y="156"/>
                                    <a:pt x="86" y="157"/>
                                    <a:pt x="85" y="154"/>
                                  </a:cubicBezTo>
                                  <a:cubicBezTo>
                                    <a:pt x="85" y="153"/>
                                    <a:pt x="84" y="152"/>
                                    <a:pt x="84" y="151"/>
                                  </a:cubicBezTo>
                                  <a:cubicBezTo>
                                    <a:pt x="83" y="148"/>
                                    <a:pt x="82" y="149"/>
                                    <a:pt x="80" y="146"/>
                                  </a:cubicBezTo>
                                  <a:cubicBezTo>
                                    <a:pt x="77" y="143"/>
                                    <a:pt x="82" y="142"/>
                                    <a:pt x="84" y="144"/>
                                  </a:cubicBezTo>
                                  <a:cubicBezTo>
                                    <a:pt x="87" y="146"/>
                                    <a:pt x="89" y="150"/>
                                    <a:pt x="93" y="150"/>
                                  </a:cubicBezTo>
                                  <a:cubicBezTo>
                                    <a:pt x="95" y="150"/>
                                    <a:pt x="96" y="149"/>
                                    <a:pt x="98" y="148"/>
                                  </a:cubicBezTo>
                                  <a:cubicBezTo>
                                    <a:pt x="99" y="148"/>
                                    <a:pt x="101" y="148"/>
                                    <a:pt x="102" y="147"/>
                                  </a:cubicBezTo>
                                  <a:cubicBezTo>
                                    <a:pt x="103" y="146"/>
                                    <a:pt x="101" y="144"/>
                                    <a:pt x="104" y="144"/>
                                  </a:cubicBezTo>
                                  <a:cubicBezTo>
                                    <a:pt x="105" y="144"/>
                                    <a:pt x="106" y="146"/>
                                    <a:pt x="108" y="146"/>
                                  </a:cubicBezTo>
                                  <a:cubicBezTo>
                                    <a:pt x="109" y="146"/>
                                    <a:pt x="110" y="145"/>
                                    <a:pt x="111" y="145"/>
                                  </a:cubicBezTo>
                                  <a:cubicBezTo>
                                    <a:pt x="112" y="145"/>
                                    <a:pt x="114" y="145"/>
                                    <a:pt x="115" y="147"/>
                                  </a:cubicBezTo>
                                  <a:cubicBezTo>
                                    <a:pt x="117" y="150"/>
                                    <a:pt x="116" y="152"/>
                                    <a:pt x="121" y="153"/>
                                  </a:cubicBezTo>
                                  <a:cubicBezTo>
                                    <a:pt x="129" y="154"/>
                                    <a:pt x="136" y="155"/>
                                    <a:pt x="143" y="158"/>
                                  </a:cubicBezTo>
                                  <a:cubicBezTo>
                                    <a:pt x="151" y="161"/>
                                    <a:pt x="159" y="170"/>
                                    <a:pt x="162" y="178"/>
                                  </a:cubicBezTo>
                                  <a:cubicBezTo>
                                    <a:pt x="163" y="183"/>
                                    <a:pt x="163" y="187"/>
                                    <a:pt x="168" y="188"/>
                                  </a:cubicBezTo>
                                  <a:cubicBezTo>
                                    <a:pt x="172" y="190"/>
                                    <a:pt x="176" y="188"/>
                                    <a:pt x="178" y="191"/>
                                  </a:cubicBezTo>
                                  <a:cubicBezTo>
                                    <a:pt x="179" y="194"/>
                                    <a:pt x="179" y="198"/>
                                    <a:pt x="180" y="201"/>
                                  </a:cubicBezTo>
                                  <a:cubicBezTo>
                                    <a:pt x="182" y="204"/>
                                    <a:pt x="186" y="203"/>
                                    <a:pt x="188" y="206"/>
                                  </a:cubicBezTo>
                                  <a:cubicBezTo>
                                    <a:pt x="192" y="209"/>
                                    <a:pt x="194" y="213"/>
                                    <a:pt x="197" y="217"/>
                                  </a:cubicBezTo>
                                  <a:cubicBezTo>
                                    <a:pt x="200" y="221"/>
                                    <a:pt x="203" y="221"/>
                                    <a:pt x="207" y="221"/>
                                  </a:cubicBezTo>
                                  <a:cubicBezTo>
                                    <a:pt x="212" y="221"/>
                                    <a:pt x="217" y="222"/>
                                    <a:pt x="222" y="222"/>
                                  </a:cubicBezTo>
                                  <a:cubicBezTo>
                                    <a:pt x="227" y="223"/>
                                    <a:pt x="231" y="222"/>
                                    <a:pt x="236" y="224"/>
                                  </a:cubicBezTo>
                                  <a:cubicBezTo>
                                    <a:pt x="241" y="226"/>
                                    <a:pt x="246" y="224"/>
                                    <a:pt x="251" y="226"/>
                                  </a:cubicBezTo>
                                  <a:cubicBezTo>
                                    <a:pt x="252" y="226"/>
                                    <a:pt x="253" y="227"/>
                                    <a:pt x="255" y="227"/>
                                  </a:cubicBezTo>
                                  <a:cubicBezTo>
                                    <a:pt x="257" y="229"/>
                                    <a:pt x="259" y="229"/>
                                    <a:pt x="262" y="229"/>
                                  </a:cubicBezTo>
                                  <a:cubicBezTo>
                                    <a:pt x="265" y="230"/>
                                    <a:pt x="266" y="230"/>
                                    <a:pt x="268" y="232"/>
                                  </a:cubicBezTo>
                                  <a:cubicBezTo>
                                    <a:pt x="269" y="233"/>
                                    <a:pt x="268" y="235"/>
                                    <a:pt x="270" y="236"/>
                                  </a:cubicBezTo>
                                  <a:cubicBezTo>
                                    <a:pt x="271" y="238"/>
                                    <a:pt x="280" y="237"/>
                                    <a:pt x="281" y="235"/>
                                  </a:cubicBezTo>
                                  <a:cubicBezTo>
                                    <a:pt x="282" y="231"/>
                                    <a:pt x="276" y="230"/>
                                    <a:pt x="274" y="228"/>
                                  </a:cubicBezTo>
                                  <a:cubicBezTo>
                                    <a:pt x="272" y="226"/>
                                    <a:pt x="272" y="222"/>
                                    <a:pt x="270" y="220"/>
                                  </a:cubicBezTo>
                                  <a:cubicBezTo>
                                    <a:pt x="268" y="219"/>
                                    <a:pt x="251" y="214"/>
                                    <a:pt x="259" y="209"/>
                                  </a:cubicBezTo>
                                  <a:cubicBezTo>
                                    <a:pt x="261" y="208"/>
                                    <a:pt x="267" y="210"/>
                                    <a:pt x="265" y="207"/>
                                  </a:cubicBezTo>
                                  <a:cubicBezTo>
                                    <a:pt x="262" y="202"/>
                                    <a:pt x="256" y="205"/>
                                    <a:pt x="252" y="205"/>
                                  </a:cubicBezTo>
                                  <a:cubicBezTo>
                                    <a:pt x="248" y="206"/>
                                    <a:pt x="237" y="201"/>
                                    <a:pt x="240" y="195"/>
                                  </a:cubicBezTo>
                                  <a:cubicBezTo>
                                    <a:pt x="241" y="193"/>
                                    <a:pt x="247" y="189"/>
                                    <a:pt x="240" y="188"/>
                                  </a:cubicBezTo>
                                  <a:cubicBezTo>
                                    <a:pt x="238" y="187"/>
                                    <a:pt x="237" y="188"/>
                                    <a:pt x="235" y="189"/>
                                  </a:cubicBezTo>
                                  <a:cubicBezTo>
                                    <a:pt x="233" y="190"/>
                                    <a:pt x="230" y="190"/>
                                    <a:pt x="227" y="190"/>
                                  </a:cubicBezTo>
                                  <a:cubicBezTo>
                                    <a:pt x="224" y="190"/>
                                    <a:pt x="221" y="189"/>
                                    <a:pt x="220" y="186"/>
                                  </a:cubicBezTo>
                                  <a:cubicBezTo>
                                    <a:pt x="217" y="182"/>
                                    <a:pt x="216" y="177"/>
                                    <a:pt x="214" y="172"/>
                                  </a:cubicBezTo>
                                  <a:cubicBezTo>
                                    <a:pt x="211" y="167"/>
                                    <a:pt x="209" y="163"/>
                                    <a:pt x="206" y="158"/>
                                  </a:cubicBezTo>
                                  <a:cubicBezTo>
                                    <a:pt x="204" y="155"/>
                                    <a:pt x="201" y="154"/>
                                    <a:pt x="198" y="151"/>
                                  </a:cubicBezTo>
                                  <a:cubicBezTo>
                                    <a:pt x="194" y="147"/>
                                    <a:pt x="186" y="147"/>
                                    <a:pt x="182" y="143"/>
                                  </a:cubicBezTo>
                                  <a:cubicBezTo>
                                    <a:pt x="181" y="141"/>
                                    <a:pt x="180" y="138"/>
                                    <a:pt x="180" y="136"/>
                                  </a:cubicBezTo>
                                  <a:cubicBezTo>
                                    <a:pt x="179" y="132"/>
                                    <a:pt x="175" y="128"/>
                                    <a:pt x="175" y="124"/>
                                  </a:cubicBezTo>
                                  <a:cubicBezTo>
                                    <a:pt x="176" y="121"/>
                                    <a:pt x="178" y="120"/>
                                    <a:pt x="181" y="121"/>
                                  </a:cubicBezTo>
                                  <a:cubicBezTo>
                                    <a:pt x="186" y="121"/>
                                    <a:pt x="190" y="122"/>
                                    <a:pt x="195" y="121"/>
                                  </a:cubicBezTo>
                                  <a:cubicBezTo>
                                    <a:pt x="203" y="120"/>
                                    <a:pt x="202" y="110"/>
                                    <a:pt x="197" y="105"/>
                                  </a:cubicBezTo>
                                  <a:cubicBezTo>
                                    <a:pt x="193" y="100"/>
                                    <a:pt x="187" y="99"/>
                                    <a:pt x="182" y="97"/>
                                  </a:cubicBezTo>
                                  <a:cubicBezTo>
                                    <a:pt x="184" y="98"/>
                                    <a:pt x="183" y="97"/>
                                    <a:pt x="182" y="97"/>
                                  </a:cubicBezTo>
                                  <a:cubicBezTo>
                                    <a:pt x="178" y="95"/>
                                    <a:pt x="175" y="96"/>
                                    <a:pt x="171" y="95"/>
                                  </a:cubicBezTo>
                                  <a:cubicBezTo>
                                    <a:pt x="166" y="95"/>
                                    <a:pt x="165" y="91"/>
                                    <a:pt x="162" y="89"/>
                                  </a:cubicBezTo>
                                  <a:cubicBezTo>
                                    <a:pt x="157" y="86"/>
                                    <a:pt x="145" y="90"/>
                                    <a:pt x="142" y="83"/>
                                  </a:cubicBezTo>
                                  <a:cubicBezTo>
                                    <a:pt x="140" y="80"/>
                                    <a:pt x="142" y="77"/>
                                    <a:pt x="141" y="7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249" name="Group 248">
                              <a:extLst>
                                <a:ext uri="{FF2B5EF4-FFF2-40B4-BE49-F238E27FC236}">
                                  <a16:creationId xmlns:a16="http://schemas.microsoft.com/office/drawing/2014/main" id="{F07C93D7-9061-4506-9FBA-6D9FA050BFD9}"/>
                                </a:ext>
                              </a:extLst>
                            </p:cNvPr>
                            <p:cNvGrpSpPr/>
                            <p:nvPr/>
                          </p:nvGrpSpPr>
                          <p:grpSpPr>
                            <a:xfrm>
                              <a:off x="10393378" y="4713347"/>
                              <a:ext cx="673101" cy="657233"/>
                              <a:chOff x="10393378" y="4713347"/>
                              <a:chExt cx="673101" cy="657233"/>
                            </a:xfrm>
                            <a:grpFill/>
                          </p:grpSpPr>
                          <p:sp>
                            <p:nvSpPr>
                              <p:cNvPr id="250" name="Freeform 615">
                                <a:extLst>
                                  <a:ext uri="{FF2B5EF4-FFF2-40B4-BE49-F238E27FC236}">
                                    <a16:creationId xmlns:a16="http://schemas.microsoft.com/office/drawing/2014/main" id="{C88A08D7-DEC7-4207-A5F4-C23D098288C8}"/>
                                  </a:ext>
                                </a:extLst>
                              </p:cNvPr>
                              <p:cNvSpPr>
                                <a:spLocks/>
                              </p:cNvSpPr>
                              <p:nvPr/>
                            </p:nvSpPr>
                            <p:spPr bwMode="auto">
                              <a:xfrm>
                                <a:off x="10393378" y="4719697"/>
                                <a:ext cx="9525" cy="4763"/>
                              </a:xfrm>
                              <a:custGeom>
                                <a:avLst/>
                                <a:gdLst>
                                  <a:gd name="T0" fmla="*/ 4 w 8"/>
                                  <a:gd name="T1" fmla="*/ 2 h 4"/>
                                  <a:gd name="T2" fmla="*/ 4 w 8"/>
                                  <a:gd name="T3" fmla="*/ 2 h 4"/>
                                </a:gdLst>
                                <a:ahLst/>
                                <a:cxnLst>
                                  <a:cxn ang="0">
                                    <a:pos x="T0" y="T1"/>
                                  </a:cxn>
                                  <a:cxn ang="0">
                                    <a:pos x="T2" y="T3"/>
                                  </a:cxn>
                                </a:cxnLst>
                                <a:rect l="0" t="0" r="r" b="b"/>
                                <a:pathLst>
                                  <a:path w="8" h="4">
                                    <a:moveTo>
                                      <a:pt x="4" y="2"/>
                                    </a:moveTo>
                                    <a:cubicBezTo>
                                      <a:pt x="0" y="0"/>
                                      <a:pt x="8" y="4"/>
                                      <a:pt x="4"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1" name="Freeform 616">
                                <a:extLst>
                                  <a:ext uri="{FF2B5EF4-FFF2-40B4-BE49-F238E27FC236}">
                                    <a16:creationId xmlns:a16="http://schemas.microsoft.com/office/drawing/2014/main" id="{44B6DD8A-C9C1-4F0F-817B-F1CA80AABB58}"/>
                                  </a:ext>
                                </a:extLst>
                              </p:cNvPr>
                              <p:cNvSpPr>
                                <a:spLocks/>
                              </p:cNvSpPr>
                              <p:nvPr/>
                            </p:nvSpPr>
                            <p:spPr bwMode="auto">
                              <a:xfrm>
                                <a:off x="10394965" y="4713347"/>
                                <a:ext cx="31750" cy="11113"/>
                              </a:xfrm>
                              <a:custGeom>
                                <a:avLst/>
                                <a:gdLst>
                                  <a:gd name="T0" fmla="*/ 18 w 29"/>
                                  <a:gd name="T1" fmla="*/ 8 h 10"/>
                                  <a:gd name="T2" fmla="*/ 24 w 29"/>
                                  <a:gd name="T3" fmla="*/ 7 h 10"/>
                                  <a:gd name="T4" fmla="*/ 29 w 29"/>
                                  <a:gd name="T5" fmla="*/ 2 h 10"/>
                                  <a:gd name="T6" fmla="*/ 15 w 29"/>
                                  <a:gd name="T7" fmla="*/ 1 h 10"/>
                                  <a:gd name="T8" fmla="*/ 5 w 29"/>
                                  <a:gd name="T9" fmla="*/ 2 h 10"/>
                                  <a:gd name="T10" fmla="*/ 3 w 29"/>
                                  <a:gd name="T11" fmla="*/ 8 h 10"/>
                                  <a:gd name="T12" fmla="*/ 18 w 29"/>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29" h="10">
                                    <a:moveTo>
                                      <a:pt x="18" y="8"/>
                                    </a:moveTo>
                                    <a:cubicBezTo>
                                      <a:pt x="20" y="8"/>
                                      <a:pt x="23" y="8"/>
                                      <a:pt x="24" y="7"/>
                                    </a:cubicBezTo>
                                    <a:cubicBezTo>
                                      <a:pt x="26" y="6"/>
                                      <a:pt x="29" y="4"/>
                                      <a:pt x="29" y="2"/>
                                    </a:cubicBezTo>
                                    <a:cubicBezTo>
                                      <a:pt x="29" y="0"/>
                                      <a:pt x="17" y="1"/>
                                      <a:pt x="15" y="1"/>
                                    </a:cubicBezTo>
                                    <a:cubicBezTo>
                                      <a:pt x="11" y="0"/>
                                      <a:pt x="8" y="0"/>
                                      <a:pt x="5" y="2"/>
                                    </a:cubicBezTo>
                                    <a:cubicBezTo>
                                      <a:pt x="3" y="3"/>
                                      <a:pt x="0" y="6"/>
                                      <a:pt x="3" y="8"/>
                                    </a:cubicBezTo>
                                    <a:cubicBezTo>
                                      <a:pt x="7" y="10"/>
                                      <a:pt x="14" y="9"/>
                                      <a:pt x="18"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2" name="Freeform 617">
                                <a:extLst>
                                  <a:ext uri="{FF2B5EF4-FFF2-40B4-BE49-F238E27FC236}">
                                    <a16:creationId xmlns:a16="http://schemas.microsoft.com/office/drawing/2014/main" id="{D9C7F4BB-1C26-4582-9159-25227AA3D3B8}"/>
                                  </a:ext>
                                </a:extLst>
                              </p:cNvPr>
                              <p:cNvSpPr>
                                <a:spLocks/>
                              </p:cNvSpPr>
                              <p:nvPr/>
                            </p:nvSpPr>
                            <p:spPr bwMode="auto">
                              <a:xfrm>
                                <a:off x="10415603" y="4833998"/>
                                <a:ext cx="1588" cy="1588"/>
                              </a:xfrm>
                              <a:custGeom>
                                <a:avLst/>
                                <a:gdLst>
                                  <a:gd name="T0" fmla="*/ 2 w 2"/>
                                  <a:gd name="T1" fmla="*/ 2 h 2"/>
                                  <a:gd name="T2" fmla="*/ 2 w 2"/>
                                  <a:gd name="T3" fmla="*/ 2 h 2"/>
                                  <a:gd name="T4" fmla="*/ 2 w 2"/>
                                  <a:gd name="T5" fmla="*/ 2 h 2"/>
                                </a:gdLst>
                                <a:ahLst/>
                                <a:cxnLst>
                                  <a:cxn ang="0">
                                    <a:pos x="T0" y="T1"/>
                                  </a:cxn>
                                  <a:cxn ang="0">
                                    <a:pos x="T2" y="T3"/>
                                  </a:cxn>
                                  <a:cxn ang="0">
                                    <a:pos x="T4" y="T5"/>
                                  </a:cxn>
                                </a:cxnLst>
                                <a:rect l="0" t="0" r="r" b="b"/>
                                <a:pathLst>
                                  <a:path w="2" h="2">
                                    <a:moveTo>
                                      <a:pt x="2" y="2"/>
                                    </a:moveTo>
                                    <a:cubicBezTo>
                                      <a:pt x="2" y="2"/>
                                      <a:pt x="2" y="2"/>
                                      <a:pt x="2" y="2"/>
                                    </a:cubicBezTo>
                                    <a:cubicBezTo>
                                      <a:pt x="0" y="0"/>
                                      <a:pt x="1" y="1"/>
                                      <a:pt x="2"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3" name="Freeform 619">
                                <a:extLst>
                                  <a:ext uri="{FF2B5EF4-FFF2-40B4-BE49-F238E27FC236}">
                                    <a16:creationId xmlns:a16="http://schemas.microsoft.com/office/drawing/2014/main" id="{7287FB9B-E7C8-4C0D-8F64-2F7174DDEDB0}"/>
                                  </a:ext>
                                </a:extLst>
                              </p:cNvPr>
                              <p:cNvSpPr>
                                <a:spLocks/>
                              </p:cNvSpPr>
                              <p:nvPr/>
                            </p:nvSpPr>
                            <p:spPr bwMode="auto">
                              <a:xfrm>
                                <a:off x="10455290" y="4781610"/>
                                <a:ext cx="128588" cy="68263"/>
                              </a:xfrm>
                              <a:custGeom>
                                <a:avLst/>
                                <a:gdLst>
                                  <a:gd name="T0" fmla="*/ 59 w 119"/>
                                  <a:gd name="T1" fmla="*/ 39 h 64"/>
                                  <a:gd name="T2" fmla="*/ 55 w 119"/>
                                  <a:gd name="T3" fmla="*/ 41 h 64"/>
                                  <a:gd name="T4" fmla="*/ 52 w 119"/>
                                  <a:gd name="T5" fmla="*/ 40 h 64"/>
                                  <a:gd name="T6" fmla="*/ 44 w 119"/>
                                  <a:gd name="T7" fmla="*/ 40 h 64"/>
                                  <a:gd name="T8" fmla="*/ 35 w 119"/>
                                  <a:gd name="T9" fmla="*/ 40 h 64"/>
                                  <a:gd name="T10" fmla="*/ 26 w 119"/>
                                  <a:gd name="T11" fmla="*/ 42 h 64"/>
                                  <a:gd name="T12" fmla="*/ 18 w 119"/>
                                  <a:gd name="T13" fmla="*/ 40 h 64"/>
                                  <a:gd name="T14" fmla="*/ 11 w 119"/>
                                  <a:gd name="T15" fmla="*/ 42 h 64"/>
                                  <a:gd name="T16" fmla="*/ 6 w 119"/>
                                  <a:gd name="T17" fmla="*/ 39 h 64"/>
                                  <a:gd name="T18" fmla="*/ 0 w 119"/>
                                  <a:gd name="T19" fmla="*/ 40 h 64"/>
                                  <a:gd name="T20" fmla="*/ 10 w 119"/>
                                  <a:gd name="T21" fmla="*/ 51 h 64"/>
                                  <a:gd name="T22" fmla="*/ 18 w 119"/>
                                  <a:gd name="T23" fmla="*/ 55 h 64"/>
                                  <a:gd name="T24" fmla="*/ 18 w 119"/>
                                  <a:gd name="T25" fmla="*/ 56 h 64"/>
                                  <a:gd name="T26" fmla="*/ 21 w 119"/>
                                  <a:gd name="T27" fmla="*/ 58 h 64"/>
                                  <a:gd name="T28" fmla="*/ 30 w 119"/>
                                  <a:gd name="T29" fmla="*/ 57 h 64"/>
                                  <a:gd name="T30" fmla="*/ 36 w 119"/>
                                  <a:gd name="T31" fmla="*/ 61 h 64"/>
                                  <a:gd name="T32" fmla="*/ 52 w 119"/>
                                  <a:gd name="T33" fmla="*/ 60 h 64"/>
                                  <a:gd name="T34" fmla="*/ 73 w 119"/>
                                  <a:gd name="T35" fmla="*/ 57 h 64"/>
                                  <a:gd name="T36" fmla="*/ 88 w 119"/>
                                  <a:gd name="T37" fmla="*/ 48 h 64"/>
                                  <a:gd name="T38" fmla="*/ 92 w 119"/>
                                  <a:gd name="T39" fmla="*/ 45 h 64"/>
                                  <a:gd name="T40" fmla="*/ 97 w 119"/>
                                  <a:gd name="T41" fmla="*/ 39 h 64"/>
                                  <a:gd name="T42" fmla="*/ 104 w 119"/>
                                  <a:gd name="T43" fmla="*/ 39 h 64"/>
                                  <a:gd name="T44" fmla="*/ 111 w 119"/>
                                  <a:gd name="T45" fmla="*/ 33 h 64"/>
                                  <a:gd name="T46" fmla="*/ 106 w 119"/>
                                  <a:gd name="T47" fmla="*/ 26 h 64"/>
                                  <a:gd name="T48" fmla="*/ 109 w 119"/>
                                  <a:gd name="T49" fmla="*/ 22 h 64"/>
                                  <a:gd name="T50" fmla="*/ 115 w 119"/>
                                  <a:gd name="T51" fmla="*/ 23 h 64"/>
                                  <a:gd name="T52" fmla="*/ 115 w 119"/>
                                  <a:gd name="T53" fmla="*/ 15 h 64"/>
                                  <a:gd name="T54" fmla="*/ 117 w 119"/>
                                  <a:gd name="T55" fmla="*/ 7 h 64"/>
                                  <a:gd name="T56" fmla="*/ 113 w 119"/>
                                  <a:gd name="T57" fmla="*/ 4 h 64"/>
                                  <a:gd name="T58" fmla="*/ 110 w 119"/>
                                  <a:gd name="T59" fmla="*/ 2 h 64"/>
                                  <a:gd name="T60" fmla="*/ 103 w 119"/>
                                  <a:gd name="T61" fmla="*/ 3 h 64"/>
                                  <a:gd name="T62" fmla="*/ 95 w 119"/>
                                  <a:gd name="T63" fmla="*/ 1 h 64"/>
                                  <a:gd name="T64" fmla="*/ 96 w 119"/>
                                  <a:gd name="T65" fmla="*/ 19 h 64"/>
                                  <a:gd name="T66" fmla="*/ 83 w 119"/>
                                  <a:gd name="T67" fmla="*/ 26 h 64"/>
                                  <a:gd name="T68" fmla="*/ 80 w 119"/>
                                  <a:gd name="T69" fmla="*/ 32 h 64"/>
                                  <a:gd name="T70" fmla="*/ 74 w 119"/>
                                  <a:gd name="T71" fmla="*/ 38 h 64"/>
                                  <a:gd name="T72" fmla="*/ 67 w 119"/>
                                  <a:gd name="T73" fmla="*/ 41 h 64"/>
                                  <a:gd name="T74" fmla="*/ 59 w 119"/>
                                  <a:gd name="T75" fmla="*/ 3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64">
                                    <a:moveTo>
                                      <a:pt x="59" y="39"/>
                                    </a:moveTo>
                                    <a:cubicBezTo>
                                      <a:pt x="57" y="39"/>
                                      <a:pt x="56" y="41"/>
                                      <a:pt x="55" y="41"/>
                                    </a:cubicBezTo>
                                    <a:cubicBezTo>
                                      <a:pt x="53" y="41"/>
                                      <a:pt x="53" y="40"/>
                                      <a:pt x="52" y="40"/>
                                    </a:cubicBezTo>
                                    <a:cubicBezTo>
                                      <a:pt x="49" y="38"/>
                                      <a:pt x="47" y="39"/>
                                      <a:pt x="44" y="40"/>
                                    </a:cubicBezTo>
                                    <a:cubicBezTo>
                                      <a:pt x="40" y="42"/>
                                      <a:pt x="39" y="40"/>
                                      <a:pt x="35" y="40"/>
                                    </a:cubicBezTo>
                                    <a:cubicBezTo>
                                      <a:pt x="32" y="40"/>
                                      <a:pt x="30" y="42"/>
                                      <a:pt x="26" y="42"/>
                                    </a:cubicBezTo>
                                    <a:cubicBezTo>
                                      <a:pt x="23" y="42"/>
                                      <a:pt x="21" y="40"/>
                                      <a:pt x="18" y="40"/>
                                    </a:cubicBezTo>
                                    <a:cubicBezTo>
                                      <a:pt x="16" y="39"/>
                                      <a:pt x="13" y="42"/>
                                      <a:pt x="11" y="42"/>
                                    </a:cubicBezTo>
                                    <a:cubicBezTo>
                                      <a:pt x="7" y="43"/>
                                      <a:pt x="8" y="42"/>
                                      <a:pt x="6" y="39"/>
                                    </a:cubicBezTo>
                                    <a:cubicBezTo>
                                      <a:pt x="5" y="37"/>
                                      <a:pt x="0" y="36"/>
                                      <a:pt x="0" y="40"/>
                                    </a:cubicBezTo>
                                    <a:cubicBezTo>
                                      <a:pt x="0" y="47"/>
                                      <a:pt x="4" y="50"/>
                                      <a:pt x="10" y="51"/>
                                    </a:cubicBezTo>
                                    <a:cubicBezTo>
                                      <a:pt x="13" y="51"/>
                                      <a:pt x="17" y="52"/>
                                      <a:pt x="18" y="55"/>
                                    </a:cubicBezTo>
                                    <a:cubicBezTo>
                                      <a:pt x="19" y="55"/>
                                      <a:pt x="18" y="56"/>
                                      <a:pt x="18" y="56"/>
                                    </a:cubicBezTo>
                                    <a:cubicBezTo>
                                      <a:pt x="19" y="58"/>
                                      <a:pt x="19" y="58"/>
                                      <a:pt x="21" y="58"/>
                                    </a:cubicBezTo>
                                    <a:cubicBezTo>
                                      <a:pt x="24" y="59"/>
                                      <a:pt x="27" y="56"/>
                                      <a:pt x="30" y="57"/>
                                    </a:cubicBezTo>
                                    <a:cubicBezTo>
                                      <a:pt x="33" y="57"/>
                                      <a:pt x="34" y="60"/>
                                      <a:pt x="36" y="61"/>
                                    </a:cubicBezTo>
                                    <a:cubicBezTo>
                                      <a:pt x="41" y="64"/>
                                      <a:pt x="47" y="62"/>
                                      <a:pt x="52" y="60"/>
                                    </a:cubicBezTo>
                                    <a:cubicBezTo>
                                      <a:pt x="58" y="57"/>
                                      <a:pt x="66" y="58"/>
                                      <a:pt x="73" y="57"/>
                                    </a:cubicBezTo>
                                    <a:cubicBezTo>
                                      <a:pt x="79" y="55"/>
                                      <a:pt x="83" y="51"/>
                                      <a:pt x="88" y="48"/>
                                    </a:cubicBezTo>
                                    <a:cubicBezTo>
                                      <a:pt x="89" y="47"/>
                                      <a:pt x="91" y="46"/>
                                      <a:pt x="92" y="45"/>
                                    </a:cubicBezTo>
                                    <a:cubicBezTo>
                                      <a:pt x="94" y="42"/>
                                      <a:pt x="94" y="40"/>
                                      <a:pt x="97" y="39"/>
                                    </a:cubicBezTo>
                                    <a:cubicBezTo>
                                      <a:pt x="100" y="38"/>
                                      <a:pt x="102" y="39"/>
                                      <a:pt x="104" y="39"/>
                                    </a:cubicBezTo>
                                    <a:cubicBezTo>
                                      <a:pt x="107" y="39"/>
                                      <a:pt x="111" y="36"/>
                                      <a:pt x="111" y="33"/>
                                    </a:cubicBezTo>
                                    <a:cubicBezTo>
                                      <a:pt x="110" y="31"/>
                                      <a:pt x="106" y="29"/>
                                      <a:pt x="106" y="26"/>
                                    </a:cubicBezTo>
                                    <a:cubicBezTo>
                                      <a:pt x="105" y="23"/>
                                      <a:pt x="106" y="22"/>
                                      <a:pt x="109" y="22"/>
                                    </a:cubicBezTo>
                                    <a:cubicBezTo>
                                      <a:pt x="110" y="22"/>
                                      <a:pt x="114" y="25"/>
                                      <a:pt x="115" y="23"/>
                                    </a:cubicBezTo>
                                    <a:cubicBezTo>
                                      <a:pt x="117" y="21"/>
                                      <a:pt x="115" y="17"/>
                                      <a:pt x="115" y="15"/>
                                    </a:cubicBezTo>
                                    <a:cubicBezTo>
                                      <a:pt x="116" y="12"/>
                                      <a:pt x="119" y="10"/>
                                      <a:pt x="117" y="7"/>
                                    </a:cubicBezTo>
                                    <a:cubicBezTo>
                                      <a:pt x="116" y="5"/>
                                      <a:pt x="115" y="5"/>
                                      <a:pt x="113" y="4"/>
                                    </a:cubicBezTo>
                                    <a:cubicBezTo>
                                      <a:pt x="112" y="3"/>
                                      <a:pt x="111" y="2"/>
                                      <a:pt x="110" y="2"/>
                                    </a:cubicBezTo>
                                    <a:cubicBezTo>
                                      <a:pt x="107" y="0"/>
                                      <a:pt x="106" y="2"/>
                                      <a:pt x="103" y="3"/>
                                    </a:cubicBezTo>
                                    <a:cubicBezTo>
                                      <a:pt x="100" y="4"/>
                                      <a:pt x="98" y="1"/>
                                      <a:pt x="95" y="1"/>
                                    </a:cubicBezTo>
                                    <a:cubicBezTo>
                                      <a:pt x="88" y="2"/>
                                      <a:pt x="96" y="15"/>
                                      <a:pt x="96" y="19"/>
                                    </a:cubicBezTo>
                                    <a:cubicBezTo>
                                      <a:pt x="96" y="27"/>
                                      <a:pt x="87" y="22"/>
                                      <a:pt x="83" y="26"/>
                                    </a:cubicBezTo>
                                    <a:cubicBezTo>
                                      <a:pt x="82" y="28"/>
                                      <a:pt x="82" y="31"/>
                                      <a:pt x="80" y="32"/>
                                    </a:cubicBezTo>
                                    <a:cubicBezTo>
                                      <a:pt x="78" y="34"/>
                                      <a:pt x="76" y="36"/>
                                      <a:pt x="74" y="38"/>
                                    </a:cubicBezTo>
                                    <a:cubicBezTo>
                                      <a:pt x="72" y="40"/>
                                      <a:pt x="70" y="41"/>
                                      <a:pt x="67" y="41"/>
                                    </a:cubicBezTo>
                                    <a:cubicBezTo>
                                      <a:pt x="64" y="41"/>
                                      <a:pt x="62" y="38"/>
                                      <a:pt x="59" y="3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4" name="Freeform 620">
                                <a:extLst>
                                  <a:ext uri="{FF2B5EF4-FFF2-40B4-BE49-F238E27FC236}">
                                    <a16:creationId xmlns:a16="http://schemas.microsoft.com/office/drawing/2014/main" id="{425E3DB0-3C6B-416F-B9CB-BA3796711FF5}"/>
                                  </a:ext>
                                </a:extLst>
                              </p:cNvPr>
                              <p:cNvSpPr>
                                <a:spLocks/>
                              </p:cNvSpPr>
                              <p:nvPr/>
                            </p:nvSpPr>
                            <p:spPr bwMode="auto">
                              <a:xfrm>
                                <a:off x="10553716" y="4746685"/>
                                <a:ext cx="1588"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5" name="Freeform 621">
                                <a:extLst>
                                  <a:ext uri="{FF2B5EF4-FFF2-40B4-BE49-F238E27FC236}">
                                    <a16:creationId xmlns:a16="http://schemas.microsoft.com/office/drawing/2014/main" id="{DFCFC50D-97DB-4093-9357-0F73E2B8604F}"/>
                                  </a:ext>
                                </a:extLst>
                              </p:cNvPr>
                              <p:cNvSpPr>
                                <a:spLocks/>
                              </p:cNvSpPr>
                              <p:nvPr/>
                            </p:nvSpPr>
                            <p:spPr bwMode="auto">
                              <a:xfrm>
                                <a:off x="10533078" y="4732397"/>
                                <a:ext cx="71438" cy="71438"/>
                              </a:xfrm>
                              <a:custGeom>
                                <a:avLst/>
                                <a:gdLst>
                                  <a:gd name="T0" fmla="*/ 8 w 66"/>
                                  <a:gd name="T1" fmla="*/ 3 h 66"/>
                                  <a:gd name="T2" fmla="*/ 2 w 66"/>
                                  <a:gd name="T3" fmla="*/ 2 h 66"/>
                                  <a:gd name="T4" fmla="*/ 4 w 66"/>
                                  <a:gd name="T5" fmla="*/ 7 h 66"/>
                                  <a:gd name="T6" fmla="*/ 13 w 66"/>
                                  <a:gd name="T7" fmla="*/ 11 h 66"/>
                                  <a:gd name="T8" fmla="*/ 18 w 66"/>
                                  <a:gd name="T9" fmla="*/ 16 h 66"/>
                                  <a:gd name="T10" fmla="*/ 33 w 66"/>
                                  <a:gd name="T11" fmla="*/ 23 h 66"/>
                                  <a:gd name="T12" fmla="*/ 48 w 66"/>
                                  <a:gd name="T13" fmla="*/ 37 h 66"/>
                                  <a:gd name="T14" fmla="*/ 54 w 66"/>
                                  <a:gd name="T15" fmla="*/ 55 h 66"/>
                                  <a:gd name="T16" fmla="*/ 58 w 66"/>
                                  <a:gd name="T17" fmla="*/ 63 h 66"/>
                                  <a:gd name="T18" fmla="*/ 62 w 66"/>
                                  <a:gd name="T19" fmla="*/ 59 h 66"/>
                                  <a:gd name="T20" fmla="*/ 65 w 66"/>
                                  <a:gd name="T21" fmla="*/ 50 h 66"/>
                                  <a:gd name="T22" fmla="*/ 60 w 66"/>
                                  <a:gd name="T23" fmla="*/ 41 h 66"/>
                                  <a:gd name="T24" fmla="*/ 51 w 66"/>
                                  <a:gd name="T25" fmla="*/ 34 h 66"/>
                                  <a:gd name="T26" fmla="*/ 41 w 66"/>
                                  <a:gd name="T27" fmla="*/ 25 h 66"/>
                                  <a:gd name="T28" fmla="*/ 31 w 66"/>
                                  <a:gd name="T29" fmla="*/ 18 h 66"/>
                                  <a:gd name="T30" fmla="*/ 21 w 66"/>
                                  <a:gd name="T31" fmla="*/ 14 h 66"/>
                                  <a:gd name="T32" fmla="*/ 21 w 66"/>
                                  <a:gd name="T33" fmla="*/ 14 h 66"/>
                                  <a:gd name="T34" fmla="*/ 8 w 66"/>
                                  <a:gd name="T35"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66">
                                    <a:moveTo>
                                      <a:pt x="8" y="3"/>
                                    </a:moveTo>
                                    <a:cubicBezTo>
                                      <a:pt x="6" y="2"/>
                                      <a:pt x="3" y="0"/>
                                      <a:pt x="2" y="2"/>
                                    </a:cubicBezTo>
                                    <a:cubicBezTo>
                                      <a:pt x="0" y="4"/>
                                      <a:pt x="3" y="6"/>
                                      <a:pt x="4" y="7"/>
                                    </a:cubicBezTo>
                                    <a:cubicBezTo>
                                      <a:pt x="7" y="9"/>
                                      <a:pt x="10" y="10"/>
                                      <a:pt x="13" y="11"/>
                                    </a:cubicBezTo>
                                    <a:cubicBezTo>
                                      <a:pt x="15" y="13"/>
                                      <a:pt x="16" y="14"/>
                                      <a:pt x="18" y="16"/>
                                    </a:cubicBezTo>
                                    <a:cubicBezTo>
                                      <a:pt x="23" y="20"/>
                                      <a:pt x="29" y="19"/>
                                      <a:pt x="33" y="23"/>
                                    </a:cubicBezTo>
                                    <a:cubicBezTo>
                                      <a:pt x="38" y="28"/>
                                      <a:pt x="44" y="32"/>
                                      <a:pt x="48" y="37"/>
                                    </a:cubicBezTo>
                                    <a:cubicBezTo>
                                      <a:pt x="53" y="43"/>
                                      <a:pt x="53" y="49"/>
                                      <a:pt x="54" y="55"/>
                                    </a:cubicBezTo>
                                    <a:cubicBezTo>
                                      <a:pt x="54" y="58"/>
                                      <a:pt x="56" y="61"/>
                                      <a:pt x="58" y="63"/>
                                    </a:cubicBezTo>
                                    <a:cubicBezTo>
                                      <a:pt x="61" y="66"/>
                                      <a:pt x="61" y="62"/>
                                      <a:pt x="62" y="59"/>
                                    </a:cubicBezTo>
                                    <a:cubicBezTo>
                                      <a:pt x="62" y="55"/>
                                      <a:pt x="65" y="53"/>
                                      <a:pt x="65" y="50"/>
                                    </a:cubicBezTo>
                                    <a:cubicBezTo>
                                      <a:pt x="66" y="46"/>
                                      <a:pt x="63" y="43"/>
                                      <a:pt x="60" y="41"/>
                                    </a:cubicBezTo>
                                    <a:cubicBezTo>
                                      <a:pt x="57" y="38"/>
                                      <a:pt x="54" y="36"/>
                                      <a:pt x="51" y="34"/>
                                    </a:cubicBezTo>
                                    <a:cubicBezTo>
                                      <a:pt x="47" y="31"/>
                                      <a:pt x="45" y="28"/>
                                      <a:pt x="41" y="25"/>
                                    </a:cubicBezTo>
                                    <a:cubicBezTo>
                                      <a:pt x="38" y="22"/>
                                      <a:pt x="34" y="20"/>
                                      <a:pt x="31" y="18"/>
                                    </a:cubicBezTo>
                                    <a:cubicBezTo>
                                      <a:pt x="28" y="17"/>
                                      <a:pt x="23" y="16"/>
                                      <a:pt x="21" y="14"/>
                                    </a:cubicBezTo>
                                    <a:cubicBezTo>
                                      <a:pt x="21" y="15"/>
                                      <a:pt x="21" y="14"/>
                                      <a:pt x="21" y="14"/>
                                    </a:cubicBezTo>
                                    <a:cubicBezTo>
                                      <a:pt x="17" y="9"/>
                                      <a:pt x="13" y="6"/>
                                      <a:pt x="8" y="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6" name="Freeform 698">
                                <a:extLst>
                                  <a:ext uri="{FF2B5EF4-FFF2-40B4-BE49-F238E27FC236}">
                                    <a16:creationId xmlns:a16="http://schemas.microsoft.com/office/drawing/2014/main" id="{51D6D180-3E61-4134-8CB9-4B1C92C63CFD}"/>
                                  </a:ext>
                                </a:extLst>
                              </p:cNvPr>
                              <p:cNvSpPr>
                                <a:spLocks/>
                              </p:cNvSpPr>
                              <p:nvPr/>
                            </p:nvSpPr>
                            <p:spPr bwMode="auto">
                              <a:xfrm>
                                <a:off x="10653728" y="4819710"/>
                                <a:ext cx="41275" cy="49213"/>
                              </a:xfrm>
                              <a:custGeom>
                                <a:avLst/>
                                <a:gdLst>
                                  <a:gd name="T0" fmla="*/ 30 w 37"/>
                                  <a:gd name="T1" fmla="*/ 27 h 45"/>
                                  <a:gd name="T2" fmla="*/ 23 w 37"/>
                                  <a:gd name="T3" fmla="*/ 23 h 45"/>
                                  <a:gd name="T4" fmla="*/ 18 w 37"/>
                                  <a:gd name="T5" fmla="*/ 17 h 45"/>
                                  <a:gd name="T6" fmla="*/ 13 w 37"/>
                                  <a:gd name="T7" fmla="*/ 11 h 45"/>
                                  <a:gd name="T8" fmla="*/ 10 w 37"/>
                                  <a:gd name="T9" fmla="*/ 5 h 45"/>
                                  <a:gd name="T10" fmla="*/ 1 w 37"/>
                                  <a:gd name="T11" fmla="*/ 9 h 45"/>
                                  <a:gd name="T12" fmla="*/ 5 w 37"/>
                                  <a:gd name="T13" fmla="*/ 20 h 45"/>
                                  <a:gd name="T14" fmla="*/ 14 w 37"/>
                                  <a:gd name="T15" fmla="*/ 33 h 45"/>
                                  <a:gd name="T16" fmla="*/ 23 w 37"/>
                                  <a:gd name="T17" fmla="*/ 41 h 45"/>
                                  <a:gd name="T18" fmla="*/ 35 w 37"/>
                                  <a:gd name="T19" fmla="*/ 39 h 45"/>
                                  <a:gd name="T20" fmla="*/ 30 w 37"/>
                                  <a:gd name="T2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5">
                                    <a:moveTo>
                                      <a:pt x="30" y="27"/>
                                    </a:moveTo>
                                    <a:cubicBezTo>
                                      <a:pt x="28" y="25"/>
                                      <a:pt x="25" y="24"/>
                                      <a:pt x="23" y="23"/>
                                    </a:cubicBezTo>
                                    <a:cubicBezTo>
                                      <a:pt x="21" y="21"/>
                                      <a:pt x="20" y="19"/>
                                      <a:pt x="18" y="17"/>
                                    </a:cubicBezTo>
                                    <a:cubicBezTo>
                                      <a:pt x="16" y="15"/>
                                      <a:pt x="14" y="13"/>
                                      <a:pt x="13" y="11"/>
                                    </a:cubicBezTo>
                                    <a:cubicBezTo>
                                      <a:pt x="12" y="8"/>
                                      <a:pt x="12" y="6"/>
                                      <a:pt x="10" y="5"/>
                                    </a:cubicBezTo>
                                    <a:cubicBezTo>
                                      <a:pt x="5" y="0"/>
                                      <a:pt x="2" y="3"/>
                                      <a:pt x="1" y="9"/>
                                    </a:cubicBezTo>
                                    <a:cubicBezTo>
                                      <a:pt x="0" y="14"/>
                                      <a:pt x="2" y="17"/>
                                      <a:pt x="5" y="20"/>
                                    </a:cubicBezTo>
                                    <a:cubicBezTo>
                                      <a:pt x="8" y="24"/>
                                      <a:pt x="9" y="30"/>
                                      <a:pt x="14" y="33"/>
                                    </a:cubicBezTo>
                                    <a:cubicBezTo>
                                      <a:pt x="18" y="35"/>
                                      <a:pt x="20" y="38"/>
                                      <a:pt x="23" y="41"/>
                                    </a:cubicBezTo>
                                    <a:cubicBezTo>
                                      <a:pt x="27" y="43"/>
                                      <a:pt x="32" y="45"/>
                                      <a:pt x="35" y="39"/>
                                    </a:cubicBezTo>
                                    <a:cubicBezTo>
                                      <a:pt x="37" y="35"/>
                                      <a:pt x="34" y="29"/>
                                      <a:pt x="30" y="2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7" name="Freeform 699">
                                <a:extLst>
                                  <a:ext uri="{FF2B5EF4-FFF2-40B4-BE49-F238E27FC236}">
                                    <a16:creationId xmlns:a16="http://schemas.microsoft.com/office/drawing/2014/main" id="{386E292B-D4FE-4FE6-9547-425C82F5D5D0}"/>
                                  </a:ext>
                                </a:extLst>
                              </p:cNvPr>
                              <p:cNvSpPr>
                                <a:spLocks/>
                              </p:cNvSpPr>
                              <p:nvPr/>
                            </p:nvSpPr>
                            <p:spPr bwMode="auto">
                              <a:xfrm>
                                <a:off x="10766441" y="4884799"/>
                                <a:ext cx="52388" cy="33338"/>
                              </a:xfrm>
                              <a:custGeom>
                                <a:avLst/>
                                <a:gdLst>
                                  <a:gd name="T0" fmla="*/ 47 w 48"/>
                                  <a:gd name="T1" fmla="*/ 30 h 31"/>
                                  <a:gd name="T2" fmla="*/ 48 w 48"/>
                                  <a:gd name="T3" fmla="*/ 30 h 31"/>
                                  <a:gd name="T4" fmla="*/ 44 w 48"/>
                                  <a:gd name="T5" fmla="*/ 25 h 31"/>
                                  <a:gd name="T6" fmla="*/ 39 w 48"/>
                                  <a:gd name="T7" fmla="*/ 20 h 31"/>
                                  <a:gd name="T8" fmla="*/ 34 w 48"/>
                                  <a:gd name="T9" fmla="*/ 15 h 31"/>
                                  <a:gd name="T10" fmla="*/ 26 w 48"/>
                                  <a:gd name="T11" fmla="*/ 14 h 31"/>
                                  <a:gd name="T12" fmla="*/ 17 w 48"/>
                                  <a:gd name="T13" fmla="*/ 6 h 31"/>
                                  <a:gd name="T14" fmla="*/ 9 w 48"/>
                                  <a:gd name="T15" fmla="*/ 3 h 31"/>
                                  <a:gd name="T16" fmla="*/ 5 w 48"/>
                                  <a:gd name="T17" fmla="*/ 2 h 31"/>
                                  <a:gd name="T18" fmla="*/ 1 w 48"/>
                                  <a:gd name="T19" fmla="*/ 1 h 31"/>
                                  <a:gd name="T20" fmla="*/ 11 w 48"/>
                                  <a:gd name="T21" fmla="*/ 9 h 31"/>
                                  <a:gd name="T22" fmla="*/ 19 w 48"/>
                                  <a:gd name="T23" fmla="*/ 14 h 31"/>
                                  <a:gd name="T24" fmla="*/ 24 w 48"/>
                                  <a:gd name="T25" fmla="*/ 19 h 31"/>
                                  <a:gd name="T26" fmla="*/ 30 w 48"/>
                                  <a:gd name="T27" fmla="*/ 21 h 31"/>
                                  <a:gd name="T28" fmla="*/ 37 w 48"/>
                                  <a:gd name="T29" fmla="*/ 25 h 31"/>
                                  <a:gd name="T30" fmla="*/ 47 w 48"/>
                                  <a:gd name="T31" fmla="*/ 30 h 31"/>
                                  <a:gd name="T32" fmla="*/ 47 w 48"/>
                                  <a:gd name="T3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31">
                                    <a:moveTo>
                                      <a:pt x="47" y="30"/>
                                    </a:moveTo>
                                    <a:cubicBezTo>
                                      <a:pt x="48" y="31"/>
                                      <a:pt x="48" y="31"/>
                                      <a:pt x="48" y="30"/>
                                    </a:cubicBezTo>
                                    <a:cubicBezTo>
                                      <a:pt x="47" y="28"/>
                                      <a:pt x="46" y="26"/>
                                      <a:pt x="44" y="25"/>
                                    </a:cubicBezTo>
                                    <a:cubicBezTo>
                                      <a:pt x="43" y="23"/>
                                      <a:pt x="40" y="22"/>
                                      <a:pt x="39" y="20"/>
                                    </a:cubicBezTo>
                                    <a:cubicBezTo>
                                      <a:pt x="37" y="17"/>
                                      <a:pt x="37" y="16"/>
                                      <a:pt x="34" y="15"/>
                                    </a:cubicBezTo>
                                    <a:cubicBezTo>
                                      <a:pt x="31" y="14"/>
                                      <a:pt x="29" y="14"/>
                                      <a:pt x="26" y="14"/>
                                    </a:cubicBezTo>
                                    <a:cubicBezTo>
                                      <a:pt x="22" y="12"/>
                                      <a:pt x="20" y="9"/>
                                      <a:pt x="17" y="6"/>
                                    </a:cubicBezTo>
                                    <a:cubicBezTo>
                                      <a:pt x="14" y="3"/>
                                      <a:pt x="13" y="3"/>
                                      <a:pt x="9" y="3"/>
                                    </a:cubicBezTo>
                                    <a:cubicBezTo>
                                      <a:pt x="8" y="3"/>
                                      <a:pt x="7" y="3"/>
                                      <a:pt x="5" y="2"/>
                                    </a:cubicBezTo>
                                    <a:cubicBezTo>
                                      <a:pt x="4" y="2"/>
                                      <a:pt x="2" y="0"/>
                                      <a:pt x="1" y="1"/>
                                    </a:cubicBezTo>
                                    <a:cubicBezTo>
                                      <a:pt x="0" y="2"/>
                                      <a:pt x="10" y="8"/>
                                      <a:pt x="11" y="9"/>
                                    </a:cubicBezTo>
                                    <a:cubicBezTo>
                                      <a:pt x="13" y="10"/>
                                      <a:pt x="16" y="11"/>
                                      <a:pt x="19" y="14"/>
                                    </a:cubicBezTo>
                                    <a:cubicBezTo>
                                      <a:pt x="20" y="15"/>
                                      <a:pt x="21" y="18"/>
                                      <a:pt x="24" y="19"/>
                                    </a:cubicBezTo>
                                    <a:cubicBezTo>
                                      <a:pt x="26" y="20"/>
                                      <a:pt x="28" y="19"/>
                                      <a:pt x="30" y="21"/>
                                    </a:cubicBezTo>
                                    <a:cubicBezTo>
                                      <a:pt x="32" y="22"/>
                                      <a:pt x="34" y="24"/>
                                      <a:pt x="37" y="25"/>
                                    </a:cubicBezTo>
                                    <a:cubicBezTo>
                                      <a:pt x="40" y="27"/>
                                      <a:pt x="44" y="30"/>
                                      <a:pt x="47" y="30"/>
                                    </a:cubicBezTo>
                                    <a:cubicBezTo>
                                      <a:pt x="48" y="30"/>
                                      <a:pt x="48" y="31"/>
                                      <a:pt x="47" y="3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8" name="Freeform 700">
                                <a:extLst>
                                  <a:ext uri="{FF2B5EF4-FFF2-40B4-BE49-F238E27FC236}">
                                    <a16:creationId xmlns:a16="http://schemas.microsoft.com/office/drawing/2014/main" id="{4F389E6B-F767-465A-9B3B-23290FD5426A}"/>
                                  </a:ext>
                                </a:extLst>
                              </p:cNvPr>
                              <p:cNvSpPr>
                                <a:spLocks/>
                              </p:cNvSpPr>
                              <p:nvPr/>
                            </p:nvSpPr>
                            <p:spPr bwMode="auto">
                              <a:xfrm>
                                <a:off x="10815654" y="4918137"/>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9" name="Freeform 701">
                                <a:extLst>
                                  <a:ext uri="{FF2B5EF4-FFF2-40B4-BE49-F238E27FC236}">
                                    <a16:creationId xmlns:a16="http://schemas.microsoft.com/office/drawing/2014/main" id="{A543C53D-132D-4ECE-8EEA-5C2250DF2CE1}"/>
                                  </a:ext>
                                </a:extLst>
                              </p:cNvPr>
                              <p:cNvSpPr>
                                <a:spLocks/>
                              </p:cNvSpPr>
                              <p:nvPr/>
                            </p:nvSpPr>
                            <p:spPr bwMode="auto">
                              <a:xfrm>
                                <a:off x="10882329" y="4978462"/>
                                <a:ext cx="1588" cy="1588"/>
                              </a:xfrm>
                              <a:custGeom>
                                <a:avLst/>
                                <a:gdLst>
                                  <a:gd name="T0" fmla="*/ 2 w 2"/>
                                  <a:gd name="T1" fmla="*/ 1 h 1"/>
                                  <a:gd name="T2" fmla="*/ 2 w 2"/>
                                  <a:gd name="T3" fmla="*/ 1 h 1"/>
                                  <a:gd name="T4" fmla="*/ 2 w 2"/>
                                  <a:gd name="T5" fmla="*/ 1 h 1"/>
                                </a:gdLst>
                                <a:ahLst/>
                                <a:cxnLst>
                                  <a:cxn ang="0">
                                    <a:pos x="T0" y="T1"/>
                                  </a:cxn>
                                  <a:cxn ang="0">
                                    <a:pos x="T2" y="T3"/>
                                  </a:cxn>
                                  <a:cxn ang="0">
                                    <a:pos x="T4" y="T5"/>
                                  </a:cxn>
                                </a:cxnLst>
                                <a:rect l="0" t="0" r="r" b="b"/>
                                <a:pathLst>
                                  <a:path w="2" h="1">
                                    <a:moveTo>
                                      <a:pt x="2" y="1"/>
                                    </a:moveTo>
                                    <a:cubicBezTo>
                                      <a:pt x="2" y="1"/>
                                      <a:pt x="2" y="1"/>
                                      <a:pt x="2" y="1"/>
                                    </a:cubicBezTo>
                                    <a:cubicBezTo>
                                      <a:pt x="1" y="1"/>
                                      <a:pt x="0" y="0"/>
                                      <a:pt x="2"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0" name="Freeform 702">
                                <a:extLst>
                                  <a:ext uri="{FF2B5EF4-FFF2-40B4-BE49-F238E27FC236}">
                                    <a16:creationId xmlns:a16="http://schemas.microsoft.com/office/drawing/2014/main" id="{CC911FB9-B487-4948-A27D-65530EA26BF1}"/>
                                  </a:ext>
                                </a:extLst>
                              </p:cNvPr>
                              <p:cNvSpPr>
                                <a:spLocks/>
                              </p:cNvSpPr>
                              <p:nvPr/>
                            </p:nvSpPr>
                            <p:spPr bwMode="auto">
                              <a:xfrm>
                                <a:off x="10861691" y="4972112"/>
                                <a:ext cx="33338" cy="19050"/>
                              </a:xfrm>
                              <a:custGeom>
                                <a:avLst/>
                                <a:gdLst>
                                  <a:gd name="T0" fmla="*/ 20 w 30"/>
                                  <a:gd name="T1" fmla="*/ 7 h 18"/>
                                  <a:gd name="T2" fmla="*/ 20 w 30"/>
                                  <a:gd name="T3" fmla="*/ 7 h 18"/>
                                  <a:gd name="T4" fmla="*/ 12 w 30"/>
                                  <a:gd name="T5" fmla="*/ 3 h 18"/>
                                  <a:gd name="T6" fmla="*/ 3 w 30"/>
                                  <a:gd name="T7" fmla="*/ 1 h 18"/>
                                  <a:gd name="T8" fmla="*/ 4 w 30"/>
                                  <a:gd name="T9" fmla="*/ 6 h 18"/>
                                  <a:gd name="T10" fmla="*/ 8 w 30"/>
                                  <a:gd name="T11" fmla="*/ 9 h 18"/>
                                  <a:gd name="T12" fmla="*/ 10 w 30"/>
                                  <a:gd name="T13" fmla="*/ 12 h 18"/>
                                  <a:gd name="T14" fmla="*/ 18 w 30"/>
                                  <a:gd name="T15" fmla="*/ 15 h 18"/>
                                  <a:gd name="T16" fmla="*/ 26 w 30"/>
                                  <a:gd name="T17" fmla="*/ 18 h 18"/>
                                  <a:gd name="T18" fmla="*/ 29 w 30"/>
                                  <a:gd name="T19" fmla="*/ 15 h 18"/>
                                  <a:gd name="T20" fmla="*/ 20 w 30"/>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8">
                                    <a:moveTo>
                                      <a:pt x="20" y="7"/>
                                    </a:moveTo>
                                    <a:cubicBezTo>
                                      <a:pt x="20" y="8"/>
                                      <a:pt x="21" y="9"/>
                                      <a:pt x="20" y="7"/>
                                    </a:cubicBezTo>
                                    <a:cubicBezTo>
                                      <a:pt x="17" y="5"/>
                                      <a:pt x="16" y="4"/>
                                      <a:pt x="12" y="3"/>
                                    </a:cubicBezTo>
                                    <a:cubicBezTo>
                                      <a:pt x="10" y="3"/>
                                      <a:pt x="5" y="0"/>
                                      <a:pt x="3" y="1"/>
                                    </a:cubicBezTo>
                                    <a:cubicBezTo>
                                      <a:pt x="0" y="1"/>
                                      <a:pt x="2" y="4"/>
                                      <a:pt x="4" y="6"/>
                                    </a:cubicBezTo>
                                    <a:cubicBezTo>
                                      <a:pt x="5" y="7"/>
                                      <a:pt x="7" y="7"/>
                                      <a:pt x="8" y="9"/>
                                    </a:cubicBezTo>
                                    <a:cubicBezTo>
                                      <a:pt x="8" y="10"/>
                                      <a:pt x="9" y="11"/>
                                      <a:pt x="10" y="12"/>
                                    </a:cubicBezTo>
                                    <a:cubicBezTo>
                                      <a:pt x="12" y="14"/>
                                      <a:pt x="15" y="14"/>
                                      <a:pt x="18" y="15"/>
                                    </a:cubicBezTo>
                                    <a:cubicBezTo>
                                      <a:pt x="20" y="16"/>
                                      <a:pt x="23" y="17"/>
                                      <a:pt x="26" y="18"/>
                                    </a:cubicBezTo>
                                    <a:cubicBezTo>
                                      <a:pt x="29" y="18"/>
                                      <a:pt x="30" y="17"/>
                                      <a:pt x="29" y="15"/>
                                    </a:cubicBezTo>
                                    <a:cubicBezTo>
                                      <a:pt x="27" y="11"/>
                                      <a:pt x="23" y="10"/>
                                      <a:pt x="20" y="7"/>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1" name="Freeform 703">
                                <a:extLst>
                                  <a:ext uri="{FF2B5EF4-FFF2-40B4-BE49-F238E27FC236}">
                                    <a16:creationId xmlns:a16="http://schemas.microsoft.com/office/drawing/2014/main" id="{42BE467E-64E7-4D5E-9236-98C3F98D9BED}"/>
                                  </a:ext>
                                </a:extLst>
                              </p:cNvPr>
                              <p:cNvSpPr>
                                <a:spLocks/>
                              </p:cNvSpPr>
                              <p:nvPr/>
                            </p:nvSpPr>
                            <p:spPr bwMode="auto">
                              <a:xfrm>
                                <a:off x="10807716" y="4940362"/>
                                <a:ext cx="38100" cy="25400"/>
                              </a:xfrm>
                              <a:custGeom>
                                <a:avLst/>
                                <a:gdLst>
                                  <a:gd name="T0" fmla="*/ 27 w 36"/>
                                  <a:gd name="T1" fmla="*/ 10 h 23"/>
                                  <a:gd name="T2" fmla="*/ 27 w 36"/>
                                  <a:gd name="T3" fmla="*/ 10 h 23"/>
                                  <a:gd name="T4" fmla="*/ 18 w 36"/>
                                  <a:gd name="T5" fmla="*/ 6 h 23"/>
                                  <a:gd name="T6" fmla="*/ 10 w 36"/>
                                  <a:gd name="T7" fmla="*/ 5 h 23"/>
                                  <a:gd name="T8" fmla="*/ 2 w 36"/>
                                  <a:gd name="T9" fmla="*/ 3 h 23"/>
                                  <a:gd name="T10" fmla="*/ 3 w 36"/>
                                  <a:gd name="T11" fmla="*/ 11 h 23"/>
                                  <a:gd name="T12" fmla="*/ 10 w 36"/>
                                  <a:gd name="T13" fmla="*/ 17 h 23"/>
                                  <a:gd name="T14" fmla="*/ 24 w 36"/>
                                  <a:gd name="T15" fmla="*/ 18 h 23"/>
                                  <a:gd name="T16" fmla="*/ 34 w 36"/>
                                  <a:gd name="T17" fmla="*/ 18 h 23"/>
                                  <a:gd name="T18" fmla="*/ 27 w 36"/>
                                  <a:gd name="T1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3">
                                    <a:moveTo>
                                      <a:pt x="27" y="10"/>
                                    </a:moveTo>
                                    <a:cubicBezTo>
                                      <a:pt x="31" y="12"/>
                                      <a:pt x="24" y="8"/>
                                      <a:pt x="27" y="10"/>
                                    </a:cubicBezTo>
                                    <a:cubicBezTo>
                                      <a:pt x="24" y="8"/>
                                      <a:pt x="22" y="6"/>
                                      <a:pt x="18" y="6"/>
                                    </a:cubicBezTo>
                                    <a:cubicBezTo>
                                      <a:pt x="16" y="5"/>
                                      <a:pt x="12" y="7"/>
                                      <a:pt x="10" y="5"/>
                                    </a:cubicBezTo>
                                    <a:cubicBezTo>
                                      <a:pt x="8" y="4"/>
                                      <a:pt x="5" y="0"/>
                                      <a:pt x="2" y="3"/>
                                    </a:cubicBezTo>
                                    <a:cubicBezTo>
                                      <a:pt x="0" y="5"/>
                                      <a:pt x="1" y="9"/>
                                      <a:pt x="3" y="11"/>
                                    </a:cubicBezTo>
                                    <a:cubicBezTo>
                                      <a:pt x="5" y="13"/>
                                      <a:pt x="8" y="16"/>
                                      <a:pt x="10" y="17"/>
                                    </a:cubicBezTo>
                                    <a:cubicBezTo>
                                      <a:pt x="15" y="18"/>
                                      <a:pt x="19" y="16"/>
                                      <a:pt x="24" y="18"/>
                                    </a:cubicBezTo>
                                    <a:cubicBezTo>
                                      <a:pt x="27" y="19"/>
                                      <a:pt x="31" y="23"/>
                                      <a:pt x="34" y="18"/>
                                    </a:cubicBezTo>
                                    <a:cubicBezTo>
                                      <a:pt x="36" y="13"/>
                                      <a:pt x="30" y="12"/>
                                      <a:pt x="27" y="1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2" name="Freeform 704">
                                <a:extLst>
                                  <a:ext uri="{FF2B5EF4-FFF2-40B4-BE49-F238E27FC236}">
                                    <a16:creationId xmlns:a16="http://schemas.microsoft.com/office/drawing/2014/main" id="{FF9B8155-CDA3-4A33-B047-C7ED639CD888}"/>
                                  </a:ext>
                                </a:extLst>
                              </p:cNvPr>
                              <p:cNvSpPr>
                                <a:spLocks/>
                              </p:cNvSpPr>
                              <p:nvPr/>
                            </p:nvSpPr>
                            <p:spPr bwMode="auto">
                              <a:xfrm>
                                <a:off x="10710878" y="4860986"/>
                                <a:ext cx="28575" cy="20638"/>
                              </a:xfrm>
                              <a:custGeom>
                                <a:avLst/>
                                <a:gdLst>
                                  <a:gd name="T0" fmla="*/ 25 w 27"/>
                                  <a:gd name="T1" fmla="*/ 16 h 19"/>
                                  <a:gd name="T2" fmla="*/ 20 w 27"/>
                                  <a:gd name="T3" fmla="*/ 14 h 19"/>
                                  <a:gd name="T4" fmla="*/ 19 w 27"/>
                                  <a:gd name="T5" fmla="*/ 10 h 19"/>
                                  <a:gd name="T6" fmla="*/ 11 w 27"/>
                                  <a:gd name="T7" fmla="*/ 5 h 19"/>
                                  <a:gd name="T8" fmla="*/ 4 w 27"/>
                                  <a:gd name="T9" fmla="*/ 1 h 19"/>
                                  <a:gd name="T10" fmla="*/ 5 w 27"/>
                                  <a:gd name="T11" fmla="*/ 6 h 19"/>
                                  <a:gd name="T12" fmla="*/ 10 w 27"/>
                                  <a:gd name="T13" fmla="*/ 12 h 19"/>
                                  <a:gd name="T14" fmla="*/ 23 w 27"/>
                                  <a:gd name="T15" fmla="*/ 19 h 19"/>
                                  <a:gd name="T16" fmla="*/ 25 w 27"/>
                                  <a:gd name="T1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25" y="16"/>
                                    </a:moveTo>
                                    <a:cubicBezTo>
                                      <a:pt x="23" y="15"/>
                                      <a:pt x="22" y="15"/>
                                      <a:pt x="20" y="14"/>
                                    </a:cubicBezTo>
                                    <a:cubicBezTo>
                                      <a:pt x="19" y="12"/>
                                      <a:pt x="20" y="12"/>
                                      <a:pt x="19" y="10"/>
                                    </a:cubicBezTo>
                                    <a:cubicBezTo>
                                      <a:pt x="18" y="7"/>
                                      <a:pt x="14" y="7"/>
                                      <a:pt x="11" y="5"/>
                                    </a:cubicBezTo>
                                    <a:cubicBezTo>
                                      <a:pt x="10" y="4"/>
                                      <a:pt x="7" y="0"/>
                                      <a:pt x="4" y="1"/>
                                    </a:cubicBezTo>
                                    <a:cubicBezTo>
                                      <a:pt x="0" y="2"/>
                                      <a:pt x="3" y="5"/>
                                      <a:pt x="5" y="6"/>
                                    </a:cubicBezTo>
                                    <a:cubicBezTo>
                                      <a:pt x="8" y="8"/>
                                      <a:pt x="8" y="10"/>
                                      <a:pt x="10" y="12"/>
                                    </a:cubicBezTo>
                                    <a:cubicBezTo>
                                      <a:pt x="13" y="18"/>
                                      <a:pt x="17" y="19"/>
                                      <a:pt x="23" y="19"/>
                                    </a:cubicBezTo>
                                    <a:cubicBezTo>
                                      <a:pt x="27" y="19"/>
                                      <a:pt x="27" y="18"/>
                                      <a:pt x="25" y="1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3" name="Freeform 705">
                                <a:extLst>
                                  <a:ext uri="{FF2B5EF4-FFF2-40B4-BE49-F238E27FC236}">
                                    <a16:creationId xmlns:a16="http://schemas.microsoft.com/office/drawing/2014/main" id="{D84DE7D1-1627-49C1-8B7E-398D48654C69}"/>
                                  </a:ext>
                                </a:extLst>
                              </p:cNvPr>
                              <p:cNvSpPr>
                                <a:spLocks/>
                              </p:cNvSpPr>
                              <p:nvPr/>
                            </p:nvSpPr>
                            <p:spPr bwMode="auto">
                              <a:xfrm>
                                <a:off x="10728341" y="4881624"/>
                                <a:ext cx="12700" cy="0"/>
                              </a:xfrm>
                              <a:custGeom>
                                <a:avLst/>
                                <a:gdLst>
                                  <a:gd name="T0" fmla="*/ 6 w 12"/>
                                  <a:gd name="T1" fmla="*/ 6 w 12"/>
                                </a:gdLst>
                                <a:ahLst/>
                                <a:cxnLst>
                                  <a:cxn ang="0">
                                    <a:pos x="T0" y="0"/>
                                  </a:cxn>
                                  <a:cxn ang="0">
                                    <a:pos x="T1" y="0"/>
                                  </a:cxn>
                                </a:cxnLst>
                                <a:rect l="0" t="0" r="r" b="b"/>
                                <a:pathLst>
                                  <a:path w="12">
                                    <a:moveTo>
                                      <a:pt x="6" y="0"/>
                                    </a:moveTo>
                                    <a:cubicBezTo>
                                      <a:pt x="0" y="0"/>
                                      <a:pt x="12" y="0"/>
                                      <a:pt x="6"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4" name="Freeform 706">
                                <a:extLst>
                                  <a:ext uri="{FF2B5EF4-FFF2-40B4-BE49-F238E27FC236}">
                                    <a16:creationId xmlns:a16="http://schemas.microsoft.com/office/drawing/2014/main" id="{79A4F8FA-8985-4F1E-AC25-F0A3A4468051}"/>
                                  </a:ext>
                                </a:extLst>
                              </p:cNvPr>
                              <p:cNvSpPr>
                                <a:spLocks/>
                              </p:cNvSpPr>
                              <p:nvPr/>
                            </p:nvSpPr>
                            <p:spPr bwMode="auto">
                              <a:xfrm>
                                <a:off x="10839466" y="4910199"/>
                                <a:ext cx="26988" cy="41275"/>
                              </a:xfrm>
                              <a:custGeom>
                                <a:avLst/>
                                <a:gdLst>
                                  <a:gd name="T0" fmla="*/ 24 w 26"/>
                                  <a:gd name="T1" fmla="*/ 36 h 39"/>
                                  <a:gd name="T2" fmla="*/ 24 w 26"/>
                                  <a:gd name="T3" fmla="*/ 36 h 39"/>
                                  <a:gd name="T4" fmla="*/ 18 w 26"/>
                                  <a:gd name="T5" fmla="*/ 24 h 39"/>
                                  <a:gd name="T6" fmla="*/ 15 w 26"/>
                                  <a:gd name="T7" fmla="*/ 18 h 39"/>
                                  <a:gd name="T8" fmla="*/ 14 w 26"/>
                                  <a:gd name="T9" fmla="*/ 12 h 39"/>
                                  <a:gd name="T10" fmla="*/ 11 w 26"/>
                                  <a:gd name="T11" fmla="*/ 9 h 39"/>
                                  <a:gd name="T12" fmla="*/ 6 w 26"/>
                                  <a:gd name="T13" fmla="*/ 2 h 39"/>
                                  <a:gd name="T14" fmla="*/ 5 w 26"/>
                                  <a:gd name="T15" fmla="*/ 12 h 39"/>
                                  <a:gd name="T16" fmla="*/ 6 w 26"/>
                                  <a:gd name="T17" fmla="*/ 21 h 39"/>
                                  <a:gd name="T18" fmla="*/ 10 w 26"/>
                                  <a:gd name="T19" fmla="*/ 27 h 39"/>
                                  <a:gd name="T20" fmla="*/ 14 w 26"/>
                                  <a:gd name="T21" fmla="*/ 28 h 39"/>
                                  <a:gd name="T22" fmla="*/ 18 w 26"/>
                                  <a:gd name="T23" fmla="*/ 35 h 39"/>
                                  <a:gd name="T24" fmla="*/ 22 w 26"/>
                                  <a:gd name="T25" fmla="*/ 38 h 39"/>
                                  <a:gd name="T26" fmla="*/ 24 w 26"/>
                                  <a:gd name="T2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4" y="36"/>
                                    </a:moveTo>
                                    <a:cubicBezTo>
                                      <a:pt x="23" y="35"/>
                                      <a:pt x="23" y="35"/>
                                      <a:pt x="24" y="36"/>
                                    </a:cubicBezTo>
                                    <a:cubicBezTo>
                                      <a:pt x="21" y="32"/>
                                      <a:pt x="20" y="28"/>
                                      <a:pt x="18" y="24"/>
                                    </a:cubicBezTo>
                                    <a:cubicBezTo>
                                      <a:pt x="17" y="22"/>
                                      <a:pt x="16" y="20"/>
                                      <a:pt x="15" y="18"/>
                                    </a:cubicBezTo>
                                    <a:cubicBezTo>
                                      <a:pt x="14" y="16"/>
                                      <a:pt x="15" y="14"/>
                                      <a:pt x="14" y="12"/>
                                    </a:cubicBezTo>
                                    <a:cubicBezTo>
                                      <a:pt x="13" y="10"/>
                                      <a:pt x="12" y="10"/>
                                      <a:pt x="11" y="9"/>
                                    </a:cubicBezTo>
                                    <a:cubicBezTo>
                                      <a:pt x="9" y="7"/>
                                      <a:pt x="8" y="3"/>
                                      <a:pt x="6" y="2"/>
                                    </a:cubicBezTo>
                                    <a:cubicBezTo>
                                      <a:pt x="0" y="0"/>
                                      <a:pt x="4" y="10"/>
                                      <a:pt x="5" y="12"/>
                                    </a:cubicBezTo>
                                    <a:cubicBezTo>
                                      <a:pt x="6" y="15"/>
                                      <a:pt x="7" y="18"/>
                                      <a:pt x="6" y="21"/>
                                    </a:cubicBezTo>
                                    <a:cubicBezTo>
                                      <a:pt x="6" y="25"/>
                                      <a:pt x="6" y="26"/>
                                      <a:pt x="10" y="27"/>
                                    </a:cubicBezTo>
                                    <a:cubicBezTo>
                                      <a:pt x="11" y="28"/>
                                      <a:pt x="13" y="28"/>
                                      <a:pt x="14" y="28"/>
                                    </a:cubicBezTo>
                                    <a:cubicBezTo>
                                      <a:pt x="16" y="30"/>
                                      <a:pt x="16" y="33"/>
                                      <a:pt x="18" y="35"/>
                                    </a:cubicBezTo>
                                    <a:cubicBezTo>
                                      <a:pt x="19" y="36"/>
                                      <a:pt x="19" y="37"/>
                                      <a:pt x="22" y="38"/>
                                    </a:cubicBezTo>
                                    <a:cubicBezTo>
                                      <a:pt x="23" y="38"/>
                                      <a:pt x="26" y="39"/>
                                      <a:pt x="24" y="3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5" name="Freeform 758">
                                <a:extLst>
                                  <a:ext uri="{FF2B5EF4-FFF2-40B4-BE49-F238E27FC236}">
                                    <a16:creationId xmlns:a16="http://schemas.microsoft.com/office/drawing/2014/main" id="{0CB0B139-CF84-4259-8D99-DC0434835C01}"/>
                                  </a:ext>
                                </a:extLst>
                              </p:cNvPr>
                              <p:cNvSpPr>
                                <a:spLocks/>
                              </p:cNvSpPr>
                              <p:nvPr/>
                            </p:nvSpPr>
                            <p:spPr bwMode="auto">
                              <a:xfrm>
                                <a:off x="11025204" y="5110226"/>
                                <a:ext cx="3175" cy="9525"/>
                              </a:xfrm>
                              <a:custGeom>
                                <a:avLst/>
                                <a:gdLst>
                                  <a:gd name="T0" fmla="*/ 3 w 3"/>
                                  <a:gd name="T1" fmla="*/ 8 h 10"/>
                                  <a:gd name="T2" fmla="*/ 2 w 3"/>
                                  <a:gd name="T3" fmla="*/ 7 h 10"/>
                                  <a:gd name="T4" fmla="*/ 3 w 3"/>
                                  <a:gd name="T5" fmla="*/ 8 h 10"/>
                                </a:gdLst>
                                <a:ahLst/>
                                <a:cxnLst>
                                  <a:cxn ang="0">
                                    <a:pos x="T0" y="T1"/>
                                  </a:cxn>
                                  <a:cxn ang="0">
                                    <a:pos x="T2" y="T3"/>
                                  </a:cxn>
                                  <a:cxn ang="0">
                                    <a:pos x="T4" y="T5"/>
                                  </a:cxn>
                                </a:cxnLst>
                                <a:rect l="0" t="0" r="r" b="b"/>
                                <a:pathLst>
                                  <a:path w="3" h="10">
                                    <a:moveTo>
                                      <a:pt x="3" y="8"/>
                                    </a:moveTo>
                                    <a:cubicBezTo>
                                      <a:pt x="2" y="8"/>
                                      <a:pt x="2" y="7"/>
                                      <a:pt x="2" y="7"/>
                                    </a:cubicBezTo>
                                    <a:cubicBezTo>
                                      <a:pt x="0" y="0"/>
                                      <a:pt x="2" y="10"/>
                                      <a:pt x="3" y="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6" name="Freeform 759">
                                <a:extLst>
                                  <a:ext uri="{FF2B5EF4-FFF2-40B4-BE49-F238E27FC236}">
                                    <a16:creationId xmlns:a16="http://schemas.microsoft.com/office/drawing/2014/main" id="{298CB065-74F7-4066-9007-8328015F9777}"/>
                                  </a:ext>
                                </a:extLst>
                              </p:cNvPr>
                              <p:cNvSpPr>
                                <a:spLocks/>
                              </p:cNvSpPr>
                              <p:nvPr/>
                            </p:nvSpPr>
                            <p:spPr bwMode="auto">
                              <a:xfrm>
                                <a:off x="11025204" y="5108639"/>
                                <a:ext cx="25400" cy="36513"/>
                              </a:xfrm>
                              <a:custGeom>
                                <a:avLst/>
                                <a:gdLst>
                                  <a:gd name="T0" fmla="*/ 4 w 23"/>
                                  <a:gd name="T1" fmla="*/ 25 h 35"/>
                                  <a:gd name="T2" fmla="*/ 8 w 23"/>
                                  <a:gd name="T3" fmla="*/ 32 h 35"/>
                                  <a:gd name="T4" fmla="*/ 16 w 23"/>
                                  <a:gd name="T5" fmla="*/ 31 h 35"/>
                                  <a:gd name="T6" fmla="*/ 22 w 23"/>
                                  <a:gd name="T7" fmla="*/ 33 h 35"/>
                                  <a:gd name="T8" fmla="*/ 20 w 23"/>
                                  <a:gd name="T9" fmla="*/ 25 h 35"/>
                                  <a:gd name="T10" fmla="*/ 19 w 23"/>
                                  <a:gd name="T11" fmla="*/ 19 h 35"/>
                                  <a:gd name="T12" fmla="*/ 16 w 23"/>
                                  <a:gd name="T13" fmla="*/ 11 h 35"/>
                                  <a:gd name="T14" fmla="*/ 12 w 23"/>
                                  <a:gd name="T15" fmla="*/ 18 h 35"/>
                                  <a:gd name="T16" fmla="*/ 9 w 23"/>
                                  <a:gd name="T17" fmla="*/ 11 h 35"/>
                                  <a:gd name="T18" fmla="*/ 2 w 23"/>
                                  <a:gd name="T19" fmla="*/ 8 h 35"/>
                                  <a:gd name="T20" fmla="*/ 3 w 23"/>
                                  <a:gd name="T21" fmla="*/ 9 h 35"/>
                                  <a:gd name="T22" fmla="*/ 4 w 23"/>
                                  <a:gd name="T23"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25"/>
                                    </a:moveTo>
                                    <a:cubicBezTo>
                                      <a:pt x="5" y="27"/>
                                      <a:pt x="6" y="31"/>
                                      <a:pt x="8" y="32"/>
                                    </a:cubicBezTo>
                                    <a:cubicBezTo>
                                      <a:pt x="11" y="33"/>
                                      <a:pt x="13" y="30"/>
                                      <a:pt x="16" y="31"/>
                                    </a:cubicBezTo>
                                    <a:cubicBezTo>
                                      <a:pt x="17" y="31"/>
                                      <a:pt x="20" y="35"/>
                                      <a:pt x="22" y="33"/>
                                    </a:cubicBezTo>
                                    <a:cubicBezTo>
                                      <a:pt x="23" y="32"/>
                                      <a:pt x="20" y="27"/>
                                      <a:pt x="20" y="25"/>
                                    </a:cubicBezTo>
                                    <a:cubicBezTo>
                                      <a:pt x="19" y="23"/>
                                      <a:pt x="20" y="22"/>
                                      <a:pt x="19" y="19"/>
                                    </a:cubicBezTo>
                                    <a:cubicBezTo>
                                      <a:pt x="19" y="18"/>
                                      <a:pt x="17" y="11"/>
                                      <a:pt x="16" y="11"/>
                                    </a:cubicBezTo>
                                    <a:cubicBezTo>
                                      <a:pt x="14" y="10"/>
                                      <a:pt x="13" y="18"/>
                                      <a:pt x="12" y="18"/>
                                    </a:cubicBezTo>
                                    <a:cubicBezTo>
                                      <a:pt x="9" y="19"/>
                                      <a:pt x="9" y="12"/>
                                      <a:pt x="9" y="11"/>
                                    </a:cubicBezTo>
                                    <a:cubicBezTo>
                                      <a:pt x="9" y="6"/>
                                      <a:pt x="0" y="0"/>
                                      <a:pt x="2" y="8"/>
                                    </a:cubicBezTo>
                                    <a:cubicBezTo>
                                      <a:pt x="3" y="9"/>
                                      <a:pt x="3" y="9"/>
                                      <a:pt x="3" y="9"/>
                                    </a:cubicBezTo>
                                    <a:cubicBezTo>
                                      <a:pt x="3" y="15"/>
                                      <a:pt x="2" y="20"/>
                                      <a:pt x="4" y="2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7" name="Freeform 760">
                                <a:extLst>
                                  <a:ext uri="{FF2B5EF4-FFF2-40B4-BE49-F238E27FC236}">
                                    <a16:creationId xmlns:a16="http://schemas.microsoft.com/office/drawing/2014/main" id="{58398344-EA83-43F5-8556-4A27F8A24C78}"/>
                                  </a:ext>
                                </a:extLst>
                              </p:cNvPr>
                              <p:cNvSpPr>
                                <a:spLocks/>
                              </p:cNvSpPr>
                              <p:nvPr/>
                            </p:nvSpPr>
                            <p:spPr bwMode="auto">
                              <a:xfrm>
                                <a:off x="11047429" y="5151502"/>
                                <a:ext cx="1588"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8" name="Freeform 761">
                                <a:extLst>
                                  <a:ext uri="{FF2B5EF4-FFF2-40B4-BE49-F238E27FC236}">
                                    <a16:creationId xmlns:a16="http://schemas.microsoft.com/office/drawing/2014/main" id="{D8EF37D1-8506-4BBC-B7F1-55DC9A2CD7EC}"/>
                                  </a:ext>
                                </a:extLst>
                              </p:cNvPr>
                              <p:cNvSpPr>
                                <a:spLocks/>
                              </p:cNvSpPr>
                              <p:nvPr/>
                            </p:nvSpPr>
                            <p:spPr bwMode="auto">
                              <a:xfrm>
                                <a:off x="11044254" y="5151502"/>
                                <a:ext cx="22225" cy="20638"/>
                              </a:xfrm>
                              <a:custGeom>
                                <a:avLst/>
                                <a:gdLst>
                                  <a:gd name="T0" fmla="*/ 19 w 21"/>
                                  <a:gd name="T1" fmla="*/ 11 h 20"/>
                                  <a:gd name="T2" fmla="*/ 11 w 21"/>
                                  <a:gd name="T3" fmla="*/ 6 h 20"/>
                                  <a:gd name="T4" fmla="*/ 5 w 21"/>
                                  <a:gd name="T5" fmla="*/ 1 h 20"/>
                                  <a:gd name="T6" fmla="*/ 4 w 21"/>
                                  <a:gd name="T7" fmla="*/ 1 h 20"/>
                                  <a:gd name="T8" fmla="*/ 3 w 21"/>
                                  <a:gd name="T9" fmla="*/ 7 h 20"/>
                                  <a:gd name="T10" fmla="*/ 8 w 21"/>
                                  <a:gd name="T11" fmla="*/ 8 h 20"/>
                                  <a:gd name="T12" fmla="*/ 13 w 21"/>
                                  <a:gd name="T13" fmla="*/ 20 h 20"/>
                                  <a:gd name="T14" fmla="*/ 19 w 21"/>
                                  <a:gd name="T15" fmla="*/ 1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0">
                                    <a:moveTo>
                                      <a:pt x="19" y="11"/>
                                    </a:moveTo>
                                    <a:cubicBezTo>
                                      <a:pt x="17" y="9"/>
                                      <a:pt x="13" y="8"/>
                                      <a:pt x="11" y="6"/>
                                    </a:cubicBezTo>
                                    <a:cubicBezTo>
                                      <a:pt x="10" y="4"/>
                                      <a:pt x="8" y="0"/>
                                      <a:pt x="5" y="1"/>
                                    </a:cubicBezTo>
                                    <a:cubicBezTo>
                                      <a:pt x="5" y="1"/>
                                      <a:pt x="3" y="3"/>
                                      <a:pt x="4" y="1"/>
                                    </a:cubicBezTo>
                                    <a:cubicBezTo>
                                      <a:pt x="2" y="3"/>
                                      <a:pt x="0" y="4"/>
                                      <a:pt x="3" y="7"/>
                                    </a:cubicBezTo>
                                    <a:cubicBezTo>
                                      <a:pt x="4" y="8"/>
                                      <a:pt x="7" y="7"/>
                                      <a:pt x="8" y="8"/>
                                    </a:cubicBezTo>
                                    <a:cubicBezTo>
                                      <a:pt x="11" y="11"/>
                                      <a:pt x="8" y="20"/>
                                      <a:pt x="13" y="20"/>
                                    </a:cubicBezTo>
                                    <a:cubicBezTo>
                                      <a:pt x="19" y="20"/>
                                      <a:pt x="21" y="15"/>
                                      <a:pt x="19" y="1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9" name="Freeform 764">
                                <a:extLst>
                                  <a:ext uri="{FF2B5EF4-FFF2-40B4-BE49-F238E27FC236}">
                                    <a16:creationId xmlns:a16="http://schemas.microsoft.com/office/drawing/2014/main" id="{93AF5335-FD9A-41F5-8F2E-30845A1C21BD}"/>
                                  </a:ext>
                                </a:extLst>
                              </p:cNvPr>
                              <p:cNvSpPr>
                                <a:spLocks/>
                              </p:cNvSpPr>
                              <p:nvPr/>
                            </p:nvSpPr>
                            <p:spPr bwMode="auto">
                              <a:xfrm>
                                <a:off x="11055366" y="5368992"/>
                                <a:ext cx="3175" cy="1588"/>
                              </a:xfrm>
                              <a:custGeom>
                                <a:avLst/>
                                <a:gdLst>
                                  <a:gd name="T0" fmla="*/ 1 w 3"/>
                                  <a:gd name="T1" fmla="*/ 0 h 1"/>
                                  <a:gd name="T2" fmla="*/ 1 w 3"/>
                                  <a:gd name="T3" fmla="*/ 0 h 1"/>
                                </a:gdLst>
                                <a:ahLst/>
                                <a:cxnLst>
                                  <a:cxn ang="0">
                                    <a:pos x="T0" y="T1"/>
                                  </a:cxn>
                                  <a:cxn ang="0">
                                    <a:pos x="T2" y="T3"/>
                                  </a:cxn>
                                </a:cxnLst>
                                <a:rect l="0" t="0" r="r" b="b"/>
                                <a:pathLst>
                                  <a:path w="3" h="1">
                                    <a:moveTo>
                                      <a:pt x="1" y="0"/>
                                    </a:moveTo>
                                    <a:cubicBezTo>
                                      <a:pt x="0" y="1"/>
                                      <a:pt x="3"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0" name="Freeform 765">
                                <a:extLst>
                                  <a:ext uri="{FF2B5EF4-FFF2-40B4-BE49-F238E27FC236}">
                                    <a16:creationId xmlns:a16="http://schemas.microsoft.com/office/drawing/2014/main" id="{FD0A46D8-E5A2-40D7-966D-B0C8D3F3A760}"/>
                                  </a:ext>
                                </a:extLst>
                              </p:cNvPr>
                              <p:cNvSpPr>
                                <a:spLocks/>
                              </p:cNvSpPr>
                              <p:nvPr/>
                            </p:nvSpPr>
                            <p:spPr bwMode="auto">
                              <a:xfrm>
                                <a:off x="11050604" y="5364229"/>
                                <a:ext cx="9525" cy="6350"/>
                              </a:xfrm>
                              <a:custGeom>
                                <a:avLst/>
                                <a:gdLst>
                                  <a:gd name="T0" fmla="*/ 3 w 8"/>
                                  <a:gd name="T1" fmla="*/ 1 h 6"/>
                                  <a:gd name="T2" fmla="*/ 5 w 8"/>
                                  <a:gd name="T3" fmla="*/ 5 h 6"/>
                                  <a:gd name="T4" fmla="*/ 3 w 8"/>
                                  <a:gd name="T5" fmla="*/ 1 h 6"/>
                                </a:gdLst>
                                <a:ahLst/>
                                <a:cxnLst>
                                  <a:cxn ang="0">
                                    <a:pos x="T0" y="T1"/>
                                  </a:cxn>
                                  <a:cxn ang="0">
                                    <a:pos x="T2" y="T3"/>
                                  </a:cxn>
                                  <a:cxn ang="0">
                                    <a:pos x="T4" y="T5"/>
                                  </a:cxn>
                                </a:cxnLst>
                                <a:rect l="0" t="0" r="r" b="b"/>
                                <a:pathLst>
                                  <a:path w="8" h="6">
                                    <a:moveTo>
                                      <a:pt x="3" y="1"/>
                                    </a:moveTo>
                                    <a:cubicBezTo>
                                      <a:pt x="0" y="1"/>
                                      <a:pt x="4" y="6"/>
                                      <a:pt x="5" y="5"/>
                                    </a:cubicBezTo>
                                    <a:cubicBezTo>
                                      <a:pt x="8" y="4"/>
                                      <a:pt x="6" y="0"/>
                                      <a:pt x="3"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1" name="Freeform 766">
                                <a:extLst>
                                  <a:ext uri="{FF2B5EF4-FFF2-40B4-BE49-F238E27FC236}">
                                    <a16:creationId xmlns:a16="http://schemas.microsoft.com/office/drawing/2014/main" id="{01559D8E-94B2-49E4-BEAA-BFD0D5E651FB}"/>
                                  </a:ext>
                                </a:extLst>
                              </p:cNvPr>
                              <p:cNvSpPr>
                                <a:spLocks/>
                              </p:cNvSpPr>
                              <p:nvPr/>
                            </p:nvSpPr>
                            <p:spPr bwMode="auto">
                              <a:xfrm>
                                <a:off x="10933129" y="5270566"/>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2" name="Freeform 767">
                                <a:extLst>
                                  <a:ext uri="{FF2B5EF4-FFF2-40B4-BE49-F238E27FC236}">
                                    <a16:creationId xmlns:a16="http://schemas.microsoft.com/office/drawing/2014/main" id="{C8CCA4E8-6FCA-49BB-9318-9BB78FCFA145}"/>
                                  </a:ext>
                                </a:extLst>
                              </p:cNvPr>
                              <p:cNvSpPr>
                                <a:spLocks/>
                              </p:cNvSpPr>
                              <p:nvPr/>
                            </p:nvSpPr>
                            <p:spPr bwMode="auto">
                              <a:xfrm>
                                <a:off x="10933129" y="5270566"/>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3" name="Freeform 768">
                                <a:extLst>
                                  <a:ext uri="{FF2B5EF4-FFF2-40B4-BE49-F238E27FC236}">
                                    <a16:creationId xmlns:a16="http://schemas.microsoft.com/office/drawing/2014/main" id="{5BEFD982-43BA-478B-8CBD-AEC0BE362E54}"/>
                                  </a:ext>
                                </a:extLst>
                              </p:cNvPr>
                              <p:cNvSpPr>
                                <a:spLocks/>
                              </p:cNvSpPr>
                              <p:nvPr/>
                            </p:nvSpPr>
                            <p:spPr bwMode="auto">
                              <a:xfrm>
                                <a:off x="10933129" y="5268978"/>
                                <a:ext cx="6350" cy="9525"/>
                              </a:xfrm>
                              <a:custGeom>
                                <a:avLst/>
                                <a:gdLst>
                                  <a:gd name="T0" fmla="*/ 1 w 5"/>
                                  <a:gd name="T1" fmla="*/ 2 h 9"/>
                                  <a:gd name="T2" fmla="*/ 0 w 5"/>
                                  <a:gd name="T3" fmla="*/ 3 h 9"/>
                                  <a:gd name="T4" fmla="*/ 4 w 5"/>
                                  <a:gd name="T5" fmla="*/ 7 h 9"/>
                                  <a:gd name="T6" fmla="*/ 1 w 5"/>
                                  <a:gd name="T7" fmla="*/ 2 h 9"/>
                                </a:gdLst>
                                <a:ahLst/>
                                <a:cxnLst>
                                  <a:cxn ang="0">
                                    <a:pos x="T0" y="T1"/>
                                  </a:cxn>
                                  <a:cxn ang="0">
                                    <a:pos x="T2" y="T3"/>
                                  </a:cxn>
                                  <a:cxn ang="0">
                                    <a:pos x="T4" y="T5"/>
                                  </a:cxn>
                                  <a:cxn ang="0">
                                    <a:pos x="T6" y="T7"/>
                                  </a:cxn>
                                </a:cxnLst>
                                <a:rect l="0" t="0" r="r" b="b"/>
                                <a:pathLst>
                                  <a:path w="5" h="9">
                                    <a:moveTo>
                                      <a:pt x="1" y="2"/>
                                    </a:moveTo>
                                    <a:cubicBezTo>
                                      <a:pt x="1" y="2"/>
                                      <a:pt x="0" y="2"/>
                                      <a:pt x="0" y="3"/>
                                    </a:cubicBezTo>
                                    <a:cubicBezTo>
                                      <a:pt x="0" y="5"/>
                                      <a:pt x="2" y="9"/>
                                      <a:pt x="4" y="7"/>
                                    </a:cubicBezTo>
                                    <a:cubicBezTo>
                                      <a:pt x="5" y="5"/>
                                      <a:pt x="3"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4" name="Freeform 769">
                                <a:extLst>
                                  <a:ext uri="{FF2B5EF4-FFF2-40B4-BE49-F238E27FC236}">
                                    <a16:creationId xmlns:a16="http://schemas.microsoft.com/office/drawing/2014/main" id="{7EA06A6B-A7EA-4670-9CFE-63807EB349ED}"/>
                                  </a:ext>
                                </a:extLst>
                              </p:cNvPr>
                              <p:cNvSpPr>
                                <a:spLocks/>
                              </p:cNvSpPr>
                              <p:nvPr/>
                            </p:nvSpPr>
                            <p:spPr bwMode="auto">
                              <a:xfrm>
                                <a:off x="11037904" y="5354704"/>
                                <a:ext cx="1588" cy="1588"/>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0"/>
                                      <a:pt x="1" y="0"/>
                                    </a:cubicBezTo>
                                    <a:cubicBezTo>
                                      <a:pt x="1" y="0"/>
                                      <a:pt x="1" y="0"/>
                                      <a:pt x="1" y="0"/>
                                    </a:cubicBezTo>
                                    <a:cubicBezTo>
                                      <a:pt x="0" y="1"/>
                                      <a:pt x="0" y="1"/>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5" name="Freeform 770">
                                <a:extLst>
                                  <a:ext uri="{FF2B5EF4-FFF2-40B4-BE49-F238E27FC236}">
                                    <a16:creationId xmlns:a16="http://schemas.microsoft.com/office/drawing/2014/main" id="{B723336D-ADE9-4F56-B3E8-387B099D5C19}"/>
                                  </a:ext>
                                </a:extLst>
                              </p:cNvPr>
                              <p:cNvSpPr>
                                <a:spLocks/>
                              </p:cNvSpPr>
                              <p:nvPr/>
                            </p:nvSpPr>
                            <p:spPr bwMode="auto">
                              <a:xfrm>
                                <a:off x="10947416" y="5284853"/>
                                <a:ext cx="92075" cy="79376"/>
                              </a:xfrm>
                              <a:custGeom>
                                <a:avLst/>
                                <a:gdLst>
                                  <a:gd name="T0" fmla="*/ 85 w 85"/>
                                  <a:gd name="T1" fmla="*/ 66 h 74"/>
                                  <a:gd name="T2" fmla="*/ 85 w 85"/>
                                  <a:gd name="T3" fmla="*/ 66 h 74"/>
                                  <a:gd name="T4" fmla="*/ 69 w 85"/>
                                  <a:gd name="T5" fmla="*/ 52 h 74"/>
                                  <a:gd name="T6" fmla="*/ 61 w 85"/>
                                  <a:gd name="T7" fmla="*/ 45 h 74"/>
                                  <a:gd name="T8" fmla="*/ 54 w 85"/>
                                  <a:gd name="T9" fmla="*/ 39 h 74"/>
                                  <a:gd name="T10" fmla="*/ 43 w 85"/>
                                  <a:gd name="T11" fmla="*/ 30 h 74"/>
                                  <a:gd name="T12" fmla="*/ 36 w 85"/>
                                  <a:gd name="T13" fmla="*/ 21 h 74"/>
                                  <a:gd name="T14" fmla="*/ 17 w 85"/>
                                  <a:gd name="T15" fmla="*/ 10 h 74"/>
                                  <a:gd name="T16" fmla="*/ 0 w 85"/>
                                  <a:gd name="T17" fmla="*/ 3 h 74"/>
                                  <a:gd name="T18" fmla="*/ 5 w 85"/>
                                  <a:gd name="T19" fmla="*/ 12 h 74"/>
                                  <a:gd name="T20" fmla="*/ 10 w 85"/>
                                  <a:gd name="T21" fmla="*/ 22 h 74"/>
                                  <a:gd name="T22" fmla="*/ 19 w 85"/>
                                  <a:gd name="T23" fmla="*/ 28 h 74"/>
                                  <a:gd name="T24" fmla="*/ 27 w 85"/>
                                  <a:gd name="T25" fmla="*/ 36 h 74"/>
                                  <a:gd name="T26" fmla="*/ 44 w 85"/>
                                  <a:gd name="T27" fmla="*/ 49 h 74"/>
                                  <a:gd name="T28" fmla="*/ 65 w 85"/>
                                  <a:gd name="T29" fmla="*/ 64 h 74"/>
                                  <a:gd name="T30" fmla="*/ 85 w 85"/>
                                  <a:gd name="T31"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4">
                                    <a:moveTo>
                                      <a:pt x="85" y="66"/>
                                    </a:moveTo>
                                    <a:cubicBezTo>
                                      <a:pt x="85" y="66"/>
                                      <a:pt x="85" y="66"/>
                                      <a:pt x="85" y="66"/>
                                    </a:cubicBezTo>
                                    <a:cubicBezTo>
                                      <a:pt x="85" y="59"/>
                                      <a:pt x="73" y="56"/>
                                      <a:pt x="69" y="52"/>
                                    </a:cubicBezTo>
                                    <a:cubicBezTo>
                                      <a:pt x="66" y="50"/>
                                      <a:pt x="64" y="47"/>
                                      <a:pt x="61" y="45"/>
                                    </a:cubicBezTo>
                                    <a:cubicBezTo>
                                      <a:pt x="59" y="42"/>
                                      <a:pt x="57" y="41"/>
                                      <a:pt x="54" y="39"/>
                                    </a:cubicBezTo>
                                    <a:cubicBezTo>
                                      <a:pt x="50" y="37"/>
                                      <a:pt x="46" y="34"/>
                                      <a:pt x="43" y="30"/>
                                    </a:cubicBezTo>
                                    <a:cubicBezTo>
                                      <a:pt x="41" y="27"/>
                                      <a:pt x="39" y="23"/>
                                      <a:pt x="36" y="21"/>
                                    </a:cubicBezTo>
                                    <a:cubicBezTo>
                                      <a:pt x="30" y="16"/>
                                      <a:pt x="23" y="13"/>
                                      <a:pt x="17" y="10"/>
                                    </a:cubicBezTo>
                                    <a:cubicBezTo>
                                      <a:pt x="15" y="9"/>
                                      <a:pt x="1" y="0"/>
                                      <a:pt x="0" y="3"/>
                                    </a:cubicBezTo>
                                    <a:cubicBezTo>
                                      <a:pt x="0" y="5"/>
                                      <a:pt x="4" y="10"/>
                                      <a:pt x="5" y="12"/>
                                    </a:cubicBezTo>
                                    <a:cubicBezTo>
                                      <a:pt x="7" y="15"/>
                                      <a:pt x="8" y="19"/>
                                      <a:pt x="10" y="22"/>
                                    </a:cubicBezTo>
                                    <a:cubicBezTo>
                                      <a:pt x="13" y="25"/>
                                      <a:pt x="16" y="26"/>
                                      <a:pt x="19" y="28"/>
                                    </a:cubicBezTo>
                                    <a:cubicBezTo>
                                      <a:pt x="23" y="30"/>
                                      <a:pt x="25" y="33"/>
                                      <a:pt x="27" y="36"/>
                                    </a:cubicBezTo>
                                    <a:cubicBezTo>
                                      <a:pt x="31" y="41"/>
                                      <a:pt x="37" y="48"/>
                                      <a:pt x="44" y="49"/>
                                    </a:cubicBezTo>
                                    <a:cubicBezTo>
                                      <a:pt x="54" y="51"/>
                                      <a:pt x="57" y="59"/>
                                      <a:pt x="65" y="64"/>
                                    </a:cubicBezTo>
                                    <a:cubicBezTo>
                                      <a:pt x="68" y="66"/>
                                      <a:pt x="84" y="74"/>
                                      <a:pt x="85" y="6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6" name="Freeform 771">
                                <a:extLst>
                                  <a:ext uri="{FF2B5EF4-FFF2-40B4-BE49-F238E27FC236}">
                                    <a16:creationId xmlns:a16="http://schemas.microsoft.com/office/drawing/2014/main" id="{BEFEA533-9214-4EF9-BBA0-7463BE4BF464}"/>
                                  </a:ext>
                                </a:extLst>
                              </p:cNvPr>
                              <p:cNvSpPr>
                                <a:spLocks/>
                              </p:cNvSpPr>
                              <p:nvPr/>
                            </p:nvSpPr>
                            <p:spPr bwMode="auto">
                              <a:xfrm>
                                <a:off x="11039491" y="5353117"/>
                                <a:ext cx="0" cy="158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sp>
                        <p:nvSpPr>
                          <p:cNvPr id="228" name="Rectangle 772">
                            <a:extLst>
                              <a:ext uri="{FF2B5EF4-FFF2-40B4-BE49-F238E27FC236}">
                                <a16:creationId xmlns:a16="http://schemas.microsoft.com/office/drawing/2014/main" id="{B62CDA70-8E4D-4207-9B4C-67B14D5D8574}"/>
                              </a:ext>
                            </a:extLst>
                          </p:cNvPr>
                          <p:cNvSpPr>
                            <a:spLocks noChangeArrowheads="1"/>
                          </p:cNvSpPr>
                          <p:nvPr/>
                        </p:nvSpPr>
                        <p:spPr bwMode="auto">
                          <a:xfrm>
                            <a:off x="8629502" y="3772593"/>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9" name="Freeform 773">
                            <a:extLst>
                              <a:ext uri="{FF2B5EF4-FFF2-40B4-BE49-F238E27FC236}">
                                <a16:creationId xmlns:a16="http://schemas.microsoft.com/office/drawing/2014/main" id="{92B14175-C89F-4A52-BC44-ED6BF2689B5E}"/>
                              </a:ext>
                            </a:extLst>
                          </p:cNvPr>
                          <p:cNvSpPr>
                            <a:spLocks/>
                          </p:cNvSpPr>
                          <p:nvPr/>
                        </p:nvSpPr>
                        <p:spPr bwMode="auto">
                          <a:xfrm>
                            <a:off x="8497739" y="3609079"/>
                            <a:ext cx="141288" cy="171452"/>
                          </a:xfrm>
                          <a:custGeom>
                            <a:avLst/>
                            <a:gdLst>
                              <a:gd name="T0" fmla="*/ 122 w 132"/>
                              <a:gd name="T1" fmla="*/ 154 h 161"/>
                              <a:gd name="T2" fmla="*/ 130 w 132"/>
                              <a:gd name="T3" fmla="*/ 152 h 161"/>
                              <a:gd name="T4" fmla="*/ 122 w 132"/>
                              <a:gd name="T5" fmla="*/ 104 h 161"/>
                              <a:gd name="T6" fmla="*/ 114 w 132"/>
                              <a:gd name="T7" fmla="*/ 87 h 161"/>
                              <a:gd name="T8" fmla="*/ 90 w 132"/>
                              <a:gd name="T9" fmla="*/ 75 h 161"/>
                              <a:gd name="T10" fmla="*/ 105 w 132"/>
                              <a:gd name="T11" fmla="*/ 68 h 161"/>
                              <a:gd name="T12" fmla="*/ 114 w 132"/>
                              <a:gd name="T13" fmla="*/ 60 h 161"/>
                              <a:gd name="T14" fmla="*/ 123 w 132"/>
                              <a:gd name="T15" fmla="*/ 46 h 161"/>
                              <a:gd name="T16" fmla="*/ 105 w 132"/>
                              <a:gd name="T17" fmla="*/ 41 h 161"/>
                              <a:gd name="T18" fmla="*/ 78 w 132"/>
                              <a:gd name="T19" fmla="*/ 41 h 161"/>
                              <a:gd name="T20" fmla="*/ 51 w 132"/>
                              <a:gd name="T21" fmla="*/ 37 h 161"/>
                              <a:gd name="T22" fmla="*/ 48 w 132"/>
                              <a:gd name="T23" fmla="*/ 10 h 161"/>
                              <a:gd name="T24" fmla="*/ 30 w 132"/>
                              <a:gd name="T25" fmla="*/ 7 h 161"/>
                              <a:gd name="T26" fmla="*/ 23 w 132"/>
                              <a:gd name="T27" fmla="*/ 7 h 161"/>
                              <a:gd name="T28" fmla="*/ 11 w 132"/>
                              <a:gd name="T29" fmla="*/ 3 h 161"/>
                              <a:gd name="T30" fmla="*/ 4 w 132"/>
                              <a:gd name="T31" fmla="*/ 16 h 161"/>
                              <a:gd name="T32" fmla="*/ 11 w 132"/>
                              <a:gd name="T33" fmla="*/ 22 h 161"/>
                              <a:gd name="T34" fmla="*/ 27 w 132"/>
                              <a:gd name="T35" fmla="*/ 38 h 161"/>
                              <a:gd name="T36" fmla="*/ 10 w 132"/>
                              <a:gd name="T37" fmla="*/ 45 h 161"/>
                              <a:gd name="T38" fmla="*/ 6 w 132"/>
                              <a:gd name="T39" fmla="*/ 58 h 161"/>
                              <a:gd name="T40" fmla="*/ 19 w 132"/>
                              <a:gd name="T41" fmla="*/ 76 h 161"/>
                              <a:gd name="T42" fmla="*/ 21 w 132"/>
                              <a:gd name="T43" fmla="*/ 90 h 161"/>
                              <a:gd name="T44" fmla="*/ 27 w 132"/>
                              <a:gd name="T45" fmla="*/ 105 h 161"/>
                              <a:gd name="T46" fmla="*/ 31 w 132"/>
                              <a:gd name="T47" fmla="*/ 145 h 161"/>
                              <a:gd name="T48" fmla="*/ 40 w 132"/>
                              <a:gd name="T49" fmla="*/ 139 h 161"/>
                              <a:gd name="T50" fmla="*/ 47 w 132"/>
                              <a:gd name="T51" fmla="*/ 140 h 161"/>
                              <a:gd name="T52" fmla="*/ 51 w 132"/>
                              <a:gd name="T53" fmla="*/ 126 h 161"/>
                              <a:gd name="T54" fmla="*/ 57 w 132"/>
                              <a:gd name="T55" fmla="*/ 130 h 161"/>
                              <a:gd name="T56" fmla="*/ 60 w 132"/>
                              <a:gd name="T57" fmla="*/ 136 h 161"/>
                              <a:gd name="T58" fmla="*/ 71 w 132"/>
                              <a:gd name="T59" fmla="*/ 127 h 161"/>
                              <a:gd name="T60" fmla="*/ 80 w 132"/>
                              <a:gd name="T61" fmla="*/ 126 h 161"/>
                              <a:gd name="T62" fmla="*/ 72 w 132"/>
                              <a:gd name="T63" fmla="*/ 117 h 161"/>
                              <a:gd name="T64" fmla="*/ 69 w 132"/>
                              <a:gd name="T65" fmla="*/ 107 h 161"/>
                              <a:gd name="T66" fmla="*/ 69 w 132"/>
                              <a:gd name="T67" fmla="*/ 96 h 161"/>
                              <a:gd name="T68" fmla="*/ 65 w 132"/>
                              <a:gd name="T69" fmla="*/ 83 h 161"/>
                              <a:gd name="T70" fmla="*/ 72 w 132"/>
                              <a:gd name="T71" fmla="*/ 85 h 161"/>
                              <a:gd name="T72" fmla="*/ 74 w 132"/>
                              <a:gd name="T73" fmla="*/ 100 h 161"/>
                              <a:gd name="T74" fmla="*/ 88 w 132"/>
                              <a:gd name="T75" fmla="*/ 113 h 161"/>
                              <a:gd name="T76" fmla="*/ 102 w 132"/>
                              <a:gd name="T77" fmla="*/ 119 h 161"/>
                              <a:gd name="T78" fmla="*/ 110 w 132"/>
                              <a:gd name="T79" fmla="*/ 138 h 161"/>
                              <a:gd name="T80" fmla="*/ 113 w 132"/>
                              <a:gd name="T81" fmla="*/ 154 h 161"/>
                              <a:gd name="T82" fmla="*/ 122 w 132"/>
                              <a:gd name="T83"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161">
                                <a:moveTo>
                                  <a:pt x="122" y="154"/>
                                </a:moveTo>
                                <a:cubicBezTo>
                                  <a:pt x="121" y="154"/>
                                  <a:pt x="121" y="154"/>
                                  <a:pt x="122" y="154"/>
                                </a:cubicBezTo>
                                <a:cubicBezTo>
                                  <a:pt x="123" y="153"/>
                                  <a:pt x="122" y="154"/>
                                  <a:pt x="122" y="154"/>
                                </a:cubicBezTo>
                                <a:cubicBezTo>
                                  <a:pt x="125" y="153"/>
                                  <a:pt x="128" y="155"/>
                                  <a:pt x="130" y="152"/>
                                </a:cubicBezTo>
                                <a:cubicBezTo>
                                  <a:pt x="132" y="148"/>
                                  <a:pt x="128" y="140"/>
                                  <a:pt x="129" y="135"/>
                                </a:cubicBezTo>
                                <a:cubicBezTo>
                                  <a:pt x="130" y="123"/>
                                  <a:pt x="125" y="114"/>
                                  <a:pt x="122" y="104"/>
                                </a:cubicBezTo>
                                <a:cubicBezTo>
                                  <a:pt x="121" y="99"/>
                                  <a:pt x="121" y="94"/>
                                  <a:pt x="121" y="89"/>
                                </a:cubicBezTo>
                                <a:cubicBezTo>
                                  <a:pt x="120" y="85"/>
                                  <a:pt x="116" y="83"/>
                                  <a:pt x="114" y="87"/>
                                </a:cubicBezTo>
                                <a:cubicBezTo>
                                  <a:pt x="111" y="96"/>
                                  <a:pt x="110" y="114"/>
                                  <a:pt x="97" y="104"/>
                                </a:cubicBezTo>
                                <a:cubicBezTo>
                                  <a:pt x="89" y="98"/>
                                  <a:pt x="84" y="83"/>
                                  <a:pt x="90" y="75"/>
                                </a:cubicBezTo>
                                <a:cubicBezTo>
                                  <a:pt x="92" y="72"/>
                                  <a:pt x="95" y="70"/>
                                  <a:pt x="98" y="69"/>
                                </a:cubicBezTo>
                                <a:cubicBezTo>
                                  <a:pt x="100" y="68"/>
                                  <a:pt x="103" y="69"/>
                                  <a:pt x="105" y="68"/>
                                </a:cubicBezTo>
                                <a:cubicBezTo>
                                  <a:pt x="107" y="68"/>
                                  <a:pt x="108" y="66"/>
                                  <a:pt x="109" y="64"/>
                                </a:cubicBezTo>
                                <a:cubicBezTo>
                                  <a:pt x="111" y="62"/>
                                  <a:pt x="112" y="61"/>
                                  <a:pt x="114" y="60"/>
                                </a:cubicBezTo>
                                <a:cubicBezTo>
                                  <a:pt x="116" y="57"/>
                                  <a:pt x="116" y="56"/>
                                  <a:pt x="117" y="53"/>
                                </a:cubicBezTo>
                                <a:cubicBezTo>
                                  <a:pt x="119" y="51"/>
                                  <a:pt x="125" y="48"/>
                                  <a:pt x="123" y="46"/>
                                </a:cubicBezTo>
                                <a:cubicBezTo>
                                  <a:pt x="123" y="44"/>
                                  <a:pt x="118" y="42"/>
                                  <a:pt x="117" y="41"/>
                                </a:cubicBezTo>
                                <a:cubicBezTo>
                                  <a:pt x="113" y="39"/>
                                  <a:pt x="109" y="40"/>
                                  <a:pt x="105" y="41"/>
                                </a:cubicBezTo>
                                <a:cubicBezTo>
                                  <a:pt x="100" y="42"/>
                                  <a:pt x="97" y="41"/>
                                  <a:pt x="93" y="40"/>
                                </a:cubicBezTo>
                                <a:cubicBezTo>
                                  <a:pt x="88" y="40"/>
                                  <a:pt x="83" y="41"/>
                                  <a:pt x="78" y="41"/>
                                </a:cubicBezTo>
                                <a:cubicBezTo>
                                  <a:pt x="73" y="41"/>
                                  <a:pt x="69" y="40"/>
                                  <a:pt x="64" y="39"/>
                                </a:cubicBezTo>
                                <a:cubicBezTo>
                                  <a:pt x="60" y="39"/>
                                  <a:pt x="55" y="39"/>
                                  <a:pt x="51" y="37"/>
                                </a:cubicBezTo>
                                <a:cubicBezTo>
                                  <a:pt x="46" y="34"/>
                                  <a:pt x="46" y="29"/>
                                  <a:pt x="47" y="24"/>
                                </a:cubicBezTo>
                                <a:cubicBezTo>
                                  <a:pt x="47" y="21"/>
                                  <a:pt x="50" y="12"/>
                                  <a:pt x="48" y="10"/>
                                </a:cubicBezTo>
                                <a:cubicBezTo>
                                  <a:pt x="45" y="8"/>
                                  <a:pt x="44" y="12"/>
                                  <a:pt x="43" y="13"/>
                                </a:cubicBezTo>
                                <a:cubicBezTo>
                                  <a:pt x="37" y="16"/>
                                  <a:pt x="33" y="11"/>
                                  <a:pt x="30" y="7"/>
                                </a:cubicBezTo>
                                <a:cubicBezTo>
                                  <a:pt x="29" y="5"/>
                                  <a:pt x="29" y="4"/>
                                  <a:pt x="27" y="4"/>
                                </a:cubicBezTo>
                                <a:cubicBezTo>
                                  <a:pt x="25" y="4"/>
                                  <a:pt x="25" y="7"/>
                                  <a:pt x="23" y="7"/>
                                </a:cubicBezTo>
                                <a:cubicBezTo>
                                  <a:pt x="20" y="7"/>
                                  <a:pt x="17" y="4"/>
                                  <a:pt x="15" y="2"/>
                                </a:cubicBezTo>
                                <a:cubicBezTo>
                                  <a:pt x="12" y="0"/>
                                  <a:pt x="13" y="1"/>
                                  <a:pt x="11" y="3"/>
                                </a:cubicBezTo>
                                <a:cubicBezTo>
                                  <a:pt x="10" y="5"/>
                                  <a:pt x="9" y="6"/>
                                  <a:pt x="7" y="8"/>
                                </a:cubicBezTo>
                                <a:cubicBezTo>
                                  <a:pt x="5" y="10"/>
                                  <a:pt x="2" y="13"/>
                                  <a:pt x="4" y="16"/>
                                </a:cubicBezTo>
                                <a:cubicBezTo>
                                  <a:pt x="5" y="17"/>
                                  <a:pt x="6" y="17"/>
                                  <a:pt x="7" y="17"/>
                                </a:cubicBezTo>
                                <a:cubicBezTo>
                                  <a:pt x="9" y="19"/>
                                  <a:pt x="10" y="20"/>
                                  <a:pt x="11" y="22"/>
                                </a:cubicBezTo>
                                <a:cubicBezTo>
                                  <a:pt x="14" y="27"/>
                                  <a:pt x="17" y="26"/>
                                  <a:pt x="21" y="28"/>
                                </a:cubicBezTo>
                                <a:cubicBezTo>
                                  <a:pt x="24" y="29"/>
                                  <a:pt x="29" y="34"/>
                                  <a:pt x="27" y="38"/>
                                </a:cubicBezTo>
                                <a:cubicBezTo>
                                  <a:pt x="23" y="42"/>
                                  <a:pt x="17" y="39"/>
                                  <a:pt x="14" y="41"/>
                                </a:cubicBezTo>
                                <a:cubicBezTo>
                                  <a:pt x="12" y="42"/>
                                  <a:pt x="12" y="43"/>
                                  <a:pt x="10" y="45"/>
                                </a:cubicBezTo>
                                <a:cubicBezTo>
                                  <a:pt x="9" y="48"/>
                                  <a:pt x="7" y="48"/>
                                  <a:pt x="4" y="50"/>
                                </a:cubicBezTo>
                                <a:cubicBezTo>
                                  <a:pt x="0" y="52"/>
                                  <a:pt x="3" y="55"/>
                                  <a:pt x="6" y="58"/>
                                </a:cubicBezTo>
                                <a:cubicBezTo>
                                  <a:pt x="9" y="61"/>
                                  <a:pt x="12" y="62"/>
                                  <a:pt x="16" y="64"/>
                                </a:cubicBezTo>
                                <a:cubicBezTo>
                                  <a:pt x="22" y="66"/>
                                  <a:pt x="21" y="70"/>
                                  <a:pt x="19" y="76"/>
                                </a:cubicBezTo>
                                <a:cubicBezTo>
                                  <a:pt x="18" y="78"/>
                                  <a:pt x="17" y="81"/>
                                  <a:pt x="17" y="84"/>
                                </a:cubicBezTo>
                                <a:cubicBezTo>
                                  <a:pt x="17" y="87"/>
                                  <a:pt x="19" y="87"/>
                                  <a:pt x="21" y="90"/>
                                </a:cubicBezTo>
                                <a:cubicBezTo>
                                  <a:pt x="22" y="92"/>
                                  <a:pt x="22" y="95"/>
                                  <a:pt x="23" y="97"/>
                                </a:cubicBezTo>
                                <a:cubicBezTo>
                                  <a:pt x="24" y="100"/>
                                  <a:pt x="27" y="102"/>
                                  <a:pt x="27" y="105"/>
                                </a:cubicBezTo>
                                <a:cubicBezTo>
                                  <a:pt x="27" y="111"/>
                                  <a:pt x="27" y="117"/>
                                  <a:pt x="28" y="123"/>
                                </a:cubicBezTo>
                                <a:cubicBezTo>
                                  <a:pt x="29" y="130"/>
                                  <a:pt x="30" y="138"/>
                                  <a:pt x="31" y="145"/>
                                </a:cubicBezTo>
                                <a:cubicBezTo>
                                  <a:pt x="33" y="144"/>
                                  <a:pt x="33" y="140"/>
                                  <a:pt x="36" y="140"/>
                                </a:cubicBezTo>
                                <a:cubicBezTo>
                                  <a:pt x="38" y="139"/>
                                  <a:pt x="39" y="142"/>
                                  <a:pt x="40" y="139"/>
                                </a:cubicBezTo>
                                <a:cubicBezTo>
                                  <a:pt x="40" y="137"/>
                                  <a:pt x="37" y="124"/>
                                  <a:pt x="44" y="129"/>
                                </a:cubicBezTo>
                                <a:cubicBezTo>
                                  <a:pt x="47" y="131"/>
                                  <a:pt x="42" y="139"/>
                                  <a:pt x="47" y="140"/>
                                </a:cubicBezTo>
                                <a:cubicBezTo>
                                  <a:pt x="49" y="141"/>
                                  <a:pt x="53" y="138"/>
                                  <a:pt x="53" y="136"/>
                                </a:cubicBezTo>
                                <a:cubicBezTo>
                                  <a:pt x="53" y="133"/>
                                  <a:pt x="50" y="128"/>
                                  <a:pt x="51" y="126"/>
                                </a:cubicBezTo>
                                <a:cubicBezTo>
                                  <a:pt x="53" y="124"/>
                                  <a:pt x="54" y="126"/>
                                  <a:pt x="55" y="127"/>
                                </a:cubicBezTo>
                                <a:cubicBezTo>
                                  <a:pt x="56" y="128"/>
                                  <a:pt x="56" y="129"/>
                                  <a:pt x="57" y="130"/>
                                </a:cubicBezTo>
                                <a:cubicBezTo>
                                  <a:pt x="58" y="130"/>
                                  <a:pt x="60" y="130"/>
                                  <a:pt x="60" y="131"/>
                                </a:cubicBezTo>
                                <a:cubicBezTo>
                                  <a:pt x="61" y="133"/>
                                  <a:pt x="60" y="135"/>
                                  <a:pt x="60" y="136"/>
                                </a:cubicBezTo>
                                <a:cubicBezTo>
                                  <a:pt x="61" y="140"/>
                                  <a:pt x="64" y="138"/>
                                  <a:pt x="65" y="136"/>
                                </a:cubicBezTo>
                                <a:cubicBezTo>
                                  <a:pt x="67" y="134"/>
                                  <a:pt x="68" y="127"/>
                                  <a:pt x="71" y="127"/>
                                </a:cubicBezTo>
                                <a:cubicBezTo>
                                  <a:pt x="73" y="128"/>
                                  <a:pt x="74" y="132"/>
                                  <a:pt x="76" y="132"/>
                                </a:cubicBezTo>
                                <a:cubicBezTo>
                                  <a:pt x="79" y="132"/>
                                  <a:pt x="80" y="128"/>
                                  <a:pt x="80" y="126"/>
                                </a:cubicBezTo>
                                <a:cubicBezTo>
                                  <a:pt x="80" y="123"/>
                                  <a:pt x="81" y="120"/>
                                  <a:pt x="78" y="118"/>
                                </a:cubicBezTo>
                                <a:cubicBezTo>
                                  <a:pt x="76" y="116"/>
                                  <a:pt x="74" y="117"/>
                                  <a:pt x="72" y="117"/>
                                </a:cubicBezTo>
                                <a:cubicBezTo>
                                  <a:pt x="70" y="117"/>
                                  <a:pt x="67" y="116"/>
                                  <a:pt x="67" y="114"/>
                                </a:cubicBezTo>
                                <a:cubicBezTo>
                                  <a:pt x="66" y="111"/>
                                  <a:pt x="70" y="110"/>
                                  <a:pt x="69" y="107"/>
                                </a:cubicBezTo>
                                <a:cubicBezTo>
                                  <a:pt x="69" y="105"/>
                                  <a:pt x="67" y="104"/>
                                  <a:pt x="68" y="102"/>
                                </a:cubicBezTo>
                                <a:cubicBezTo>
                                  <a:pt x="69" y="99"/>
                                  <a:pt x="71" y="100"/>
                                  <a:pt x="69" y="96"/>
                                </a:cubicBezTo>
                                <a:cubicBezTo>
                                  <a:pt x="68" y="93"/>
                                  <a:pt x="65" y="93"/>
                                  <a:pt x="64" y="90"/>
                                </a:cubicBezTo>
                                <a:cubicBezTo>
                                  <a:pt x="63" y="87"/>
                                  <a:pt x="64" y="85"/>
                                  <a:pt x="65" y="83"/>
                                </a:cubicBezTo>
                                <a:cubicBezTo>
                                  <a:pt x="66" y="81"/>
                                  <a:pt x="67" y="78"/>
                                  <a:pt x="69" y="80"/>
                                </a:cubicBezTo>
                                <a:cubicBezTo>
                                  <a:pt x="70" y="80"/>
                                  <a:pt x="71" y="84"/>
                                  <a:pt x="72" y="85"/>
                                </a:cubicBezTo>
                                <a:cubicBezTo>
                                  <a:pt x="74" y="87"/>
                                  <a:pt x="77" y="87"/>
                                  <a:pt x="77" y="90"/>
                                </a:cubicBezTo>
                                <a:cubicBezTo>
                                  <a:pt x="77" y="93"/>
                                  <a:pt x="74" y="97"/>
                                  <a:pt x="74" y="100"/>
                                </a:cubicBezTo>
                                <a:cubicBezTo>
                                  <a:pt x="73" y="105"/>
                                  <a:pt x="76" y="109"/>
                                  <a:pt x="81" y="111"/>
                                </a:cubicBezTo>
                                <a:cubicBezTo>
                                  <a:pt x="83" y="112"/>
                                  <a:pt x="86" y="113"/>
                                  <a:pt x="88" y="113"/>
                                </a:cubicBezTo>
                                <a:cubicBezTo>
                                  <a:pt x="91" y="113"/>
                                  <a:pt x="92" y="111"/>
                                  <a:pt x="94" y="110"/>
                                </a:cubicBezTo>
                                <a:cubicBezTo>
                                  <a:pt x="102" y="108"/>
                                  <a:pt x="100" y="115"/>
                                  <a:pt x="102" y="119"/>
                                </a:cubicBezTo>
                                <a:cubicBezTo>
                                  <a:pt x="103" y="124"/>
                                  <a:pt x="110" y="125"/>
                                  <a:pt x="110" y="130"/>
                                </a:cubicBezTo>
                                <a:cubicBezTo>
                                  <a:pt x="110" y="133"/>
                                  <a:pt x="109" y="135"/>
                                  <a:pt x="110" y="138"/>
                                </a:cubicBezTo>
                                <a:cubicBezTo>
                                  <a:pt x="110" y="140"/>
                                  <a:pt x="110" y="142"/>
                                  <a:pt x="111" y="144"/>
                                </a:cubicBezTo>
                                <a:cubicBezTo>
                                  <a:pt x="112" y="148"/>
                                  <a:pt x="112" y="150"/>
                                  <a:pt x="113" y="154"/>
                                </a:cubicBezTo>
                                <a:cubicBezTo>
                                  <a:pt x="114" y="156"/>
                                  <a:pt x="115" y="158"/>
                                  <a:pt x="116" y="161"/>
                                </a:cubicBezTo>
                                <a:cubicBezTo>
                                  <a:pt x="117" y="158"/>
                                  <a:pt x="119" y="154"/>
                                  <a:pt x="122" y="154"/>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0" name="Freeform 775">
                            <a:extLst>
                              <a:ext uri="{FF2B5EF4-FFF2-40B4-BE49-F238E27FC236}">
                                <a16:creationId xmlns:a16="http://schemas.microsoft.com/office/drawing/2014/main" id="{C082796D-153B-486F-BE8C-B94782395352}"/>
                              </a:ext>
                            </a:extLst>
                          </p:cNvPr>
                          <p:cNvSpPr>
                            <a:spLocks/>
                          </p:cNvSpPr>
                          <p:nvPr/>
                        </p:nvSpPr>
                        <p:spPr bwMode="auto">
                          <a:xfrm>
                            <a:off x="8524726" y="3750368"/>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1" name="Freeform 776">
                            <a:extLst>
                              <a:ext uri="{FF2B5EF4-FFF2-40B4-BE49-F238E27FC236}">
                                <a16:creationId xmlns:a16="http://schemas.microsoft.com/office/drawing/2014/main" id="{16F8D795-452E-488C-BD77-34ECA2CA7B9B}"/>
                              </a:ext>
                            </a:extLst>
                          </p:cNvPr>
                          <p:cNvSpPr>
                            <a:spLocks/>
                          </p:cNvSpPr>
                          <p:nvPr/>
                        </p:nvSpPr>
                        <p:spPr bwMode="auto">
                          <a:xfrm>
                            <a:off x="8232626" y="4144073"/>
                            <a:ext cx="69850" cy="120651"/>
                          </a:xfrm>
                          <a:custGeom>
                            <a:avLst/>
                            <a:gdLst>
                              <a:gd name="T0" fmla="*/ 57 w 65"/>
                              <a:gd name="T1" fmla="*/ 56 h 113"/>
                              <a:gd name="T2" fmla="*/ 57 w 65"/>
                              <a:gd name="T3" fmla="*/ 58 h 113"/>
                              <a:gd name="T4" fmla="*/ 57 w 65"/>
                              <a:gd name="T5" fmla="*/ 56 h 113"/>
                              <a:gd name="T6" fmla="*/ 51 w 65"/>
                              <a:gd name="T7" fmla="*/ 44 h 113"/>
                              <a:gd name="T8" fmla="*/ 40 w 65"/>
                              <a:gd name="T9" fmla="*/ 30 h 113"/>
                              <a:gd name="T10" fmla="*/ 37 w 65"/>
                              <a:gd name="T11" fmla="*/ 21 h 113"/>
                              <a:gd name="T12" fmla="*/ 29 w 65"/>
                              <a:gd name="T13" fmla="*/ 11 h 113"/>
                              <a:gd name="T14" fmla="*/ 22 w 65"/>
                              <a:gd name="T15" fmla="*/ 3 h 113"/>
                              <a:gd name="T16" fmla="*/ 17 w 65"/>
                              <a:gd name="T17" fmla="*/ 2 h 113"/>
                              <a:gd name="T18" fmla="*/ 14 w 65"/>
                              <a:gd name="T19" fmla="*/ 1 h 113"/>
                              <a:gd name="T20" fmla="*/ 14 w 65"/>
                              <a:gd name="T21" fmla="*/ 3 h 113"/>
                              <a:gd name="T22" fmla="*/ 15 w 65"/>
                              <a:gd name="T23" fmla="*/ 9 h 113"/>
                              <a:gd name="T24" fmla="*/ 11 w 65"/>
                              <a:gd name="T25" fmla="*/ 9 h 113"/>
                              <a:gd name="T26" fmla="*/ 11 w 65"/>
                              <a:gd name="T27" fmla="*/ 16 h 113"/>
                              <a:gd name="T28" fmla="*/ 6 w 65"/>
                              <a:gd name="T29" fmla="*/ 22 h 113"/>
                              <a:gd name="T30" fmla="*/ 4 w 65"/>
                              <a:gd name="T31" fmla="*/ 25 h 113"/>
                              <a:gd name="T32" fmla="*/ 7 w 65"/>
                              <a:gd name="T33" fmla="*/ 31 h 113"/>
                              <a:gd name="T34" fmla="*/ 4 w 65"/>
                              <a:gd name="T35" fmla="*/ 45 h 113"/>
                              <a:gd name="T36" fmla="*/ 0 w 65"/>
                              <a:gd name="T37" fmla="*/ 48 h 113"/>
                              <a:gd name="T38" fmla="*/ 1 w 65"/>
                              <a:gd name="T39" fmla="*/ 53 h 113"/>
                              <a:gd name="T40" fmla="*/ 2 w 65"/>
                              <a:gd name="T41" fmla="*/ 64 h 113"/>
                              <a:gd name="T42" fmla="*/ 6 w 65"/>
                              <a:gd name="T43" fmla="*/ 93 h 113"/>
                              <a:gd name="T44" fmla="*/ 15 w 65"/>
                              <a:gd name="T45" fmla="*/ 107 h 113"/>
                              <a:gd name="T46" fmla="*/ 32 w 65"/>
                              <a:gd name="T47" fmla="*/ 110 h 113"/>
                              <a:gd name="T48" fmla="*/ 41 w 65"/>
                              <a:gd name="T49" fmla="*/ 105 h 113"/>
                              <a:gd name="T50" fmla="*/ 50 w 65"/>
                              <a:gd name="T51" fmla="*/ 100 h 113"/>
                              <a:gd name="T52" fmla="*/ 62 w 65"/>
                              <a:gd name="T53" fmla="*/ 91 h 113"/>
                              <a:gd name="T54" fmla="*/ 64 w 65"/>
                              <a:gd name="T55" fmla="*/ 73 h 113"/>
                              <a:gd name="T56" fmla="*/ 57 w 65"/>
                              <a:gd name="T57"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113">
                                <a:moveTo>
                                  <a:pt x="57" y="56"/>
                                </a:moveTo>
                                <a:cubicBezTo>
                                  <a:pt x="57" y="57"/>
                                  <a:pt x="57" y="57"/>
                                  <a:pt x="57" y="58"/>
                                </a:cubicBezTo>
                                <a:cubicBezTo>
                                  <a:pt x="57" y="57"/>
                                  <a:pt x="55" y="53"/>
                                  <a:pt x="57" y="56"/>
                                </a:cubicBezTo>
                                <a:cubicBezTo>
                                  <a:pt x="55" y="52"/>
                                  <a:pt x="54" y="48"/>
                                  <a:pt x="51" y="44"/>
                                </a:cubicBezTo>
                                <a:cubicBezTo>
                                  <a:pt x="47" y="40"/>
                                  <a:pt x="43" y="35"/>
                                  <a:pt x="40" y="30"/>
                                </a:cubicBezTo>
                                <a:cubicBezTo>
                                  <a:pt x="39" y="28"/>
                                  <a:pt x="38" y="24"/>
                                  <a:pt x="37" y="21"/>
                                </a:cubicBezTo>
                                <a:cubicBezTo>
                                  <a:pt x="35" y="17"/>
                                  <a:pt x="33" y="14"/>
                                  <a:pt x="29" y="11"/>
                                </a:cubicBezTo>
                                <a:cubicBezTo>
                                  <a:pt x="26" y="8"/>
                                  <a:pt x="26" y="4"/>
                                  <a:pt x="22" y="3"/>
                                </a:cubicBezTo>
                                <a:cubicBezTo>
                                  <a:pt x="20" y="3"/>
                                  <a:pt x="18" y="3"/>
                                  <a:pt x="17" y="2"/>
                                </a:cubicBezTo>
                                <a:cubicBezTo>
                                  <a:pt x="16" y="2"/>
                                  <a:pt x="16" y="0"/>
                                  <a:pt x="14" y="1"/>
                                </a:cubicBezTo>
                                <a:cubicBezTo>
                                  <a:pt x="13" y="1"/>
                                  <a:pt x="13" y="2"/>
                                  <a:pt x="14" y="3"/>
                                </a:cubicBezTo>
                                <a:cubicBezTo>
                                  <a:pt x="14" y="5"/>
                                  <a:pt x="17" y="7"/>
                                  <a:pt x="15" y="9"/>
                                </a:cubicBezTo>
                                <a:cubicBezTo>
                                  <a:pt x="14" y="10"/>
                                  <a:pt x="12" y="8"/>
                                  <a:pt x="11" y="9"/>
                                </a:cubicBezTo>
                                <a:cubicBezTo>
                                  <a:pt x="11" y="11"/>
                                  <a:pt x="12" y="14"/>
                                  <a:pt x="11" y="16"/>
                                </a:cubicBezTo>
                                <a:cubicBezTo>
                                  <a:pt x="10" y="18"/>
                                  <a:pt x="8" y="20"/>
                                  <a:pt x="6" y="22"/>
                                </a:cubicBezTo>
                                <a:cubicBezTo>
                                  <a:pt x="3" y="23"/>
                                  <a:pt x="3" y="21"/>
                                  <a:pt x="4" y="25"/>
                                </a:cubicBezTo>
                                <a:cubicBezTo>
                                  <a:pt x="5" y="27"/>
                                  <a:pt x="7" y="29"/>
                                  <a:pt x="7" y="31"/>
                                </a:cubicBezTo>
                                <a:cubicBezTo>
                                  <a:pt x="7" y="35"/>
                                  <a:pt x="7" y="42"/>
                                  <a:pt x="4" y="45"/>
                                </a:cubicBezTo>
                                <a:cubicBezTo>
                                  <a:pt x="3" y="46"/>
                                  <a:pt x="1" y="46"/>
                                  <a:pt x="0" y="48"/>
                                </a:cubicBezTo>
                                <a:cubicBezTo>
                                  <a:pt x="0" y="50"/>
                                  <a:pt x="1" y="51"/>
                                  <a:pt x="1" y="53"/>
                                </a:cubicBezTo>
                                <a:cubicBezTo>
                                  <a:pt x="2" y="56"/>
                                  <a:pt x="2" y="61"/>
                                  <a:pt x="2" y="64"/>
                                </a:cubicBezTo>
                                <a:cubicBezTo>
                                  <a:pt x="3" y="74"/>
                                  <a:pt x="3" y="84"/>
                                  <a:pt x="6" y="93"/>
                                </a:cubicBezTo>
                                <a:cubicBezTo>
                                  <a:pt x="8" y="98"/>
                                  <a:pt x="11" y="103"/>
                                  <a:pt x="15" y="107"/>
                                </a:cubicBezTo>
                                <a:cubicBezTo>
                                  <a:pt x="20" y="112"/>
                                  <a:pt x="25" y="113"/>
                                  <a:pt x="32" y="110"/>
                                </a:cubicBezTo>
                                <a:cubicBezTo>
                                  <a:pt x="35" y="109"/>
                                  <a:pt x="38" y="107"/>
                                  <a:pt x="41" y="105"/>
                                </a:cubicBezTo>
                                <a:cubicBezTo>
                                  <a:pt x="44" y="102"/>
                                  <a:pt x="47" y="102"/>
                                  <a:pt x="50" y="100"/>
                                </a:cubicBezTo>
                                <a:cubicBezTo>
                                  <a:pt x="56" y="99"/>
                                  <a:pt x="60" y="97"/>
                                  <a:pt x="62" y="91"/>
                                </a:cubicBezTo>
                                <a:cubicBezTo>
                                  <a:pt x="63" y="85"/>
                                  <a:pt x="65" y="79"/>
                                  <a:pt x="64" y="73"/>
                                </a:cubicBezTo>
                                <a:cubicBezTo>
                                  <a:pt x="64" y="67"/>
                                  <a:pt x="59" y="62"/>
                                  <a:pt x="57" y="56"/>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2" name="Freeform 785">
                            <a:extLst>
                              <a:ext uri="{FF2B5EF4-FFF2-40B4-BE49-F238E27FC236}">
                                <a16:creationId xmlns:a16="http://schemas.microsoft.com/office/drawing/2014/main" id="{A5F4FA54-6E3D-4DCC-88F8-D5365EDDC116}"/>
                              </a:ext>
                            </a:extLst>
                          </p:cNvPr>
                          <p:cNvSpPr>
                            <a:spLocks/>
                          </p:cNvSpPr>
                          <p:nvPr/>
                        </p:nvSpPr>
                        <p:spPr bwMode="auto">
                          <a:xfrm>
                            <a:off x="8726339" y="4266312"/>
                            <a:ext cx="0" cy="3175"/>
                          </a:xfrm>
                          <a:custGeom>
                            <a:avLst/>
                            <a:gdLst>
                              <a:gd name="T0" fmla="*/ 1 h 2"/>
                              <a:gd name="T1" fmla="*/ 1 h 2"/>
                            </a:gdLst>
                            <a:ahLst/>
                            <a:cxnLst>
                              <a:cxn ang="0">
                                <a:pos x="0" y="T0"/>
                              </a:cxn>
                              <a:cxn ang="0">
                                <a:pos x="0" y="T1"/>
                              </a:cxn>
                            </a:cxnLst>
                            <a:rect l="0" t="0" r="r" b="b"/>
                            <a:pathLst>
                              <a:path h="2">
                                <a:moveTo>
                                  <a:pt x="0" y="1"/>
                                </a:moveTo>
                                <a:cubicBezTo>
                                  <a:pt x="0" y="0"/>
                                  <a:pt x="0" y="2"/>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233" name="Group 232">
                            <a:extLst>
                              <a:ext uri="{FF2B5EF4-FFF2-40B4-BE49-F238E27FC236}">
                                <a16:creationId xmlns:a16="http://schemas.microsoft.com/office/drawing/2014/main" id="{B1783E4F-96C8-4EE3-B6CB-7C73D03C3648}"/>
                              </a:ext>
                            </a:extLst>
                          </p:cNvPr>
                          <p:cNvGrpSpPr/>
                          <p:nvPr/>
                        </p:nvGrpSpPr>
                        <p:grpSpPr>
                          <a:xfrm>
                            <a:off x="8719989" y="4266312"/>
                            <a:ext cx="677864" cy="463556"/>
                            <a:chOff x="8783650" y="4468869"/>
                            <a:chExt cx="677864" cy="463556"/>
                          </a:xfrm>
                          <a:grpFill/>
                        </p:grpSpPr>
                        <p:sp>
                          <p:nvSpPr>
                            <p:cNvPr id="238" name="Freeform 489">
                              <a:extLst>
                                <a:ext uri="{FF2B5EF4-FFF2-40B4-BE49-F238E27FC236}">
                                  <a16:creationId xmlns:a16="http://schemas.microsoft.com/office/drawing/2014/main" id="{2D8A9C66-B588-4495-BFDF-1B3AD9FBC248}"/>
                                </a:ext>
                              </a:extLst>
                            </p:cNvPr>
                            <p:cNvSpPr>
                              <a:spLocks/>
                            </p:cNvSpPr>
                            <p:nvPr/>
                          </p:nvSpPr>
                          <p:spPr bwMode="auto">
                            <a:xfrm>
                              <a:off x="9436114" y="4924487"/>
                              <a:ext cx="1588"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9" name="Freeform 490">
                              <a:extLst>
                                <a:ext uri="{FF2B5EF4-FFF2-40B4-BE49-F238E27FC236}">
                                  <a16:creationId xmlns:a16="http://schemas.microsoft.com/office/drawing/2014/main" id="{5802BE6F-BF05-4387-B0AB-D7DF892B9516}"/>
                                </a:ext>
                              </a:extLst>
                            </p:cNvPr>
                            <p:cNvSpPr>
                              <a:spLocks/>
                            </p:cNvSpPr>
                            <p:nvPr/>
                          </p:nvSpPr>
                          <p:spPr bwMode="auto">
                            <a:xfrm>
                              <a:off x="9432939" y="4908612"/>
                              <a:ext cx="28575" cy="23813"/>
                            </a:xfrm>
                            <a:custGeom>
                              <a:avLst/>
                              <a:gdLst>
                                <a:gd name="T0" fmla="*/ 4 w 27"/>
                                <a:gd name="T1" fmla="*/ 18 h 22"/>
                                <a:gd name="T2" fmla="*/ 9 w 27"/>
                                <a:gd name="T3" fmla="*/ 18 h 22"/>
                                <a:gd name="T4" fmla="*/ 13 w 27"/>
                                <a:gd name="T5" fmla="*/ 20 h 22"/>
                                <a:gd name="T6" fmla="*/ 25 w 27"/>
                                <a:gd name="T7" fmla="*/ 9 h 22"/>
                                <a:gd name="T8" fmla="*/ 22 w 27"/>
                                <a:gd name="T9" fmla="*/ 2 h 22"/>
                                <a:gd name="T10" fmla="*/ 15 w 27"/>
                                <a:gd name="T11" fmla="*/ 1 h 22"/>
                                <a:gd name="T12" fmla="*/ 8 w 27"/>
                                <a:gd name="T13" fmla="*/ 7 h 22"/>
                                <a:gd name="T14" fmla="*/ 4 w 27"/>
                                <a:gd name="T15" fmla="*/ 14 h 22"/>
                                <a:gd name="T16" fmla="*/ 4 w 27"/>
                                <a:gd name="T17" fmla="*/ 14 h 22"/>
                                <a:gd name="T18" fmla="*/ 4 w 27"/>
                                <a:gd name="T1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4" y="18"/>
                                  </a:moveTo>
                                  <a:cubicBezTo>
                                    <a:pt x="6" y="18"/>
                                    <a:pt x="8" y="18"/>
                                    <a:pt x="9" y="18"/>
                                  </a:cubicBezTo>
                                  <a:cubicBezTo>
                                    <a:pt x="11" y="19"/>
                                    <a:pt x="12" y="20"/>
                                    <a:pt x="13" y="20"/>
                                  </a:cubicBezTo>
                                  <a:cubicBezTo>
                                    <a:pt x="20" y="22"/>
                                    <a:pt x="22" y="14"/>
                                    <a:pt x="25" y="9"/>
                                  </a:cubicBezTo>
                                  <a:cubicBezTo>
                                    <a:pt x="26" y="5"/>
                                    <a:pt x="27" y="3"/>
                                    <a:pt x="22" y="2"/>
                                  </a:cubicBezTo>
                                  <a:cubicBezTo>
                                    <a:pt x="20" y="1"/>
                                    <a:pt x="17" y="0"/>
                                    <a:pt x="15" y="1"/>
                                  </a:cubicBezTo>
                                  <a:cubicBezTo>
                                    <a:pt x="10" y="1"/>
                                    <a:pt x="8" y="3"/>
                                    <a:pt x="8" y="7"/>
                                  </a:cubicBezTo>
                                  <a:cubicBezTo>
                                    <a:pt x="8" y="11"/>
                                    <a:pt x="7" y="12"/>
                                    <a:pt x="4" y="14"/>
                                  </a:cubicBezTo>
                                  <a:cubicBezTo>
                                    <a:pt x="5" y="13"/>
                                    <a:pt x="5" y="13"/>
                                    <a:pt x="4" y="14"/>
                                  </a:cubicBezTo>
                                  <a:cubicBezTo>
                                    <a:pt x="0" y="15"/>
                                    <a:pt x="0" y="17"/>
                                    <a:pt x="4" y="18"/>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0" name="Freeform 491">
                              <a:extLst>
                                <a:ext uri="{FF2B5EF4-FFF2-40B4-BE49-F238E27FC236}">
                                  <a16:creationId xmlns:a16="http://schemas.microsoft.com/office/drawing/2014/main" id="{D09BF0BA-A2CC-4AF4-BD9B-9BEA97D75B77}"/>
                                </a:ext>
                              </a:extLst>
                            </p:cNvPr>
                            <p:cNvSpPr>
                              <a:spLocks/>
                            </p:cNvSpPr>
                            <p:nvPr/>
                          </p:nvSpPr>
                          <p:spPr bwMode="auto">
                            <a:xfrm>
                              <a:off x="9390076" y="4903849"/>
                              <a:ext cx="38100" cy="23813"/>
                            </a:xfrm>
                            <a:custGeom>
                              <a:avLst/>
                              <a:gdLst>
                                <a:gd name="T0" fmla="*/ 25 w 36"/>
                                <a:gd name="T1" fmla="*/ 1 h 23"/>
                                <a:gd name="T2" fmla="*/ 12 w 36"/>
                                <a:gd name="T3" fmla="*/ 2 h 23"/>
                                <a:gd name="T4" fmla="*/ 2 w 36"/>
                                <a:gd name="T5" fmla="*/ 3 h 23"/>
                                <a:gd name="T6" fmla="*/ 6 w 36"/>
                                <a:gd name="T7" fmla="*/ 9 h 23"/>
                                <a:gd name="T8" fmla="*/ 17 w 36"/>
                                <a:gd name="T9" fmla="*/ 13 h 23"/>
                                <a:gd name="T10" fmla="*/ 19 w 36"/>
                                <a:gd name="T11" fmla="*/ 22 h 23"/>
                                <a:gd name="T12" fmla="*/ 22 w 36"/>
                                <a:gd name="T13" fmla="*/ 20 h 23"/>
                                <a:gd name="T14" fmla="*/ 26 w 36"/>
                                <a:gd name="T15" fmla="*/ 15 h 23"/>
                                <a:gd name="T16" fmla="*/ 34 w 36"/>
                                <a:gd name="T17" fmla="*/ 7 h 23"/>
                                <a:gd name="T18" fmla="*/ 25 w 36"/>
                                <a:gd name="T1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3">
                                  <a:moveTo>
                                    <a:pt x="25" y="1"/>
                                  </a:moveTo>
                                  <a:cubicBezTo>
                                    <a:pt x="20" y="0"/>
                                    <a:pt x="16" y="1"/>
                                    <a:pt x="12" y="2"/>
                                  </a:cubicBezTo>
                                  <a:cubicBezTo>
                                    <a:pt x="9" y="3"/>
                                    <a:pt x="4" y="2"/>
                                    <a:pt x="2" y="3"/>
                                  </a:cubicBezTo>
                                  <a:cubicBezTo>
                                    <a:pt x="0" y="5"/>
                                    <a:pt x="4" y="8"/>
                                    <a:pt x="6" y="9"/>
                                  </a:cubicBezTo>
                                  <a:cubicBezTo>
                                    <a:pt x="9" y="11"/>
                                    <a:pt x="15" y="10"/>
                                    <a:pt x="17" y="13"/>
                                  </a:cubicBezTo>
                                  <a:cubicBezTo>
                                    <a:pt x="18" y="15"/>
                                    <a:pt x="17" y="22"/>
                                    <a:pt x="19" y="22"/>
                                  </a:cubicBezTo>
                                  <a:cubicBezTo>
                                    <a:pt x="20" y="23"/>
                                    <a:pt x="21" y="20"/>
                                    <a:pt x="22" y="20"/>
                                  </a:cubicBezTo>
                                  <a:cubicBezTo>
                                    <a:pt x="23" y="18"/>
                                    <a:pt x="24" y="17"/>
                                    <a:pt x="26" y="15"/>
                                  </a:cubicBezTo>
                                  <a:cubicBezTo>
                                    <a:pt x="29" y="13"/>
                                    <a:pt x="36" y="11"/>
                                    <a:pt x="34" y="7"/>
                                  </a:cubicBezTo>
                                  <a:cubicBezTo>
                                    <a:pt x="33" y="5"/>
                                    <a:pt x="28" y="2"/>
                                    <a:pt x="25"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1" name="Freeform 492">
                              <a:extLst>
                                <a:ext uri="{FF2B5EF4-FFF2-40B4-BE49-F238E27FC236}">
                                  <a16:creationId xmlns:a16="http://schemas.microsoft.com/office/drawing/2014/main" id="{91B3858D-33FD-4ECA-8AED-9F26D6099EA9}"/>
                                </a:ext>
                              </a:extLst>
                            </p:cNvPr>
                            <p:cNvSpPr>
                              <a:spLocks/>
                            </p:cNvSpPr>
                            <p:nvPr/>
                          </p:nvSpPr>
                          <p:spPr bwMode="auto">
                            <a:xfrm>
                              <a:off x="9425002" y="4908612"/>
                              <a:ext cx="1588" cy="4763"/>
                            </a:xfrm>
                            <a:custGeom>
                              <a:avLst/>
                              <a:gdLst>
                                <a:gd name="T0" fmla="*/ 1 w 2"/>
                                <a:gd name="T1" fmla="*/ 2 h 4"/>
                                <a:gd name="T2" fmla="*/ 1 w 2"/>
                                <a:gd name="T3" fmla="*/ 2 h 4"/>
                              </a:gdLst>
                              <a:ahLst/>
                              <a:cxnLst>
                                <a:cxn ang="0">
                                  <a:pos x="T0" y="T1"/>
                                </a:cxn>
                                <a:cxn ang="0">
                                  <a:pos x="T2" y="T3"/>
                                </a:cxn>
                              </a:cxnLst>
                              <a:rect l="0" t="0" r="r" b="b"/>
                              <a:pathLst>
                                <a:path w="2" h="4">
                                  <a:moveTo>
                                    <a:pt x="1" y="2"/>
                                  </a:moveTo>
                                  <a:cubicBezTo>
                                    <a:pt x="2" y="4"/>
                                    <a:pt x="0" y="0"/>
                                    <a:pt x="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2" name="Freeform 500">
                              <a:extLst>
                                <a:ext uri="{FF2B5EF4-FFF2-40B4-BE49-F238E27FC236}">
                                  <a16:creationId xmlns:a16="http://schemas.microsoft.com/office/drawing/2014/main" id="{492C7EB1-F714-47A5-806E-7C08E7BC4765}"/>
                                </a:ext>
                              </a:extLst>
                            </p:cNvPr>
                            <p:cNvSpPr>
                              <a:spLocks/>
                            </p:cNvSpPr>
                            <p:nvPr/>
                          </p:nvSpPr>
                          <p:spPr bwMode="auto">
                            <a:xfrm>
                              <a:off x="9336101" y="4867336"/>
                              <a:ext cx="36513" cy="11113"/>
                            </a:xfrm>
                            <a:custGeom>
                              <a:avLst/>
                              <a:gdLst>
                                <a:gd name="T0" fmla="*/ 3 w 33"/>
                                <a:gd name="T1" fmla="*/ 2 h 11"/>
                                <a:gd name="T2" fmla="*/ 2 w 33"/>
                                <a:gd name="T3" fmla="*/ 8 h 11"/>
                                <a:gd name="T4" fmla="*/ 6 w 33"/>
                                <a:gd name="T5" fmla="*/ 8 h 11"/>
                                <a:gd name="T6" fmla="*/ 10 w 33"/>
                                <a:gd name="T7" fmla="*/ 10 h 11"/>
                                <a:gd name="T8" fmla="*/ 19 w 33"/>
                                <a:gd name="T9" fmla="*/ 10 h 11"/>
                                <a:gd name="T10" fmla="*/ 26 w 33"/>
                                <a:gd name="T11" fmla="*/ 7 h 11"/>
                                <a:gd name="T12" fmla="*/ 33 w 33"/>
                                <a:gd name="T13" fmla="*/ 3 h 11"/>
                                <a:gd name="T14" fmla="*/ 16 w 33"/>
                                <a:gd name="T15" fmla="*/ 0 h 11"/>
                                <a:gd name="T16" fmla="*/ 3 w 33"/>
                                <a:gd name="T1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1">
                                  <a:moveTo>
                                    <a:pt x="3" y="2"/>
                                  </a:moveTo>
                                  <a:cubicBezTo>
                                    <a:pt x="2" y="3"/>
                                    <a:pt x="0" y="6"/>
                                    <a:pt x="2" y="8"/>
                                  </a:cubicBezTo>
                                  <a:cubicBezTo>
                                    <a:pt x="3" y="8"/>
                                    <a:pt x="5" y="8"/>
                                    <a:pt x="6" y="8"/>
                                  </a:cubicBezTo>
                                  <a:cubicBezTo>
                                    <a:pt x="7" y="8"/>
                                    <a:pt x="9" y="9"/>
                                    <a:pt x="10" y="10"/>
                                  </a:cubicBezTo>
                                  <a:cubicBezTo>
                                    <a:pt x="13" y="11"/>
                                    <a:pt x="16" y="11"/>
                                    <a:pt x="19" y="10"/>
                                  </a:cubicBezTo>
                                  <a:cubicBezTo>
                                    <a:pt x="22" y="8"/>
                                    <a:pt x="23" y="7"/>
                                    <a:pt x="26" y="7"/>
                                  </a:cubicBezTo>
                                  <a:cubicBezTo>
                                    <a:pt x="28" y="6"/>
                                    <a:pt x="33" y="6"/>
                                    <a:pt x="33" y="3"/>
                                  </a:cubicBezTo>
                                  <a:cubicBezTo>
                                    <a:pt x="33" y="0"/>
                                    <a:pt x="18" y="0"/>
                                    <a:pt x="16" y="0"/>
                                  </a:cubicBezTo>
                                  <a:cubicBezTo>
                                    <a:pt x="13" y="0"/>
                                    <a:pt x="6" y="0"/>
                                    <a:pt x="3"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3" name="Freeform 709">
                              <a:extLst>
                                <a:ext uri="{FF2B5EF4-FFF2-40B4-BE49-F238E27FC236}">
                                  <a16:creationId xmlns:a16="http://schemas.microsoft.com/office/drawing/2014/main" id="{717F12B8-6458-4C00-B26E-9E996A95332A}"/>
                                </a:ext>
                              </a:extLst>
                            </p:cNvPr>
                            <p:cNvSpPr>
                              <a:spLocks/>
                            </p:cNvSpPr>
                            <p:nvPr/>
                          </p:nvSpPr>
                          <p:spPr bwMode="auto">
                            <a:xfrm>
                              <a:off x="9363089" y="4916549"/>
                              <a:ext cx="4763" cy="1588"/>
                            </a:xfrm>
                            <a:custGeom>
                              <a:avLst/>
                              <a:gdLst>
                                <a:gd name="T0" fmla="*/ 4 w 4"/>
                                <a:gd name="T1" fmla="*/ 1 h 1"/>
                                <a:gd name="T2" fmla="*/ 4 w 4"/>
                                <a:gd name="T3" fmla="*/ 1 h 1"/>
                                <a:gd name="T4" fmla="*/ 4 w 4"/>
                                <a:gd name="T5" fmla="*/ 1 h 1"/>
                              </a:gdLst>
                              <a:ahLst/>
                              <a:cxnLst>
                                <a:cxn ang="0">
                                  <a:pos x="T0" y="T1"/>
                                </a:cxn>
                                <a:cxn ang="0">
                                  <a:pos x="T2" y="T3"/>
                                </a:cxn>
                                <a:cxn ang="0">
                                  <a:pos x="T4" y="T5"/>
                                </a:cxn>
                              </a:cxnLst>
                              <a:rect l="0" t="0" r="r" b="b"/>
                              <a:pathLst>
                                <a:path w="4" h="1">
                                  <a:moveTo>
                                    <a:pt x="4" y="1"/>
                                  </a:moveTo>
                                  <a:cubicBezTo>
                                    <a:pt x="4" y="1"/>
                                    <a:pt x="4" y="1"/>
                                    <a:pt x="4" y="1"/>
                                  </a:cubicBezTo>
                                  <a:cubicBezTo>
                                    <a:pt x="2" y="1"/>
                                    <a:pt x="0" y="0"/>
                                    <a:pt x="4"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4" name="Freeform 710">
                              <a:extLst>
                                <a:ext uri="{FF2B5EF4-FFF2-40B4-BE49-F238E27FC236}">
                                  <a16:creationId xmlns:a16="http://schemas.microsoft.com/office/drawing/2014/main" id="{ED200C6E-E25C-4D19-96AA-FBBFF7E44C5E}"/>
                                </a:ext>
                              </a:extLst>
                            </p:cNvPr>
                            <p:cNvSpPr>
                              <a:spLocks/>
                            </p:cNvSpPr>
                            <p:nvPr/>
                          </p:nvSpPr>
                          <p:spPr bwMode="auto">
                            <a:xfrm>
                              <a:off x="9101151" y="4835586"/>
                              <a:ext cx="292100" cy="92076"/>
                            </a:xfrm>
                            <a:custGeom>
                              <a:avLst/>
                              <a:gdLst>
                                <a:gd name="T0" fmla="*/ 240 w 271"/>
                                <a:gd name="T1" fmla="*/ 73 h 85"/>
                                <a:gd name="T2" fmla="*/ 248 w 271"/>
                                <a:gd name="T3" fmla="*/ 76 h 85"/>
                                <a:gd name="T4" fmla="*/ 248 w 271"/>
                                <a:gd name="T5" fmla="*/ 76 h 85"/>
                                <a:gd name="T6" fmla="*/ 265 w 271"/>
                                <a:gd name="T7" fmla="*/ 83 h 85"/>
                                <a:gd name="T8" fmla="*/ 267 w 271"/>
                                <a:gd name="T9" fmla="*/ 76 h 85"/>
                                <a:gd name="T10" fmla="*/ 266 w 271"/>
                                <a:gd name="T11" fmla="*/ 59 h 85"/>
                                <a:gd name="T12" fmla="*/ 259 w 271"/>
                                <a:gd name="T13" fmla="*/ 50 h 85"/>
                                <a:gd name="T14" fmla="*/ 241 w 271"/>
                                <a:gd name="T15" fmla="*/ 53 h 85"/>
                                <a:gd name="T16" fmla="*/ 224 w 271"/>
                                <a:gd name="T17" fmla="*/ 52 h 85"/>
                                <a:gd name="T18" fmla="*/ 220 w 271"/>
                                <a:gd name="T19" fmla="*/ 42 h 85"/>
                                <a:gd name="T20" fmla="*/ 215 w 271"/>
                                <a:gd name="T21" fmla="*/ 39 h 85"/>
                                <a:gd name="T22" fmla="*/ 213 w 271"/>
                                <a:gd name="T23" fmla="*/ 32 h 85"/>
                                <a:gd name="T24" fmla="*/ 201 w 271"/>
                                <a:gd name="T25" fmla="*/ 30 h 85"/>
                                <a:gd name="T26" fmla="*/ 189 w 271"/>
                                <a:gd name="T27" fmla="*/ 26 h 85"/>
                                <a:gd name="T28" fmla="*/ 173 w 271"/>
                                <a:gd name="T29" fmla="*/ 23 h 85"/>
                                <a:gd name="T30" fmla="*/ 170 w 271"/>
                                <a:gd name="T31" fmla="*/ 17 h 85"/>
                                <a:gd name="T32" fmla="*/ 161 w 271"/>
                                <a:gd name="T33" fmla="*/ 15 h 85"/>
                                <a:gd name="T34" fmla="*/ 155 w 271"/>
                                <a:gd name="T35" fmla="*/ 28 h 85"/>
                                <a:gd name="T36" fmla="*/ 141 w 271"/>
                                <a:gd name="T37" fmla="*/ 31 h 85"/>
                                <a:gd name="T38" fmla="*/ 135 w 271"/>
                                <a:gd name="T39" fmla="*/ 28 h 85"/>
                                <a:gd name="T40" fmla="*/ 124 w 271"/>
                                <a:gd name="T41" fmla="*/ 28 h 85"/>
                                <a:gd name="T42" fmla="*/ 107 w 271"/>
                                <a:gd name="T43" fmla="*/ 27 h 85"/>
                                <a:gd name="T44" fmla="*/ 94 w 271"/>
                                <a:gd name="T45" fmla="*/ 23 h 85"/>
                                <a:gd name="T46" fmla="*/ 89 w 271"/>
                                <a:gd name="T47" fmla="*/ 12 h 85"/>
                                <a:gd name="T48" fmla="*/ 61 w 271"/>
                                <a:gd name="T49" fmla="*/ 8 h 85"/>
                                <a:gd name="T50" fmla="*/ 47 w 271"/>
                                <a:gd name="T51" fmla="*/ 2 h 85"/>
                                <a:gd name="T52" fmla="*/ 40 w 271"/>
                                <a:gd name="T53" fmla="*/ 5 h 85"/>
                                <a:gd name="T54" fmla="*/ 33 w 271"/>
                                <a:gd name="T55" fmla="*/ 4 h 85"/>
                                <a:gd name="T56" fmla="*/ 29 w 271"/>
                                <a:gd name="T57" fmla="*/ 3 h 85"/>
                                <a:gd name="T58" fmla="*/ 20 w 271"/>
                                <a:gd name="T59" fmla="*/ 2 h 85"/>
                                <a:gd name="T60" fmla="*/ 13 w 271"/>
                                <a:gd name="T61" fmla="*/ 14 h 85"/>
                                <a:gd name="T62" fmla="*/ 7 w 271"/>
                                <a:gd name="T63" fmla="*/ 20 h 85"/>
                                <a:gd name="T64" fmla="*/ 0 w 271"/>
                                <a:gd name="T65" fmla="*/ 24 h 85"/>
                                <a:gd name="T66" fmla="*/ 17 w 271"/>
                                <a:gd name="T67" fmla="*/ 28 h 85"/>
                                <a:gd name="T68" fmla="*/ 26 w 271"/>
                                <a:gd name="T69" fmla="*/ 31 h 85"/>
                                <a:gd name="T70" fmla="*/ 35 w 271"/>
                                <a:gd name="T71" fmla="*/ 34 h 85"/>
                                <a:gd name="T72" fmla="*/ 37 w 271"/>
                                <a:gd name="T73" fmla="*/ 44 h 85"/>
                                <a:gd name="T74" fmla="*/ 53 w 271"/>
                                <a:gd name="T75" fmla="*/ 47 h 85"/>
                                <a:gd name="T76" fmla="*/ 70 w 271"/>
                                <a:gd name="T77" fmla="*/ 49 h 85"/>
                                <a:gd name="T78" fmla="*/ 88 w 271"/>
                                <a:gd name="T79" fmla="*/ 55 h 85"/>
                                <a:gd name="T80" fmla="*/ 101 w 271"/>
                                <a:gd name="T81" fmla="*/ 52 h 85"/>
                                <a:gd name="T82" fmla="*/ 141 w 271"/>
                                <a:gd name="T83" fmla="*/ 57 h 85"/>
                                <a:gd name="T84" fmla="*/ 152 w 271"/>
                                <a:gd name="T85" fmla="*/ 64 h 85"/>
                                <a:gd name="T86" fmla="*/ 164 w 271"/>
                                <a:gd name="T87" fmla="*/ 67 h 85"/>
                                <a:gd name="T88" fmla="*/ 179 w 271"/>
                                <a:gd name="T89" fmla="*/ 71 h 85"/>
                                <a:gd name="T90" fmla="*/ 193 w 271"/>
                                <a:gd name="T91" fmla="*/ 68 h 85"/>
                                <a:gd name="T92" fmla="*/ 212 w 271"/>
                                <a:gd name="T93" fmla="*/ 72 h 85"/>
                                <a:gd name="T94" fmla="*/ 222 w 271"/>
                                <a:gd name="T95" fmla="*/ 70 h 85"/>
                                <a:gd name="T96" fmla="*/ 232 w 271"/>
                                <a:gd name="T97" fmla="*/ 71 h 85"/>
                                <a:gd name="T98" fmla="*/ 240 w 271"/>
                                <a:gd name="T99" fmla="*/ 7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1" h="85">
                                  <a:moveTo>
                                    <a:pt x="240" y="73"/>
                                  </a:moveTo>
                                  <a:cubicBezTo>
                                    <a:pt x="243" y="74"/>
                                    <a:pt x="245" y="76"/>
                                    <a:pt x="248" y="76"/>
                                  </a:cubicBezTo>
                                  <a:cubicBezTo>
                                    <a:pt x="250" y="76"/>
                                    <a:pt x="252" y="77"/>
                                    <a:pt x="248" y="76"/>
                                  </a:cubicBezTo>
                                  <a:cubicBezTo>
                                    <a:pt x="254" y="77"/>
                                    <a:pt x="259" y="81"/>
                                    <a:pt x="265" y="83"/>
                                  </a:cubicBezTo>
                                  <a:cubicBezTo>
                                    <a:pt x="271" y="85"/>
                                    <a:pt x="271" y="80"/>
                                    <a:pt x="267" y="76"/>
                                  </a:cubicBezTo>
                                  <a:cubicBezTo>
                                    <a:pt x="261" y="70"/>
                                    <a:pt x="261" y="66"/>
                                    <a:pt x="266" y="59"/>
                                  </a:cubicBezTo>
                                  <a:cubicBezTo>
                                    <a:pt x="270" y="53"/>
                                    <a:pt x="265" y="51"/>
                                    <a:pt x="259" y="50"/>
                                  </a:cubicBezTo>
                                  <a:cubicBezTo>
                                    <a:pt x="253" y="49"/>
                                    <a:pt x="247" y="52"/>
                                    <a:pt x="241" y="53"/>
                                  </a:cubicBezTo>
                                  <a:cubicBezTo>
                                    <a:pt x="236" y="55"/>
                                    <a:pt x="230" y="54"/>
                                    <a:pt x="224" y="52"/>
                                  </a:cubicBezTo>
                                  <a:cubicBezTo>
                                    <a:pt x="219" y="50"/>
                                    <a:pt x="222" y="46"/>
                                    <a:pt x="220" y="42"/>
                                  </a:cubicBezTo>
                                  <a:cubicBezTo>
                                    <a:pt x="219" y="41"/>
                                    <a:pt x="217" y="40"/>
                                    <a:pt x="215" y="39"/>
                                  </a:cubicBezTo>
                                  <a:cubicBezTo>
                                    <a:pt x="213" y="37"/>
                                    <a:pt x="213" y="35"/>
                                    <a:pt x="213" y="32"/>
                                  </a:cubicBezTo>
                                  <a:cubicBezTo>
                                    <a:pt x="211" y="25"/>
                                    <a:pt x="207" y="29"/>
                                    <a:pt x="201" y="30"/>
                                  </a:cubicBezTo>
                                  <a:cubicBezTo>
                                    <a:pt x="196" y="31"/>
                                    <a:pt x="194" y="27"/>
                                    <a:pt x="189" y="26"/>
                                  </a:cubicBezTo>
                                  <a:cubicBezTo>
                                    <a:pt x="185" y="25"/>
                                    <a:pt x="177" y="27"/>
                                    <a:pt x="173" y="23"/>
                                  </a:cubicBezTo>
                                  <a:cubicBezTo>
                                    <a:pt x="171" y="22"/>
                                    <a:pt x="171" y="19"/>
                                    <a:pt x="170" y="17"/>
                                  </a:cubicBezTo>
                                  <a:cubicBezTo>
                                    <a:pt x="168" y="14"/>
                                    <a:pt x="164" y="14"/>
                                    <a:pt x="161" y="15"/>
                                  </a:cubicBezTo>
                                  <a:cubicBezTo>
                                    <a:pt x="156" y="18"/>
                                    <a:pt x="158" y="24"/>
                                    <a:pt x="155" y="28"/>
                                  </a:cubicBezTo>
                                  <a:cubicBezTo>
                                    <a:pt x="153" y="31"/>
                                    <a:pt x="145" y="32"/>
                                    <a:pt x="141" y="31"/>
                                  </a:cubicBezTo>
                                  <a:cubicBezTo>
                                    <a:pt x="139" y="30"/>
                                    <a:pt x="137" y="28"/>
                                    <a:pt x="135" y="28"/>
                                  </a:cubicBezTo>
                                  <a:cubicBezTo>
                                    <a:pt x="131" y="27"/>
                                    <a:pt x="128" y="28"/>
                                    <a:pt x="124" y="28"/>
                                  </a:cubicBezTo>
                                  <a:cubicBezTo>
                                    <a:pt x="118" y="28"/>
                                    <a:pt x="112" y="27"/>
                                    <a:pt x="107" y="27"/>
                                  </a:cubicBezTo>
                                  <a:cubicBezTo>
                                    <a:pt x="102" y="28"/>
                                    <a:pt x="96" y="27"/>
                                    <a:pt x="94" y="23"/>
                                  </a:cubicBezTo>
                                  <a:cubicBezTo>
                                    <a:pt x="93" y="18"/>
                                    <a:pt x="93" y="14"/>
                                    <a:pt x="89" y="12"/>
                                  </a:cubicBezTo>
                                  <a:cubicBezTo>
                                    <a:pt x="80" y="6"/>
                                    <a:pt x="69" y="14"/>
                                    <a:pt x="61" y="8"/>
                                  </a:cubicBezTo>
                                  <a:cubicBezTo>
                                    <a:pt x="58" y="5"/>
                                    <a:pt x="52" y="0"/>
                                    <a:pt x="47" y="2"/>
                                  </a:cubicBezTo>
                                  <a:cubicBezTo>
                                    <a:pt x="44" y="2"/>
                                    <a:pt x="43" y="5"/>
                                    <a:pt x="40" y="5"/>
                                  </a:cubicBezTo>
                                  <a:cubicBezTo>
                                    <a:pt x="38" y="6"/>
                                    <a:pt x="35" y="5"/>
                                    <a:pt x="33" y="4"/>
                                  </a:cubicBezTo>
                                  <a:cubicBezTo>
                                    <a:pt x="31" y="4"/>
                                    <a:pt x="31" y="4"/>
                                    <a:pt x="29" y="3"/>
                                  </a:cubicBezTo>
                                  <a:cubicBezTo>
                                    <a:pt x="26" y="1"/>
                                    <a:pt x="24" y="0"/>
                                    <a:pt x="20" y="2"/>
                                  </a:cubicBezTo>
                                  <a:cubicBezTo>
                                    <a:pt x="14" y="3"/>
                                    <a:pt x="16" y="9"/>
                                    <a:pt x="13" y="14"/>
                                  </a:cubicBezTo>
                                  <a:cubicBezTo>
                                    <a:pt x="12" y="16"/>
                                    <a:pt x="9" y="19"/>
                                    <a:pt x="7" y="20"/>
                                  </a:cubicBezTo>
                                  <a:cubicBezTo>
                                    <a:pt x="6" y="21"/>
                                    <a:pt x="0" y="22"/>
                                    <a:pt x="0" y="24"/>
                                  </a:cubicBezTo>
                                  <a:cubicBezTo>
                                    <a:pt x="0" y="25"/>
                                    <a:pt x="14" y="27"/>
                                    <a:pt x="17" y="28"/>
                                  </a:cubicBezTo>
                                  <a:cubicBezTo>
                                    <a:pt x="20" y="29"/>
                                    <a:pt x="23" y="30"/>
                                    <a:pt x="26" y="31"/>
                                  </a:cubicBezTo>
                                  <a:cubicBezTo>
                                    <a:pt x="28" y="31"/>
                                    <a:pt x="34" y="32"/>
                                    <a:pt x="35" y="34"/>
                                  </a:cubicBezTo>
                                  <a:cubicBezTo>
                                    <a:pt x="37" y="38"/>
                                    <a:pt x="28" y="44"/>
                                    <a:pt x="37" y="44"/>
                                  </a:cubicBezTo>
                                  <a:cubicBezTo>
                                    <a:pt x="43" y="45"/>
                                    <a:pt x="48" y="47"/>
                                    <a:pt x="53" y="47"/>
                                  </a:cubicBezTo>
                                  <a:cubicBezTo>
                                    <a:pt x="59" y="47"/>
                                    <a:pt x="65" y="47"/>
                                    <a:pt x="70" y="49"/>
                                  </a:cubicBezTo>
                                  <a:cubicBezTo>
                                    <a:pt x="76" y="52"/>
                                    <a:pt x="81" y="55"/>
                                    <a:pt x="88" y="55"/>
                                  </a:cubicBezTo>
                                  <a:cubicBezTo>
                                    <a:pt x="93" y="55"/>
                                    <a:pt x="96" y="53"/>
                                    <a:pt x="101" y="52"/>
                                  </a:cubicBezTo>
                                  <a:cubicBezTo>
                                    <a:pt x="115" y="51"/>
                                    <a:pt x="127" y="53"/>
                                    <a:pt x="141" y="57"/>
                                  </a:cubicBezTo>
                                  <a:cubicBezTo>
                                    <a:pt x="145" y="59"/>
                                    <a:pt x="149" y="61"/>
                                    <a:pt x="152" y="64"/>
                                  </a:cubicBezTo>
                                  <a:cubicBezTo>
                                    <a:pt x="157" y="67"/>
                                    <a:pt x="159" y="68"/>
                                    <a:pt x="164" y="67"/>
                                  </a:cubicBezTo>
                                  <a:cubicBezTo>
                                    <a:pt x="169" y="67"/>
                                    <a:pt x="174" y="70"/>
                                    <a:pt x="179" y="71"/>
                                  </a:cubicBezTo>
                                  <a:cubicBezTo>
                                    <a:pt x="185" y="73"/>
                                    <a:pt x="187" y="69"/>
                                    <a:pt x="193" y="68"/>
                                  </a:cubicBezTo>
                                  <a:cubicBezTo>
                                    <a:pt x="199" y="67"/>
                                    <a:pt x="205" y="73"/>
                                    <a:pt x="212" y="72"/>
                                  </a:cubicBezTo>
                                  <a:cubicBezTo>
                                    <a:pt x="215" y="72"/>
                                    <a:pt x="219" y="71"/>
                                    <a:pt x="222" y="70"/>
                                  </a:cubicBezTo>
                                  <a:cubicBezTo>
                                    <a:pt x="225" y="70"/>
                                    <a:pt x="229" y="71"/>
                                    <a:pt x="232" y="71"/>
                                  </a:cubicBezTo>
                                  <a:cubicBezTo>
                                    <a:pt x="235" y="72"/>
                                    <a:pt x="238" y="72"/>
                                    <a:pt x="240" y="7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5" name="Freeform 713">
                              <a:extLst>
                                <a:ext uri="{FF2B5EF4-FFF2-40B4-BE49-F238E27FC236}">
                                  <a16:creationId xmlns:a16="http://schemas.microsoft.com/office/drawing/2014/main" id="{5B003200-AB08-4E82-894F-648813DAF531}"/>
                                </a:ext>
                              </a:extLst>
                            </p:cNvPr>
                            <p:cNvSpPr>
                              <a:spLocks/>
                            </p:cNvSpPr>
                            <p:nvPr/>
                          </p:nvSpPr>
                          <p:spPr bwMode="auto">
                            <a:xfrm>
                              <a:off x="9096388" y="4856223"/>
                              <a:ext cx="4763" cy="0"/>
                            </a:xfrm>
                            <a:custGeom>
                              <a:avLst/>
                              <a:gdLst>
                                <a:gd name="T0" fmla="*/ 1 w 5"/>
                                <a:gd name="T1" fmla="*/ 0 h 1"/>
                                <a:gd name="T2" fmla="*/ 1 w 5"/>
                                <a:gd name="T3" fmla="*/ 0 h 1"/>
                              </a:gdLst>
                              <a:ahLst/>
                              <a:cxnLst>
                                <a:cxn ang="0">
                                  <a:pos x="T0" y="T1"/>
                                </a:cxn>
                                <a:cxn ang="0">
                                  <a:pos x="T2" y="T3"/>
                                </a:cxn>
                              </a:cxnLst>
                              <a:rect l="0" t="0" r="r" b="b"/>
                              <a:pathLst>
                                <a:path w="5" h="1">
                                  <a:moveTo>
                                    <a:pt x="1" y="0"/>
                                  </a:moveTo>
                                  <a:cubicBezTo>
                                    <a:pt x="0" y="1"/>
                                    <a:pt x="5" y="0"/>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6" name="Freeform 786">
                              <a:extLst>
                                <a:ext uri="{FF2B5EF4-FFF2-40B4-BE49-F238E27FC236}">
                                  <a16:creationId xmlns:a16="http://schemas.microsoft.com/office/drawing/2014/main" id="{B14CC7A2-8205-4B9B-9D83-96C08A47C5A1}"/>
                                </a:ext>
                              </a:extLst>
                            </p:cNvPr>
                            <p:cNvSpPr>
                              <a:spLocks/>
                            </p:cNvSpPr>
                            <p:nvPr/>
                          </p:nvSpPr>
                          <p:spPr bwMode="auto">
                            <a:xfrm>
                              <a:off x="8783650" y="4468869"/>
                              <a:ext cx="342901" cy="369892"/>
                            </a:xfrm>
                            <a:custGeom>
                              <a:avLst/>
                              <a:gdLst>
                                <a:gd name="T0" fmla="*/ 303 w 318"/>
                                <a:gd name="T1" fmla="*/ 338 h 346"/>
                                <a:gd name="T2" fmla="*/ 310 w 318"/>
                                <a:gd name="T3" fmla="*/ 328 h 346"/>
                                <a:gd name="T4" fmla="*/ 311 w 318"/>
                                <a:gd name="T5" fmla="*/ 303 h 346"/>
                                <a:gd name="T6" fmla="*/ 313 w 318"/>
                                <a:gd name="T7" fmla="*/ 283 h 346"/>
                                <a:gd name="T8" fmla="*/ 316 w 318"/>
                                <a:gd name="T9" fmla="*/ 267 h 346"/>
                                <a:gd name="T10" fmla="*/ 304 w 318"/>
                                <a:gd name="T11" fmla="*/ 246 h 346"/>
                                <a:gd name="T12" fmla="*/ 284 w 318"/>
                                <a:gd name="T13" fmla="*/ 239 h 346"/>
                                <a:gd name="T14" fmla="*/ 275 w 318"/>
                                <a:gd name="T15" fmla="*/ 254 h 346"/>
                                <a:gd name="T16" fmla="*/ 275 w 318"/>
                                <a:gd name="T17" fmla="*/ 244 h 346"/>
                                <a:gd name="T18" fmla="*/ 280 w 318"/>
                                <a:gd name="T19" fmla="*/ 235 h 346"/>
                                <a:gd name="T20" fmla="*/ 273 w 318"/>
                                <a:gd name="T21" fmla="*/ 224 h 346"/>
                                <a:gd name="T22" fmla="*/ 270 w 318"/>
                                <a:gd name="T23" fmla="*/ 207 h 346"/>
                                <a:gd name="T24" fmla="*/ 244 w 318"/>
                                <a:gd name="T25" fmla="*/ 198 h 346"/>
                                <a:gd name="T26" fmla="*/ 243 w 318"/>
                                <a:gd name="T27" fmla="*/ 175 h 346"/>
                                <a:gd name="T28" fmla="*/ 243 w 318"/>
                                <a:gd name="T29" fmla="*/ 162 h 346"/>
                                <a:gd name="T30" fmla="*/ 225 w 318"/>
                                <a:gd name="T31" fmla="*/ 168 h 346"/>
                                <a:gd name="T32" fmla="*/ 218 w 318"/>
                                <a:gd name="T33" fmla="*/ 163 h 346"/>
                                <a:gd name="T34" fmla="*/ 226 w 318"/>
                                <a:gd name="T35" fmla="*/ 154 h 346"/>
                                <a:gd name="T36" fmla="*/ 214 w 318"/>
                                <a:gd name="T37" fmla="*/ 149 h 346"/>
                                <a:gd name="T38" fmla="*/ 201 w 318"/>
                                <a:gd name="T39" fmla="*/ 135 h 346"/>
                                <a:gd name="T40" fmla="*/ 185 w 318"/>
                                <a:gd name="T41" fmla="*/ 124 h 346"/>
                                <a:gd name="T42" fmla="*/ 173 w 318"/>
                                <a:gd name="T43" fmla="*/ 111 h 346"/>
                                <a:gd name="T44" fmla="*/ 166 w 318"/>
                                <a:gd name="T45" fmla="*/ 120 h 346"/>
                                <a:gd name="T46" fmla="*/ 154 w 318"/>
                                <a:gd name="T47" fmla="*/ 107 h 346"/>
                                <a:gd name="T48" fmla="*/ 139 w 318"/>
                                <a:gd name="T49" fmla="*/ 96 h 346"/>
                                <a:gd name="T50" fmla="*/ 122 w 318"/>
                                <a:gd name="T51" fmla="*/ 75 h 346"/>
                                <a:gd name="T52" fmla="*/ 102 w 318"/>
                                <a:gd name="T53" fmla="*/ 60 h 346"/>
                                <a:gd name="T54" fmla="*/ 87 w 318"/>
                                <a:gd name="T55" fmla="*/ 44 h 346"/>
                                <a:gd name="T56" fmla="*/ 82 w 318"/>
                                <a:gd name="T57" fmla="*/ 34 h 346"/>
                                <a:gd name="T58" fmla="*/ 73 w 318"/>
                                <a:gd name="T59" fmla="*/ 23 h 346"/>
                                <a:gd name="T60" fmla="*/ 49 w 318"/>
                                <a:gd name="T61" fmla="*/ 18 h 346"/>
                                <a:gd name="T62" fmla="*/ 26 w 318"/>
                                <a:gd name="T63" fmla="*/ 18 h 346"/>
                                <a:gd name="T64" fmla="*/ 5 w 318"/>
                                <a:gd name="T65" fmla="*/ 25 h 346"/>
                                <a:gd name="T66" fmla="*/ 14 w 318"/>
                                <a:gd name="T67" fmla="*/ 39 h 346"/>
                                <a:gd name="T68" fmla="*/ 38 w 318"/>
                                <a:gd name="T69" fmla="*/ 61 h 346"/>
                                <a:gd name="T70" fmla="*/ 63 w 318"/>
                                <a:gd name="T71" fmla="*/ 80 h 346"/>
                                <a:gd name="T72" fmla="*/ 76 w 318"/>
                                <a:gd name="T73" fmla="*/ 107 h 346"/>
                                <a:gd name="T74" fmla="*/ 90 w 318"/>
                                <a:gd name="T75" fmla="*/ 111 h 346"/>
                                <a:gd name="T76" fmla="*/ 107 w 318"/>
                                <a:gd name="T77" fmla="*/ 134 h 346"/>
                                <a:gd name="T78" fmla="*/ 112 w 318"/>
                                <a:gd name="T79" fmla="*/ 150 h 346"/>
                                <a:gd name="T80" fmla="*/ 136 w 318"/>
                                <a:gd name="T81" fmla="*/ 180 h 346"/>
                                <a:gd name="T82" fmla="*/ 153 w 318"/>
                                <a:gd name="T83" fmla="*/ 200 h 346"/>
                                <a:gd name="T84" fmla="*/ 160 w 318"/>
                                <a:gd name="T85" fmla="*/ 219 h 346"/>
                                <a:gd name="T86" fmla="*/ 183 w 318"/>
                                <a:gd name="T87" fmla="*/ 262 h 346"/>
                                <a:gd name="T88" fmla="*/ 206 w 318"/>
                                <a:gd name="T89" fmla="*/ 283 h 346"/>
                                <a:gd name="T90" fmla="*/ 213 w 318"/>
                                <a:gd name="T91" fmla="*/ 295 h 346"/>
                                <a:gd name="T92" fmla="*/ 242 w 318"/>
                                <a:gd name="T93" fmla="*/ 314 h 346"/>
                                <a:gd name="T94" fmla="*/ 268 w 318"/>
                                <a:gd name="T95" fmla="*/ 338 h 346"/>
                                <a:gd name="T96" fmla="*/ 275 w 318"/>
                                <a:gd name="T97" fmla="*/ 342 h 346"/>
                                <a:gd name="T98" fmla="*/ 291 w 318"/>
                                <a:gd name="T99" fmla="*/ 33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8" h="346">
                                  <a:moveTo>
                                    <a:pt x="298" y="333"/>
                                  </a:moveTo>
                                  <a:cubicBezTo>
                                    <a:pt x="300" y="334"/>
                                    <a:pt x="301" y="336"/>
                                    <a:pt x="303" y="338"/>
                                  </a:cubicBezTo>
                                  <a:cubicBezTo>
                                    <a:pt x="304" y="340"/>
                                    <a:pt x="304" y="343"/>
                                    <a:pt x="307" y="342"/>
                                  </a:cubicBezTo>
                                  <a:cubicBezTo>
                                    <a:pt x="311" y="340"/>
                                    <a:pt x="310" y="332"/>
                                    <a:pt x="310" y="328"/>
                                  </a:cubicBezTo>
                                  <a:cubicBezTo>
                                    <a:pt x="310" y="324"/>
                                    <a:pt x="310" y="319"/>
                                    <a:pt x="311" y="315"/>
                                  </a:cubicBezTo>
                                  <a:cubicBezTo>
                                    <a:pt x="312" y="311"/>
                                    <a:pt x="312" y="306"/>
                                    <a:pt x="311" y="303"/>
                                  </a:cubicBezTo>
                                  <a:cubicBezTo>
                                    <a:pt x="310" y="298"/>
                                    <a:pt x="308" y="296"/>
                                    <a:pt x="310" y="291"/>
                                  </a:cubicBezTo>
                                  <a:cubicBezTo>
                                    <a:pt x="311" y="289"/>
                                    <a:pt x="313" y="286"/>
                                    <a:pt x="313" y="283"/>
                                  </a:cubicBezTo>
                                  <a:cubicBezTo>
                                    <a:pt x="312" y="281"/>
                                    <a:pt x="310" y="281"/>
                                    <a:pt x="310" y="279"/>
                                  </a:cubicBezTo>
                                  <a:cubicBezTo>
                                    <a:pt x="308" y="275"/>
                                    <a:pt x="315" y="271"/>
                                    <a:pt x="316" y="267"/>
                                  </a:cubicBezTo>
                                  <a:cubicBezTo>
                                    <a:pt x="318" y="262"/>
                                    <a:pt x="313" y="258"/>
                                    <a:pt x="311" y="255"/>
                                  </a:cubicBezTo>
                                  <a:cubicBezTo>
                                    <a:pt x="308" y="252"/>
                                    <a:pt x="306" y="249"/>
                                    <a:pt x="304" y="246"/>
                                  </a:cubicBezTo>
                                  <a:cubicBezTo>
                                    <a:pt x="301" y="242"/>
                                    <a:pt x="295" y="242"/>
                                    <a:pt x="291" y="241"/>
                                  </a:cubicBezTo>
                                  <a:cubicBezTo>
                                    <a:pt x="289" y="240"/>
                                    <a:pt x="286" y="239"/>
                                    <a:pt x="284" y="239"/>
                                  </a:cubicBezTo>
                                  <a:cubicBezTo>
                                    <a:pt x="281" y="240"/>
                                    <a:pt x="280" y="243"/>
                                    <a:pt x="279" y="245"/>
                                  </a:cubicBezTo>
                                  <a:cubicBezTo>
                                    <a:pt x="278" y="247"/>
                                    <a:pt x="277" y="253"/>
                                    <a:pt x="275" y="254"/>
                                  </a:cubicBezTo>
                                  <a:cubicBezTo>
                                    <a:pt x="272" y="254"/>
                                    <a:pt x="272" y="251"/>
                                    <a:pt x="273" y="249"/>
                                  </a:cubicBezTo>
                                  <a:cubicBezTo>
                                    <a:pt x="275" y="246"/>
                                    <a:pt x="276" y="247"/>
                                    <a:pt x="275" y="244"/>
                                  </a:cubicBezTo>
                                  <a:cubicBezTo>
                                    <a:pt x="274" y="241"/>
                                    <a:pt x="273" y="241"/>
                                    <a:pt x="276" y="239"/>
                                  </a:cubicBezTo>
                                  <a:cubicBezTo>
                                    <a:pt x="279" y="238"/>
                                    <a:pt x="282" y="238"/>
                                    <a:pt x="280" y="235"/>
                                  </a:cubicBezTo>
                                  <a:cubicBezTo>
                                    <a:pt x="279" y="233"/>
                                    <a:pt x="277" y="233"/>
                                    <a:pt x="276" y="233"/>
                                  </a:cubicBezTo>
                                  <a:cubicBezTo>
                                    <a:pt x="270" y="230"/>
                                    <a:pt x="272" y="229"/>
                                    <a:pt x="273" y="224"/>
                                  </a:cubicBezTo>
                                  <a:cubicBezTo>
                                    <a:pt x="273" y="221"/>
                                    <a:pt x="272" y="218"/>
                                    <a:pt x="272" y="215"/>
                                  </a:cubicBezTo>
                                  <a:cubicBezTo>
                                    <a:pt x="271" y="213"/>
                                    <a:pt x="271" y="210"/>
                                    <a:pt x="270" y="207"/>
                                  </a:cubicBezTo>
                                  <a:cubicBezTo>
                                    <a:pt x="267" y="203"/>
                                    <a:pt x="261" y="203"/>
                                    <a:pt x="256" y="202"/>
                                  </a:cubicBezTo>
                                  <a:cubicBezTo>
                                    <a:pt x="252" y="201"/>
                                    <a:pt x="248" y="201"/>
                                    <a:pt x="244" y="198"/>
                                  </a:cubicBezTo>
                                  <a:cubicBezTo>
                                    <a:pt x="239" y="194"/>
                                    <a:pt x="240" y="192"/>
                                    <a:pt x="240" y="186"/>
                                  </a:cubicBezTo>
                                  <a:cubicBezTo>
                                    <a:pt x="239" y="181"/>
                                    <a:pt x="237" y="178"/>
                                    <a:pt x="243" y="175"/>
                                  </a:cubicBezTo>
                                  <a:cubicBezTo>
                                    <a:pt x="246" y="173"/>
                                    <a:pt x="252" y="170"/>
                                    <a:pt x="248" y="166"/>
                                  </a:cubicBezTo>
                                  <a:cubicBezTo>
                                    <a:pt x="246" y="165"/>
                                    <a:pt x="244" y="164"/>
                                    <a:pt x="243" y="162"/>
                                  </a:cubicBezTo>
                                  <a:cubicBezTo>
                                    <a:pt x="241" y="160"/>
                                    <a:pt x="239" y="159"/>
                                    <a:pt x="236" y="159"/>
                                  </a:cubicBezTo>
                                  <a:cubicBezTo>
                                    <a:pt x="230" y="159"/>
                                    <a:pt x="230" y="166"/>
                                    <a:pt x="225" y="168"/>
                                  </a:cubicBezTo>
                                  <a:cubicBezTo>
                                    <a:pt x="222" y="169"/>
                                    <a:pt x="215" y="170"/>
                                    <a:pt x="212" y="167"/>
                                  </a:cubicBezTo>
                                  <a:cubicBezTo>
                                    <a:pt x="208" y="163"/>
                                    <a:pt x="215" y="164"/>
                                    <a:pt x="218" y="163"/>
                                  </a:cubicBezTo>
                                  <a:cubicBezTo>
                                    <a:pt x="220" y="163"/>
                                    <a:pt x="223" y="163"/>
                                    <a:pt x="224" y="160"/>
                                  </a:cubicBezTo>
                                  <a:cubicBezTo>
                                    <a:pt x="225" y="159"/>
                                    <a:pt x="227" y="155"/>
                                    <a:pt x="226" y="154"/>
                                  </a:cubicBezTo>
                                  <a:cubicBezTo>
                                    <a:pt x="226" y="153"/>
                                    <a:pt x="223" y="152"/>
                                    <a:pt x="222" y="152"/>
                                  </a:cubicBezTo>
                                  <a:cubicBezTo>
                                    <a:pt x="219" y="150"/>
                                    <a:pt x="217" y="149"/>
                                    <a:pt x="214" y="149"/>
                                  </a:cubicBezTo>
                                  <a:cubicBezTo>
                                    <a:pt x="211" y="149"/>
                                    <a:pt x="206" y="148"/>
                                    <a:pt x="204" y="145"/>
                                  </a:cubicBezTo>
                                  <a:cubicBezTo>
                                    <a:pt x="202" y="142"/>
                                    <a:pt x="203" y="138"/>
                                    <a:pt x="201" y="135"/>
                                  </a:cubicBezTo>
                                  <a:cubicBezTo>
                                    <a:pt x="199" y="130"/>
                                    <a:pt x="197" y="129"/>
                                    <a:pt x="192" y="127"/>
                                  </a:cubicBezTo>
                                  <a:cubicBezTo>
                                    <a:pt x="190" y="126"/>
                                    <a:pt x="188" y="125"/>
                                    <a:pt x="185" y="124"/>
                                  </a:cubicBezTo>
                                  <a:cubicBezTo>
                                    <a:pt x="182" y="124"/>
                                    <a:pt x="180" y="123"/>
                                    <a:pt x="178" y="121"/>
                                  </a:cubicBezTo>
                                  <a:cubicBezTo>
                                    <a:pt x="175" y="118"/>
                                    <a:pt x="176" y="114"/>
                                    <a:pt x="173" y="111"/>
                                  </a:cubicBezTo>
                                  <a:cubicBezTo>
                                    <a:pt x="172" y="109"/>
                                    <a:pt x="165" y="106"/>
                                    <a:pt x="165" y="109"/>
                                  </a:cubicBezTo>
                                  <a:cubicBezTo>
                                    <a:pt x="164" y="112"/>
                                    <a:pt x="171" y="119"/>
                                    <a:pt x="166" y="120"/>
                                  </a:cubicBezTo>
                                  <a:cubicBezTo>
                                    <a:pt x="163" y="120"/>
                                    <a:pt x="159" y="112"/>
                                    <a:pt x="157" y="110"/>
                                  </a:cubicBezTo>
                                  <a:cubicBezTo>
                                    <a:pt x="156" y="109"/>
                                    <a:pt x="155" y="108"/>
                                    <a:pt x="154" y="107"/>
                                  </a:cubicBezTo>
                                  <a:cubicBezTo>
                                    <a:pt x="152" y="106"/>
                                    <a:pt x="152" y="103"/>
                                    <a:pt x="150" y="102"/>
                                  </a:cubicBezTo>
                                  <a:cubicBezTo>
                                    <a:pt x="147" y="98"/>
                                    <a:pt x="142" y="100"/>
                                    <a:pt x="139" y="96"/>
                                  </a:cubicBezTo>
                                  <a:cubicBezTo>
                                    <a:pt x="135" y="94"/>
                                    <a:pt x="137" y="88"/>
                                    <a:pt x="134" y="85"/>
                                  </a:cubicBezTo>
                                  <a:cubicBezTo>
                                    <a:pt x="131" y="81"/>
                                    <a:pt x="126" y="80"/>
                                    <a:pt x="122" y="75"/>
                                  </a:cubicBezTo>
                                  <a:cubicBezTo>
                                    <a:pt x="119" y="70"/>
                                    <a:pt x="116" y="69"/>
                                    <a:pt x="111" y="67"/>
                                  </a:cubicBezTo>
                                  <a:cubicBezTo>
                                    <a:pt x="107" y="65"/>
                                    <a:pt x="104" y="64"/>
                                    <a:pt x="102" y="60"/>
                                  </a:cubicBezTo>
                                  <a:cubicBezTo>
                                    <a:pt x="99" y="53"/>
                                    <a:pt x="97" y="59"/>
                                    <a:pt x="92" y="56"/>
                                  </a:cubicBezTo>
                                  <a:cubicBezTo>
                                    <a:pt x="88" y="54"/>
                                    <a:pt x="90" y="47"/>
                                    <a:pt x="87" y="44"/>
                                  </a:cubicBezTo>
                                  <a:cubicBezTo>
                                    <a:pt x="86" y="42"/>
                                    <a:pt x="84" y="41"/>
                                    <a:pt x="83" y="39"/>
                                  </a:cubicBezTo>
                                  <a:cubicBezTo>
                                    <a:pt x="82" y="38"/>
                                    <a:pt x="82" y="36"/>
                                    <a:pt x="82" y="34"/>
                                  </a:cubicBezTo>
                                  <a:cubicBezTo>
                                    <a:pt x="81" y="31"/>
                                    <a:pt x="79" y="30"/>
                                    <a:pt x="77" y="28"/>
                                  </a:cubicBezTo>
                                  <a:cubicBezTo>
                                    <a:pt x="75" y="27"/>
                                    <a:pt x="74" y="24"/>
                                    <a:pt x="73" y="23"/>
                                  </a:cubicBezTo>
                                  <a:cubicBezTo>
                                    <a:pt x="68" y="18"/>
                                    <a:pt x="66" y="21"/>
                                    <a:pt x="61" y="23"/>
                                  </a:cubicBezTo>
                                  <a:cubicBezTo>
                                    <a:pt x="55" y="25"/>
                                    <a:pt x="55" y="18"/>
                                    <a:pt x="49" y="18"/>
                                  </a:cubicBezTo>
                                  <a:cubicBezTo>
                                    <a:pt x="45" y="17"/>
                                    <a:pt x="40" y="20"/>
                                    <a:pt x="36" y="21"/>
                                  </a:cubicBezTo>
                                  <a:cubicBezTo>
                                    <a:pt x="31" y="22"/>
                                    <a:pt x="29" y="21"/>
                                    <a:pt x="26" y="18"/>
                                  </a:cubicBezTo>
                                  <a:cubicBezTo>
                                    <a:pt x="23" y="13"/>
                                    <a:pt x="9" y="0"/>
                                    <a:pt x="3" y="9"/>
                                  </a:cubicBezTo>
                                  <a:cubicBezTo>
                                    <a:pt x="0" y="13"/>
                                    <a:pt x="3" y="21"/>
                                    <a:pt x="5" y="25"/>
                                  </a:cubicBezTo>
                                  <a:cubicBezTo>
                                    <a:pt x="6" y="27"/>
                                    <a:pt x="8" y="29"/>
                                    <a:pt x="10" y="31"/>
                                  </a:cubicBezTo>
                                  <a:cubicBezTo>
                                    <a:pt x="12" y="34"/>
                                    <a:pt x="12" y="37"/>
                                    <a:pt x="14" y="39"/>
                                  </a:cubicBezTo>
                                  <a:cubicBezTo>
                                    <a:pt x="18" y="44"/>
                                    <a:pt x="24" y="46"/>
                                    <a:pt x="29" y="50"/>
                                  </a:cubicBezTo>
                                  <a:cubicBezTo>
                                    <a:pt x="32" y="54"/>
                                    <a:pt x="35" y="57"/>
                                    <a:pt x="38" y="61"/>
                                  </a:cubicBezTo>
                                  <a:cubicBezTo>
                                    <a:pt x="41" y="64"/>
                                    <a:pt x="43" y="66"/>
                                    <a:pt x="47" y="68"/>
                                  </a:cubicBezTo>
                                  <a:cubicBezTo>
                                    <a:pt x="53" y="71"/>
                                    <a:pt x="58" y="75"/>
                                    <a:pt x="63" y="80"/>
                                  </a:cubicBezTo>
                                  <a:cubicBezTo>
                                    <a:pt x="67" y="84"/>
                                    <a:pt x="73" y="89"/>
                                    <a:pt x="75" y="95"/>
                                  </a:cubicBezTo>
                                  <a:cubicBezTo>
                                    <a:pt x="76" y="98"/>
                                    <a:pt x="73" y="104"/>
                                    <a:pt x="76" y="107"/>
                                  </a:cubicBezTo>
                                  <a:cubicBezTo>
                                    <a:pt x="78" y="108"/>
                                    <a:pt x="81" y="108"/>
                                    <a:pt x="83" y="108"/>
                                  </a:cubicBezTo>
                                  <a:cubicBezTo>
                                    <a:pt x="85" y="108"/>
                                    <a:pt x="88" y="109"/>
                                    <a:pt x="90" y="111"/>
                                  </a:cubicBezTo>
                                  <a:cubicBezTo>
                                    <a:pt x="94" y="114"/>
                                    <a:pt x="100" y="116"/>
                                    <a:pt x="104" y="120"/>
                                  </a:cubicBezTo>
                                  <a:cubicBezTo>
                                    <a:pt x="108" y="124"/>
                                    <a:pt x="104" y="129"/>
                                    <a:pt x="107" y="134"/>
                                  </a:cubicBezTo>
                                  <a:cubicBezTo>
                                    <a:pt x="108" y="137"/>
                                    <a:pt x="110" y="138"/>
                                    <a:pt x="111" y="141"/>
                                  </a:cubicBezTo>
                                  <a:cubicBezTo>
                                    <a:pt x="113" y="144"/>
                                    <a:pt x="112" y="147"/>
                                    <a:pt x="112" y="150"/>
                                  </a:cubicBezTo>
                                  <a:cubicBezTo>
                                    <a:pt x="112" y="158"/>
                                    <a:pt x="116" y="162"/>
                                    <a:pt x="122" y="166"/>
                                  </a:cubicBezTo>
                                  <a:cubicBezTo>
                                    <a:pt x="128" y="169"/>
                                    <a:pt x="132" y="174"/>
                                    <a:pt x="136" y="180"/>
                                  </a:cubicBezTo>
                                  <a:cubicBezTo>
                                    <a:pt x="140" y="185"/>
                                    <a:pt x="143" y="189"/>
                                    <a:pt x="148" y="193"/>
                                  </a:cubicBezTo>
                                  <a:cubicBezTo>
                                    <a:pt x="150" y="195"/>
                                    <a:pt x="152" y="197"/>
                                    <a:pt x="153" y="200"/>
                                  </a:cubicBezTo>
                                  <a:cubicBezTo>
                                    <a:pt x="153" y="202"/>
                                    <a:pt x="152" y="205"/>
                                    <a:pt x="152" y="207"/>
                                  </a:cubicBezTo>
                                  <a:cubicBezTo>
                                    <a:pt x="153" y="211"/>
                                    <a:pt x="158" y="215"/>
                                    <a:pt x="160" y="219"/>
                                  </a:cubicBezTo>
                                  <a:cubicBezTo>
                                    <a:pt x="163" y="224"/>
                                    <a:pt x="166" y="229"/>
                                    <a:pt x="167" y="235"/>
                                  </a:cubicBezTo>
                                  <a:cubicBezTo>
                                    <a:pt x="169" y="245"/>
                                    <a:pt x="176" y="255"/>
                                    <a:pt x="183" y="262"/>
                                  </a:cubicBezTo>
                                  <a:cubicBezTo>
                                    <a:pt x="187" y="266"/>
                                    <a:pt x="191" y="269"/>
                                    <a:pt x="195" y="273"/>
                                  </a:cubicBezTo>
                                  <a:cubicBezTo>
                                    <a:pt x="199" y="276"/>
                                    <a:pt x="205" y="278"/>
                                    <a:pt x="206" y="283"/>
                                  </a:cubicBezTo>
                                  <a:cubicBezTo>
                                    <a:pt x="207" y="285"/>
                                    <a:pt x="206" y="288"/>
                                    <a:pt x="207" y="290"/>
                                  </a:cubicBezTo>
                                  <a:cubicBezTo>
                                    <a:pt x="208" y="292"/>
                                    <a:pt x="211" y="294"/>
                                    <a:pt x="213" y="295"/>
                                  </a:cubicBezTo>
                                  <a:cubicBezTo>
                                    <a:pt x="219" y="299"/>
                                    <a:pt x="224" y="303"/>
                                    <a:pt x="230" y="305"/>
                                  </a:cubicBezTo>
                                  <a:cubicBezTo>
                                    <a:pt x="235" y="307"/>
                                    <a:pt x="239" y="309"/>
                                    <a:pt x="242" y="314"/>
                                  </a:cubicBezTo>
                                  <a:cubicBezTo>
                                    <a:pt x="246" y="319"/>
                                    <a:pt x="252" y="324"/>
                                    <a:pt x="257" y="328"/>
                                  </a:cubicBezTo>
                                  <a:cubicBezTo>
                                    <a:pt x="261" y="331"/>
                                    <a:pt x="266" y="333"/>
                                    <a:pt x="268" y="338"/>
                                  </a:cubicBezTo>
                                  <a:cubicBezTo>
                                    <a:pt x="269" y="340"/>
                                    <a:pt x="270" y="344"/>
                                    <a:pt x="272" y="345"/>
                                  </a:cubicBezTo>
                                  <a:cubicBezTo>
                                    <a:pt x="274" y="346"/>
                                    <a:pt x="275" y="344"/>
                                    <a:pt x="275" y="342"/>
                                  </a:cubicBezTo>
                                  <a:cubicBezTo>
                                    <a:pt x="275" y="338"/>
                                    <a:pt x="270" y="331"/>
                                    <a:pt x="275" y="333"/>
                                  </a:cubicBezTo>
                                  <a:cubicBezTo>
                                    <a:pt x="280" y="334"/>
                                    <a:pt x="286" y="340"/>
                                    <a:pt x="291" y="339"/>
                                  </a:cubicBezTo>
                                  <a:cubicBezTo>
                                    <a:pt x="296" y="338"/>
                                    <a:pt x="293" y="328"/>
                                    <a:pt x="298" y="333"/>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7" name="Freeform 787">
                              <a:extLst>
                                <a:ext uri="{FF2B5EF4-FFF2-40B4-BE49-F238E27FC236}">
                                  <a16:creationId xmlns:a16="http://schemas.microsoft.com/office/drawing/2014/main" id="{B0FA0357-6C65-4C53-9A5E-5652D98665C3}"/>
                                </a:ext>
                              </a:extLst>
                            </p:cNvPr>
                            <p:cNvSpPr>
                              <a:spLocks/>
                            </p:cNvSpPr>
                            <p:nvPr/>
                          </p:nvSpPr>
                          <p:spPr bwMode="auto">
                            <a:xfrm>
                              <a:off x="9094801" y="4830823"/>
                              <a:ext cx="4763" cy="0"/>
                            </a:xfrm>
                            <a:custGeom>
                              <a:avLst/>
                              <a:gdLst>
                                <a:gd name="T0" fmla="*/ 2 w 4"/>
                                <a:gd name="T1" fmla="*/ 2 w 4"/>
                              </a:gdLst>
                              <a:ahLst/>
                              <a:cxnLst>
                                <a:cxn ang="0">
                                  <a:pos x="T0" y="0"/>
                                </a:cxn>
                                <a:cxn ang="0">
                                  <a:pos x="T1" y="0"/>
                                </a:cxn>
                              </a:cxnLst>
                              <a:rect l="0" t="0" r="r" b="b"/>
                              <a:pathLst>
                                <a:path w="4">
                                  <a:moveTo>
                                    <a:pt x="2" y="0"/>
                                  </a:moveTo>
                                  <a:cubicBezTo>
                                    <a:pt x="0" y="0"/>
                                    <a:pt x="4" y="0"/>
                                    <a:pt x="2"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234" name="Freeform 793">
                            <a:extLst>
                              <a:ext uri="{FF2B5EF4-FFF2-40B4-BE49-F238E27FC236}">
                                <a16:creationId xmlns:a16="http://schemas.microsoft.com/office/drawing/2014/main" id="{7CF7926F-477B-4913-998F-36DCDDF0D600}"/>
                              </a:ext>
                            </a:extLst>
                          </p:cNvPr>
                          <p:cNvSpPr>
                            <a:spLocks/>
                          </p:cNvSpPr>
                          <p:nvPr/>
                        </p:nvSpPr>
                        <p:spPr bwMode="auto">
                          <a:xfrm>
                            <a:off x="9105752" y="4536190"/>
                            <a:ext cx="3175" cy="3175"/>
                          </a:xfrm>
                          <a:custGeom>
                            <a:avLst/>
                            <a:gdLst>
                              <a:gd name="T0" fmla="*/ 1 w 3"/>
                              <a:gd name="T1" fmla="*/ 1 h 3"/>
                              <a:gd name="T2" fmla="*/ 1 w 3"/>
                              <a:gd name="T3" fmla="*/ 1 h 3"/>
                            </a:gdLst>
                            <a:ahLst/>
                            <a:cxnLst>
                              <a:cxn ang="0">
                                <a:pos x="T0" y="T1"/>
                              </a:cxn>
                              <a:cxn ang="0">
                                <a:pos x="T2" y="T3"/>
                              </a:cxn>
                            </a:cxnLst>
                            <a:rect l="0" t="0" r="r" b="b"/>
                            <a:pathLst>
                              <a:path w="3" h="3">
                                <a:moveTo>
                                  <a:pt x="1" y="1"/>
                                </a:moveTo>
                                <a:cubicBezTo>
                                  <a:pt x="3" y="0"/>
                                  <a:pt x="0" y="3"/>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5" name="Freeform 794">
                            <a:extLst>
                              <a:ext uri="{FF2B5EF4-FFF2-40B4-BE49-F238E27FC236}">
                                <a16:creationId xmlns:a16="http://schemas.microsoft.com/office/drawing/2014/main" id="{EB3B97E1-012C-4697-B649-8E8FB37DC9C1}"/>
                              </a:ext>
                            </a:extLst>
                          </p:cNvPr>
                          <p:cNvSpPr>
                            <a:spLocks/>
                          </p:cNvSpPr>
                          <p:nvPr/>
                        </p:nvSpPr>
                        <p:spPr bwMode="auto">
                          <a:xfrm>
                            <a:off x="9085115" y="4529840"/>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6" name="Freeform 796">
                            <a:extLst>
                              <a:ext uri="{FF2B5EF4-FFF2-40B4-BE49-F238E27FC236}">
                                <a16:creationId xmlns:a16="http://schemas.microsoft.com/office/drawing/2014/main" id="{812C4815-933C-444C-946C-5A2A115E26B5}"/>
                              </a:ext>
                            </a:extLst>
                          </p:cNvPr>
                          <p:cNvSpPr>
                            <a:spLocks/>
                          </p:cNvSpPr>
                          <p:nvPr/>
                        </p:nvSpPr>
                        <p:spPr bwMode="auto">
                          <a:xfrm>
                            <a:off x="9085115" y="4529840"/>
                            <a:ext cx="0"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1" y="0"/>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37" name="Freeform 804">
                            <a:extLst>
                              <a:ext uri="{FF2B5EF4-FFF2-40B4-BE49-F238E27FC236}">
                                <a16:creationId xmlns:a16="http://schemas.microsoft.com/office/drawing/2014/main" id="{9BE29847-6FCF-4102-8191-4679C309A688}"/>
                              </a:ext>
                            </a:extLst>
                          </p:cNvPr>
                          <p:cNvSpPr>
                            <a:spLocks/>
                          </p:cNvSpPr>
                          <p:nvPr/>
                        </p:nvSpPr>
                        <p:spPr bwMode="auto">
                          <a:xfrm>
                            <a:off x="8624739" y="3540816"/>
                            <a:ext cx="280988" cy="592144"/>
                          </a:xfrm>
                          <a:custGeom>
                            <a:avLst/>
                            <a:gdLst>
                              <a:gd name="T0" fmla="*/ 98 w 261"/>
                              <a:gd name="T1" fmla="*/ 388 h 555"/>
                              <a:gd name="T2" fmla="*/ 116 w 261"/>
                              <a:gd name="T3" fmla="*/ 371 h 555"/>
                              <a:gd name="T4" fmla="*/ 137 w 261"/>
                              <a:gd name="T5" fmla="*/ 359 h 555"/>
                              <a:gd name="T6" fmla="*/ 137 w 261"/>
                              <a:gd name="T7" fmla="*/ 339 h 555"/>
                              <a:gd name="T8" fmla="*/ 149 w 261"/>
                              <a:gd name="T9" fmla="*/ 355 h 555"/>
                              <a:gd name="T10" fmla="*/ 160 w 261"/>
                              <a:gd name="T11" fmla="*/ 370 h 555"/>
                              <a:gd name="T12" fmla="*/ 163 w 261"/>
                              <a:gd name="T13" fmla="*/ 402 h 555"/>
                              <a:gd name="T14" fmla="*/ 171 w 261"/>
                              <a:gd name="T15" fmla="*/ 430 h 555"/>
                              <a:gd name="T16" fmla="*/ 179 w 261"/>
                              <a:gd name="T17" fmla="*/ 447 h 555"/>
                              <a:gd name="T18" fmla="*/ 191 w 261"/>
                              <a:gd name="T19" fmla="*/ 479 h 555"/>
                              <a:gd name="T20" fmla="*/ 189 w 261"/>
                              <a:gd name="T21" fmla="*/ 504 h 555"/>
                              <a:gd name="T22" fmla="*/ 190 w 261"/>
                              <a:gd name="T23" fmla="*/ 533 h 555"/>
                              <a:gd name="T24" fmla="*/ 191 w 261"/>
                              <a:gd name="T25" fmla="*/ 543 h 555"/>
                              <a:gd name="T26" fmla="*/ 213 w 261"/>
                              <a:gd name="T27" fmla="*/ 494 h 555"/>
                              <a:gd name="T28" fmla="*/ 203 w 261"/>
                              <a:gd name="T29" fmla="*/ 463 h 555"/>
                              <a:gd name="T30" fmla="*/ 181 w 261"/>
                              <a:gd name="T31" fmla="*/ 424 h 555"/>
                              <a:gd name="T32" fmla="*/ 186 w 261"/>
                              <a:gd name="T33" fmla="*/ 394 h 555"/>
                              <a:gd name="T34" fmla="*/ 190 w 261"/>
                              <a:gd name="T35" fmla="*/ 370 h 555"/>
                              <a:gd name="T36" fmla="*/ 161 w 261"/>
                              <a:gd name="T37" fmla="*/ 323 h 555"/>
                              <a:gd name="T38" fmla="*/ 162 w 261"/>
                              <a:gd name="T39" fmla="*/ 292 h 555"/>
                              <a:gd name="T40" fmla="*/ 179 w 261"/>
                              <a:gd name="T41" fmla="*/ 268 h 555"/>
                              <a:gd name="T42" fmla="*/ 205 w 261"/>
                              <a:gd name="T43" fmla="*/ 255 h 555"/>
                              <a:gd name="T44" fmla="*/ 217 w 261"/>
                              <a:gd name="T45" fmla="*/ 249 h 555"/>
                              <a:gd name="T46" fmla="*/ 235 w 261"/>
                              <a:gd name="T47" fmla="*/ 240 h 555"/>
                              <a:gd name="T48" fmla="*/ 261 w 261"/>
                              <a:gd name="T49" fmla="*/ 213 h 555"/>
                              <a:gd name="T50" fmla="*/ 226 w 261"/>
                              <a:gd name="T51" fmla="*/ 205 h 555"/>
                              <a:gd name="T52" fmla="*/ 207 w 261"/>
                              <a:gd name="T53" fmla="*/ 180 h 555"/>
                              <a:gd name="T54" fmla="*/ 193 w 261"/>
                              <a:gd name="T55" fmla="*/ 155 h 555"/>
                              <a:gd name="T56" fmla="*/ 184 w 261"/>
                              <a:gd name="T57" fmla="*/ 138 h 555"/>
                              <a:gd name="T58" fmla="*/ 160 w 261"/>
                              <a:gd name="T59" fmla="*/ 129 h 555"/>
                              <a:gd name="T60" fmla="*/ 164 w 261"/>
                              <a:gd name="T61" fmla="*/ 102 h 555"/>
                              <a:gd name="T62" fmla="*/ 174 w 261"/>
                              <a:gd name="T63" fmla="*/ 89 h 555"/>
                              <a:gd name="T64" fmla="*/ 185 w 261"/>
                              <a:gd name="T65" fmla="*/ 70 h 555"/>
                              <a:gd name="T66" fmla="*/ 188 w 261"/>
                              <a:gd name="T67" fmla="*/ 28 h 555"/>
                              <a:gd name="T68" fmla="*/ 168 w 261"/>
                              <a:gd name="T69" fmla="*/ 7 h 555"/>
                              <a:gd name="T70" fmla="*/ 150 w 261"/>
                              <a:gd name="T71" fmla="*/ 17 h 555"/>
                              <a:gd name="T72" fmla="*/ 146 w 261"/>
                              <a:gd name="T73" fmla="*/ 43 h 555"/>
                              <a:gd name="T74" fmla="*/ 115 w 261"/>
                              <a:gd name="T75" fmla="*/ 42 h 555"/>
                              <a:gd name="T76" fmla="*/ 87 w 261"/>
                              <a:gd name="T77" fmla="*/ 80 h 555"/>
                              <a:gd name="T78" fmla="*/ 75 w 261"/>
                              <a:gd name="T79" fmla="*/ 110 h 555"/>
                              <a:gd name="T80" fmla="*/ 55 w 261"/>
                              <a:gd name="T81" fmla="*/ 146 h 555"/>
                              <a:gd name="T82" fmla="*/ 37 w 261"/>
                              <a:gd name="T83" fmla="*/ 149 h 555"/>
                              <a:gd name="T84" fmla="*/ 30 w 261"/>
                              <a:gd name="T85" fmla="*/ 188 h 555"/>
                              <a:gd name="T86" fmla="*/ 14 w 261"/>
                              <a:gd name="T87" fmla="*/ 199 h 555"/>
                              <a:gd name="T88" fmla="*/ 7 w 261"/>
                              <a:gd name="T89" fmla="*/ 221 h 555"/>
                              <a:gd name="T90" fmla="*/ 4 w 261"/>
                              <a:gd name="T91" fmla="*/ 235 h 555"/>
                              <a:gd name="T92" fmla="*/ 21 w 261"/>
                              <a:gd name="T93" fmla="*/ 250 h 555"/>
                              <a:gd name="T94" fmla="*/ 31 w 261"/>
                              <a:gd name="T95" fmla="*/ 260 h 555"/>
                              <a:gd name="T96" fmla="*/ 48 w 261"/>
                              <a:gd name="T97" fmla="*/ 274 h 555"/>
                              <a:gd name="T98" fmla="*/ 67 w 261"/>
                              <a:gd name="T99" fmla="*/ 343 h 555"/>
                              <a:gd name="T100" fmla="*/ 61 w 261"/>
                              <a:gd name="T101" fmla="*/ 381 h 555"/>
                              <a:gd name="T102" fmla="*/ 75 w 261"/>
                              <a:gd name="T103" fmla="*/ 384 h 555"/>
                              <a:gd name="T104" fmla="*/ 89 w 261"/>
                              <a:gd name="T105" fmla="*/ 38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1" h="555">
                                <a:moveTo>
                                  <a:pt x="92" y="381"/>
                                </a:moveTo>
                                <a:cubicBezTo>
                                  <a:pt x="93" y="382"/>
                                  <a:pt x="90" y="387"/>
                                  <a:pt x="92" y="389"/>
                                </a:cubicBezTo>
                                <a:cubicBezTo>
                                  <a:pt x="93" y="391"/>
                                  <a:pt x="96" y="389"/>
                                  <a:pt x="98" y="388"/>
                                </a:cubicBezTo>
                                <a:cubicBezTo>
                                  <a:pt x="101" y="385"/>
                                  <a:pt x="101" y="374"/>
                                  <a:pt x="105" y="374"/>
                                </a:cubicBezTo>
                                <a:cubicBezTo>
                                  <a:pt x="107" y="373"/>
                                  <a:pt x="108" y="375"/>
                                  <a:pt x="110" y="374"/>
                                </a:cubicBezTo>
                                <a:cubicBezTo>
                                  <a:pt x="113" y="373"/>
                                  <a:pt x="113" y="372"/>
                                  <a:pt x="116" y="371"/>
                                </a:cubicBezTo>
                                <a:cubicBezTo>
                                  <a:pt x="119" y="371"/>
                                  <a:pt x="120" y="369"/>
                                  <a:pt x="123" y="367"/>
                                </a:cubicBezTo>
                                <a:cubicBezTo>
                                  <a:pt x="125" y="365"/>
                                  <a:pt x="128" y="364"/>
                                  <a:pt x="131" y="363"/>
                                </a:cubicBezTo>
                                <a:cubicBezTo>
                                  <a:pt x="134" y="363"/>
                                  <a:pt x="137" y="362"/>
                                  <a:pt x="137" y="359"/>
                                </a:cubicBezTo>
                                <a:cubicBezTo>
                                  <a:pt x="138" y="358"/>
                                  <a:pt x="137" y="356"/>
                                  <a:pt x="136" y="355"/>
                                </a:cubicBezTo>
                                <a:cubicBezTo>
                                  <a:pt x="136" y="353"/>
                                  <a:pt x="136" y="351"/>
                                  <a:pt x="136" y="349"/>
                                </a:cubicBezTo>
                                <a:cubicBezTo>
                                  <a:pt x="136" y="347"/>
                                  <a:pt x="136" y="341"/>
                                  <a:pt x="137" y="339"/>
                                </a:cubicBezTo>
                                <a:cubicBezTo>
                                  <a:pt x="138" y="338"/>
                                  <a:pt x="139" y="341"/>
                                  <a:pt x="141" y="342"/>
                                </a:cubicBezTo>
                                <a:cubicBezTo>
                                  <a:pt x="143" y="344"/>
                                  <a:pt x="146" y="345"/>
                                  <a:pt x="147" y="347"/>
                                </a:cubicBezTo>
                                <a:cubicBezTo>
                                  <a:pt x="149" y="349"/>
                                  <a:pt x="149" y="353"/>
                                  <a:pt x="149" y="355"/>
                                </a:cubicBezTo>
                                <a:cubicBezTo>
                                  <a:pt x="149" y="358"/>
                                  <a:pt x="148" y="362"/>
                                  <a:pt x="150" y="364"/>
                                </a:cubicBezTo>
                                <a:cubicBezTo>
                                  <a:pt x="152" y="366"/>
                                  <a:pt x="155" y="366"/>
                                  <a:pt x="158" y="366"/>
                                </a:cubicBezTo>
                                <a:cubicBezTo>
                                  <a:pt x="162" y="367"/>
                                  <a:pt x="161" y="367"/>
                                  <a:pt x="160" y="370"/>
                                </a:cubicBezTo>
                                <a:cubicBezTo>
                                  <a:pt x="158" y="373"/>
                                  <a:pt x="157" y="376"/>
                                  <a:pt x="158" y="380"/>
                                </a:cubicBezTo>
                                <a:cubicBezTo>
                                  <a:pt x="158" y="384"/>
                                  <a:pt x="160" y="387"/>
                                  <a:pt x="161" y="390"/>
                                </a:cubicBezTo>
                                <a:cubicBezTo>
                                  <a:pt x="163" y="394"/>
                                  <a:pt x="163" y="398"/>
                                  <a:pt x="163" y="402"/>
                                </a:cubicBezTo>
                                <a:cubicBezTo>
                                  <a:pt x="163" y="406"/>
                                  <a:pt x="162" y="410"/>
                                  <a:pt x="163" y="414"/>
                                </a:cubicBezTo>
                                <a:cubicBezTo>
                                  <a:pt x="164" y="417"/>
                                  <a:pt x="167" y="419"/>
                                  <a:pt x="169" y="422"/>
                                </a:cubicBezTo>
                                <a:cubicBezTo>
                                  <a:pt x="171" y="424"/>
                                  <a:pt x="171" y="427"/>
                                  <a:pt x="171" y="430"/>
                                </a:cubicBezTo>
                                <a:cubicBezTo>
                                  <a:pt x="171" y="434"/>
                                  <a:pt x="172" y="438"/>
                                  <a:pt x="172" y="442"/>
                                </a:cubicBezTo>
                                <a:cubicBezTo>
                                  <a:pt x="173" y="443"/>
                                  <a:pt x="173" y="447"/>
                                  <a:pt x="175" y="447"/>
                                </a:cubicBezTo>
                                <a:cubicBezTo>
                                  <a:pt x="178" y="447"/>
                                  <a:pt x="177" y="444"/>
                                  <a:pt x="179" y="447"/>
                                </a:cubicBezTo>
                                <a:cubicBezTo>
                                  <a:pt x="181" y="450"/>
                                  <a:pt x="182" y="454"/>
                                  <a:pt x="183" y="458"/>
                                </a:cubicBezTo>
                                <a:cubicBezTo>
                                  <a:pt x="184" y="462"/>
                                  <a:pt x="186" y="466"/>
                                  <a:pt x="188" y="469"/>
                                </a:cubicBezTo>
                                <a:cubicBezTo>
                                  <a:pt x="189" y="472"/>
                                  <a:pt x="191" y="476"/>
                                  <a:pt x="191" y="479"/>
                                </a:cubicBezTo>
                                <a:cubicBezTo>
                                  <a:pt x="191" y="482"/>
                                  <a:pt x="188" y="485"/>
                                  <a:pt x="187" y="487"/>
                                </a:cubicBezTo>
                                <a:cubicBezTo>
                                  <a:pt x="185" y="493"/>
                                  <a:pt x="191" y="492"/>
                                  <a:pt x="192" y="495"/>
                                </a:cubicBezTo>
                                <a:cubicBezTo>
                                  <a:pt x="193" y="498"/>
                                  <a:pt x="190" y="501"/>
                                  <a:pt x="189" y="504"/>
                                </a:cubicBezTo>
                                <a:cubicBezTo>
                                  <a:pt x="187" y="509"/>
                                  <a:pt x="189" y="508"/>
                                  <a:pt x="192" y="509"/>
                                </a:cubicBezTo>
                                <a:cubicBezTo>
                                  <a:pt x="196" y="509"/>
                                  <a:pt x="194" y="513"/>
                                  <a:pt x="193" y="517"/>
                                </a:cubicBezTo>
                                <a:cubicBezTo>
                                  <a:pt x="192" y="522"/>
                                  <a:pt x="194" y="529"/>
                                  <a:pt x="190" y="533"/>
                                </a:cubicBezTo>
                                <a:cubicBezTo>
                                  <a:pt x="187" y="536"/>
                                  <a:pt x="186" y="537"/>
                                  <a:pt x="186" y="541"/>
                                </a:cubicBezTo>
                                <a:cubicBezTo>
                                  <a:pt x="186" y="546"/>
                                  <a:pt x="186" y="550"/>
                                  <a:pt x="187" y="555"/>
                                </a:cubicBezTo>
                                <a:cubicBezTo>
                                  <a:pt x="190" y="551"/>
                                  <a:pt x="190" y="548"/>
                                  <a:pt x="191" y="543"/>
                                </a:cubicBezTo>
                                <a:cubicBezTo>
                                  <a:pt x="192" y="538"/>
                                  <a:pt x="196" y="534"/>
                                  <a:pt x="199" y="531"/>
                                </a:cubicBezTo>
                                <a:cubicBezTo>
                                  <a:pt x="205" y="525"/>
                                  <a:pt x="213" y="517"/>
                                  <a:pt x="215" y="509"/>
                                </a:cubicBezTo>
                                <a:cubicBezTo>
                                  <a:pt x="216" y="504"/>
                                  <a:pt x="214" y="499"/>
                                  <a:pt x="213" y="494"/>
                                </a:cubicBezTo>
                                <a:cubicBezTo>
                                  <a:pt x="212" y="490"/>
                                  <a:pt x="211" y="487"/>
                                  <a:pt x="209" y="483"/>
                                </a:cubicBezTo>
                                <a:cubicBezTo>
                                  <a:pt x="207" y="481"/>
                                  <a:pt x="203" y="478"/>
                                  <a:pt x="202" y="475"/>
                                </a:cubicBezTo>
                                <a:cubicBezTo>
                                  <a:pt x="201" y="471"/>
                                  <a:pt x="202" y="467"/>
                                  <a:pt x="203" y="463"/>
                                </a:cubicBezTo>
                                <a:cubicBezTo>
                                  <a:pt x="203" y="460"/>
                                  <a:pt x="204" y="456"/>
                                  <a:pt x="203" y="453"/>
                                </a:cubicBezTo>
                                <a:cubicBezTo>
                                  <a:pt x="203" y="449"/>
                                  <a:pt x="200" y="447"/>
                                  <a:pt x="198" y="444"/>
                                </a:cubicBezTo>
                                <a:cubicBezTo>
                                  <a:pt x="192" y="438"/>
                                  <a:pt x="186" y="431"/>
                                  <a:pt x="181" y="424"/>
                                </a:cubicBezTo>
                                <a:cubicBezTo>
                                  <a:pt x="177" y="420"/>
                                  <a:pt x="173" y="412"/>
                                  <a:pt x="175" y="406"/>
                                </a:cubicBezTo>
                                <a:cubicBezTo>
                                  <a:pt x="177" y="403"/>
                                  <a:pt x="179" y="403"/>
                                  <a:pt x="182" y="402"/>
                                </a:cubicBezTo>
                                <a:cubicBezTo>
                                  <a:pt x="185" y="400"/>
                                  <a:pt x="186" y="398"/>
                                  <a:pt x="186" y="394"/>
                                </a:cubicBezTo>
                                <a:cubicBezTo>
                                  <a:pt x="186" y="390"/>
                                  <a:pt x="184" y="384"/>
                                  <a:pt x="187" y="381"/>
                                </a:cubicBezTo>
                                <a:cubicBezTo>
                                  <a:pt x="189" y="378"/>
                                  <a:pt x="193" y="378"/>
                                  <a:pt x="194" y="375"/>
                                </a:cubicBezTo>
                                <a:cubicBezTo>
                                  <a:pt x="197" y="371"/>
                                  <a:pt x="192" y="372"/>
                                  <a:pt x="190" y="370"/>
                                </a:cubicBezTo>
                                <a:cubicBezTo>
                                  <a:pt x="186" y="368"/>
                                  <a:pt x="188" y="362"/>
                                  <a:pt x="186" y="358"/>
                                </a:cubicBezTo>
                                <a:cubicBezTo>
                                  <a:pt x="184" y="354"/>
                                  <a:pt x="177" y="350"/>
                                  <a:pt x="174" y="346"/>
                                </a:cubicBezTo>
                                <a:cubicBezTo>
                                  <a:pt x="169" y="339"/>
                                  <a:pt x="162" y="332"/>
                                  <a:pt x="161" y="323"/>
                                </a:cubicBezTo>
                                <a:cubicBezTo>
                                  <a:pt x="160" y="316"/>
                                  <a:pt x="152" y="315"/>
                                  <a:pt x="151" y="309"/>
                                </a:cubicBezTo>
                                <a:cubicBezTo>
                                  <a:pt x="150" y="304"/>
                                  <a:pt x="155" y="304"/>
                                  <a:pt x="159" y="303"/>
                                </a:cubicBezTo>
                                <a:cubicBezTo>
                                  <a:pt x="164" y="302"/>
                                  <a:pt x="161" y="296"/>
                                  <a:pt x="162" y="292"/>
                                </a:cubicBezTo>
                                <a:cubicBezTo>
                                  <a:pt x="162" y="289"/>
                                  <a:pt x="164" y="285"/>
                                  <a:pt x="165" y="282"/>
                                </a:cubicBezTo>
                                <a:cubicBezTo>
                                  <a:pt x="166" y="276"/>
                                  <a:pt x="165" y="272"/>
                                  <a:pt x="170" y="268"/>
                                </a:cubicBezTo>
                                <a:cubicBezTo>
                                  <a:pt x="173" y="264"/>
                                  <a:pt x="175" y="266"/>
                                  <a:pt x="179" y="268"/>
                                </a:cubicBezTo>
                                <a:cubicBezTo>
                                  <a:pt x="183" y="270"/>
                                  <a:pt x="187" y="270"/>
                                  <a:pt x="191" y="270"/>
                                </a:cubicBezTo>
                                <a:cubicBezTo>
                                  <a:pt x="197" y="268"/>
                                  <a:pt x="198" y="264"/>
                                  <a:pt x="200" y="260"/>
                                </a:cubicBezTo>
                                <a:cubicBezTo>
                                  <a:pt x="201" y="258"/>
                                  <a:pt x="202" y="256"/>
                                  <a:pt x="205" y="255"/>
                                </a:cubicBezTo>
                                <a:cubicBezTo>
                                  <a:pt x="207" y="255"/>
                                  <a:pt x="210" y="256"/>
                                  <a:pt x="212" y="255"/>
                                </a:cubicBezTo>
                                <a:cubicBezTo>
                                  <a:pt x="213" y="254"/>
                                  <a:pt x="213" y="252"/>
                                  <a:pt x="214" y="251"/>
                                </a:cubicBezTo>
                                <a:cubicBezTo>
                                  <a:pt x="215" y="250"/>
                                  <a:pt x="216" y="250"/>
                                  <a:pt x="217" y="249"/>
                                </a:cubicBezTo>
                                <a:cubicBezTo>
                                  <a:pt x="219" y="248"/>
                                  <a:pt x="221" y="247"/>
                                  <a:pt x="223" y="247"/>
                                </a:cubicBezTo>
                                <a:cubicBezTo>
                                  <a:pt x="225" y="247"/>
                                  <a:pt x="227" y="248"/>
                                  <a:pt x="228" y="248"/>
                                </a:cubicBezTo>
                                <a:cubicBezTo>
                                  <a:pt x="232" y="248"/>
                                  <a:pt x="233" y="242"/>
                                  <a:pt x="235" y="240"/>
                                </a:cubicBezTo>
                                <a:cubicBezTo>
                                  <a:pt x="237" y="237"/>
                                  <a:pt x="243" y="236"/>
                                  <a:pt x="244" y="232"/>
                                </a:cubicBezTo>
                                <a:cubicBezTo>
                                  <a:pt x="246" y="229"/>
                                  <a:pt x="244" y="225"/>
                                  <a:pt x="247" y="222"/>
                                </a:cubicBezTo>
                                <a:cubicBezTo>
                                  <a:pt x="250" y="217"/>
                                  <a:pt x="256" y="215"/>
                                  <a:pt x="261" y="213"/>
                                </a:cubicBezTo>
                                <a:cubicBezTo>
                                  <a:pt x="258" y="207"/>
                                  <a:pt x="247" y="213"/>
                                  <a:pt x="243" y="216"/>
                                </a:cubicBezTo>
                                <a:cubicBezTo>
                                  <a:pt x="237" y="219"/>
                                  <a:pt x="233" y="221"/>
                                  <a:pt x="229" y="214"/>
                                </a:cubicBezTo>
                                <a:cubicBezTo>
                                  <a:pt x="228" y="211"/>
                                  <a:pt x="226" y="208"/>
                                  <a:pt x="226" y="205"/>
                                </a:cubicBezTo>
                                <a:cubicBezTo>
                                  <a:pt x="226" y="201"/>
                                  <a:pt x="227" y="200"/>
                                  <a:pt x="222" y="199"/>
                                </a:cubicBezTo>
                                <a:cubicBezTo>
                                  <a:pt x="217" y="197"/>
                                  <a:pt x="209" y="200"/>
                                  <a:pt x="205" y="196"/>
                                </a:cubicBezTo>
                                <a:cubicBezTo>
                                  <a:pt x="202" y="192"/>
                                  <a:pt x="205" y="184"/>
                                  <a:pt x="207" y="180"/>
                                </a:cubicBezTo>
                                <a:cubicBezTo>
                                  <a:pt x="208" y="178"/>
                                  <a:pt x="212" y="174"/>
                                  <a:pt x="212" y="171"/>
                                </a:cubicBezTo>
                                <a:cubicBezTo>
                                  <a:pt x="211" y="168"/>
                                  <a:pt x="207" y="168"/>
                                  <a:pt x="205" y="167"/>
                                </a:cubicBezTo>
                                <a:cubicBezTo>
                                  <a:pt x="198" y="165"/>
                                  <a:pt x="196" y="161"/>
                                  <a:pt x="193" y="155"/>
                                </a:cubicBezTo>
                                <a:cubicBezTo>
                                  <a:pt x="192" y="152"/>
                                  <a:pt x="191" y="149"/>
                                  <a:pt x="190" y="145"/>
                                </a:cubicBezTo>
                                <a:cubicBezTo>
                                  <a:pt x="190" y="144"/>
                                  <a:pt x="193" y="135"/>
                                  <a:pt x="194" y="135"/>
                                </a:cubicBezTo>
                                <a:cubicBezTo>
                                  <a:pt x="192" y="134"/>
                                  <a:pt x="186" y="138"/>
                                  <a:pt x="184" y="138"/>
                                </a:cubicBezTo>
                                <a:cubicBezTo>
                                  <a:pt x="180" y="138"/>
                                  <a:pt x="178" y="136"/>
                                  <a:pt x="175" y="138"/>
                                </a:cubicBezTo>
                                <a:cubicBezTo>
                                  <a:pt x="170" y="140"/>
                                  <a:pt x="159" y="150"/>
                                  <a:pt x="156" y="140"/>
                                </a:cubicBezTo>
                                <a:cubicBezTo>
                                  <a:pt x="155" y="135"/>
                                  <a:pt x="161" y="133"/>
                                  <a:pt x="160" y="129"/>
                                </a:cubicBezTo>
                                <a:cubicBezTo>
                                  <a:pt x="158" y="126"/>
                                  <a:pt x="155" y="125"/>
                                  <a:pt x="155" y="120"/>
                                </a:cubicBezTo>
                                <a:cubicBezTo>
                                  <a:pt x="156" y="117"/>
                                  <a:pt x="158" y="114"/>
                                  <a:pt x="160" y="112"/>
                                </a:cubicBezTo>
                                <a:cubicBezTo>
                                  <a:pt x="164" y="109"/>
                                  <a:pt x="162" y="106"/>
                                  <a:pt x="164" y="102"/>
                                </a:cubicBezTo>
                                <a:cubicBezTo>
                                  <a:pt x="164" y="99"/>
                                  <a:pt x="166" y="98"/>
                                  <a:pt x="168" y="97"/>
                                </a:cubicBezTo>
                                <a:cubicBezTo>
                                  <a:pt x="170" y="96"/>
                                  <a:pt x="171" y="95"/>
                                  <a:pt x="171" y="94"/>
                                </a:cubicBezTo>
                                <a:cubicBezTo>
                                  <a:pt x="172" y="92"/>
                                  <a:pt x="172" y="90"/>
                                  <a:pt x="174" y="89"/>
                                </a:cubicBezTo>
                                <a:cubicBezTo>
                                  <a:pt x="176" y="87"/>
                                  <a:pt x="179" y="88"/>
                                  <a:pt x="181" y="87"/>
                                </a:cubicBezTo>
                                <a:cubicBezTo>
                                  <a:pt x="183" y="86"/>
                                  <a:pt x="188" y="82"/>
                                  <a:pt x="188" y="79"/>
                                </a:cubicBezTo>
                                <a:cubicBezTo>
                                  <a:pt x="188" y="76"/>
                                  <a:pt x="185" y="73"/>
                                  <a:pt x="185" y="70"/>
                                </a:cubicBezTo>
                                <a:cubicBezTo>
                                  <a:pt x="185" y="67"/>
                                  <a:pt x="188" y="64"/>
                                  <a:pt x="189" y="62"/>
                                </a:cubicBezTo>
                                <a:cubicBezTo>
                                  <a:pt x="192" y="56"/>
                                  <a:pt x="190" y="50"/>
                                  <a:pt x="189" y="44"/>
                                </a:cubicBezTo>
                                <a:cubicBezTo>
                                  <a:pt x="189" y="40"/>
                                  <a:pt x="191" y="31"/>
                                  <a:pt x="188" y="28"/>
                                </a:cubicBezTo>
                                <a:cubicBezTo>
                                  <a:pt x="185" y="25"/>
                                  <a:pt x="180" y="26"/>
                                  <a:pt x="177" y="25"/>
                                </a:cubicBezTo>
                                <a:cubicBezTo>
                                  <a:pt x="173" y="23"/>
                                  <a:pt x="173" y="19"/>
                                  <a:pt x="173" y="15"/>
                                </a:cubicBezTo>
                                <a:cubicBezTo>
                                  <a:pt x="173" y="11"/>
                                  <a:pt x="171" y="9"/>
                                  <a:pt x="168" y="7"/>
                                </a:cubicBezTo>
                                <a:cubicBezTo>
                                  <a:pt x="166" y="5"/>
                                  <a:pt x="161" y="0"/>
                                  <a:pt x="159" y="0"/>
                                </a:cubicBezTo>
                                <a:cubicBezTo>
                                  <a:pt x="156" y="0"/>
                                  <a:pt x="153" y="5"/>
                                  <a:pt x="153" y="7"/>
                                </a:cubicBezTo>
                                <a:cubicBezTo>
                                  <a:pt x="152" y="11"/>
                                  <a:pt x="153" y="13"/>
                                  <a:pt x="150" y="17"/>
                                </a:cubicBezTo>
                                <a:cubicBezTo>
                                  <a:pt x="148" y="19"/>
                                  <a:pt x="145" y="21"/>
                                  <a:pt x="143" y="23"/>
                                </a:cubicBezTo>
                                <a:cubicBezTo>
                                  <a:pt x="140" y="27"/>
                                  <a:pt x="142" y="29"/>
                                  <a:pt x="144" y="33"/>
                                </a:cubicBezTo>
                                <a:cubicBezTo>
                                  <a:pt x="145" y="36"/>
                                  <a:pt x="147" y="40"/>
                                  <a:pt x="146" y="43"/>
                                </a:cubicBezTo>
                                <a:cubicBezTo>
                                  <a:pt x="144" y="47"/>
                                  <a:pt x="141" y="45"/>
                                  <a:pt x="138" y="43"/>
                                </a:cubicBezTo>
                                <a:cubicBezTo>
                                  <a:pt x="135" y="41"/>
                                  <a:pt x="132" y="38"/>
                                  <a:pt x="128" y="38"/>
                                </a:cubicBezTo>
                                <a:cubicBezTo>
                                  <a:pt x="124" y="38"/>
                                  <a:pt x="119" y="40"/>
                                  <a:pt x="115" y="42"/>
                                </a:cubicBezTo>
                                <a:cubicBezTo>
                                  <a:pt x="111" y="45"/>
                                  <a:pt x="107" y="49"/>
                                  <a:pt x="103" y="51"/>
                                </a:cubicBezTo>
                                <a:cubicBezTo>
                                  <a:pt x="99" y="53"/>
                                  <a:pt x="95" y="55"/>
                                  <a:pt x="92" y="57"/>
                                </a:cubicBezTo>
                                <a:cubicBezTo>
                                  <a:pt x="85" y="62"/>
                                  <a:pt x="90" y="72"/>
                                  <a:pt x="87" y="80"/>
                                </a:cubicBezTo>
                                <a:cubicBezTo>
                                  <a:pt x="86" y="83"/>
                                  <a:pt x="84" y="85"/>
                                  <a:pt x="82" y="88"/>
                                </a:cubicBezTo>
                                <a:cubicBezTo>
                                  <a:pt x="79" y="91"/>
                                  <a:pt x="75" y="94"/>
                                  <a:pt x="75" y="98"/>
                                </a:cubicBezTo>
                                <a:cubicBezTo>
                                  <a:pt x="75" y="102"/>
                                  <a:pt x="76" y="105"/>
                                  <a:pt x="75" y="110"/>
                                </a:cubicBezTo>
                                <a:cubicBezTo>
                                  <a:pt x="74" y="113"/>
                                  <a:pt x="72" y="117"/>
                                  <a:pt x="70" y="120"/>
                                </a:cubicBezTo>
                                <a:cubicBezTo>
                                  <a:pt x="67" y="126"/>
                                  <a:pt x="64" y="132"/>
                                  <a:pt x="62" y="138"/>
                                </a:cubicBezTo>
                                <a:cubicBezTo>
                                  <a:pt x="61" y="142"/>
                                  <a:pt x="59" y="146"/>
                                  <a:pt x="55" y="146"/>
                                </a:cubicBezTo>
                                <a:cubicBezTo>
                                  <a:pt x="52" y="145"/>
                                  <a:pt x="49" y="142"/>
                                  <a:pt x="46" y="142"/>
                                </a:cubicBezTo>
                                <a:cubicBezTo>
                                  <a:pt x="44" y="141"/>
                                  <a:pt x="38" y="139"/>
                                  <a:pt x="37" y="140"/>
                                </a:cubicBezTo>
                                <a:cubicBezTo>
                                  <a:pt x="36" y="142"/>
                                  <a:pt x="37" y="148"/>
                                  <a:pt x="37" y="149"/>
                                </a:cubicBezTo>
                                <a:cubicBezTo>
                                  <a:pt x="37" y="155"/>
                                  <a:pt x="40" y="168"/>
                                  <a:pt x="34" y="171"/>
                                </a:cubicBezTo>
                                <a:cubicBezTo>
                                  <a:pt x="31" y="173"/>
                                  <a:pt x="29" y="172"/>
                                  <a:pt x="29" y="177"/>
                                </a:cubicBezTo>
                                <a:cubicBezTo>
                                  <a:pt x="28" y="181"/>
                                  <a:pt x="30" y="184"/>
                                  <a:pt x="30" y="188"/>
                                </a:cubicBezTo>
                                <a:cubicBezTo>
                                  <a:pt x="31" y="191"/>
                                  <a:pt x="31" y="195"/>
                                  <a:pt x="29" y="198"/>
                                </a:cubicBezTo>
                                <a:cubicBezTo>
                                  <a:pt x="26" y="201"/>
                                  <a:pt x="23" y="201"/>
                                  <a:pt x="20" y="199"/>
                                </a:cubicBezTo>
                                <a:cubicBezTo>
                                  <a:pt x="18" y="198"/>
                                  <a:pt x="16" y="197"/>
                                  <a:pt x="14" y="199"/>
                                </a:cubicBezTo>
                                <a:cubicBezTo>
                                  <a:pt x="13" y="201"/>
                                  <a:pt x="15" y="208"/>
                                  <a:pt x="16" y="211"/>
                                </a:cubicBezTo>
                                <a:cubicBezTo>
                                  <a:pt x="16" y="214"/>
                                  <a:pt x="16" y="218"/>
                                  <a:pt x="14" y="220"/>
                                </a:cubicBezTo>
                                <a:cubicBezTo>
                                  <a:pt x="12" y="223"/>
                                  <a:pt x="10" y="221"/>
                                  <a:pt x="7" y="221"/>
                                </a:cubicBezTo>
                                <a:cubicBezTo>
                                  <a:pt x="4" y="221"/>
                                  <a:pt x="2" y="224"/>
                                  <a:pt x="1" y="227"/>
                                </a:cubicBezTo>
                                <a:cubicBezTo>
                                  <a:pt x="0" y="229"/>
                                  <a:pt x="0" y="229"/>
                                  <a:pt x="1" y="231"/>
                                </a:cubicBezTo>
                                <a:cubicBezTo>
                                  <a:pt x="2" y="233"/>
                                  <a:pt x="3" y="234"/>
                                  <a:pt x="4" y="235"/>
                                </a:cubicBezTo>
                                <a:cubicBezTo>
                                  <a:pt x="6" y="237"/>
                                  <a:pt x="6" y="239"/>
                                  <a:pt x="8" y="241"/>
                                </a:cubicBezTo>
                                <a:cubicBezTo>
                                  <a:pt x="10" y="244"/>
                                  <a:pt x="13" y="243"/>
                                  <a:pt x="16" y="245"/>
                                </a:cubicBezTo>
                                <a:cubicBezTo>
                                  <a:pt x="18" y="248"/>
                                  <a:pt x="17" y="250"/>
                                  <a:pt x="21" y="250"/>
                                </a:cubicBezTo>
                                <a:cubicBezTo>
                                  <a:pt x="24" y="249"/>
                                  <a:pt x="25" y="247"/>
                                  <a:pt x="26" y="251"/>
                                </a:cubicBezTo>
                                <a:cubicBezTo>
                                  <a:pt x="27" y="254"/>
                                  <a:pt x="22" y="259"/>
                                  <a:pt x="24" y="261"/>
                                </a:cubicBezTo>
                                <a:cubicBezTo>
                                  <a:pt x="26" y="265"/>
                                  <a:pt x="29" y="261"/>
                                  <a:pt x="31" y="260"/>
                                </a:cubicBezTo>
                                <a:cubicBezTo>
                                  <a:pt x="33" y="258"/>
                                  <a:pt x="36" y="260"/>
                                  <a:pt x="39" y="261"/>
                                </a:cubicBezTo>
                                <a:cubicBezTo>
                                  <a:pt x="42" y="262"/>
                                  <a:pt x="45" y="263"/>
                                  <a:pt x="45" y="266"/>
                                </a:cubicBezTo>
                                <a:cubicBezTo>
                                  <a:pt x="45" y="270"/>
                                  <a:pt x="45" y="271"/>
                                  <a:pt x="48" y="274"/>
                                </a:cubicBezTo>
                                <a:cubicBezTo>
                                  <a:pt x="50" y="276"/>
                                  <a:pt x="52" y="279"/>
                                  <a:pt x="53" y="282"/>
                                </a:cubicBezTo>
                                <a:cubicBezTo>
                                  <a:pt x="55" y="287"/>
                                  <a:pt x="51" y="293"/>
                                  <a:pt x="55" y="297"/>
                                </a:cubicBezTo>
                                <a:cubicBezTo>
                                  <a:pt x="66" y="309"/>
                                  <a:pt x="69" y="327"/>
                                  <a:pt x="67" y="343"/>
                                </a:cubicBezTo>
                                <a:cubicBezTo>
                                  <a:pt x="67" y="349"/>
                                  <a:pt x="65" y="356"/>
                                  <a:pt x="64" y="363"/>
                                </a:cubicBezTo>
                                <a:cubicBezTo>
                                  <a:pt x="64" y="366"/>
                                  <a:pt x="63" y="368"/>
                                  <a:pt x="63" y="371"/>
                                </a:cubicBezTo>
                                <a:cubicBezTo>
                                  <a:pt x="62" y="373"/>
                                  <a:pt x="60" y="379"/>
                                  <a:pt x="61" y="381"/>
                                </a:cubicBezTo>
                                <a:cubicBezTo>
                                  <a:pt x="62" y="383"/>
                                  <a:pt x="66" y="380"/>
                                  <a:pt x="68" y="379"/>
                                </a:cubicBezTo>
                                <a:cubicBezTo>
                                  <a:pt x="69" y="377"/>
                                  <a:pt x="68" y="372"/>
                                  <a:pt x="71" y="371"/>
                                </a:cubicBezTo>
                                <a:cubicBezTo>
                                  <a:pt x="77" y="369"/>
                                  <a:pt x="71" y="382"/>
                                  <a:pt x="75" y="384"/>
                                </a:cubicBezTo>
                                <a:cubicBezTo>
                                  <a:pt x="79" y="385"/>
                                  <a:pt x="79" y="381"/>
                                  <a:pt x="82" y="380"/>
                                </a:cubicBezTo>
                                <a:cubicBezTo>
                                  <a:pt x="86" y="377"/>
                                  <a:pt x="85" y="380"/>
                                  <a:pt x="85" y="383"/>
                                </a:cubicBezTo>
                                <a:cubicBezTo>
                                  <a:pt x="85" y="386"/>
                                  <a:pt x="87" y="387"/>
                                  <a:pt x="89" y="385"/>
                                </a:cubicBezTo>
                                <a:cubicBezTo>
                                  <a:pt x="90" y="384"/>
                                  <a:pt x="90" y="379"/>
                                  <a:pt x="92" y="38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178" name="Freeform 960">
                          <a:extLst>
                            <a:ext uri="{FF2B5EF4-FFF2-40B4-BE49-F238E27FC236}">
                              <a16:creationId xmlns:a16="http://schemas.microsoft.com/office/drawing/2014/main" id="{39B91F7E-AA38-481A-A972-2BF797A057ED}"/>
                            </a:ext>
                          </a:extLst>
                        </p:cNvPr>
                        <p:cNvSpPr>
                          <a:spLocks/>
                        </p:cNvSpPr>
                        <p:nvPr/>
                      </p:nvSpPr>
                      <p:spPr bwMode="auto">
                        <a:xfrm>
                          <a:off x="7580162" y="3797994"/>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9" name="Rectangle 961">
                          <a:extLst>
                            <a:ext uri="{FF2B5EF4-FFF2-40B4-BE49-F238E27FC236}">
                              <a16:creationId xmlns:a16="http://schemas.microsoft.com/office/drawing/2014/main" id="{9C008263-7D06-4658-936E-A49F846F152E}"/>
                            </a:ext>
                          </a:extLst>
                        </p:cNvPr>
                        <p:cNvSpPr>
                          <a:spLocks noChangeArrowheads="1"/>
                        </p:cNvSpPr>
                        <p:nvPr/>
                      </p:nvSpPr>
                      <p:spPr bwMode="auto">
                        <a:xfrm>
                          <a:off x="7580162" y="3797994"/>
                          <a:ext cx="1588" cy="1588"/>
                        </a:xfrm>
                        <a:prstGeom prst="rect">
                          <a:avLst/>
                        </a:prstGeom>
                        <a:grpFill/>
                        <a:ln w="952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0" name="Freeform 963">
                          <a:extLst>
                            <a:ext uri="{FF2B5EF4-FFF2-40B4-BE49-F238E27FC236}">
                              <a16:creationId xmlns:a16="http://schemas.microsoft.com/office/drawing/2014/main" id="{5E68F7E6-3B07-490B-9651-30C9D57AE4F8}"/>
                            </a:ext>
                          </a:extLst>
                        </p:cNvPr>
                        <p:cNvSpPr>
                          <a:spLocks/>
                        </p:cNvSpPr>
                        <p:nvPr/>
                      </p:nvSpPr>
                      <p:spPr bwMode="auto">
                        <a:xfrm>
                          <a:off x="7496025" y="3610667"/>
                          <a:ext cx="1588"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1" name="Freeform 965">
                          <a:extLst>
                            <a:ext uri="{FF2B5EF4-FFF2-40B4-BE49-F238E27FC236}">
                              <a16:creationId xmlns:a16="http://schemas.microsoft.com/office/drawing/2014/main" id="{40075360-0703-46A8-AB6B-D8CB8AB48BC1}"/>
                            </a:ext>
                          </a:extLst>
                        </p:cNvPr>
                        <p:cNvSpPr>
                          <a:spLocks/>
                        </p:cNvSpPr>
                        <p:nvPr/>
                      </p:nvSpPr>
                      <p:spPr bwMode="auto">
                        <a:xfrm>
                          <a:off x="7497612" y="3609079"/>
                          <a:ext cx="1588" cy="1588"/>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1"/>
                                <a:pt x="1"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2" name="Freeform 968">
                          <a:extLst>
                            <a:ext uri="{FF2B5EF4-FFF2-40B4-BE49-F238E27FC236}">
                              <a16:creationId xmlns:a16="http://schemas.microsoft.com/office/drawing/2014/main" id="{17F92100-7158-41E3-AC2D-E32F18C6B78B}"/>
                            </a:ext>
                          </a:extLst>
                        </p:cNvPr>
                        <p:cNvSpPr>
                          <a:spLocks/>
                        </p:cNvSpPr>
                        <p:nvPr/>
                      </p:nvSpPr>
                      <p:spPr bwMode="auto">
                        <a:xfrm>
                          <a:off x="7603975" y="3734493"/>
                          <a:ext cx="1588" cy="3175"/>
                        </a:xfrm>
                        <a:custGeom>
                          <a:avLst/>
                          <a:gdLst>
                            <a:gd name="T0" fmla="*/ 1 w 2"/>
                            <a:gd name="T1" fmla="*/ 1 h 3"/>
                            <a:gd name="T2" fmla="*/ 1 w 2"/>
                            <a:gd name="T3" fmla="*/ 1 h 3"/>
                          </a:gdLst>
                          <a:ahLst/>
                          <a:cxnLst>
                            <a:cxn ang="0">
                              <a:pos x="T0" y="T1"/>
                            </a:cxn>
                            <a:cxn ang="0">
                              <a:pos x="T2" y="T3"/>
                            </a:cxn>
                          </a:cxnLst>
                          <a:rect l="0" t="0" r="r" b="b"/>
                          <a:pathLst>
                            <a:path w="2" h="3">
                              <a:moveTo>
                                <a:pt x="1" y="1"/>
                              </a:moveTo>
                              <a:cubicBezTo>
                                <a:pt x="2" y="3"/>
                                <a:pt x="0" y="0"/>
                                <a:pt x="1"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3" name="Freeform 993">
                          <a:extLst>
                            <a:ext uri="{FF2B5EF4-FFF2-40B4-BE49-F238E27FC236}">
                              <a16:creationId xmlns:a16="http://schemas.microsoft.com/office/drawing/2014/main" id="{76353644-9C96-4888-8D4C-6856A43B39A2}"/>
                            </a:ext>
                          </a:extLst>
                        </p:cNvPr>
                        <p:cNvSpPr>
                          <a:spLocks/>
                        </p:cNvSpPr>
                        <p:nvPr/>
                      </p:nvSpPr>
                      <p:spPr bwMode="auto">
                        <a:xfrm>
                          <a:off x="7616675" y="2880408"/>
                          <a:ext cx="3175" cy="3175"/>
                        </a:xfrm>
                        <a:custGeom>
                          <a:avLst/>
                          <a:gdLst>
                            <a:gd name="T0" fmla="*/ 4 w 4"/>
                            <a:gd name="T1" fmla="*/ 0 h 3"/>
                            <a:gd name="T2" fmla="*/ 4 w 4"/>
                            <a:gd name="T3" fmla="*/ 0 h 3"/>
                            <a:gd name="T4" fmla="*/ 4 w 4"/>
                            <a:gd name="T5" fmla="*/ 0 h 3"/>
                          </a:gdLst>
                          <a:ahLst/>
                          <a:cxnLst>
                            <a:cxn ang="0">
                              <a:pos x="T0" y="T1"/>
                            </a:cxn>
                            <a:cxn ang="0">
                              <a:pos x="T2" y="T3"/>
                            </a:cxn>
                            <a:cxn ang="0">
                              <a:pos x="T4" y="T5"/>
                            </a:cxn>
                          </a:cxnLst>
                          <a:rect l="0" t="0" r="r" b="b"/>
                          <a:pathLst>
                            <a:path w="4" h="3">
                              <a:moveTo>
                                <a:pt x="4" y="0"/>
                              </a:moveTo>
                              <a:cubicBezTo>
                                <a:pt x="4" y="0"/>
                                <a:pt x="4" y="0"/>
                                <a:pt x="4" y="0"/>
                              </a:cubicBezTo>
                              <a:cubicBezTo>
                                <a:pt x="0" y="3"/>
                                <a:pt x="3" y="1"/>
                                <a:pt x="4"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4" name="Freeform 995">
                          <a:extLst>
                            <a:ext uri="{FF2B5EF4-FFF2-40B4-BE49-F238E27FC236}">
                              <a16:creationId xmlns:a16="http://schemas.microsoft.com/office/drawing/2014/main" id="{0FC21670-8009-4EB1-9D13-4BD2B0D7CA0E}"/>
                            </a:ext>
                          </a:extLst>
                        </p:cNvPr>
                        <p:cNvSpPr>
                          <a:spLocks/>
                        </p:cNvSpPr>
                        <p:nvPr/>
                      </p:nvSpPr>
                      <p:spPr bwMode="auto">
                        <a:xfrm>
                          <a:off x="8034188" y="2872471"/>
                          <a:ext cx="185738" cy="71438"/>
                        </a:xfrm>
                        <a:custGeom>
                          <a:avLst/>
                          <a:gdLst>
                            <a:gd name="T0" fmla="*/ 3 w 173"/>
                            <a:gd name="T1" fmla="*/ 39 h 68"/>
                            <a:gd name="T2" fmla="*/ 3 w 173"/>
                            <a:gd name="T3" fmla="*/ 39 h 68"/>
                            <a:gd name="T4" fmla="*/ 6 w 173"/>
                            <a:gd name="T5" fmla="*/ 36 h 68"/>
                            <a:gd name="T6" fmla="*/ 7 w 173"/>
                            <a:gd name="T7" fmla="*/ 30 h 68"/>
                            <a:gd name="T8" fmla="*/ 16 w 173"/>
                            <a:gd name="T9" fmla="*/ 25 h 68"/>
                            <a:gd name="T10" fmla="*/ 22 w 173"/>
                            <a:gd name="T11" fmla="*/ 18 h 68"/>
                            <a:gd name="T12" fmla="*/ 27 w 173"/>
                            <a:gd name="T13" fmla="*/ 9 h 68"/>
                            <a:gd name="T14" fmla="*/ 39 w 173"/>
                            <a:gd name="T15" fmla="*/ 4 h 68"/>
                            <a:gd name="T16" fmla="*/ 47 w 173"/>
                            <a:gd name="T17" fmla="*/ 6 h 68"/>
                            <a:gd name="T18" fmla="*/ 75 w 173"/>
                            <a:gd name="T19" fmla="*/ 2 h 68"/>
                            <a:gd name="T20" fmla="*/ 85 w 173"/>
                            <a:gd name="T21" fmla="*/ 6 h 68"/>
                            <a:gd name="T22" fmla="*/ 99 w 173"/>
                            <a:gd name="T23" fmla="*/ 8 h 68"/>
                            <a:gd name="T24" fmla="*/ 110 w 173"/>
                            <a:gd name="T25" fmla="*/ 9 h 68"/>
                            <a:gd name="T26" fmla="*/ 123 w 173"/>
                            <a:gd name="T27" fmla="*/ 11 h 68"/>
                            <a:gd name="T28" fmla="*/ 133 w 173"/>
                            <a:gd name="T29" fmla="*/ 15 h 68"/>
                            <a:gd name="T30" fmla="*/ 143 w 173"/>
                            <a:gd name="T31" fmla="*/ 10 h 68"/>
                            <a:gd name="T32" fmla="*/ 155 w 173"/>
                            <a:gd name="T33" fmla="*/ 11 h 68"/>
                            <a:gd name="T34" fmla="*/ 161 w 173"/>
                            <a:gd name="T35" fmla="*/ 4 h 68"/>
                            <a:gd name="T36" fmla="*/ 166 w 173"/>
                            <a:gd name="T37" fmla="*/ 2 h 68"/>
                            <a:gd name="T38" fmla="*/ 172 w 173"/>
                            <a:gd name="T39" fmla="*/ 12 h 68"/>
                            <a:gd name="T40" fmla="*/ 167 w 173"/>
                            <a:gd name="T41" fmla="*/ 15 h 68"/>
                            <a:gd name="T42" fmla="*/ 159 w 173"/>
                            <a:gd name="T43" fmla="*/ 19 h 68"/>
                            <a:gd name="T44" fmla="*/ 138 w 173"/>
                            <a:gd name="T45" fmla="*/ 22 h 68"/>
                            <a:gd name="T46" fmla="*/ 127 w 173"/>
                            <a:gd name="T47" fmla="*/ 16 h 68"/>
                            <a:gd name="T48" fmla="*/ 118 w 173"/>
                            <a:gd name="T49" fmla="*/ 15 h 68"/>
                            <a:gd name="T50" fmla="*/ 96 w 173"/>
                            <a:gd name="T51" fmla="*/ 12 h 68"/>
                            <a:gd name="T52" fmla="*/ 73 w 173"/>
                            <a:gd name="T53" fmla="*/ 11 h 68"/>
                            <a:gd name="T54" fmla="*/ 52 w 173"/>
                            <a:gd name="T55" fmla="*/ 20 h 68"/>
                            <a:gd name="T56" fmla="*/ 33 w 173"/>
                            <a:gd name="T57" fmla="*/ 31 h 68"/>
                            <a:gd name="T58" fmla="*/ 28 w 173"/>
                            <a:gd name="T59" fmla="*/ 33 h 68"/>
                            <a:gd name="T60" fmla="*/ 25 w 173"/>
                            <a:gd name="T61" fmla="*/ 37 h 68"/>
                            <a:gd name="T62" fmla="*/ 21 w 173"/>
                            <a:gd name="T63" fmla="*/ 50 h 68"/>
                            <a:gd name="T64" fmla="*/ 23 w 173"/>
                            <a:gd name="T65" fmla="*/ 65 h 68"/>
                            <a:gd name="T66" fmla="*/ 15 w 173"/>
                            <a:gd name="T67" fmla="*/ 63 h 68"/>
                            <a:gd name="T68" fmla="*/ 12 w 173"/>
                            <a:gd name="T69" fmla="*/ 53 h 68"/>
                            <a:gd name="T70" fmla="*/ 2 w 173"/>
                            <a:gd name="T71" fmla="*/ 44 h 68"/>
                            <a:gd name="T72" fmla="*/ 3 w 173"/>
                            <a:gd name="T73" fmla="*/ 3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3" h="68">
                              <a:moveTo>
                                <a:pt x="3" y="39"/>
                              </a:moveTo>
                              <a:cubicBezTo>
                                <a:pt x="4" y="38"/>
                                <a:pt x="4" y="39"/>
                                <a:pt x="3" y="39"/>
                              </a:cubicBezTo>
                              <a:cubicBezTo>
                                <a:pt x="4" y="38"/>
                                <a:pt x="5" y="37"/>
                                <a:pt x="6" y="36"/>
                              </a:cubicBezTo>
                              <a:cubicBezTo>
                                <a:pt x="7" y="34"/>
                                <a:pt x="7" y="32"/>
                                <a:pt x="7" y="30"/>
                              </a:cubicBezTo>
                              <a:cubicBezTo>
                                <a:pt x="8" y="26"/>
                                <a:pt x="13" y="26"/>
                                <a:pt x="16" y="25"/>
                              </a:cubicBezTo>
                              <a:cubicBezTo>
                                <a:pt x="21" y="24"/>
                                <a:pt x="21" y="23"/>
                                <a:pt x="22" y="18"/>
                              </a:cubicBezTo>
                              <a:cubicBezTo>
                                <a:pt x="23" y="14"/>
                                <a:pt x="24" y="12"/>
                                <a:pt x="27" y="9"/>
                              </a:cubicBezTo>
                              <a:cubicBezTo>
                                <a:pt x="31" y="7"/>
                                <a:pt x="35" y="5"/>
                                <a:pt x="39" y="4"/>
                              </a:cubicBezTo>
                              <a:cubicBezTo>
                                <a:pt x="42" y="4"/>
                                <a:pt x="44" y="6"/>
                                <a:pt x="47" y="6"/>
                              </a:cubicBezTo>
                              <a:cubicBezTo>
                                <a:pt x="57" y="7"/>
                                <a:pt x="66" y="1"/>
                                <a:pt x="75" y="2"/>
                              </a:cubicBezTo>
                              <a:cubicBezTo>
                                <a:pt x="79" y="3"/>
                                <a:pt x="82" y="5"/>
                                <a:pt x="85" y="6"/>
                              </a:cubicBezTo>
                              <a:cubicBezTo>
                                <a:pt x="89" y="9"/>
                                <a:pt x="94" y="9"/>
                                <a:pt x="99" y="8"/>
                              </a:cubicBezTo>
                              <a:cubicBezTo>
                                <a:pt x="103" y="8"/>
                                <a:pt x="106" y="8"/>
                                <a:pt x="110" y="9"/>
                              </a:cubicBezTo>
                              <a:cubicBezTo>
                                <a:pt x="114" y="10"/>
                                <a:pt x="119" y="10"/>
                                <a:pt x="123" y="11"/>
                              </a:cubicBezTo>
                              <a:cubicBezTo>
                                <a:pt x="126" y="12"/>
                                <a:pt x="129" y="14"/>
                                <a:pt x="133" y="15"/>
                              </a:cubicBezTo>
                              <a:cubicBezTo>
                                <a:pt x="138" y="15"/>
                                <a:pt x="140" y="11"/>
                                <a:pt x="143" y="10"/>
                              </a:cubicBezTo>
                              <a:cubicBezTo>
                                <a:pt x="148" y="9"/>
                                <a:pt x="151" y="11"/>
                                <a:pt x="155" y="11"/>
                              </a:cubicBezTo>
                              <a:cubicBezTo>
                                <a:pt x="160" y="11"/>
                                <a:pt x="160" y="7"/>
                                <a:pt x="161" y="4"/>
                              </a:cubicBezTo>
                              <a:cubicBezTo>
                                <a:pt x="162" y="1"/>
                                <a:pt x="163" y="0"/>
                                <a:pt x="166" y="2"/>
                              </a:cubicBezTo>
                              <a:cubicBezTo>
                                <a:pt x="169" y="4"/>
                                <a:pt x="173" y="8"/>
                                <a:pt x="172" y="12"/>
                              </a:cubicBezTo>
                              <a:cubicBezTo>
                                <a:pt x="172" y="14"/>
                                <a:pt x="169" y="15"/>
                                <a:pt x="167" y="15"/>
                              </a:cubicBezTo>
                              <a:cubicBezTo>
                                <a:pt x="164" y="16"/>
                                <a:pt x="162" y="18"/>
                                <a:pt x="159" y="19"/>
                              </a:cubicBezTo>
                              <a:cubicBezTo>
                                <a:pt x="153" y="22"/>
                                <a:pt x="144" y="23"/>
                                <a:pt x="138" y="22"/>
                              </a:cubicBezTo>
                              <a:cubicBezTo>
                                <a:pt x="134" y="21"/>
                                <a:pt x="131" y="18"/>
                                <a:pt x="127" y="16"/>
                              </a:cubicBezTo>
                              <a:cubicBezTo>
                                <a:pt x="124" y="15"/>
                                <a:pt x="121" y="15"/>
                                <a:pt x="118" y="15"/>
                              </a:cubicBezTo>
                              <a:cubicBezTo>
                                <a:pt x="111" y="15"/>
                                <a:pt x="104" y="11"/>
                                <a:pt x="96" y="12"/>
                              </a:cubicBezTo>
                              <a:cubicBezTo>
                                <a:pt x="88" y="14"/>
                                <a:pt x="81" y="13"/>
                                <a:pt x="73" y="11"/>
                              </a:cubicBezTo>
                              <a:cubicBezTo>
                                <a:pt x="65" y="10"/>
                                <a:pt x="57" y="14"/>
                                <a:pt x="52" y="20"/>
                              </a:cubicBezTo>
                              <a:cubicBezTo>
                                <a:pt x="47" y="26"/>
                                <a:pt x="40" y="28"/>
                                <a:pt x="33" y="31"/>
                              </a:cubicBezTo>
                              <a:cubicBezTo>
                                <a:pt x="32" y="32"/>
                                <a:pt x="30" y="32"/>
                                <a:pt x="28" y="33"/>
                              </a:cubicBezTo>
                              <a:cubicBezTo>
                                <a:pt x="24" y="34"/>
                                <a:pt x="24" y="34"/>
                                <a:pt x="25" y="37"/>
                              </a:cubicBezTo>
                              <a:cubicBezTo>
                                <a:pt x="25" y="42"/>
                                <a:pt x="21" y="45"/>
                                <a:pt x="21" y="50"/>
                              </a:cubicBezTo>
                              <a:cubicBezTo>
                                <a:pt x="21" y="53"/>
                                <a:pt x="25" y="62"/>
                                <a:pt x="23" y="65"/>
                              </a:cubicBezTo>
                              <a:cubicBezTo>
                                <a:pt x="20" y="68"/>
                                <a:pt x="16" y="66"/>
                                <a:pt x="15" y="63"/>
                              </a:cubicBezTo>
                              <a:cubicBezTo>
                                <a:pt x="13" y="59"/>
                                <a:pt x="15" y="56"/>
                                <a:pt x="12" y="53"/>
                              </a:cubicBezTo>
                              <a:cubicBezTo>
                                <a:pt x="9" y="50"/>
                                <a:pt x="4" y="48"/>
                                <a:pt x="2" y="44"/>
                              </a:cubicBezTo>
                              <a:cubicBezTo>
                                <a:pt x="0" y="41"/>
                                <a:pt x="2" y="42"/>
                                <a:pt x="3" y="3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5" name="Freeform 996">
                          <a:extLst>
                            <a:ext uri="{FF2B5EF4-FFF2-40B4-BE49-F238E27FC236}">
                              <a16:creationId xmlns:a16="http://schemas.microsoft.com/office/drawing/2014/main" id="{73E3956C-4776-4549-9EAB-0C6B0059E1E5}"/>
                            </a:ext>
                          </a:extLst>
                        </p:cNvPr>
                        <p:cNvSpPr>
                          <a:spLocks/>
                        </p:cNvSpPr>
                        <p:nvPr/>
                      </p:nvSpPr>
                      <p:spPr bwMode="auto">
                        <a:xfrm>
                          <a:off x="7608737" y="2878821"/>
                          <a:ext cx="44450" cy="23813"/>
                        </a:xfrm>
                        <a:custGeom>
                          <a:avLst/>
                          <a:gdLst>
                            <a:gd name="T0" fmla="*/ 11 w 41"/>
                            <a:gd name="T1" fmla="*/ 2 h 22"/>
                            <a:gd name="T2" fmla="*/ 11 w 41"/>
                            <a:gd name="T3" fmla="*/ 2 h 22"/>
                            <a:gd name="T4" fmla="*/ 18 w 41"/>
                            <a:gd name="T5" fmla="*/ 6 h 22"/>
                            <a:gd name="T6" fmla="*/ 23 w 41"/>
                            <a:gd name="T7" fmla="*/ 7 h 22"/>
                            <a:gd name="T8" fmla="*/ 27 w 41"/>
                            <a:gd name="T9" fmla="*/ 11 h 22"/>
                            <a:gd name="T10" fmla="*/ 39 w 41"/>
                            <a:gd name="T11" fmla="*/ 13 h 22"/>
                            <a:gd name="T12" fmla="*/ 36 w 41"/>
                            <a:gd name="T13" fmla="*/ 20 h 22"/>
                            <a:gd name="T14" fmla="*/ 26 w 41"/>
                            <a:gd name="T15" fmla="*/ 17 h 22"/>
                            <a:gd name="T16" fmla="*/ 19 w 41"/>
                            <a:gd name="T17" fmla="*/ 14 h 22"/>
                            <a:gd name="T18" fmla="*/ 14 w 41"/>
                            <a:gd name="T19" fmla="*/ 12 h 22"/>
                            <a:gd name="T20" fmla="*/ 8 w 41"/>
                            <a:gd name="T21" fmla="*/ 11 h 22"/>
                            <a:gd name="T22" fmla="*/ 11 w 41"/>
                            <a:gd name="T23"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2">
                              <a:moveTo>
                                <a:pt x="11" y="2"/>
                              </a:moveTo>
                              <a:cubicBezTo>
                                <a:pt x="11" y="2"/>
                                <a:pt x="11" y="2"/>
                                <a:pt x="11" y="2"/>
                              </a:cubicBezTo>
                              <a:cubicBezTo>
                                <a:pt x="14" y="0"/>
                                <a:pt x="14" y="5"/>
                                <a:pt x="18" y="6"/>
                              </a:cubicBezTo>
                              <a:cubicBezTo>
                                <a:pt x="20" y="7"/>
                                <a:pt x="21" y="6"/>
                                <a:pt x="23" y="7"/>
                              </a:cubicBezTo>
                              <a:cubicBezTo>
                                <a:pt x="24" y="8"/>
                                <a:pt x="25" y="10"/>
                                <a:pt x="27" y="11"/>
                              </a:cubicBezTo>
                              <a:cubicBezTo>
                                <a:pt x="30" y="12"/>
                                <a:pt x="36" y="10"/>
                                <a:pt x="39" y="13"/>
                              </a:cubicBezTo>
                              <a:cubicBezTo>
                                <a:pt x="41" y="15"/>
                                <a:pt x="38" y="19"/>
                                <a:pt x="36" y="20"/>
                              </a:cubicBezTo>
                              <a:cubicBezTo>
                                <a:pt x="31" y="22"/>
                                <a:pt x="28" y="21"/>
                                <a:pt x="26" y="17"/>
                              </a:cubicBezTo>
                              <a:cubicBezTo>
                                <a:pt x="24" y="13"/>
                                <a:pt x="23" y="15"/>
                                <a:pt x="19" y="14"/>
                              </a:cubicBezTo>
                              <a:cubicBezTo>
                                <a:pt x="17" y="14"/>
                                <a:pt x="16" y="12"/>
                                <a:pt x="14" y="12"/>
                              </a:cubicBezTo>
                              <a:cubicBezTo>
                                <a:pt x="12" y="11"/>
                                <a:pt x="10" y="12"/>
                                <a:pt x="8" y="11"/>
                              </a:cubicBezTo>
                              <a:cubicBezTo>
                                <a:pt x="0" y="8"/>
                                <a:pt x="7" y="5"/>
                                <a:pt x="11"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6" name="Freeform 997">
                          <a:extLst>
                            <a:ext uri="{FF2B5EF4-FFF2-40B4-BE49-F238E27FC236}">
                              <a16:creationId xmlns:a16="http://schemas.microsoft.com/office/drawing/2014/main" id="{25E69236-E25B-4D65-BE14-C08AD90D1F16}"/>
                            </a:ext>
                          </a:extLst>
                        </p:cNvPr>
                        <p:cNvSpPr>
                          <a:spLocks/>
                        </p:cNvSpPr>
                        <p:nvPr/>
                      </p:nvSpPr>
                      <p:spPr bwMode="auto">
                        <a:xfrm>
                          <a:off x="7600800" y="2894696"/>
                          <a:ext cx="11113" cy="11113"/>
                        </a:xfrm>
                        <a:custGeom>
                          <a:avLst/>
                          <a:gdLst>
                            <a:gd name="T0" fmla="*/ 0 w 10"/>
                            <a:gd name="T1" fmla="*/ 2 h 10"/>
                            <a:gd name="T2" fmla="*/ 1 w 10"/>
                            <a:gd name="T3" fmla="*/ 1 h 10"/>
                            <a:gd name="T4" fmla="*/ 8 w 10"/>
                            <a:gd name="T5" fmla="*/ 1 h 10"/>
                            <a:gd name="T6" fmla="*/ 8 w 10"/>
                            <a:gd name="T7" fmla="*/ 7 h 10"/>
                            <a:gd name="T8" fmla="*/ 3 w 10"/>
                            <a:gd name="T9" fmla="*/ 9 h 10"/>
                            <a:gd name="T10" fmla="*/ 0 w 10"/>
                            <a:gd name="T11" fmla="*/ 2 h 10"/>
                          </a:gdLst>
                          <a:ahLst/>
                          <a:cxnLst>
                            <a:cxn ang="0">
                              <a:pos x="T0" y="T1"/>
                            </a:cxn>
                            <a:cxn ang="0">
                              <a:pos x="T2" y="T3"/>
                            </a:cxn>
                            <a:cxn ang="0">
                              <a:pos x="T4" y="T5"/>
                            </a:cxn>
                            <a:cxn ang="0">
                              <a:pos x="T6" y="T7"/>
                            </a:cxn>
                            <a:cxn ang="0">
                              <a:pos x="T8" y="T9"/>
                            </a:cxn>
                            <a:cxn ang="0">
                              <a:pos x="T10" y="T11"/>
                            </a:cxn>
                          </a:cxnLst>
                          <a:rect l="0" t="0" r="r" b="b"/>
                          <a:pathLst>
                            <a:path w="10" h="10">
                              <a:moveTo>
                                <a:pt x="0" y="2"/>
                              </a:moveTo>
                              <a:cubicBezTo>
                                <a:pt x="1" y="1"/>
                                <a:pt x="1" y="1"/>
                                <a:pt x="1" y="1"/>
                              </a:cubicBezTo>
                              <a:cubicBezTo>
                                <a:pt x="3" y="0"/>
                                <a:pt x="6" y="0"/>
                                <a:pt x="8" y="1"/>
                              </a:cubicBezTo>
                              <a:cubicBezTo>
                                <a:pt x="10" y="2"/>
                                <a:pt x="9" y="5"/>
                                <a:pt x="8" y="7"/>
                              </a:cubicBezTo>
                              <a:cubicBezTo>
                                <a:pt x="7" y="10"/>
                                <a:pt x="6" y="10"/>
                                <a:pt x="3" y="9"/>
                              </a:cubicBezTo>
                              <a:cubicBezTo>
                                <a:pt x="0" y="7"/>
                                <a:pt x="0" y="5"/>
                                <a:pt x="0" y="2"/>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7" name="Freeform 998">
                          <a:extLst>
                            <a:ext uri="{FF2B5EF4-FFF2-40B4-BE49-F238E27FC236}">
                              <a16:creationId xmlns:a16="http://schemas.microsoft.com/office/drawing/2014/main" id="{842CDAE9-F706-45D8-8777-B19E9E52A0A9}"/>
                            </a:ext>
                          </a:extLst>
                        </p:cNvPr>
                        <p:cNvSpPr>
                          <a:spLocks/>
                        </p:cNvSpPr>
                        <p:nvPr/>
                      </p:nvSpPr>
                      <p:spPr bwMode="auto">
                        <a:xfrm>
                          <a:off x="8037363" y="2913746"/>
                          <a:ext cx="0" cy="1588"/>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8" name="Freeform 999">
                          <a:extLst>
                            <a:ext uri="{FF2B5EF4-FFF2-40B4-BE49-F238E27FC236}">
                              <a16:creationId xmlns:a16="http://schemas.microsoft.com/office/drawing/2014/main" id="{A1862796-1338-4907-93F5-9C26240834DB}"/>
                            </a:ext>
                          </a:extLst>
                        </p:cNvPr>
                        <p:cNvSpPr>
                          <a:spLocks/>
                        </p:cNvSpPr>
                        <p:nvPr/>
                      </p:nvSpPr>
                      <p:spPr bwMode="auto">
                        <a:xfrm>
                          <a:off x="7600800" y="2896283"/>
                          <a:ext cx="1588" cy="3175"/>
                        </a:xfrm>
                        <a:custGeom>
                          <a:avLst/>
                          <a:gdLst>
                            <a:gd name="T0" fmla="*/ 1 w 1"/>
                            <a:gd name="T1" fmla="*/ 0 h 4"/>
                            <a:gd name="T2" fmla="*/ 0 w 1"/>
                            <a:gd name="T3" fmla="*/ 1 h 4"/>
                            <a:gd name="T4" fmla="*/ 1 w 1"/>
                            <a:gd name="T5" fmla="*/ 0 h 4"/>
                          </a:gdLst>
                          <a:ahLst/>
                          <a:cxnLst>
                            <a:cxn ang="0">
                              <a:pos x="T0" y="T1"/>
                            </a:cxn>
                            <a:cxn ang="0">
                              <a:pos x="T2" y="T3"/>
                            </a:cxn>
                            <a:cxn ang="0">
                              <a:pos x="T4" y="T5"/>
                            </a:cxn>
                          </a:cxnLst>
                          <a:rect l="0" t="0" r="r" b="b"/>
                          <a:pathLst>
                            <a:path w="1" h="4">
                              <a:moveTo>
                                <a:pt x="1" y="0"/>
                              </a:moveTo>
                              <a:cubicBezTo>
                                <a:pt x="1" y="1"/>
                                <a:pt x="1" y="1"/>
                                <a:pt x="0" y="1"/>
                              </a:cubicBezTo>
                              <a:cubicBezTo>
                                <a:pt x="0" y="4"/>
                                <a:pt x="1" y="1"/>
                                <a:pt x="1" y="0"/>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9" name="Freeform 1000">
                          <a:extLst>
                            <a:ext uri="{FF2B5EF4-FFF2-40B4-BE49-F238E27FC236}">
                              <a16:creationId xmlns:a16="http://schemas.microsoft.com/office/drawing/2014/main" id="{1E74754C-4D06-499B-8F68-63B4D962DEBD}"/>
                            </a:ext>
                          </a:extLst>
                        </p:cNvPr>
                        <p:cNvSpPr>
                          <a:spLocks/>
                        </p:cNvSpPr>
                        <p:nvPr/>
                      </p:nvSpPr>
                      <p:spPr bwMode="auto">
                        <a:xfrm>
                          <a:off x="7489675" y="2929621"/>
                          <a:ext cx="528638" cy="307979"/>
                        </a:xfrm>
                        <a:custGeom>
                          <a:avLst/>
                          <a:gdLst>
                            <a:gd name="T0" fmla="*/ 71 w 491"/>
                            <a:gd name="T1" fmla="*/ 0 h 288"/>
                            <a:gd name="T2" fmla="*/ 2 w 491"/>
                            <a:gd name="T3" fmla="*/ 19 h 288"/>
                            <a:gd name="T4" fmla="*/ 1 w 491"/>
                            <a:gd name="T5" fmla="*/ 40 h 288"/>
                            <a:gd name="T6" fmla="*/ 2 w 491"/>
                            <a:gd name="T7" fmla="*/ 142 h 288"/>
                            <a:gd name="T8" fmla="*/ 11 w 491"/>
                            <a:gd name="T9" fmla="*/ 144 h 288"/>
                            <a:gd name="T10" fmla="*/ 30 w 491"/>
                            <a:gd name="T11" fmla="*/ 122 h 288"/>
                            <a:gd name="T12" fmla="*/ 53 w 491"/>
                            <a:gd name="T13" fmla="*/ 105 h 288"/>
                            <a:gd name="T14" fmla="*/ 73 w 491"/>
                            <a:gd name="T15" fmla="*/ 95 h 288"/>
                            <a:gd name="T16" fmla="*/ 89 w 491"/>
                            <a:gd name="T17" fmla="*/ 103 h 288"/>
                            <a:gd name="T18" fmla="*/ 117 w 491"/>
                            <a:gd name="T19" fmla="*/ 116 h 288"/>
                            <a:gd name="T20" fmla="*/ 121 w 491"/>
                            <a:gd name="T21" fmla="*/ 127 h 288"/>
                            <a:gd name="T22" fmla="*/ 122 w 491"/>
                            <a:gd name="T23" fmla="*/ 142 h 288"/>
                            <a:gd name="T24" fmla="*/ 144 w 491"/>
                            <a:gd name="T25" fmla="*/ 149 h 288"/>
                            <a:gd name="T26" fmla="*/ 175 w 491"/>
                            <a:gd name="T27" fmla="*/ 163 h 288"/>
                            <a:gd name="T28" fmla="*/ 183 w 491"/>
                            <a:gd name="T29" fmla="*/ 176 h 288"/>
                            <a:gd name="T30" fmla="*/ 203 w 491"/>
                            <a:gd name="T31" fmla="*/ 201 h 288"/>
                            <a:gd name="T32" fmla="*/ 255 w 491"/>
                            <a:gd name="T33" fmla="*/ 233 h 288"/>
                            <a:gd name="T34" fmla="*/ 286 w 491"/>
                            <a:gd name="T35" fmla="*/ 249 h 288"/>
                            <a:gd name="T36" fmla="*/ 309 w 491"/>
                            <a:gd name="T37" fmla="*/ 260 h 288"/>
                            <a:gd name="T38" fmla="*/ 308 w 491"/>
                            <a:gd name="T39" fmla="*/ 279 h 288"/>
                            <a:gd name="T40" fmla="*/ 323 w 491"/>
                            <a:gd name="T41" fmla="*/ 284 h 288"/>
                            <a:gd name="T42" fmla="*/ 348 w 491"/>
                            <a:gd name="T43" fmla="*/ 270 h 288"/>
                            <a:gd name="T44" fmla="*/ 353 w 491"/>
                            <a:gd name="T45" fmla="*/ 251 h 288"/>
                            <a:gd name="T46" fmla="*/ 350 w 491"/>
                            <a:gd name="T47" fmla="*/ 229 h 288"/>
                            <a:gd name="T48" fmla="*/ 336 w 491"/>
                            <a:gd name="T49" fmla="*/ 224 h 288"/>
                            <a:gd name="T50" fmla="*/ 348 w 491"/>
                            <a:gd name="T51" fmla="*/ 204 h 288"/>
                            <a:gd name="T52" fmla="*/ 366 w 491"/>
                            <a:gd name="T53" fmla="*/ 196 h 288"/>
                            <a:gd name="T54" fmla="*/ 373 w 491"/>
                            <a:gd name="T55" fmla="*/ 187 h 288"/>
                            <a:gd name="T56" fmla="*/ 384 w 491"/>
                            <a:gd name="T57" fmla="*/ 169 h 288"/>
                            <a:gd name="T58" fmla="*/ 410 w 491"/>
                            <a:gd name="T59" fmla="*/ 161 h 288"/>
                            <a:gd name="T60" fmla="*/ 428 w 491"/>
                            <a:gd name="T61" fmla="*/ 171 h 288"/>
                            <a:gd name="T62" fmla="*/ 432 w 491"/>
                            <a:gd name="T63" fmla="*/ 182 h 288"/>
                            <a:gd name="T64" fmla="*/ 462 w 491"/>
                            <a:gd name="T65" fmla="*/ 182 h 288"/>
                            <a:gd name="T66" fmla="*/ 477 w 491"/>
                            <a:gd name="T67" fmla="*/ 172 h 288"/>
                            <a:gd name="T68" fmla="*/ 491 w 491"/>
                            <a:gd name="T69" fmla="*/ 165 h 288"/>
                            <a:gd name="T70" fmla="*/ 475 w 491"/>
                            <a:gd name="T71" fmla="*/ 158 h 288"/>
                            <a:gd name="T72" fmla="*/ 453 w 491"/>
                            <a:gd name="T73" fmla="*/ 152 h 288"/>
                            <a:gd name="T74" fmla="*/ 434 w 491"/>
                            <a:gd name="T75" fmla="*/ 151 h 288"/>
                            <a:gd name="T76" fmla="*/ 426 w 491"/>
                            <a:gd name="T77" fmla="*/ 144 h 288"/>
                            <a:gd name="T78" fmla="*/ 428 w 491"/>
                            <a:gd name="T79" fmla="*/ 128 h 288"/>
                            <a:gd name="T80" fmla="*/ 441 w 491"/>
                            <a:gd name="T81" fmla="*/ 118 h 288"/>
                            <a:gd name="T82" fmla="*/ 437 w 491"/>
                            <a:gd name="T83" fmla="*/ 115 h 288"/>
                            <a:gd name="T84" fmla="*/ 419 w 491"/>
                            <a:gd name="T85" fmla="*/ 126 h 288"/>
                            <a:gd name="T86" fmla="*/ 377 w 491"/>
                            <a:gd name="T87" fmla="*/ 156 h 288"/>
                            <a:gd name="T88" fmla="*/ 363 w 491"/>
                            <a:gd name="T89" fmla="*/ 174 h 288"/>
                            <a:gd name="T90" fmla="*/ 351 w 491"/>
                            <a:gd name="T91" fmla="*/ 156 h 288"/>
                            <a:gd name="T92" fmla="*/ 312 w 491"/>
                            <a:gd name="T93" fmla="*/ 147 h 288"/>
                            <a:gd name="T94" fmla="*/ 294 w 491"/>
                            <a:gd name="T95" fmla="*/ 123 h 288"/>
                            <a:gd name="T96" fmla="*/ 276 w 491"/>
                            <a:gd name="T97" fmla="*/ 80 h 288"/>
                            <a:gd name="T98" fmla="*/ 256 w 491"/>
                            <a:gd name="T99" fmla="*/ 66 h 288"/>
                            <a:gd name="T100" fmla="*/ 228 w 491"/>
                            <a:gd name="T101" fmla="*/ 68 h 288"/>
                            <a:gd name="T102" fmla="*/ 188 w 491"/>
                            <a:gd name="T103" fmla="*/ 71 h 288"/>
                            <a:gd name="T104" fmla="*/ 159 w 491"/>
                            <a:gd name="T105" fmla="*/ 56 h 288"/>
                            <a:gd name="T106" fmla="*/ 134 w 491"/>
                            <a:gd name="T107" fmla="*/ 33 h 288"/>
                            <a:gd name="T108" fmla="*/ 88 w 491"/>
                            <a:gd name="T109" fmla="*/ 5 h 288"/>
                            <a:gd name="T110" fmla="*/ 79 w 491"/>
                            <a:gd name="T111" fmla="*/ 2 h 288"/>
                            <a:gd name="T112" fmla="*/ 72 w 491"/>
                            <a:gd name="T113" fmla="*/ 34 h 288"/>
                            <a:gd name="T114" fmla="*/ 64 w 491"/>
                            <a:gd name="T115" fmla="*/ 31 h 288"/>
                            <a:gd name="T116" fmla="*/ 65 w 491"/>
                            <a:gd name="T117" fmla="*/ 16 h 288"/>
                            <a:gd name="T118" fmla="*/ 70 w 491"/>
                            <a:gd name="T119" fmla="*/ 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 h="288">
                              <a:moveTo>
                                <a:pt x="70" y="1"/>
                              </a:moveTo>
                              <a:cubicBezTo>
                                <a:pt x="70" y="1"/>
                                <a:pt x="70" y="0"/>
                                <a:pt x="71" y="0"/>
                              </a:cubicBezTo>
                              <a:cubicBezTo>
                                <a:pt x="50" y="3"/>
                                <a:pt x="29" y="9"/>
                                <a:pt x="9" y="15"/>
                              </a:cubicBezTo>
                              <a:cubicBezTo>
                                <a:pt x="7" y="16"/>
                                <a:pt x="4" y="16"/>
                                <a:pt x="2" y="19"/>
                              </a:cubicBezTo>
                              <a:cubicBezTo>
                                <a:pt x="0" y="21"/>
                                <a:pt x="1" y="25"/>
                                <a:pt x="1" y="28"/>
                              </a:cubicBezTo>
                              <a:cubicBezTo>
                                <a:pt x="1" y="32"/>
                                <a:pt x="1" y="36"/>
                                <a:pt x="1" y="40"/>
                              </a:cubicBezTo>
                              <a:cubicBezTo>
                                <a:pt x="1" y="68"/>
                                <a:pt x="1" y="97"/>
                                <a:pt x="2" y="125"/>
                              </a:cubicBezTo>
                              <a:cubicBezTo>
                                <a:pt x="2" y="130"/>
                                <a:pt x="1" y="137"/>
                                <a:pt x="2" y="142"/>
                              </a:cubicBezTo>
                              <a:cubicBezTo>
                                <a:pt x="2" y="144"/>
                                <a:pt x="2" y="144"/>
                                <a:pt x="2" y="144"/>
                              </a:cubicBezTo>
                              <a:cubicBezTo>
                                <a:pt x="3" y="145"/>
                                <a:pt x="10" y="144"/>
                                <a:pt x="11" y="144"/>
                              </a:cubicBezTo>
                              <a:cubicBezTo>
                                <a:pt x="17" y="144"/>
                                <a:pt x="23" y="144"/>
                                <a:pt x="28" y="144"/>
                              </a:cubicBezTo>
                              <a:cubicBezTo>
                                <a:pt x="24" y="137"/>
                                <a:pt x="24" y="128"/>
                                <a:pt x="30" y="122"/>
                              </a:cubicBezTo>
                              <a:cubicBezTo>
                                <a:pt x="34" y="118"/>
                                <a:pt x="42" y="118"/>
                                <a:pt x="47" y="116"/>
                              </a:cubicBezTo>
                              <a:cubicBezTo>
                                <a:pt x="52" y="114"/>
                                <a:pt x="50" y="109"/>
                                <a:pt x="53" y="105"/>
                              </a:cubicBezTo>
                              <a:cubicBezTo>
                                <a:pt x="57" y="100"/>
                                <a:pt x="65" y="106"/>
                                <a:pt x="68" y="108"/>
                              </a:cubicBezTo>
                              <a:cubicBezTo>
                                <a:pt x="64" y="105"/>
                                <a:pt x="70" y="96"/>
                                <a:pt x="73" y="95"/>
                              </a:cubicBezTo>
                              <a:cubicBezTo>
                                <a:pt x="77" y="94"/>
                                <a:pt x="79" y="96"/>
                                <a:pt x="81" y="99"/>
                              </a:cubicBezTo>
                              <a:cubicBezTo>
                                <a:pt x="84" y="101"/>
                                <a:pt x="86" y="102"/>
                                <a:pt x="89" y="103"/>
                              </a:cubicBezTo>
                              <a:cubicBezTo>
                                <a:pt x="95" y="104"/>
                                <a:pt x="99" y="109"/>
                                <a:pt x="104" y="110"/>
                              </a:cubicBezTo>
                              <a:cubicBezTo>
                                <a:pt x="109" y="111"/>
                                <a:pt x="118" y="109"/>
                                <a:pt x="117" y="116"/>
                              </a:cubicBezTo>
                              <a:cubicBezTo>
                                <a:pt x="117" y="118"/>
                                <a:pt x="116" y="120"/>
                                <a:pt x="116" y="122"/>
                              </a:cubicBezTo>
                              <a:cubicBezTo>
                                <a:pt x="117" y="124"/>
                                <a:pt x="120" y="125"/>
                                <a:pt x="121" y="127"/>
                              </a:cubicBezTo>
                              <a:cubicBezTo>
                                <a:pt x="123" y="129"/>
                                <a:pt x="122" y="131"/>
                                <a:pt x="121" y="134"/>
                              </a:cubicBezTo>
                              <a:cubicBezTo>
                                <a:pt x="120" y="138"/>
                                <a:pt x="120" y="138"/>
                                <a:pt x="122" y="142"/>
                              </a:cubicBezTo>
                              <a:cubicBezTo>
                                <a:pt x="123" y="145"/>
                                <a:pt x="123" y="145"/>
                                <a:pt x="126" y="145"/>
                              </a:cubicBezTo>
                              <a:cubicBezTo>
                                <a:pt x="132" y="146"/>
                                <a:pt x="138" y="148"/>
                                <a:pt x="144" y="149"/>
                              </a:cubicBezTo>
                              <a:cubicBezTo>
                                <a:pt x="150" y="150"/>
                                <a:pt x="155" y="144"/>
                                <a:pt x="161" y="147"/>
                              </a:cubicBezTo>
                              <a:cubicBezTo>
                                <a:pt x="168" y="149"/>
                                <a:pt x="173" y="156"/>
                                <a:pt x="175" y="163"/>
                              </a:cubicBezTo>
                              <a:cubicBezTo>
                                <a:pt x="175" y="166"/>
                                <a:pt x="175" y="168"/>
                                <a:pt x="177" y="170"/>
                              </a:cubicBezTo>
                              <a:cubicBezTo>
                                <a:pt x="178" y="172"/>
                                <a:pt x="181" y="174"/>
                                <a:pt x="183" y="176"/>
                              </a:cubicBezTo>
                              <a:cubicBezTo>
                                <a:pt x="188" y="180"/>
                                <a:pt x="187" y="185"/>
                                <a:pt x="190" y="190"/>
                              </a:cubicBezTo>
                              <a:cubicBezTo>
                                <a:pt x="193" y="195"/>
                                <a:pt x="199" y="198"/>
                                <a:pt x="203" y="201"/>
                              </a:cubicBezTo>
                              <a:cubicBezTo>
                                <a:pt x="209" y="205"/>
                                <a:pt x="215" y="209"/>
                                <a:pt x="221" y="213"/>
                              </a:cubicBezTo>
                              <a:cubicBezTo>
                                <a:pt x="232" y="221"/>
                                <a:pt x="245" y="226"/>
                                <a:pt x="255" y="233"/>
                              </a:cubicBezTo>
                              <a:cubicBezTo>
                                <a:pt x="262" y="238"/>
                                <a:pt x="268" y="246"/>
                                <a:pt x="275" y="249"/>
                              </a:cubicBezTo>
                              <a:cubicBezTo>
                                <a:pt x="279" y="250"/>
                                <a:pt x="282" y="249"/>
                                <a:pt x="286" y="249"/>
                              </a:cubicBezTo>
                              <a:cubicBezTo>
                                <a:pt x="289" y="249"/>
                                <a:pt x="293" y="250"/>
                                <a:pt x="297" y="252"/>
                              </a:cubicBezTo>
                              <a:cubicBezTo>
                                <a:pt x="300" y="253"/>
                                <a:pt x="307" y="256"/>
                                <a:pt x="309" y="260"/>
                              </a:cubicBezTo>
                              <a:cubicBezTo>
                                <a:pt x="310" y="263"/>
                                <a:pt x="309" y="266"/>
                                <a:pt x="309" y="269"/>
                              </a:cubicBezTo>
                              <a:cubicBezTo>
                                <a:pt x="308" y="272"/>
                                <a:pt x="308" y="276"/>
                                <a:pt x="308" y="279"/>
                              </a:cubicBezTo>
                              <a:cubicBezTo>
                                <a:pt x="311" y="279"/>
                                <a:pt x="316" y="279"/>
                                <a:pt x="319" y="280"/>
                              </a:cubicBezTo>
                              <a:cubicBezTo>
                                <a:pt x="321" y="281"/>
                                <a:pt x="321" y="282"/>
                                <a:pt x="323" y="284"/>
                              </a:cubicBezTo>
                              <a:cubicBezTo>
                                <a:pt x="326" y="288"/>
                                <a:pt x="335" y="285"/>
                                <a:pt x="340" y="287"/>
                              </a:cubicBezTo>
                              <a:cubicBezTo>
                                <a:pt x="341" y="280"/>
                                <a:pt x="343" y="276"/>
                                <a:pt x="348" y="270"/>
                              </a:cubicBezTo>
                              <a:cubicBezTo>
                                <a:pt x="351" y="266"/>
                                <a:pt x="359" y="261"/>
                                <a:pt x="357" y="255"/>
                              </a:cubicBezTo>
                              <a:cubicBezTo>
                                <a:pt x="356" y="253"/>
                                <a:pt x="354" y="252"/>
                                <a:pt x="353" y="251"/>
                              </a:cubicBezTo>
                              <a:cubicBezTo>
                                <a:pt x="351" y="249"/>
                                <a:pt x="351" y="246"/>
                                <a:pt x="351" y="243"/>
                              </a:cubicBezTo>
                              <a:cubicBezTo>
                                <a:pt x="352" y="239"/>
                                <a:pt x="353" y="232"/>
                                <a:pt x="350" y="229"/>
                              </a:cubicBezTo>
                              <a:cubicBezTo>
                                <a:pt x="348" y="228"/>
                                <a:pt x="345" y="228"/>
                                <a:pt x="343" y="228"/>
                              </a:cubicBezTo>
                              <a:cubicBezTo>
                                <a:pt x="341" y="227"/>
                                <a:pt x="338" y="226"/>
                                <a:pt x="336" y="224"/>
                              </a:cubicBezTo>
                              <a:cubicBezTo>
                                <a:pt x="330" y="220"/>
                                <a:pt x="328" y="215"/>
                                <a:pt x="333" y="209"/>
                              </a:cubicBezTo>
                              <a:cubicBezTo>
                                <a:pt x="337" y="204"/>
                                <a:pt x="342" y="203"/>
                                <a:pt x="348" y="204"/>
                              </a:cubicBezTo>
                              <a:cubicBezTo>
                                <a:pt x="353" y="205"/>
                                <a:pt x="359" y="208"/>
                                <a:pt x="363" y="203"/>
                              </a:cubicBezTo>
                              <a:cubicBezTo>
                                <a:pt x="364" y="201"/>
                                <a:pt x="365" y="198"/>
                                <a:pt x="366" y="196"/>
                              </a:cubicBezTo>
                              <a:cubicBezTo>
                                <a:pt x="367" y="194"/>
                                <a:pt x="370" y="194"/>
                                <a:pt x="371" y="192"/>
                              </a:cubicBezTo>
                              <a:cubicBezTo>
                                <a:pt x="372" y="191"/>
                                <a:pt x="372" y="189"/>
                                <a:pt x="373" y="187"/>
                              </a:cubicBezTo>
                              <a:cubicBezTo>
                                <a:pt x="375" y="183"/>
                                <a:pt x="379" y="185"/>
                                <a:pt x="382" y="183"/>
                              </a:cubicBezTo>
                              <a:cubicBezTo>
                                <a:pt x="384" y="181"/>
                                <a:pt x="382" y="173"/>
                                <a:pt x="384" y="169"/>
                              </a:cubicBezTo>
                              <a:cubicBezTo>
                                <a:pt x="387" y="163"/>
                                <a:pt x="392" y="165"/>
                                <a:pt x="396" y="167"/>
                              </a:cubicBezTo>
                              <a:cubicBezTo>
                                <a:pt x="400" y="169"/>
                                <a:pt x="407" y="163"/>
                                <a:pt x="410" y="161"/>
                              </a:cubicBezTo>
                              <a:cubicBezTo>
                                <a:pt x="414" y="159"/>
                                <a:pt x="418" y="156"/>
                                <a:pt x="423" y="159"/>
                              </a:cubicBezTo>
                              <a:cubicBezTo>
                                <a:pt x="427" y="161"/>
                                <a:pt x="430" y="166"/>
                                <a:pt x="428" y="171"/>
                              </a:cubicBezTo>
                              <a:cubicBezTo>
                                <a:pt x="427" y="174"/>
                                <a:pt x="424" y="177"/>
                                <a:pt x="425" y="180"/>
                              </a:cubicBezTo>
                              <a:cubicBezTo>
                                <a:pt x="427" y="182"/>
                                <a:pt x="430" y="182"/>
                                <a:pt x="432" y="182"/>
                              </a:cubicBezTo>
                              <a:cubicBezTo>
                                <a:pt x="437" y="181"/>
                                <a:pt x="441" y="179"/>
                                <a:pt x="446" y="180"/>
                              </a:cubicBezTo>
                              <a:cubicBezTo>
                                <a:pt x="452" y="180"/>
                                <a:pt x="456" y="188"/>
                                <a:pt x="462" y="182"/>
                              </a:cubicBezTo>
                              <a:cubicBezTo>
                                <a:pt x="465" y="180"/>
                                <a:pt x="466" y="177"/>
                                <a:pt x="470" y="175"/>
                              </a:cubicBezTo>
                              <a:cubicBezTo>
                                <a:pt x="472" y="174"/>
                                <a:pt x="474" y="173"/>
                                <a:pt x="477" y="172"/>
                              </a:cubicBezTo>
                              <a:cubicBezTo>
                                <a:pt x="479" y="171"/>
                                <a:pt x="482" y="172"/>
                                <a:pt x="484" y="171"/>
                              </a:cubicBezTo>
                              <a:cubicBezTo>
                                <a:pt x="487" y="171"/>
                                <a:pt x="490" y="167"/>
                                <a:pt x="491" y="165"/>
                              </a:cubicBezTo>
                              <a:cubicBezTo>
                                <a:pt x="488" y="166"/>
                                <a:pt x="486" y="163"/>
                                <a:pt x="483" y="162"/>
                              </a:cubicBezTo>
                              <a:cubicBezTo>
                                <a:pt x="481" y="160"/>
                                <a:pt x="478" y="159"/>
                                <a:pt x="475" y="158"/>
                              </a:cubicBezTo>
                              <a:cubicBezTo>
                                <a:pt x="470" y="155"/>
                                <a:pt x="467" y="150"/>
                                <a:pt x="463" y="146"/>
                              </a:cubicBezTo>
                              <a:cubicBezTo>
                                <a:pt x="457" y="142"/>
                                <a:pt x="457" y="149"/>
                                <a:pt x="453" y="152"/>
                              </a:cubicBezTo>
                              <a:cubicBezTo>
                                <a:pt x="450" y="155"/>
                                <a:pt x="444" y="154"/>
                                <a:pt x="440" y="154"/>
                              </a:cubicBezTo>
                              <a:cubicBezTo>
                                <a:pt x="438" y="153"/>
                                <a:pt x="435" y="153"/>
                                <a:pt x="434" y="151"/>
                              </a:cubicBezTo>
                              <a:cubicBezTo>
                                <a:pt x="432" y="149"/>
                                <a:pt x="433" y="146"/>
                                <a:pt x="432" y="144"/>
                              </a:cubicBezTo>
                              <a:cubicBezTo>
                                <a:pt x="430" y="143"/>
                                <a:pt x="427" y="144"/>
                                <a:pt x="426" y="144"/>
                              </a:cubicBezTo>
                              <a:cubicBezTo>
                                <a:pt x="423" y="144"/>
                                <a:pt x="418" y="143"/>
                                <a:pt x="417" y="140"/>
                              </a:cubicBezTo>
                              <a:cubicBezTo>
                                <a:pt x="416" y="134"/>
                                <a:pt x="424" y="131"/>
                                <a:pt x="428" y="128"/>
                              </a:cubicBezTo>
                              <a:cubicBezTo>
                                <a:pt x="430" y="126"/>
                                <a:pt x="432" y="125"/>
                                <a:pt x="435" y="123"/>
                              </a:cubicBezTo>
                              <a:cubicBezTo>
                                <a:pt x="436" y="122"/>
                                <a:pt x="441" y="120"/>
                                <a:pt x="441" y="118"/>
                              </a:cubicBezTo>
                              <a:cubicBezTo>
                                <a:pt x="441" y="117"/>
                                <a:pt x="441" y="117"/>
                                <a:pt x="441" y="117"/>
                              </a:cubicBezTo>
                              <a:cubicBezTo>
                                <a:pt x="441" y="116"/>
                                <a:pt x="438" y="114"/>
                                <a:pt x="437" y="115"/>
                              </a:cubicBezTo>
                              <a:cubicBezTo>
                                <a:pt x="437" y="115"/>
                                <a:pt x="435" y="117"/>
                                <a:pt x="435" y="118"/>
                              </a:cubicBezTo>
                              <a:cubicBezTo>
                                <a:pt x="431" y="121"/>
                                <a:pt x="424" y="123"/>
                                <a:pt x="419" y="126"/>
                              </a:cubicBezTo>
                              <a:cubicBezTo>
                                <a:pt x="406" y="132"/>
                                <a:pt x="392" y="138"/>
                                <a:pt x="383" y="149"/>
                              </a:cubicBezTo>
                              <a:cubicBezTo>
                                <a:pt x="381" y="151"/>
                                <a:pt x="379" y="154"/>
                                <a:pt x="377" y="156"/>
                              </a:cubicBezTo>
                              <a:cubicBezTo>
                                <a:pt x="375" y="157"/>
                                <a:pt x="372" y="159"/>
                                <a:pt x="371" y="161"/>
                              </a:cubicBezTo>
                              <a:cubicBezTo>
                                <a:pt x="368" y="166"/>
                                <a:pt x="372" y="175"/>
                                <a:pt x="363" y="174"/>
                              </a:cubicBezTo>
                              <a:cubicBezTo>
                                <a:pt x="359" y="173"/>
                                <a:pt x="350" y="168"/>
                                <a:pt x="349" y="164"/>
                              </a:cubicBezTo>
                              <a:cubicBezTo>
                                <a:pt x="349" y="160"/>
                                <a:pt x="352" y="159"/>
                                <a:pt x="351" y="156"/>
                              </a:cubicBezTo>
                              <a:cubicBezTo>
                                <a:pt x="349" y="153"/>
                                <a:pt x="347" y="152"/>
                                <a:pt x="344" y="152"/>
                              </a:cubicBezTo>
                              <a:cubicBezTo>
                                <a:pt x="335" y="151"/>
                                <a:pt x="316" y="159"/>
                                <a:pt x="312" y="147"/>
                              </a:cubicBezTo>
                              <a:cubicBezTo>
                                <a:pt x="310" y="141"/>
                                <a:pt x="309" y="134"/>
                                <a:pt x="307" y="128"/>
                              </a:cubicBezTo>
                              <a:cubicBezTo>
                                <a:pt x="304" y="122"/>
                                <a:pt x="297" y="128"/>
                                <a:pt x="294" y="123"/>
                              </a:cubicBezTo>
                              <a:cubicBezTo>
                                <a:pt x="288" y="115"/>
                                <a:pt x="298" y="97"/>
                                <a:pt x="289" y="91"/>
                              </a:cubicBezTo>
                              <a:cubicBezTo>
                                <a:pt x="284" y="88"/>
                                <a:pt x="280" y="85"/>
                                <a:pt x="276" y="80"/>
                              </a:cubicBezTo>
                              <a:cubicBezTo>
                                <a:pt x="271" y="76"/>
                                <a:pt x="267" y="69"/>
                                <a:pt x="262" y="65"/>
                              </a:cubicBezTo>
                              <a:cubicBezTo>
                                <a:pt x="259" y="63"/>
                                <a:pt x="259" y="64"/>
                                <a:pt x="256" y="66"/>
                              </a:cubicBezTo>
                              <a:cubicBezTo>
                                <a:pt x="254" y="67"/>
                                <a:pt x="252" y="68"/>
                                <a:pt x="250" y="69"/>
                              </a:cubicBezTo>
                              <a:cubicBezTo>
                                <a:pt x="243" y="70"/>
                                <a:pt x="235" y="69"/>
                                <a:pt x="228" y="68"/>
                              </a:cubicBezTo>
                              <a:cubicBezTo>
                                <a:pt x="222" y="68"/>
                                <a:pt x="216" y="67"/>
                                <a:pt x="209" y="67"/>
                              </a:cubicBezTo>
                              <a:cubicBezTo>
                                <a:pt x="202" y="68"/>
                                <a:pt x="195" y="70"/>
                                <a:pt x="188" y="71"/>
                              </a:cubicBezTo>
                              <a:cubicBezTo>
                                <a:pt x="183" y="72"/>
                                <a:pt x="178" y="74"/>
                                <a:pt x="173" y="70"/>
                              </a:cubicBezTo>
                              <a:cubicBezTo>
                                <a:pt x="168" y="66"/>
                                <a:pt x="163" y="61"/>
                                <a:pt x="159" y="56"/>
                              </a:cubicBezTo>
                              <a:cubicBezTo>
                                <a:pt x="154" y="52"/>
                                <a:pt x="151" y="46"/>
                                <a:pt x="146" y="42"/>
                              </a:cubicBezTo>
                              <a:cubicBezTo>
                                <a:pt x="143" y="39"/>
                                <a:pt x="138" y="36"/>
                                <a:pt x="134" y="33"/>
                              </a:cubicBezTo>
                              <a:cubicBezTo>
                                <a:pt x="121" y="25"/>
                                <a:pt x="108" y="18"/>
                                <a:pt x="95" y="10"/>
                              </a:cubicBezTo>
                              <a:cubicBezTo>
                                <a:pt x="93" y="8"/>
                                <a:pt x="90" y="7"/>
                                <a:pt x="88" y="5"/>
                              </a:cubicBezTo>
                              <a:cubicBezTo>
                                <a:pt x="86" y="4"/>
                                <a:pt x="85" y="4"/>
                                <a:pt x="83" y="3"/>
                              </a:cubicBezTo>
                              <a:cubicBezTo>
                                <a:pt x="81" y="2"/>
                                <a:pt x="80" y="0"/>
                                <a:pt x="79" y="2"/>
                              </a:cubicBezTo>
                              <a:cubicBezTo>
                                <a:pt x="74" y="5"/>
                                <a:pt x="74" y="13"/>
                                <a:pt x="76" y="18"/>
                              </a:cubicBezTo>
                              <a:cubicBezTo>
                                <a:pt x="78" y="24"/>
                                <a:pt x="79" y="30"/>
                                <a:pt x="72" y="34"/>
                              </a:cubicBezTo>
                              <a:cubicBezTo>
                                <a:pt x="70" y="35"/>
                                <a:pt x="66" y="38"/>
                                <a:pt x="65" y="37"/>
                              </a:cubicBezTo>
                              <a:cubicBezTo>
                                <a:pt x="63" y="36"/>
                                <a:pt x="64" y="32"/>
                                <a:pt x="64" y="31"/>
                              </a:cubicBezTo>
                              <a:cubicBezTo>
                                <a:pt x="65" y="28"/>
                                <a:pt x="66" y="26"/>
                                <a:pt x="66" y="24"/>
                              </a:cubicBezTo>
                              <a:cubicBezTo>
                                <a:pt x="66" y="21"/>
                                <a:pt x="65" y="19"/>
                                <a:pt x="65" y="16"/>
                              </a:cubicBezTo>
                              <a:cubicBezTo>
                                <a:pt x="65" y="14"/>
                                <a:pt x="64" y="10"/>
                                <a:pt x="65" y="7"/>
                              </a:cubicBezTo>
                              <a:cubicBezTo>
                                <a:pt x="66" y="5"/>
                                <a:pt x="69" y="4"/>
                                <a:pt x="70" y="1"/>
                              </a:cubicBezTo>
                              <a:cubicBezTo>
                                <a:pt x="67" y="6"/>
                                <a:pt x="69" y="2"/>
                                <a:pt x="7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0" name="Freeform 1001">
                          <a:extLst>
                            <a:ext uri="{FF2B5EF4-FFF2-40B4-BE49-F238E27FC236}">
                              <a16:creationId xmlns:a16="http://schemas.microsoft.com/office/drawing/2014/main" id="{145A4EAA-BFAE-4B68-91DB-9468BCBCBE59}"/>
                            </a:ext>
                          </a:extLst>
                        </p:cNvPr>
                        <p:cNvSpPr>
                          <a:spLocks/>
                        </p:cNvSpPr>
                        <p:nvPr/>
                      </p:nvSpPr>
                      <p:spPr bwMode="auto">
                        <a:xfrm>
                          <a:off x="7908775" y="3018522"/>
                          <a:ext cx="338138" cy="147639"/>
                        </a:xfrm>
                        <a:custGeom>
                          <a:avLst/>
                          <a:gdLst>
                            <a:gd name="T0" fmla="*/ 135 w 314"/>
                            <a:gd name="T1" fmla="*/ 105 h 138"/>
                            <a:gd name="T2" fmla="*/ 155 w 314"/>
                            <a:gd name="T3" fmla="*/ 96 h 138"/>
                            <a:gd name="T4" fmla="*/ 165 w 314"/>
                            <a:gd name="T5" fmla="*/ 90 h 138"/>
                            <a:gd name="T6" fmla="*/ 183 w 314"/>
                            <a:gd name="T7" fmla="*/ 86 h 138"/>
                            <a:gd name="T8" fmla="*/ 198 w 314"/>
                            <a:gd name="T9" fmla="*/ 93 h 138"/>
                            <a:gd name="T10" fmla="*/ 227 w 314"/>
                            <a:gd name="T11" fmla="*/ 69 h 138"/>
                            <a:gd name="T12" fmla="*/ 262 w 314"/>
                            <a:gd name="T13" fmla="*/ 60 h 138"/>
                            <a:gd name="T14" fmla="*/ 297 w 314"/>
                            <a:gd name="T15" fmla="*/ 43 h 138"/>
                            <a:gd name="T16" fmla="*/ 313 w 314"/>
                            <a:gd name="T17" fmla="*/ 33 h 138"/>
                            <a:gd name="T18" fmla="*/ 292 w 314"/>
                            <a:gd name="T19" fmla="*/ 26 h 138"/>
                            <a:gd name="T20" fmla="*/ 276 w 314"/>
                            <a:gd name="T21" fmla="*/ 14 h 138"/>
                            <a:gd name="T22" fmla="*/ 189 w 314"/>
                            <a:gd name="T23" fmla="*/ 10 h 138"/>
                            <a:gd name="T24" fmla="*/ 163 w 314"/>
                            <a:gd name="T25" fmla="*/ 9 h 138"/>
                            <a:gd name="T26" fmla="*/ 122 w 314"/>
                            <a:gd name="T27" fmla="*/ 13 h 138"/>
                            <a:gd name="T28" fmla="*/ 115 w 314"/>
                            <a:gd name="T29" fmla="*/ 26 h 138"/>
                            <a:gd name="T30" fmla="*/ 114 w 314"/>
                            <a:gd name="T31" fmla="*/ 26 h 138"/>
                            <a:gd name="T32" fmla="*/ 91 w 314"/>
                            <a:gd name="T33" fmla="*/ 17 h 138"/>
                            <a:gd name="T34" fmla="*/ 57 w 314"/>
                            <a:gd name="T35" fmla="*/ 17 h 138"/>
                            <a:gd name="T36" fmla="*/ 56 w 314"/>
                            <a:gd name="T37" fmla="*/ 34 h 138"/>
                            <a:gd name="T38" fmla="*/ 41 w 314"/>
                            <a:gd name="T39" fmla="*/ 48 h 138"/>
                            <a:gd name="T40" fmla="*/ 40 w 314"/>
                            <a:gd name="T41" fmla="*/ 57 h 138"/>
                            <a:gd name="T42" fmla="*/ 53 w 314"/>
                            <a:gd name="T43" fmla="*/ 67 h 138"/>
                            <a:gd name="T44" fmla="*/ 66 w 314"/>
                            <a:gd name="T45" fmla="*/ 60 h 138"/>
                            <a:gd name="T46" fmla="*/ 95 w 314"/>
                            <a:gd name="T47" fmla="*/ 74 h 138"/>
                            <a:gd name="T48" fmla="*/ 103 w 314"/>
                            <a:gd name="T49" fmla="*/ 78 h 138"/>
                            <a:gd name="T50" fmla="*/ 92 w 314"/>
                            <a:gd name="T51" fmla="*/ 92 h 138"/>
                            <a:gd name="T52" fmla="*/ 77 w 314"/>
                            <a:gd name="T53" fmla="*/ 100 h 138"/>
                            <a:gd name="T54" fmla="*/ 57 w 314"/>
                            <a:gd name="T55" fmla="*/ 101 h 138"/>
                            <a:gd name="T56" fmla="*/ 45 w 314"/>
                            <a:gd name="T57" fmla="*/ 102 h 138"/>
                            <a:gd name="T58" fmla="*/ 37 w 314"/>
                            <a:gd name="T59" fmla="*/ 109 h 138"/>
                            <a:gd name="T60" fmla="*/ 15 w 314"/>
                            <a:gd name="T61" fmla="*/ 105 h 138"/>
                            <a:gd name="T62" fmla="*/ 1 w 314"/>
                            <a:gd name="T63" fmla="*/ 120 h 138"/>
                            <a:gd name="T64" fmla="*/ 24 w 314"/>
                            <a:gd name="T65" fmla="*/ 123 h 138"/>
                            <a:gd name="T66" fmla="*/ 52 w 314"/>
                            <a:gd name="T67" fmla="*/ 127 h 138"/>
                            <a:gd name="T68" fmla="*/ 72 w 314"/>
                            <a:gd name="T69" fmla="*/ 133 h 138"/>
                            <a:gd name="T70" fmla="*/ 114 w 314"/>
                            <a:gd name="T71" fmla="*/ 128 h 138"/>
                            <a:gd name="T72" fmla="*/ 124 w 314"/>
                            <a:gd name="T73" fmla="*/ 12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 h="138">
                              <a:moveTo>
                                <a:pt x="132" y="115"/>
                              </a:moveTo>
                              <a:cubicBezTo>
                                <a:pt x="133" y="112"/>
                                <a:pt x="133" y="108"/>
                                <a:pt x="135" y="105"/>
                              </a:cubicBezTo>
                              <a:cubicBezTo>
                                <a:pt x="137" y="102"/>
                                <a:pt x="142" y="101"/>
                                <a:pt x="146" y="100"/>
                              </a:cubicBezTo>
                              <a:cubicBezTo>
                                <a:pt x="148" y="99"/>
                                <a:pt x="153" y="98"/>
                                <a:pt x="155" y="96"/>
                              </a:cubicBezTo>
                              <a:cubicBezTo>
                                <a:pt x="157" y="95"/>
                                <a:pt x="156" y="93"/>
                                <a:pt x="158" y="92"/>
                              </a:cubicBezTo>
                              <a:cubicBezTo>
                                <a:pt x="159" y="89"/>
                                <a:pt x="162" y="89"/>
                                <a:pt x="165" y="90"/>
                              </a:cubicBezTo>
                              <a:cubicBezTo>
                                <a:pt x="169" y="92"/>
                                <a:pt x="171" y="93"/>
                                <a:pt x="174" y="88"/>
                              </a:cubicBezTo>
                              <a:cubicBezTo>
                                <a:pt x="176" y="85"/>
                                <a:pt x="179" y="82"/>
                                <a:pt x="183" y="86"/>
                              </a:cubicBezTo>
                              <a:cubicBezTo>
                                <a:pt x="185" y="89"/>
                                <a:pt x="183" y="93"/>
                                <a:pt x="187" y="94"/>
                              </a:cubicBezTo>
                              <a:cubicBezTo>
                                <a:pt x="190" y="95"/>
                                <a:pt x="195" y="94"/>
                                <a:pt x="198" y="93"/>
                              </a:cubicBezTo>
                              <a:cubicBezTo>
                                <a:pt x="202" y="92"/>
                                <a:pt x="204" y="90"/>
                                <a:pt x="207" y="86"/>
                              </a:cubicBezTo>
                              <a:cubicBezTo>
                                <a:pt x="213" y="79"/>
                                <a:pt x="218" y="72"/>
                                <a:pt x="227" y="69"/>
                              </a:cubicBezTo>
                              <a:cubicBezTo>
                                <a:pt x="237" y="67"/>
                                <a:pt x="248" y="71"/>
                                <a:pt x="257" y="66"/>
                              </a:cubicBezTo>
                              <a:cubicBezTo>
                                <a:pt x="260" y="65"/>
                                <a:pt x="260" y="63"/>
                                <a:pt x="262" y="60"/>
                              </a:cubicBezTo>
                              <a:cubicBezTo>
                                <a:pt x="265" y="57"/>
                                <a:pt x="268" y="54"/>
                                <a:pt x="272" y="52"/>
                              </a:cubicBezTo>
                              <a:cubicBezTo>
                                <a:pt x="280" y="47"/>
                                <a:pt x="289" y="46"/>
                                <a:pt x="297" y="43"/>
                              </a:cubicBezTo>
                              <a:cubicBezTo>
                                <a:pt x="301" y="42"/>
                                <a:pt x="305" y="40"/>
                                <a:pt x="308" y="39"/>
                              </a:cubicBezTo>
                              <a:cubicBezTo>
                                <a:pt x="312" y="38"/>
                                <a:pt x="314" y="38"/>
                                <a:pt x="313" y="33"/>
                              </a:cubicBezTo>
                              <a:cubicBezTo>
                                <a:pt x="313" y="30"/>
                                <a:pt x="309" y="26"/>
                                <a:pt x="306" y="26"/>
                              </a:cubicBezTo>
                              <a:cubicBezTo>
                                <a:pt x="302" y="25"/>
                                <a:pt x="296" y="28"/>
                                <a:pt x="292" y="26"/>
                              </a:cubicBezTo>
                              <a:cubicBezTo>
                                <a:pt x="289" y="24"/>
                                <a:pt x="289" y="19"/>
                                <a:pt x="287" y="17"/>
                              </a:cubicBezTo>
                              <a:cubicBezTo>
                                <a:pt x="284" y="14"/>
                                <a:pt x="280" y="14"/>
                                <a:pt x="276" y="14"/>
                              </a:cubicBezTo>
                              <a:cubicBezTo>
                                <a:pt x="257" y="12"/>
                                <a:pt x="237" y="10"/>
                                <a:pt x="218" y="10"/>
                              </a:cubicBezTo>
                              <a:cubicBezTo>
                                <a:pt x="208" y="10"/>
                                <a:pt x="198" y="8"/>
                                <a:pt x="189" y="10"/>
                              </a:cubicBezTo>
                              <a:cubicBezTo>
                                <a:pt x="185" y="11"/>
                                <a:pt x="181" y="12"/>
                                <a:pt x="176" y="12"/>
                              </a:cubicBezTo>
                              <a:cubicBezTo>
                                <a:pt x="172" y="12"/>
                                <a:pt x="167" y="11"/>
                                <a:pt x="163" y="9"/>
                              </a:cubicBezTo>
                              <a:cubicBezTo>
                                <a:pt x="155" y="6"/>
                                <a:pt x="148" y="0"/>
                                <a:pt x="140" y="0"/>
                              </a:cubicBezTo>
                              <a:cubicBezTo>
                                <a:pt x="133" y="0"/>
                                <a:pt x="125" y="6"/>
                                <a:pt x="122" y="13"/>
                              </a:cubicBezTo>
                              <a:cubicBezTo>
                                <a:pt x="121" y="19"/>
                                <a:pt x="125" y="27"/>
                                <a:pt x="115" y="26"/>
                              </a:cubicBezTo>
                              <a:cubicBezTo>
                                <a:pt x="115" y="26"/>
                                <a:pt x="115" y="26"/>
                                <a:pt x="115" y="26"/>
                              </a:cubicBezTo>
                              <a:cubicBezTo>
                                <a:pt x="115" y="26"/>
                                <a:pt x="115" y="26"/>
                                <a:pt x="115" y="26"/>
                              </a:cubicBezTo>
                              <a:cubicBezTo>
                                <a:pt x="114" y="26"/>
                                <a:pt x="114" y="26"/>
                                <a:pt x="114" y="26"/>
                              </a:cubicBezTo>
                              <a:cubicBezTo>
                                <a:pt x="115" y="26"/>
                                <a:pt x="115" y="26"/>
                                <a:pt x="115" y="26"/>
                              </a:cubicBezTo>
                              <a:cubicBezTo>
                                <a:pt x="107" y="25"/>
                                <a:pt x="99" y="20"/>
                                <a:pt x="91" y="17"/>
                              </a:cubicBezTo>
                              <a:cubicBezTo>
                                <a:pt x="84" y="15"/>
                                <a:pt x="76" y="15"/>
                                <a:pt x="68" y="15"/>
                              </a:cubicBezTo>
                              <a:cubicBezTo>
                                <a:pt x="64" y="15"/>
                                <a:pt x="60" y="15"/>
                                <a:pt x="57" y="17"/>
                              </a:cubicBezTo>
                              <a:cubicBezTo>
                                <a:pt x="55" y="18"/>
                                <a:pt x="49" y="23"/>
                                <a:pt x="49" y="26"/>
                              </a:cubicBezTo>
                              <a:cubicBezTo>
                                <a:pt x="48" y="29"/>
                                <a:pt x="55" y="30"/>
                                <a:pt x="56" y="34"/>
                              </a:cubicBezTo>
                              <a:cubicBezTo>
                                <a:pt x="57" y="37"/>
                                <a:pt x="54" y="38"/>
                                <a:pt x="52" y="40"/>
                              </a:cubicBezTo>
                              <a:cubicBezTo>
                                <a:pt x="48" y="43"/>
                                <a:pt x="44" y="46"/>
                                <a:pt x="41" y="48"/>
                              </a:cubicBezTo>
                              <a:cubicBezTo>
                                <a:pt x="39" y="49"/>
                                <a:pt x="32" y="53"/>
                                <a:pt x="32" y="55"/>
                              </a:cubicBezTo>
                              <a:cubicBezTo>
                                <a:pt x="32" y="58"/>
                                <a:pt x="38" y="57"/>
                                <a:pt x="40" y="57"/>
                              </a:cubicBezTo>
                              <a:cubicBezTo>
                                <a:pt x="44" y="57"/>
                                <a:pt x="46" y="58"/>
                                <a:pt x="46" y="62"/>
                              </a:cubicBezTo>
                              <a:cubicBezTo>
                                <a:pt x="47" y="66"/>
                                <a:pt x="48" y="67"/>
                                <a:pt x="53" y="67"/>
                              </a:cubicBezTo>
                              <a:cubicBezTo>
                                <a:pt x="55" y="67"/>
                                <a:pt x="59" y="68"/>
                                <a:pt x="60" y="67"/>
                              </a:cubicBezTo>
                              <a:cubicBezTo>
                                <a:pt x="63" y="66"/>
                                <a:pt x="64" y="62"/>
                                <a:pt x="66" y="60"/>
                              </a:cubicBezTo>
                              <a:cubicBezTo>
                                <a:pt x="72" y="53"/>
                                <a:pt x="79" y="64"/>
                                <a:pt x="83" y="68"/>
                              </a:cubicBezTo>
                              <a:cubicBezTo>
                                <a:pt x="87" y="71"/>
                                <a:pt x="90" y="72"/>
                                <a:pt x="95" y="74"/>
                              </a:cubicBezTo>
                              <a:cubicBezTo>
                                <a:pt x="96" y="75"/>
                                <a:pt x="98" y="77"/>
                                <a:pt x="100" y="78"/>
                              </a:cubicBezTo>
                              <a:cubicBezTo>
                                <a:pt x="101" y="78"/>
                                <a:pt x="102" y="78"/>
                                <a:pt x="103" y="78"/>
                              </a:cubicBezTo>
                              <a:cubicBezTo>
                                <a:pt x="111" y="80"/>
                                <a:pt x="101" y="91"/>
                                <a:pt x="96" y="92"/>
                              </a:cubicBezTo>
                              <a:cubicBezTo>
                                <a:pt x="95" y="92"/>
                                <a:pt x="93" y="92"/>
                                <a:pt x="92" y="92"/>
                              </a:cubicBezTo>
                              <a:cubicBezTo>
                                <a:pt x="90" y="92"/>
                                <a:pt x="89" y="93"/>
                                <a:pt x="88" y="94"/>
                              </a:cubicBezTo>
                              <a:cubicBezTo>
                                <a:pt x="83" y="96"/>
                                <a:pt x="81" y="96"/>
                                <a:pt x="77" y="100"/>
                              </a:cubicBezTo>
                              <a:cubicBezTo>
                                <a:pt x="75" y="103"/>
                                <a:pt x="71" y="106"/>
                                <a:pt x="67" y="106"/>
                              </a:cubicBezTo>
                              <a:cubicBezTo>
                                <a:pt x="64" y="105"/>
                                <a:pt x="61" y="101"/>
                                <a:pt x="57" y="101"/>
                              </a:cubicBezTo>
                              <a:cubicBezTo>
                                <a:pt x="55" y="100"/>
                                <a:pt x="52" y="101"/>
                                <a:pt x="49" y="101"/>
                              </a:cubicBezTo>
                              <a:cubicBezTo>
                                <a:pt x="48" y="102"/>
                                <a:pt x="46" y="102"/>
                                <a:pt x="45" y="102"/>
                              </a:cubicBezTo>
                              <a:cubicBezTo>
                                <a:pt x="41" y="103"/>
                                <a:pt x="44" y="102"/>
                                <a:pt x="42" y="104"/>
                              </a:cubicBezTo>
                              <a:cubicBezTo>
                                <a:pt x="41" y="106"/>
                                <a:pt x="40" y="108"/>
                                <a:pt x="37" y="109"/>
                              </a:cubicBezTo>
                              <a:cubicBezTo>
                                <a:pt x="33" y="111"/>
                                <a:pt x="30" y="107"/>
                                <a:pt x="26" y="106"/>
                              </a:cubicBezTo>
                              <a:cubicBezTo>
                                <a:pt x="22" y="105"/>
                                <a:pt x="18" y="105"/>
                                <a:pt x="15" y="105"/>
                              </a:cubicBezTo>
                              <a:cubicBezTo>
                                <a:pt x="11" y="105"/>
                                <a:pt x="6" y="106"/>
                                <a:pt x="4" y="108"/>
                              </a:cubicBezTo>
                              <a:cubicBezTo>
                                <a:pt x="1" y="111"/>
                                <a:pt x="0" y="117"/>
                                <a:pt x="1" y="120"/>
                              </a:cubicBezTo>
                              <a:cubicBezTo>
                                <a:pt x="1" y="124"/>
                                <a:pt x="4" y="123"/>
                                <a:pt x="8" y="123"/>
                              </a:cubicBezTo>
                              <a:cubicBezTo>
                                <a:pt x="13" y="123"/>
                                <a:pt x="19" y="123"/>
                                <a:pt x="24" y="123"/>
                              </a:cubicBezTo>
                              <a:cubicBezTo>
                                <a:pt x="29" y="123"/>
                                <a:pt x="33" y="123"/>
                                <a:pt x="38" y="124"/>
                              </a:cubicBezTo>
                              <a:cubicBezTo>
                                <a:pt x="43" y="124"/>
                                <a:pt x="48" y="127"/>
                                <a:pt x="52" y="127"/>
                              </a:cubicBezTo>
                              <a:cubicBezTo>
                                <a:pt x="56" y="126"/>
                                <a:pt x="59" y="124"/>
                                <a:pt x="62" y="124"/>
                              </a:cubicBezTo>
                              <a:cubicBezTo>
                                <a:pt x="68" y="124"/>
                                <a:pt x="68" y="129"/>
                                <a:pt x="72" y="133"/>
                              </a:cubicBezTo>
                              <a:cubicBezTo>
                                <a:pt x="77" y="138"/>
                                <a:pt x="87" y="134"/>
                                <a:pt x="92" y="131"/>
                              </a:cubicBezTo>
                              <a:cubicBezTo>
                                <a:pt x="98" y="127"/>
                                <a:pt x="107" y="128"/>
                                <a:pt x="114" y="128"/>
                              </a:cubicBezTo>
                              <a:cubicBezTo>
                                <a:pt x="116" y="128"/>
                                <a:pt x="119" y="129"/>
                                <a:pt x="121" y="128"/>
                              </a:cubicBezTo>
                              <a:cubicBezTo>
                                <a:pt x="122" y="128"/>
                                <a:pt x="123" y="127"/>
                                <a:pt x="124" y="126"/>
                              </a:cubicBezTo>
                              <a:cubicBezTo>
                                <a:pt x="129" y="122"/>
                                <a:pt x="131" y="121"/>
                                <a:pt x="132" y="115"/>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1" name="Freeform 1002">
                          <a:extLst>
                            <a:ext uri="{FF2B5EF4-FFF2-40B4-BE49-F238E27FC236}">
                              <a16:creationId xmlns:a16="http://schemas.microsoft.com/office/drawing/2014/main" id="{02CF4748-147D-423B-9693-7D91B2BD8FF3}"/>
                            </a:ext>
                          </a:extLst>
                        </p:cNvPr>
                        <p:cNvSpPr>
                          <a:spLocks/>
                        </p:cNvSpPr>
                        <p:nvPr/>
                      </p:nvSpPr>
                      <p:spPr bwMode="auto">
                        <a:xfrm>
                          <a:off x="7848450" y="3101073"/>
                          <a:ext cx="238125" cy="152402"/>
                        </a:xfrm>
                        <a:custGeom>
                          <a:avLst/>
                          <a:gdLst>
                            <a:gd name="T0" fmla="*/ 177 w 221"/>
                            <a:gd name="T1" fmla="*/ 55 h 143"/>
                            <a:gd name="T2" fmla="*/ 153 w 221"/>
                            <a:gd name="T3" fmla="*/ 56 h 143"/>
                            <a:gd name="T4" fmla="*/ 135 w 221"/>
                            <a:gd name="T5" fmla="*/ 62 h 143"/>
                            <a:gd name="T6" fmla="*/ 120 w 221"/>
                            <a:gd name="T7" fmla="*/ 51 h 143"/>
                            <a:gd name="T8" fmla="*/ 101 w 221"/>
                            <a:gd name="T9" fmla="*/ 52 h 143"/>
                            <a:gd name="T10" fmla="*/ 65 w 221"/>
                            <a:gd name="T11" fmla="*/ 50 h 143"/>
                            <a:gd name="T12" fmla="*/ 56 w 221"/>
                            <a:gd name="T13" fmla="*/ 30 h 143"/>
                            <a:gd name="T14" fmla="*/ 87 w 221"/>
                            <a:gd name="T15" fmla="*/ 27 h 143"/>
                            <a:gd name="T16" fmla="*/ 89 w 221"/>
                            <a:gd name="T17" fmla="*/ 14 h 143"/>
                            <a:gd name="T18" fmla="*/ 88 w 221"/>
                            <a:gd name="T19" fmla="*/ 2 h 143"/>
                            <a:gd name="T20" fmla="*/ 64 w 221"/>
                            <a:gd name="T21" fmla="*/ 12 h 143"/>
                            <a:gd name="T22" fmla="*/ 53 w 221"/>
                            <a:gd name="T23" fmla="*/ 25 h 143"/>
                            <a:gd name="T24" fmla="*/ 39 w 221"/>
                            <a:gd name="T25" fmla="*/ 36 h 143"/>
                            <a:gd name="T26" fmla="*/ 8 w 221"/>
                            <a:gd name="T27" fmla="*/ 48 h 143"/>
                            <a:gd name="T28" fmla="*/ 17 w 221"/>
                            <a:gd name="T29" fmla="*/ 65 h 143"/>
                            <a:gd name="T30" fmla="*/ 27 w 221"/>
                            <a:gd name="T31" fmla="*/ 100 h 143"/>
                            <a:gd name="T32" fmla="*/ 11 w 221"/>
                            <a:gd name="T33" fmla="*/ 127 h 143"/>
                            <a:gd name="T34" fmla="*/ 27 w 221"/>
                            <a:gd name="T35" fmla="*/ 126 h 143"/>
                            <a:gd name="T36" fmla="*/ 41 w 221"/>
                            <a:gd name="T37" fmla="*/ 122 h 143"/>
                            <a:gd name="T38" fmla="*/ 57 w 221"/>
                            <a:gd name="T39" fmla="*/ 116 h 143"/>
                            <a:gd name="T40" fmla="*/ 78 w 221"/>
                            <a:gd name="T41" fmla="*/ 104 h 143"/>
                            <a:gd name="T42" fmla="*/ 101 w 221"/>
                            <a:gd name="T43" fmla="*/ 83 h 143"/>
                            <a:gd name="T44" fmla="*/ 116 w 221"/>
                            <a:gd name="T45" fmla="*/ 98 h 143"/>
                            <a:gd name="T46" fmla="*/ 119 w 221"/>
                            <a:gd name="T47" fmla="*/ 120 h 143"/>
                            <a:gd name="T48" fmla="*/ 133 w 221"/>
                            <a:gd name="T49" fmla="*/ 138 h 143"/>
                            <a:gd name="T50" fmla="*/ 173 w 221"/>
                            <a:gd name="T51" fmla="*/ 116 h 143"/>
                            <a:gd name="T52" fmla="*/ 199 w 221"/>
                            <a:gd name="T53" fmla="*/ 117 h 143"/>
                            <a:gd name="T54" fmla="*/ 209 w 221"/>
                            <a:gd name="T55" fmla="*/ 122 h 143"/>
                            <a:gd name="T56" fmla="*/ 216 w 221"/>
                            <a:gd name="T57" fmla="*/ 122 h 143"/>
                            <a:gd name="T58" fmla="*/ 216 w 221"/>
                            <a:gd name="T59" fmla="*/ 113 h 143"/>
                            <a:gd name="T60" fmla="*/ 202 w 221"/>
                            <a:gd name="T61" fmla="*/ 80 h 143"/>
                            <a:gd name="T62" fmla="*/ 183 w 221"/>
                            <a:gd name="T63" fmla="*/ 67 h 143"/>
                            <a:gd name="T64" fmla="*/ 179 w 221"/>
                            <a:gd name="T65"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143">
                              <a:moveTo>
                                <a:pt x="179" y="59"/>
                              </a:moveTo>
                              <a:cubicBezTo>
                                <a:pt x="178" y="57"/>
                                <a:pt x="178" y="56"/>
                                <a:pt x="177" y="55"/>
                              </a:cubicBezTo>
                              <a:cubicBezTo>
                                <a:pt x="176" y="54"/>
                                <a:pt x="172" y="54"/>
                                <a:pt x="171" y="54"/>
                              </a:cubicBezTo>
                              <a:cubicBezTo>
                                <a:pt x="165" y="54"/>
                                <a:pt x="158" y="54"/>
                                <a:pt x="153" y="56"/>
                              </a:cubicBezTo>
                              <a:cubicBezTo>
                                <a:pt x="150" y="56"/>
                                <a:pt x="149" y="58"/>
                                <a:pt x="147" y="59"/>
                              </a:cubicBezTo>
                              <a:cubicBezTo>
                                <a:pt x="143" y="61"/>
                                <a:pt x="139" y="62"/>
                                <a:pt x="135" y="62"/>
                              </a:cubicBezTo>
                              <a:cubicBezTo>
                                <a:pt x="132" y="62"/>
                                <a:pt x="128" y="61"/>
                                <a:pt x="125" y="59"/>
                              </a:cubicBezTo>
                              <a:cubicBezTo>
                                <a:pt x="123" y="57"/>
                                <a:pt x="122" y="52"/>
                                <a:pt x="120" y="51"/>
                              </a:cubicBezTo>
                              <a:cubicBezTo>
                                <a:pt x="118" y="50"/>
                                <a:pt x="114" y="52"/>
                                <a:pt x="113" y="53"/>
                              </a:cubicBezTo>
                              <a:cubicBezTo>
                                <a:pt x="109" y="54"/>
                                <a:pt x="105" y="53"/>
                                <a:pt x="101" y="52"/>
                              </a:cubicBezTo>
                              <a:cubicBezTo>
                                <a:pt x="93" y="50"/>
                                <a:pt x="86" y="50"/>
                                <a:pt x="77" y="50"/>
                              </a:cubicBezTo>
                              <a:cubicBezTo>
                                <a:pt x="73" y="50"/>
                                <a:pt x="69" y="50"/>
                                <a:pt x="65" y="50"/>
                              </a:cubicBezTo>
                              <a:cubicBezTo>
                                <a:pt x="63" y="50"/>
                                <a:pt x="58" y="51"/>
                                <a:pt x="56" y="49"/>
                              </a:cubicBezTo>
                              <a:cubicBezTo>
                                <a:pt x="50" y="46"/>
                                <a:pt x="53" y="34"/>
                                <a:pt x="56" y="30"/>
                              </a:cubicBezTo>
                              <a:cubicBezTo>
                                <a:pt x="60" y="24"/>
                                <a:pt x="69" y="24"/>
                                <a:pt x="76" y="24"/>
                              </a:cubicBezTo>
                              <a:cubicBezTo>
                                <a:pt x="80" y="24"/>
                                <a:pt x="83" y="25"/>
                                <a:pt x="87" y="27"/>
                              </a:cubicBezTo>
                              <a:cubicBezTo>
                                <a:pt x="90" y="29"/>
                                <a:pt x="93" y="29"/>
                                <a:pt x="95" y="25"/>
                              </a:cubicBezTo>
                              <a:cubicBezTo>
                                <a:pt x="89" y="24"/>
                                <a:pt x="87" y="19"/>
                                <a:pt x="89" y="14"/>
                              </a:cubicBezTo>
                              <a:cubicBezTo>
                                <a:pt x="90" y="12"/>
                                <a:pt x="92" y="10"/>
                                <a:pt x="92" y="7"/>
                              </a:cubicBezTo>
                              <a:cubicBezTo>
                                <a:pt x="92" y="5"/>
                                <a:pt x="89" y="2"/>
                                <a:pt x="88" y="2"/>
                              </a:cubicBezTo>
                              <a:cubicBezTo>
                                <a:pt x="84" y="0"/>
                                <a:pt x="80" y="3"/>
                                <a:pt x="78" y="5"/>
                              </a:cubicBezTo>
                              <a:cubicBezTo>
                                <a:pt x="74" y="7"/>
                                <a:pt x="68" y="13"/>
                                <a:pt x="64" y="12"/>
                              </a:cubicBezTo>
                              <a:cubicBezTo>
                                <a:pt x="61" y="11"/>
                                <a:pt x="57" y="6"/>
                                <a:pt x="54" y="11"/>
                              </a:cubicBezTo>
                              <a:cubicBezTo>
                                <a:pt x="52" y="15"/>
                                <a:pt x="56" y="22"/>
                                <a:pt x="53" y="25"/>
                              </a:cubicBezTo>
                              <a:cubicBezTo>
                                <a:pt x="50" y="29"/>
                                <a:pt x="45" y="26"/>
                                <a:pt x="43" y="31"/>
                              </a:cubicBezTo>
                              <a:cubicBezTo>
                                <a:pt x="41" y="34"/>
                                <a:pt x="41" y="35"/>
                                <a:pt x="39" y="36"/>
                              </a:cubicBezTo>
                              <a:cubicBezTo>
                                <a:pt x="36" y="38"/>
                                <a:pt x="35" y="40"/>
                                <a:pt x="34" y="43"/>
                              </a:cubicBezTo>
                              <a:cubicBezTo>
                                <a:pt x="28" y="56"/>
                                <a:pt x="18" y="45"/>
                                <a:pt x="8" y="48"/>
                              </a:cubicBezTo>
                              <a:cubicBezTo>
                                <a:pt x="3" y="49"/>
                                <a:pt x="0" y="54"/>
                                <a:pt x="2" y="58"/>
                              </a:cubicBezTo>
                              <a:cubicBezTo>
                                <a:pt x="4" y="64"/>
                                <a:pt x="11" y="63"/>
                                <a:pt x="17" y="65"/>
                              </a:cubicBezTo>
                              <a:cubicBezTo>
                                <a:pt x="27" y="68"/>
                                <a:pt x="19" y="83"/>
                                <a:pt x="23" y="89"/>
                              </a:cubicBezTo>
                              <a:cubicBezTo>
                                <a:pt x="26" y="93"/>
                                <a:pt x="29" y="95"/>
                                <a:pt x="27" y="100"/>
                              </a:cubicBezTo>
                              <a:cubicBezTo>
                                <a:pt x="26" y="105"/>
                                <a:pt x="20" y="110"/>
                                <a:pt x="17" y="114"/>
                              </a:cubicBezTo>
                              <a:cubicBezTo>
                                <a:pt x="13" y="118"/>
                                <a:pt x="12" y="121"/>
                                <a:pt x="11" y="127"/>
                              </a:cubicBezTo>
                              <a:cubicBezTo>
                                <a:pt x="10" y="132"/>
                                <a:pt x="15" y="133"/>
                                <a:pt x="19" y="131"/>
                              </a:cubicBezTo>
                              <a:cubicBezTo>
                                <a:pt x="22" y="130"/>
                                <a:pt x="24" y="128"/>
                                <a:pt x="27" y="126"/>
                              </a:cubicBezTo>
                              <a:cubicBezTo>
                                <a:pt x="30" y="125"/>
                                <a:pt x="32" y="124"/>
                                <a:pt x="35" y="123"/>
                              </a:cubicBezTo>
                              <a:cubicBezTo>
                                <a:pt x="37" y="122"/>
                                <a:pt x="38" y="121"/>
                                <a:pt x="41" y="122"/>
                              </a:cubicBezTo>
                              <a:cubicBezTo>
                                <a:pt x="44" y="122"/>
                                <a:pt x="46" y="125"/>
                                <a:pt x="50" y="126"/>
                              </a:cubicBezTo>
                              <a:cubicBezTo>
                                <a:pt x="55" y="128"/>
                                <a:pt x="55" y="119"/>
                                <a:pt x="57" y="116"/>
                              </a:cubicBezTo>
                              <a:cubicBezTo>
                                <a:pt x="61" y="110"/>
                                <a:pt x="67" y="111"/>
                                <a:pt x="73" y="112"/>
                              </a:cubicBezTo>
                              <a:cubicBezTo>
                                <a:pt x="80" y="113"/>
                                <a:pt x="78" y="110"/>
                                <a:pt x="78" y="104"/>
                              </a:cubicBezTo>
                              <a:cubicBezTo>
                                <a:pt x="77" y="99"/>
                                <a:pt x="83" y="96"/>
                                <a:pt x="86" y="92"/>
                              </a:cubicBezTo>
                              <a:cubicBezTo>
                                <a:pt x="90" y="88"/>
                                <a:pt x="95" y="83"/>
                                <a:pt x="101" y="83"/>
                              </a:cubicBezTo>
                              <a:cubicBezTo>
                                <a:pt x="107" y="83"/>
                                <a:pt x="111" y="88"/>
                                <a:pt x="112" y="94"/>
                              </a:cubicBezTo>
                              <a:cubicBezTo>
                                <a:pt x="113" y="97"/>
                                <a:pt x="113" y="97"/>
                                <a:pt x="116" y="98"/>
                              </a:cubicBezTo>
                              <a:cubicBezTo>
                                <a:pt x="118" y="100"/>
                                <a:pt x="119" y="101"/>
                                <a:pt x="119" y="104"/>
                              </a:cubicBezTo>
                              <a:cubicBezTo>
                                <a:pt x="121" y="109"/>
                                <a:pt x="120" y="115"/>
                                <a:pt x="119" y="120"/>
                              </a:cubicBezTo>
                              <a:cubicBezTo>
                                <a:pt x="118" y="126"/>
                                <a:pt x="117" y="132"/>
                                <a:pt x="120" y="137"/>
                              </a:cubicBezTo>
                              <a:cubicBezTo>
                                <a:pt x="124" y="143"/>
                                <a:pt x="127" y="140"/>
                                <a:pt x="133" y="138"/>
                              </a:cubicBezTo>
                              <a:cubicBezTo>
                                <a:pt x="145" y="135"/>
                                <a:pt x="153" y="125"/>
                                <a:pt x="163" y="119"/>
                              </a:cubicBezTo>
                              <a:cubicBezTo>
                                <a:pt x="166" y="117"/>
                                <a:pt x="170" y="116"/>
                                <a:pt x="173" y="116"/>
                              </a:cubicBezTo>
                              <a:cubicBezTo>
                                <a:pt x="176" y="117"/>
                                <a:pt x="177" y="118"/>
                                <a:pt x="179" y="119"/>
                              </a:cubicBezTo>
                              <a:cubicBezTo>
                                <a:pt x="185" y="122"/>
                                <a:pt x="192" y="118"/>
                                <a:pt x="199" y="117"/>
                              </a:cubicBezTo>
                              <a:cubicBezTo>
                                <a:pt x="202" y="117"/>
                                <a:pt x="204" y="118"/>
                                <a:pt x="207" y="119"/>
                              </a:cubicBezTo>
                              <a:cubicBezTo>
                                <a:pt x="208" y="120"/>
                                <a:pt x="209" y="121"/>
                                <a:pt x="209" y="122"/>
                              </a:cubicBezTo>
                              <a:cubicBezTo>
                                <a:pt x="210" y="123"/>
                                <a:pt x="211" y="123"/>
                                <a:pt x="212" y="122"/>
                              </a:cubicBezTo>
                              <a:cubicBezTo>
                                <a:pt x="213" y="122"/>
                                <a:pt x="215" y="122"/>
                                <a:pt x="216" y="122"/>
                              </a:cubicBezTo>
                              <a:cubicBezTo>
                                <a:pt x="217" y="122"/>
                                <a:pt x="220" y="121"/>
                                <a:pt x="221" y="120"/>
                              </a:cubicBezTo>
                              <a:cubicBezTo>
                                <a:pt x="221" y="118"/>
                                <a:pt x="217" y="114"/>
                                <a:pt x="216" y="113"/>
                              </a:cubicBezTo>
                              <a:cubicBezTo>
                                <a:pt x="214" y="106"/>
                                <a:pt x="215" y="98"/>
                                <a:pt x="214" y="92"/>
                              </a:cubicBezTo>
                              <a:cubicBezTo>
                                <a:pt x="212" y="86"/>
                                <a:pt x="208" y="83"/>
                                <a:pt x="202" y="80"/>
                              </a:cubicBezTo>
                              <a:cubicBezTo>
                                <a:pt x="197" y="78"/>
                                <a:pt x="191" y="81"/>
                                <a:pt x="185" y="80"/>
                              </a:cubicBezTo>
                              <a:cubicBezTo>
                                <a:pt x="178" y="79"/>
                                <a:pt x="179" y="71"/>
                                <a:pt x="183" y="67"/>
                              </a:cubicBezTo>
                              <a:cubicBezTo>
                                <a:pt x="182" y="67"/>
                                <a:pt x="183" y="67"/>
                                <a:pt x="183" y="67"/>
                              </a:cubicBezTo>
                              <a:cubicBezTo>
                                <a:pt x="184" y="65"/>
                                <a:pt x="179" y="60"/>
                                <a:pt x="179" y="59"/>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2" name="Freeform 1003">
                          <a:extLst>
                            <a:ext uri="{FF2B5EF4-FFF2-40B4-BE49-F238E27FC236}">
                              <a16:creationId xmlns:a16="http://schemas.microsoft.com/office/drawing/2014/main" id="{5F351F1F-CE45-4758-A157-0D11F6C1EC73}"/>
                            </a:ext>
                          </a:extLst>
                        </p:cNvPr>
                        <p:cNvSpPr>
                          <a:spLocks/>
                        </p:cNvSpPr>
                        <p:nvPr/>
                      </p:nvSpPr>
                      <p:spPr bwMode="auto">
                        <a:xfrm>
                          <a:off x="8045301" y="3170924"/>
                          <a:ext cx="0" cy="1588"/>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grpFill/>
                        <a:ln w="952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grpSp>
          </p:grpSp>
          <p:grpSp>
            <p:nvGrpSpPr>
              <p:cNvPr id="89" name="Group 88">
                <a:extLst>
                  <a:ext uri="{FF2B5EF4-FFF2-40B4-BE49-F238E27FC236}">
                    <a16:creationId xmlns:a16="http://schemas.microsoft.com/office/drawing/2014/main" id="{08E174D3-212A-480B-B6BC-1339D382E996}"/>
                  </a:ext>
                </a:extLst>
              </p:cNvPr>
              <p:cNvGrpSpPr/>
              <p:nvPr/>
            </p:nvGrpSpPr>
            <p:grpSpPr>
              <a:xfrm>
                <a:off x="6583211" y="1335753"/>
                <a:ext cx="5130808" cy="1752621"/>
                <a:chOff x="6583211" y="1335753"/>
                <a:chExt cx="5130808" cy="1752621"/>
              </a:xfrm>
              <a:grpFill/>
            </p:grpSpPr>
            <p:grpSp>
              <p:nvGrpSpPr>
                <p:cNvPr id="134" name="Group 133">
                  <a:extLst>
                    <a:ext uri="{FF2B5EF4-FFF2-40B4-BE49-F238E27FC236}">
                      <a16:creationId xmlns:a16="http://schemas.microsoft.com/office/drawing/2014/main" id="{52D53150-C90B-447F-9DE4-3D0AE7A50CF6}"/>
                    </a:ext>
                  </a:extLst>
                </p:cNvPr>
                <p:cNvGrpSpPr/>
                <p:nvPr/>
              </p:nvGrpSpPr>
              <p:grpSpPr>
                <a:xfrm>
                  <a:off x="6583211" y="1335753"/>
                  <a:ext cx="5130808" cy="1752621"/>
                  <a:chOff x="6646872" y="1538310"/>
                  <a:chExt cx="5130808" cy="1752621"/>
                </a:xfrm>
                <a:grpFill/>
              </p:grpSpPr>
              <p:sp>
                <p:nvSpPr>
                  <p:cNvPr id="140" name="Freeform 805">
                    <a:extLst>
                      <a:ext uri="{FF2B5EF4-FFF2-40B4-BE49-F238E27FC236}">
                        <a16:creationId xmlns:a16="http://schemas.microsoft.com/office/drawing/2014/main" id="{868E98FC-0144-4A01-9D5A-8370CA72DD08}"/>
                      </a:ext>
                    </a:extLst>
                  </p:cNvPr>
                  <p:cNvSpPr>
                    <a:spLocks/>
                  </p:cNvSpPr>
                  <p:nvPr/>
                </p:nvSpPr>
                <p:spPr bwMode="auto">
                  <a:xfrm>
                    <a:off x="7620011" y="1982815"/>
                    <a:ext cx="68263" cy="41275"/>
                  </a:xfrm>
                  <a:custGeom>
                    <a:avLst/>
                    <a:gdLst>
                      <a:gd name="T0" fmla="*/ 25 w 64"/>
                      <a:gd name="T1" fmla="*/ 27 h 38"/>
                      <a:gd name="T2" fmla="*/ 25 w 64"/>
                      <a:gd name="T3" fmla="*/ 27 h 38"/>
                      <a:gd name="T4" fmla="*/ 31 w 64"/>
                      <a:gd name="T5" fmla="*/ 31 h 38"/>
                      <a:gd name="T6" fmla="*/ 39 w 64"/>
                      <a:gd name="T7" fmla="*/ 33 h 38"/>
                      <a:gd name="T8" fmla="*/ 46 w 64"/>
                      <a:gd name="T9" fmla="*/ 34 h 38"/>
                      <a:gd name="T10" fmla="*/ 54 w 64"/>
                      <a:gd name="T11" fmla="*/ 38 h 38"/>
                      <a:gd name="T12" fmla="*/ 63 w 64"/>
                      <a:gd name="T13" fmla="*/ 29 h 38"/>
                      <a:gd name="T14" fmla="*/ 63 w 64"/>
                      <a:gd name="T15" fmla="*/ 24 h 38"/>
                      <a:gd name="T16" fmla="*/ 59 w 64"/>
                      <a:gd name="T17" fmla="*/ 23 h 38"/>
                      <a:gd name="T18" fmla="*/ 54 w 64"/>
                      <a:gd name="T19" fmla="*/ 19 h 38"/>
                      <a:gd name="T20" fmla="*/ 49 w 64"/>
                      <a:gd name="T21" fmla="*/ 14 h 38"/>
                      <a:gd name="T22" fmla="*/ 39 w 64"/>
                      <a:gd name="T23" fmla="*/ 10 h 38"/>
                      <a:gd name="T24" fmla="*/ 26 w 64"/>
                      <a:gd name="T25" fmla="*/ 0 h 38"/>
                      <a:gd name="T26" fmla="*/ 18 w 64"/>
                      <a:gd name="T27" fmla="*/ 2 h 38"/>
                      <a:gd name="T28" fmla="*/ 11 w 64"/>
                      <a:gd name="T29" fmla="*/ 5 h 38"/>
                      <a:gd name="T30" fmla="*/ 17 w 64"/>
                      <a:gd name="T31" fmla="*/ 11 h 38"/>
                      <a:gd name="T32" fmla="*/ 10 w 64"/>
                      <a:gd name="T33" fmla="*/ 14 h 38"/>
                      <a:gd name="T34" fmla="*/ 16 w 64"/>
                      <a:gd name="T35" fmla="*/ 24 h 38"/>
                      <a:gd name="T36" fmla="*/ 22 w 64"/>
                      <a:gd name="T37" fmla="*/ 31 h 38"/>
                      <a:gd name="T38" fmla="*/ 25 w 64"/>
                      <a:gd name="T3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25" y="27"/>
                        </a:moveTo>
                        <a:cubicBezTo>
                          <a:pt x="23" y="28"/>
                          <a:pt x="27" y="27"/>
                          <a:pt x="25" y="27"/>
                        </a:cubicBezTo>
                        <a:cubicBezTo>
                          <a:pt x="27" y="27"/>
                          <a:pt x="30" y="30"/>
                          <a:pt x="31" y="31"/>
                        </a:cubicBezTo>
                        <a:cubicBezTo>
                          <a:pt x="34" y="32"/>
                          <a:pt x="36" y="33"/>
                          <a:pt x="39" y="33"/>
                        </a:cubicBezTo>
                        <a:cubicBezTo>
                          <a:pt x="42" y="32"/>
                          <a:pt x="43" y="32"/>
                          <a:pt x="46" y="34"/>
                        </a:cubicBezTo>
                        <a:cubicBezTo>
                          <a:pt x="48" y="35"/>
                          <a:pt x="51" y="38"/>
                          <a:pt x="54" y="38"/>
                        </a:cubicBezTo>
                        <a:cubicBezTo>
                          <a:pt x="57" y="37"/>
                          <a:pt x="62" y="33"/>
                          <a:pt x="63" y="29"/>
                        </a:cubicBezTo>
                        <a:cubicBezTo>
                          <a:pt x="63" y="28"/>
                          <a:pt x="64" y="25"/>
                          <a:pt x="63" y="24"/>
                        </a:cubicBezTo>
                        <a:cubicBezTo>
                          <a:pt x="62" y="23"/>
                          <a:pt x="60" y="23"/>
                          <a:pt x="59" y="23"/>
                        </a:cubicBezTo>
                        <a:cubicBezTo>
                          <a:pt x="57" y="22"/>
                          <a:pt x="55" y="21"/>
                          <a:pt x="54" y="19"/>
                        </a:cubicBezTo>
                        <a:cubicBezTo>
                          <a:pt x="52" y="18"/>
                          <a:pt x="51" y="15"/>
                          <a:pt x="49" y="14"/>
                        </a:cubicBezTo>
                        <a:cubicBezTo>
                          <a:pt x="46" y="11"/>
                          <a:pt x="42" y="12"/>
                          <a:pt x="39" y="10"/>
                        </a:cubicBezTo>
                        <a:cubicBezTo>
                          <a:pt x="33" y="8"/>
                          <a:pt x="33" y="1"/>
                          <a:pt x="26" y="0"/>
                        </a:cubicBezTo>
                        <a:cubicBezTo>
                          <a:pt x="23" y="0"/>
                          <a:pt x="21" y="1"/>
                          <a:pt x="18" y="2"/>
                        </a:cubicBezTo>
                        <a:cubicBezTo>
                          <a:pt x="17" y="2"/>
                          <a:pt x="11" y="3"/>
                          <a:pt x="11" y="5"/>
                        </a:cubicBezTo>
                        <a:cubicBezTo>
                          <a:pt x="11" y="7"/>
                          <a:pt x="16" y="8"/>
                          <a:pt x="17" y="11"/>
                        </a:cubicBezTo>
                        <a:cubicBezTo>
                          <a:pt x="17" y="14"/>
                          <a:pt x="12" y="13"/>
                          <a:pt x="10" y="14"/>
                        </a:cubicBezTo>
                        <a:cubicBezTo>
                          <a:pt x="0" y="16"/>
                          <a:pt x="14" y="22"/>
                          <a:pt x="16" y="24"/>
                        </a:cubicBezTo>
                        <a:cubicBezTo>
                          <a:pt x="18" y="26"/>
                          <a:pt x="19" y="30"/>
                          <a:pt x="22" y="31"/>
                        </a:cubicBezTo>
                        <a:cubicBezTo>
                          <a:pt x="26" y="32"/>
                          <a:pt x="22" y="28"/>
                          <a:pt x="25" y="2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1" name="Freeform 806">
                    <a:extLst>
                      <a:ext uri="{FF2B5EF4-FFF2-40B4-BE49-F238E27FC236}">
                        <a16:creationId xmlns:a16="http://schemas.microsoft.com/office/drawing/2014/main" id="{501CA2C2-181B-4A8E-96AE-796D44428EC8}"/>
                      </a:ext>
                    </a:extLst>
                  </p:cNvPr>
                  <p:cNvSpPr>
                    <a:spLocks/>
                  </p:cNvSpPr>
                  <p:nvPr/>
                </p:nvSpPr>
                <p:spPr bwMode="auto">
                  <a:xfrm>
                    <a:off x="7486661" y="1792312"/>
                    <a:ext cx="4763" cy="1588"/>
                  </a:xfrm>
                  <a:custGeom>
                    <a:avLst/>
                    <a:gdLst>
                      <a:gd name="T0" fmla="*/ 0 w 4"/>
                      <a:gd name="T1" fmla="*/ 0 h 1"/>
                      <a:gd name="T2" fmla="*/ 0 w 4"/>
                      <a:gd name="T3" fmla="*/ 0 h 1"/>
                      <a:gd name="T4" fmla="*/ 0 w 4"/>
                      <a:gd name="T5" fmla="*/ 0 h 1"/>
                    </a:gdLst>
                    <a:ahLst/>
                    <a:cxnLst>
                      <a:cxn ang="0">
                        <a:pos x="T0" y="T1"/>
                      </a:cxn>
                      <a:cxn ang="0">
                        <a:pos x="T2" y="T3"/>
                      </a:cxn>
                      <a:cxn ang="0">
                        <a:pos x="T4" y="T5"/>
                      </a:cxn>
                    </a:cxnLst>
                    <a:rect l="0" t="0" r="r" b="b"/>
                    <a:pathLst>
                      <a:path w="4" h="1">
                        <a:moveTo>
                          <a:pt x="0" y="0"/>
                        </a:moveTo>
                        <a:cubicBezTo>
                          <a:pt x="0" y="0"/>
                          <a:pt x="0" y="0"/>
                          <a:pt x="0" y="0"/>
                        </a:cubicBezTo>
                        <a:cubicBezTo>
                          <a:pt x="4" y="1"/>
                          <a:pt x="2"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2" name="Freeform 807">
                    <a:extLst>
                      <a:ext uri="{FF2B5EF4-FFF2-40B4-BE49-F238E27FC236}">
                        <a16:creationId xmlns:a16="http://schemas.microsoft.com/office/drawing/2014/main" id="{42FB0BE7-7B50-467B-9CC7-F5CE7C904A45}"/>
                      </a:ext>
                    </a:extLst>
                  </p:cNvPr>
                  <p:cNvSpPr>
                    <a:spLocks/>
                  </p:cNvSpPr>
                  <p:nvPr/>
                </p:nvSpPr>
                <p:spPr bwMode="auto">
                  <a:xfrm>
                    <a:off x="7481898" y="1585935"/>
                    <a:ext cx="496888" cy="233365"/>
                  </a:xfrm>
                  <a:custGeom>
                    <a:avLst/>
                    <a:gdLst>
                      <a:gd name="T0" fmla="*/ 4 w 460"/>
                      <a:gd name="T1" fmla="*/ 193 h 219"/>
                      <a:gd name="T2" fmla="*/ 8 w 460"/>
                      <a:gd name="T3" fmla="*/ 211 h 219"/>
                      <a:gd name="T4" fmla="*/ 76 w 460"/>
                      <a:gd name="T5" fmla="*/ 219 h 219"/>
                      <a:gd name="T6" fmla="*/ 85 w 460"/>
                      <a:gd name="T7" fmla="*/ 201 h 219"/>
                      <a:gd name="T8" fmla="*/ 80 w 460"/>
                      <a:gd name="T9" fmla="*/ 187 h 219"/>
                      <a:gd name="T10" fmla="*/ 109 w 460"/>
                      <a:gd name="T11" fmla="*/ 177 h 219"/>
                      <a:gd name="T12" fmla="*/ 119 w 460"/>
                      <a:gd name="T13" fmla="*/ 177 h 219"/>
                      <a:gd name="T14" fmla="*/ 139 w 460"/>
                      <a:gd name="T15" fmla="*/ 161 h 219"/>
                      <a:gd name="T16" fmla="*/ 146 w 460"/>
                      <a:gd name="T17" fmla="*/ 151 h 219"/>
                      <a:gd name="T18" fmla="*/ 171 w 460"/>
                      <a:gd name="T19" fmla="*/ 145 h 219"/>
                      <a:gd name="T20" fmla="*/ 185 w 460"/>
                      <a:gd name="T21" fmla="*/ 136 h 219"/>
                      <a:gd name="T22" fmla="*/ 217 w 460"/>
                      <a:gd name="T23" fmla="*/ 101 h 219"/>
                      <a:gd name="T24" fmla="*/ 257 w 460"/>
                      <a:gd name="T25" fmla="*/ 90 h 219"/>
                      <a:gd name="T26" fmla="*/ 436 w 460"/>
                      <a:gd name="T27" fmla="*/ 13 h 219"/>
                      <a:gd name="T28" fmla="*/ 360 w 460"/>
                      <a:gd name="T29" fmla="*/ 14 h 219"/>
                      <a:gd name="T30" fmla="*/ 335 w 460"/>
                      <a:gd name="T31" fmla="*/ 30 h 219"/>
                      <a:gd name="T32" fmla="*/ 283 w 460"/>
                      <a:gd name="T33" fmla="*/ 42 h 219"/>
                      <a:gd name="T34" fmla="*/ 221 w 460"/>
                      <a:gd name="T35" fmla="*/ 44 h 219"/>
                      <a:gd name="T36" fmla="*/ 195 w 460"/>
                      <a:gd name="T37" fmla="*/ 57 h 219"/>
                      <a:gd name="T38" fmla="*/ 186 w 460"/>
                      <a:gd name="T39" fmla="*/ 63 h 219"/>
                      <a:gd name="T40" fmla="*/ 144 w 460"/>
                      <a:gd name="T41" fmla="*/ 75 h 219"/>
                      <a:gd name="T42" fmla="*/ 127 w 460"/>
                      <a:gd name="T43" fmla="*/ 85 h 219"/>
                      <a:gd name="T44" fmla="*/ 115 w 460"/>
                      <a:gd name="T45" fmla="*/ 90 h 219"/>
                      <a:gd name="T46" fmla="*/ 92 w 460"/>
                      <a:gd name="T47" fmla="*/ 100 h 219"/>
                      <a:gd name="T48" fmla="*/ 67 w 460"/>
                      <a:gd name="T49" fmla="*/ 113 h 219"/>
                      <a:gd name="T50" fmla="*/ 83 w 460"/>
                      <a:gd name="T51" fmla="*/ 126 h 219"/>
                      <a:gd name="T52" fmla="*/ 91 w 460"/>
                      <a:gd name="T53" fmla="*/ 139 h 219"/>
                      <a:gd name="T54" fmla="*/ 73 w 460"/>
                      <a:gd name="T55" fmla="*/ 152 h 219"/>
                      <a:gd name="T56" fmla="*/ 58 w 460"/>
                      <a:gd name="T57" fmla="*/ 159 h 219"/>
                      <a:gd name="T58" fmla="*/ 60 w 460"/>
                      <a:gd name="T59" fmla="*/ 172 h 219"/>
                      <a:gd name="T60" fmla="*/ 27 w 460"/>
                      <a:gd name="T61" fmla="*/ 177 h 219"/>
                      <a:gd name="T62" fmla="*/ 4 w 460"/>
                      <a:gd name="T63" fmla="*/ 19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0" h="219">
                        <a:moveTo>
                          <a:pt x="4" y="193"/>
                        </a:moveTo>
                        <a:cubicBezTo>
                          <a:pt x="3" y="193"/>
                          <a:pt x="4" y="193"/>
                          <a:pt x="4" y="193"/>
                        </a:cubicBezTo>
                        <a:cubicBezTo>
                          <a:pt x="8" y="194"/>
                          <a:pt x="42" y="192"/>
                          <a:pt x="44" y="194"/>
                        </a:cubicBezTo>
                        <a:cubicBezTo>
                          <a:pt x="45" y="195"/>
                          <a:pt x="7" y="204"/>
                          <a:pt x="8" y="211"/>
                        </a:cubicBezTo>
                        <a:cubicBezTo>
                          <a:pt x="8" y="212"/>
                          <a:pt x="56" y="212"/>
                          <a:pt x="60" y="212"/>
                        </a:cubicBezTo>
                        <a:cubicBezTo>
                          <a:pt x="64" y="213"/>
                          <a:pt x="71" y="219"/>
                          <a:pt x="76" y="219"/>
                        </a:cubicBezTo>
                        <a:cubicBezTo>
                          <a:pt x="79" y="219"/>
                          <a:pt x="96" y="209"/>
                          <a:pt x="95" y="207"/>
                        </a:cubicBezTo>
                        <a:cubicBezTo>
                          <a:pt x="94" y="204"/>
                          <a:pt x="84" y="204"/>
                          <a:pt x="85" y="201"/>
                        </a:cubicBezTo>
                        <a:cubicBezTo>
                          <a:pt x="86" y="195"/>
                          <a:pt x="110" y="209"/>
                          <a:pt x="104" y="194"/>
                        </a:cubicBezTo>
                        <a:cubicBezTo>
                          <a:pt x="103" y="191"/>
                          <a:pt x="78" y="189"/>
                          <a:pt x="80" y="187"/>
                        </a:cubicBezTo>
                        <a:cubicBezTo>
                          <a:pt x="88" y="176"/>
                          <a:pt x="110" y="197"/>
                          <a:pt x="116" y="191"/>
                        </a:cubicBezTo>
                        <a:cubicBezTo>
                          <a:pt x="125" y="183"/>
                          <a:pt x="110" y="179"/>
                          <a:pt x="109" y="177"/>
                        </a:cubicBezTo>
                        <a:cubicBezTo>
                          <a:pt x="111" y="180"/>
                          <a:pt x="94" y="169"/>
                          <a:pt x="104" y="169"/>
                        </a:cubicBezTo>
                        <a:cubicBezTo>
                          <a:pt x="110" y="170"/>
                          <a:pt x="114" y="177"/>
                          <a:pt x="119" y="177"/>
                        </a:cubicBezTo>
                        <a:cubicBezTo>
                          <a:pt x="130" y="177"/>
                          <a:pt x="122" y="172"/>
                          <a:pt x="129" y="167"/>
                        </a:cubicBezTo>
                        <a:cubicBezTo>
                          <a:pt x="133" y="163"/>
                          <a:pt x="138" y="172"/>
                          <a:pt x="139" y="161"/>
                        </a:cubicBezTo>
                        <a:cubicBezTo>
                          <a:pt x="140" y="154"/>
                          <a:pt x="126" y="150"/>
                          <a:pt x="127" y="146"/>
                        </a:cubicBezTo>
                        <a:cubicBezTo>
                          <a:pt x="128" y="141"/>
                          <a:pt x="144" y="151"/>
                          <a:pt x="146" y="151"/>
                        </a:cubicBezTo>
                        <a:cubicBezTo>
                          <a:pt x="162" y="150"/>
                          <a:pt x="148" y="144"/>
                          <a:pt x="154" y="138"/>
                        </a:cubicBezTo>
                        <a:cubicBezTo>
                          <a:pt x="158" y="134"/>
                          <a:pt x="166" y="148"/>
                          <a:pt x="171" y="145"/>
                        </a:cubicBezTo>
                        <a:cubicBezTo>
                          <a:pt x="178" y="140"/>
                          <a:pt x="164" y="137"/>
                          <a:pt x="168" y="134"/>
                        </a:cubicBezTo>
                        <a:cubicBezTo>
                          <a:pt x="169" y="132"/>
                          <a:pt x="181" y="138"/>
                          <a:pt x="185" y="136"/>
                        </a:cubicBezTo>
                        <a:cubicBezTo>
                          <a:pt x="186" y="136"/>
                          <a:pt x="192" y="126"/>
                          <a:pt x="193" y="124"/>
                        </a:cubicBezTo>
                        <a:cubicBezTo>
                          <a:pt x="197" y="120"/>
                          <a:pt x="209" y="104"/>
                          <a:pt x="217" y="101"/>
                        </a:cubicBezTo>
                        <a:cubicBezTo>
                          <a:pt x="217" y="101"/>
                          <a:pt x="227" y="103"/>
                          <a:pt x="230" y="102"/>
                        </a:cubicBezTo>
                        <a:cubicBezTo>
                          <a:pt x="237" y="100"/>
                          <a:pt x="247" y="92"/>
                          <a:pt x="257" y="90"/>
                        </a:cubicBezTo>
                        <a:cubicBezTo>
                          <a:pt x="283" y="83"/>
                          <a:pt x="310" y="78"/>
                          <a:pt x="336" y="70"/>
                        </a:cubicBezTo>
                        <a:cubicBezTo>
                          <a:pt x="356" y="64"/>
                          <a:pt x="460" y="46"/>
                          <a:pt x="436" y="13"/>
                        </a:cubicBezTo>
                        <a:cubicBezTo>
                          <a:pt x="429" y="2"/>
                          <a:pt x="407" y="0"/>
                          <a:pt x="394" y="3"/>
                        </a:cubicBezTo>
                        <a:cubicBezTo>
                          <a:pt x="387" y="5"/>
                          <a:pt x="365" y="9"/>
                          <a:pt x="360" y="14"/>
                        </a:cubicBezTo>
                        <a:cubicBezTo>
                          <a:pt x="358" y="16"/>
                          <a:pt x="355" y="32"/>
                          <a:pt x="357" y="31"/>
                        </a:cubicBezTo>
                        <a:cubicBezTo>
                          <a:pt x="350" y="33"/>
                          <a:pt x="342" y="28"/>
                          <a:pt x="335" y="30"/>
                        </a:cubicBezTo>
                        <a:cubicBezTo>
                          <a:pt x="325" y="33"/>
                          <a:pt x="316" y="41"/>
                          <a:pt x="305" y="42"/>
                        </a:cubicBezTo>
                        <a:cubicBezTo>
                          <a:pt x="298" y="43"/>
                          <a:pt x="290" y="41"/>
                          <a:pt x="283" y="42"/>
                        </a:cubicBezTo>
                        <a:cubicBezTo>
                          <a:pt x="277" y="44"/>
                          <a:pt x="273" y="48"/>
                          <a:pt x="267" y="50"/>
                        </a:cubicBezTo>
                        <a:cubicBezTo>
                          <a:pt x="253" y="52"/>
                          <a:pt x="233" y="40"/>
                          <a:pt x="221" y="44"/>
                        </a:cubicBezTo>
                        <a:cubicBezTo>
                          <a:pt x="210" y="48"/>
                          <a:pt x="218" y="54"/>
                          <a:pt x="212" y="58"/>
                        </a:cubicBezTo>
                        <a:cubicBezTo>
                          <a:pt x="205" y="62"/>
                          <a:pt x="198" y="56"/>
                          <a:pt x="195" y="57"/>
                        </a:cubicBezTo>
                        <a:cubicBezTo>
                          <a:pt x="192" y="55"/>
                          <a:pt x="190" y="55"/>
                          <a:pt x="187" y="55"/>
                        </a:cubicBezTo>
                        <a:cubicBezTo>
                          <a:pt x="185" y="58"/>
                          <a:pt x="184" y="60"/>
                          <a:pt x="186" y="63"/>
                        </a:cubicBezTo>
                        <a:cubicBezTo>
                          <a:pt x="180" y="65"/>
                          <a:pt x="174" y="63"/>
                          <a:pt x="168" y="65"/>
                        </a:cubicBezTo>
                        <a:cubicBezTo>
                          <a:pt x="159" y="66"/>
                          <a:pt x="152" y="72"/>
                          <a:pt x="144" y="75"/>
                        </a:cubicBezTo>
                        <a:cubicBezTo>
                          <a:pt x="139" y="77"/>
                          <a:pt x="135" y="78"/>
                          <a:pt x="130" y="79"/>
                        </a:cubicBezTo>
                        <a:cubicBezTo>
                          <a:pt x="126" y="79"/>
                          <a:pt x="125" y="81"/>
                          <a:pt x="127" y="85"/>
                        </a:cubicBezTo>
                        <a:cubicBezTo>
                          <a:pt x="128" y="88"/>
                          <a:pt x="127" y="90"/>
                          <a:pt x="124" y="90"/>
                        </a:cubicBezTo>
                        <a:cubicBezTo>
                          <a:pt x="121" y="90"/>
                          <a:pt x="118" y="90"/>
                          <a:pt x="115" y="90"/>
                        </a:cubicBezTo>
                        <a:cubicBezTo>
                          <a:pt x="111" y="95"/>
                          <a:pt x="118" y="101"/>
                          <a:pt x="112" y="103"/>
                        </a:cubicBezTo>
                        <a:cubicBezTo>
                          <a:pt x="107" y="106"/>
                          <a:pt x="98" y="97"/>
                          <a:pt x="92" y="100"/>
                        </a:cubicBezTo>
                        <a:cubicBezTo>
                          <a:pt x="85" y="103"/>
                          <a:pt x="92" y="103"/>
                          <a:pt x="92" y="107"/>
                        </a:cubicBezTo>
                        <a:cubicBezTo>
                          <a:pt x="92" y="119"/>
                          <a:pt x="72" y="113"/>
                          <a:pt x="67" y="113"/>
                        </a:cubicBezTo>
                        <a:cubicBezTo>
                          <a:pt x="61" y="112"/>
                          <a:pt x="58" y="111"/>
                          <a:pt x="62" y="120"/>
                        </a:cubicBezTo>
                        <a:cubicBezTo>
                          <a:pt x="61" y="118"/>
                          <a:pt x="87" y="122"/>
                          <a:pt x="83" y="126"/>
                        </a:cubicBezTo>
                        <a:cubicBezTo>
                          <a:pt x="80" y="129"/>
                          <a:pt x="65" y="125"/>
                          <a:pt x="64" y="130"/>
                        </a:cubicBezTo>
                        <a:cubicBezTo>
                          <a:pt x="64" y="131"/>
                          <a:pt x="88" y="135"/>
                          <a:pt x="91" y="139"/>
                        </a:cubicBezTo>
                        <a:cubicBezTo>
                          <a:pt x="92" y="140"/>
                          <a:pt x="57" y="136"/>
                          <a:pt x="56" y="142"/>
                        </a:cubicBezTo>
                        <a:cubicBezTo>
                          <a:pt x="56" y="145"/>
                          <a:pt x="75" y="150"/>
                          <a:pt x="73" y="152"/>
                        </a:cubicBezTo>
                        <a:cubicBezTo>
                          <a:pt x="72" y="154"/>
                          <a:pt x="46" y="149"/>
                          <a:pt x="48" y="156"/>
                        </a:cubicBezTo>
                        <a:cubicBezTo>
                          <a:pt x="50" y="159"/>
                          <a:pt x="56" y="155"/>
                          <a:pt x="58" y="159"/>
                        </a:cubicBezTo>
                        <a:cubicBezTo>
                          <a:pt x="60" y="164"/>
                          <a:pt x="41" y="158"/>
                          <a:pt x="42" y="164"/>
                        </a:cubicBezTo>
                        <a:cubicBezTo>
                          <a:pt x="43" y="168"/>
                          <a:pt x="62" y="167"/>
                          <a:pt x="60" y="172"/>
                        </a:cubicBezTo>
                        <a:cubicBezTo>
                          <a:pt x="59" y="177"/>
                          <a:pt x="46" y="171"/>
                          <a:pt x="43" y="171"/>
                        </a:cubicBezTo>
                        <a:cubicBezTo>
                          <a:pt x="34" y="171"/>
                          <a:pt x="35" y="172"/>
                          <a:pt x="27" y="177"/>
                        </a:cubicBezTo>
                        <a:cubicBezTo>
                          <a:pt x="26" y="178"/>
                          <a:pt x="0" y="192"/>
                          <a:pt x="0" y="192"/>
                        </a:cubicBezTo>
                        <a:cubicBezTo>
                          <a:pt x="1" y="193"/>
                          <a:pt x="7" y="194"/>
                          <a:pt x="4" y="19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3" name="Freeform 820">
                    <a:extLst>
                      <a:ext uri="{FF2B5EF4-FFF2-40B4-BE49-F238E27FC236}">
                        <a16:creationId xmlns:a16="http://schemas.microsoft.com/office/drawing/2014/main" id="{B5CA18CC-9EFD-4C3A-947E-0E761CA86C35}"/>
                      </a:ext>
                    </a:extLst>
                  </p:cNvPr>
                  <p:cNvSpPr>
                    <a:spLocks/>
                  </p:cNvSpPr>
                  <p:nvPr/>
                </p:nvSpPr>
                <p:spPr bwMode="auto">
                  <a:xfrm>
                    <a:off x="7461261" y="1939952"/>
                    <a:ext cx="0"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4" name="Freeform 821">
                    <a:extLst>
                      <a:ext uri="{FF2B5EF4-FFF2-40B4-BE49-F238E27FC236}">
                        <a16:creationId xmlns:a16="http://schemas.microsoft.com/office/drawing/2014/main" id="{ED0CECDD-DC63-4599-990E-035EDF47C1A4}"/>
                      </a:ext>
                    </a:extLst>
                  </p:cNvPr>
                  <p:cNvSpPr>
                    <a:spLocks/>
                  </p:cNvSpPr>
                  <p:nvPr/>
                </p:nvSpPr>
                <p:spPr bwMode="auto">
                  <a:xfrm>
                    <a:off x="7461261" y="1941539"/>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0" y="0"/>
                          <a:pt x="1"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5" name="Freeform 822">
                    <a:extLst>
                      <a:ext uri="{FF2B5EF4-FFF2-40B4-BE49-F238E27FC236}">
                        <a16:creationId xmlns:a16="http://schemas.microsoft.com/office/drawing/2014/main" id="{5D3F8A79-C1C3-470F-B772-CBB6C6DDAA10}"/>
                      </a:ext>
                    </a:extLst>
                  </p:cNvPr>
                  <p:cNvSpPr>
                    <a:spLocks/>
                  </p:cNvSpPr>
                  <p:nvPr/>
                </p:nvSpPr>
                <p:spPr bwMode="auto">
                  <a:xfrm>
                    <a:off x="7432686" y="1932014"/>
                    <a:ext cx="31750" cy="25400"/>
                  </a:xfrm>
                  <a:custGeom>
                    <a:avLst/>
                    <a:gdLst>
                      <a:gd name="T0" fmla="*/ 27 w 29"/>
                      <a:gd name="T1" fmla="*/ 9 h 24"/>
                      <a:gd name="T2" fmla="*/ 27 w 29"/>
                      <a:gd name="T3" fmla="*/ 9 h 24"/>
                      <a:gd name="T4" fmla="*/ 19 w 29"/>
                      <a:gd name="T5" fmla="*/ 6 h 24"/>
                      <a:gd name="T6" fmla="*/ 12 w 29"/>
                      <a:gd name="T7" fmla="*/ 1 h 24"/>
                      <a:gd name="T8" fmla="*/ 2 w 29"/>
                      <a:gd name="T9" fmla="*/ 2 h 24"/>
                      <a:gd name="T10" fmla="*/ 6 w 29"/>
                      <a:gd name="T11" fmla="*/ 7 h 24"/>
                      <a:gd name="T12" fmla="*/ 14 w 29"/>
                      <a:gd name="T13" fmla="*/ 16 h 24"/>
                      <a:gd name="T14" fmla="*/ 21 w 29"/>
                      <a:gd name="T15" fmla="*/ 21 h 24"/>
                      <a:gd name="T16" fmla="*/ 24 w 29"/>
                      <a:gd name="T17" fmla="*/ 18 h 24"/>
                      <a:gd name="T18" fmla="*/ 25 w 29"/>
                      <a:gd name="T19" fmla="*/ 13 h 24"/>
                      <a:gd name="T20" fmla="*/ 27 w 29"/>
                      <a:gd name="T2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4">
                        <a:moveTo>
                          <a:pt x="27" y="9"/>
                        </a:moveTo>
                        <a:cubicBezTo>
                          <a:pt x="27" y="9"/>
                          <a:pt x="27" y="9"/>
                          <a:pt x="27" y="9"/>
                        </a:cubicBezTo>
                        <a:cubicBezTo>
                          <a:pt x="24" y="7"/>
                          <a:pt x="21" y="7"/>
                          <a:pt x="19" y="6"/>
                        </a:cubicBezTo>
                        <a:cubicBezTo>
                          <a:pt x="16" y="4"/>
                          <a:pt x="15" y="2"/>
                          <a:pt x="12" y="1"/>
                        </a:cubicBezTo>
                        <a:cubicBezTo>
                          <a:pt x="9" y="1"/>
                          <a:pt x="4" y="0"/>
                          <a:pt x="2" y="2"/>
                        </a:cubicBezTo>
                        <a:cubicBezTo>
                          <a:pt x="0" y="4"/>
                          <a:pt x="4" y="6"/>
                          <a:pt x="6" y="7"/>
                        </a:cubicBezTo>
                        <a:cubicBezTo>
                          <a:pt x="9" y="10"/>
                          <a:pt x="11" y="13"/>
                          <a:pt x="14" y="16"/>
                        </a:cubicBezTo>
                        <a:cubicBezTo>
                          <a:pt x="16" y="18"/>
                          <a:pt x="18" y="20"/>
                          <a:pt x="21" y="21"/>
                        </a:cubicBezTo>
                        <a:cubicBezTo>
                          <a:pt x="26" y="24"/>
                          <a:pt x="25" y="21"/>
                          <a:pt x="24" y="18"/>
                        </a:cubicBezTo>
                        <a:cubicBezTo>
                          <a:pt x="23" y="16"/>
                          <a:pt x="23" y="15"/>
                          <a:pt x="25" y="13"/>
                        </a:cubicBezTo>
                        <a:cubicBezTo>
                          <a:pt x="26" y="12"/>
                          <a:pt x="29" y="10"/>
                          <a:pt x="27" y="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46" name="Group 145">
                    <a:extLst>
                      <a:ext uri="{FF2B5EF4-FFF2-40B4-BE49-F238E27FC236}">
                        <a16:creationId xmlns:a16="http://schemas.microsoft.com/office/drawing/2014/main" id="{28BDBC00-73A0-4532-93D1-5506B81C522E}"/>
                      </a:ext>
                    </a:extLst>
                  </p:cNvPr>
                  <p:cNvGrpSpPr/>
                  <p:nvPr/>
                </p:nvGrpSpPr>
                <p:grpSpPr>
                  <a:xfrm>
                    <a:off x="6646872" y="1538310"/>
                    <a:ext cx="5130808" cy="1752621"/>
                    <a:chOff x="6646872" y="1538310"/>
                    <a:chExt cx="5130808" cy="1752621"/>
                  </a:xfrm>
                  <a:grpFill/>
                </p:grpSpPr>
                <p:sp>
                  <p:nvSpPr>
                    <p:cNvPr id="158" name="Freeform 828">
                      <a:extLst>
                        <a:ext uri="{FF2B5EF4-FFF2-40B4-BE49-F238E27FC236}">
                          <a16:creationId xmlns:a16="http://schemas.microsoft.com/office/drawing/2014/main" id="{63ED7391-23DE-4451-8F71-CD7898D9A885}"/>
                        </a:ext>
                      </a:extLst>
                    </p:cNvPr>
                    <p:cNvSpPr>
                      <a:spLocks/>
                    </p:cNvSpPr>
                    <p:nvPr/>
                  </p:nvSpPr>
                  <p:spPr bwMode="auto">
                    <a:xfrm>
                      <a:off x="6646872" y="1538310"/>
                      <a:ext cx="5130808" cy="1752621"/>
                    </a:xfrm>
                    <a:custGeom>
                      <a:avLst/>
                      <a:gdLst>
                        <a:gd name="T0" fmla="*/ 4595 w 4762"/>
                        <a:gd name="T1" fmla="*/ 577 h 1642"/>
                        <a:gd name="T2" fmla="*/ 4191 w 4762"/>
                        <a:gd name="T3" fmla="*/ 492 h 1642"/>
                        <a:gd name="T4" fmla="*/ 3813 w 4762"/>
                        <a:gd name="T5" fmla="*/ 386 h 1642"/>
                        <a:gd name="T6" fmla="*/ 3557 w 4762"/>
                        <a:gd name="T7" fmla="*/ 323 h 1642"/>
                        <a:gd name="T8" fmla="*/ 3400 w 4762"/>
                        <a:gd name="T9" fmla="*/ 299 h 1642"/>
                        <a:gd name="T10" fmla="*/ 3232 w 4762"/>
                        <a:gd name="T11" fmla="*/ 365 h 1642"/>
                        <a:gd name="T12" fmla="*/ 2983 w 4762"/>
                        <a:gd name="T13" fmla="*/ 351 h 1642"/>
                        <a:gd name="T14" fmla="*/ 2858 w 4762"/>
                        <a:gd name="T15" fmla="*/ 247 h 1642"/>
                        <a:gd name="T16" fmla="*/ 2671 w 4762"/>
                        <a:gd name="T17" fmla="*/ 249 h 1642"/>
                        <a:gd name="T18" fmla="*/ 2394 w 4762"/>
                        <a:gd name="T19" fmla="*/ 251 h 1642"/>
                        <a:gd name="T20" fmla="*/ 2487 w 4762"/>
                        <a:gd name="T21" fmla="*/ 166 h 1642"/>
                        <a:gd name="T22" fmla="*/ 2454 w 4762"/>
                        <a:gd name="T23" fmla="*/ 65 h 1642"/>
                        <a:gd name="T24" fmla="*/ 2245 w 4762"/>
                        <a:gd name="T25" fmla="*/ 38 h 1642"/>
                        <a:gd name="T26" fmla="*/ 2081 w 4762"/>
                        <a:gd name="T27" fmla="*/ 94 h 1642"/>
                        <a:gd name="T28" fmla="*/ 1746 w 4762"/>
                        <a:gd name="T29" fmla="*/ 177 h 1642"/>
                        <a:gd name="T30" fmla="*/ 1560 w 4762"/>
                        <a:gd name="T31" fmla="*/ 298 h 1642"/>
                        <a:gd name="T32" fmla="*/ 1451 w 4762"/>
                        <a:gd name="T33" fmla="*/ 366 h 1642"/>
                        <a:gd name="T34" fmla="*/ 1411 w 4762"/>
                        <a:gd name="T35" fmla="*/ 311 h 1642"/>
                        <a:gd name="T36" fmla="*/ 1466 w 4762"/>
                        <a:gd name="T37" fmla="*/ 497 h 1642"/>
                        <a:gd name="T38" fmla="*/ 1381 w 4762"/>
                        <a:gd name="T39" fmla="*/ 508 h 1642"/>
                        <a:gd name="T40" fmla="*/ 1339 w 4762"/>
                        <a:gd name="T41" fmla="*/ 551 h 1642"/>
                        <a:gd name="T42" fmla="*/ 1238 w 4762"/>
                        <a:gd name="T43" fmla="*/ 286 h 1642"/>
                        <a:gd name="T44" fmla="*/ 1207 w 4762"/>
                        <a:gd name="T45" fmla="*/ 497 h 1642"/>
                        <a:gd name="T46" fmla="*/ 928 w 4762"/>
                        <a:gd name="T47" fmla="*/ 523 h 1642"/>
                        <a:gd name="T48" fmla="*/ 739 w 4762"/>
                        <a:gd name="T49" fmla="*/ 524 h 1642"/>
                        <a:gd name="T50" fmla="*/ 565 w 4762"/>
                        <a:gd name="T51" fmla="*/ 554 h 1642"/>
                        <a:gd name="T52" fmla="*/ 451 w 4762"/>
                        <a:gd name="T53" fmla="*/ 621 h 1642"/>
                        <a:gd name="T54" fmla="*/ 266 w 4762"/>
                        <a:gd name="T55" fmla="*/ 735 h 1642"/>
                        <a:gd name="T56" fmla="*/ 173 w 4762"/>
                        <a:gd name="T57" fmla="*/ 602 h 1642"/>
                        <a:gd name="T58" fmla="*/ 196 w 4762"/>
                        <a:gd name="T59" fmla="*/ 478 h 1642"/>
                        <a:gd name="T60" fmla="*/ 41 w 4762"/>
                        <a:gd name="T61" fmla="*/ 508 h 1642"/>
                        <a:gd name="T62" fmla="*/ 17 w 4762"/>
                        <a:gd name="T63" fmla="*/ 894 h 1642"/>
                        <a:gd name="T64" fmla="*/ 65 w 4762"/>
                        <a:gd name="T65" fmla="*/ 1093 h 1642"/>
                        <a:gd name="T66" fmla="*/ 219 w 4762"/>
                        <a:gd name="T67" fmla="*/ 1276 h 1642"/>
                        <a:gd name="T68" fmla="*/ 352 w 4762"/>
                        <a:gd name="T69" fmla="*/ 1431 h 1642"/>
                        <a:gd name="T70" fmla="*/ 417 w 4762"/>
                        <a:gd name="T71" fmla="*/ 1570 h 1642"/>
                        <a:gd name="T72" fmla="*/ 585 w 4762"/>
                        <a:gd name="T73" fmla="*/ 1504 h 1642"/>
                        <a:gd name="T74" fmla="*/ 610 w 4762"/>
                        <a:gd name="T75" fmla="*/ 1318 h 1642"/>
                        <a:gd name="T76" fmla="*/ 887 w 4762"/>
                        <a:gd name="T77" fmla="*/ 1288 h 1642"/>
                        <a:gd name="T78" fmla="*/ 1017 w 4762"/>
                        <a:gd name="T79" fmla="*/ 1166 h 1642"/>
                        <a:gd name="T80" fmla="*/ 1325 w 4762"/>
                        <a:gd name="T81" fmla="*/ 1163 h 1642"/>
                        <a:gd name="T82" fmla="*/ 1653 w 4762"/>
                        <a:gd name="T83" fmla="*/ 1290 h 1642"/>
                        <a:gd name="T84" fmla="*/ 1967 w 4762"/>
                        <a:gd name="T85" fmla="*/ 1321 h 1642"/>
                        <a:gd name="T86" fmla="*/ 2381 w 4762"/>
                        <a:gd name="T87" fmla="*/ 1347 h 1642"/>
                        <a:gd name="T88" fmla="*/ 2843 w 4762"/>
                        <a:gd name="T89" fmla="*/ 1198 h 1642"/>
                        <a:gd name="T90" fmla="*/ 3068 w 4762"/>
                        <a:gd name="T91" fmla="*/ 1409 h 1642"/>
                        <a:gd name="T92" fmla="*/ 3022 w 4762"/>
                        <a:gd name="T93" fmla="*/ 1600 h 1642"/>
                        <a:gd name="T94" fmla="*/ 3305 w 4762"/>
                        <a:gd name="T95" fmla="*/ 1342 h 1642"/>
                        <a:gd name="T96" fmla="*/ 3247 w 4762"/>
                        <a:gd name="T97" fmla="*/ 1181 h 1642"/>
                        <a:gd name="T98" fmla="*/ 3309 w 4762"/>
                        <a:gd name="T99" fmla="*/ 1002 h 1642"/>
                        <a:gd name="T100" fmla="*/ 3618 w 4762"/>
                        <a:gd name="T101" fmla="*/ 966 h 1642"/>
                        <a:gd name="T102" fmla="*/ 3853 w 4762"/>
                        <a:gd name="T103" fmla="*/ 836 h 1642"/>
                        <a:gd name="T104" fmla="*/ 4034 w 4762"/>
                        <a:gd name="T105" fmla="*/ 805 h 1642"/>
                        <a:gd name="T106" fmla="*/ 3777 w 4762"/>
                        <a:gd name="T107" fmla="*/ 1042 h 1642"/>
                        <a:gd name="T108" fmla="*/ 3891 w 4762"/>
                        <a:gd name="T109" fmla="*/ 1148 h 1642"/>
                        <a:gd name="T110" fmla="*/ 3959 w 4762"/>
                        <a:gd name="T111" fmla="*/ 964 h 1642"/>
                        <a:gd name="T112" fmla="*/ 4151 w 4762"/>
                        <a:gd name="T113" fmla="*/ 897 h 1642"/>
                        <a:gd name="T114" fmla="*/ 4367 w 4762"/>
                        <a:gd name="T115" fmla="*/ 803 h 1642"/>
                        <a:gd name="T116" fmla="*/ 4372 w 4762"/>
                        <a:gd name="T117" fmla="*/ 704 h 1642"/>
                        <a:gd name="T118" fmla="*/ 4467 w 4762"/>
                        <a:gd name="T119" fmla="*/ 653 h 1642"/>
                        <a:gd name="T120" fmla="*/ 4669 w 4762"/>
                        <a:gd name="T121" fmla="*/ 718 h 1642"/>
                        <a:gd name="T122" fmla="*/ 4753 w 4762"/>
                        <a:gd name="T123" fmla="*/ 636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2" h="1642">
                          <a:moveTo>
                            <a:pt x="4753" y="636"/>
                          </a:moveTo>
                          <a:cubicBezTo>
                            <a:pt x="4747" y="635"/>
                            <a:pt x="4744" y="636"/>
                            <a:pt x="4740" y="631"/>
                          </a:cubicBezTo>
                          <a:cubicBezTo>
                            <a:pt x="4737" y="626"/>
                            <a:pt x="4732" y="623"/>
                            <a:pt x="4727" y="621"/>
                          </a:cubicBezTo>
                          <a:cubicBezTo>
                            <a:pt x="4721" y="618"/>
                            <a:pt x="4716" y="616"/>
                            <a:pt x="4711" y="611"/>
                          </a:cubicBezTo>
                          <a:cubicBezTo>
                            <a:pt x="4707" y="607"/>
                            <a:pt x="4702" y="602"/>
                            <a:pt x="4697" y="599"/>
                          </a:cubicBezTo>
                          <a:cubicBezTo>
                            <a:pt x="4692" y="595"/>
                            <a:pt x="4689" y="594"/>
                            <a:pt x="4682" y="595"/>
                          </a:cubicBezTo>
                          <a:cubicBezTo>
                            <a:pt x="4679" y="595"/>
                            <a:pt x="4680" y="596"/>
                            <a:pt x="4679" y="597"/>
                          </a:cubicBezTo>
                          <a:cubicBezTo>
                            <a:pt x="4676" y="600"/>
                            <a:pt x="4675" y="598"/>
                            <a:pt x="4672" y="597"/>
                          </a:cubicBezTo>
                          <a:cubicBezTo>
                            <a:pt x="4665" y="594"/>
                            <a:pt x="4660" y="594"/>
                            <a:pt x="4655" y="599"/>
                          </a:cubicBezTo>
                          <a:cubicBezTo>
                            <a:pt x="4654" y="600"/>
                            <a:pt x="4651" y="604"/>
                            <a:pt x="4649" y="602"/>
                          </a:cubicBezTo>
                          <a:cubicBezTo>
                            <a:pt x="4648" y="602"/>
                            <a:pt x="4650" y="597"/>
                            <a:pt x="4650" y="596"/>
                          </a:cubicBezTo>
                          <a:cubicBezTo>
                            <a:pt x="4651" y="594"/>
                            <a:pt x="4655" y="593"/>
                            <a:pt x="4654" y="591"/>
                          </a:cubicBezTo>
                          <a:cubicBezTo>
                            <a:pt x="4653" y="587"/>
                            <a:pt x="4648" y="589"/>
                            <a:pt x="4646" y="589"/>
                          </a:cubicBezTo>
                          <a:cubicBezTo>
                            <a:pt x="4639" y="589"/>
                            <a:pt x="4631" y="586"/>
                            <a:pt x="4624" y="588"/>
                          </a:cubicBezTo>
                          <a:cubicBezTo>
                            <a:pt x="4617" y="591"/>
                            <a:pt x="4627" y="595"/>
                            <a:pt x="4630" y="598"/>
                          </a:cubicBezTo>
                          <a:cubicBezTo>
                            <a:pt x="4634" y="601"/>
                            <a:pt x="4635" y="608"/>
                            <a:pt x="4631" y="611"/>
                          </a:cubicBezTo>
                          <a:cubicBezTo>
                            <a:pt x="4629" y="612"/>
                            <a:pt x="4625" y="612"/>
                            <a:pt x="4628" y="614"/>
                          </a:cubicBezTo>
                          <a:cubicBezTo>
                            <a:pt x="4630" y="617"/>
                            <a:pt x="4635" y="617"/>
                            <a:pt x="4638" y="620"/>
                          </a:cubicBezTo>
                          <a:cubicBezTo>
                            <a:pt x="4640" y="621"/>
                            <a:pt x="4640" y="623"/>
                            <a:pt x="4638" y="625"/>
                          </a:cubicBezTo>
                          <a:cubicBezTo>
                            <a:pt x="4638" y="626"/>
                            <a:pt x="4633" y="632"/>
                            <a:pt x="4632" y="632"/>
                          </a:cubicBezTo>
                          <a:cubicBezTo>
                            <a:pt x="4629" y="632"/>
                            <a:pt x="4629" y="625"/>
                            <a:pt x="4629" y="623"/>
                          </a:cubicBezTo>
                          <a:cubicBezTo>
                            <a:pt x="4629" y="617"/>
                            <a:pt x="4626" y="620"/>
                            <a:pt x="4623" y="623"/>
                          </a:cubicBezTo>
                          <a:cubicBezTo>
                            <a:pt x="4622" y="625"/>
                            <a:pt x="4620" y="628"/>
                            <a:pt x="4617" y="626"/>
                          </a:cubicBezTo>
                          <a:cubicBezTo>
                            <a:pt x="4615" y="624"/>
                            <a:pt x="4618" y="620"/>
                            <a:pt x="4616" y="618"/>
                          </a:cubicBezTo>
                          <a:cubicBezTo>
                            <a:pt x="4614" y="613"/>
                            <a:pt x="4607" y="615"/>
                            <a:pt x="4604" y="611"/>
                          </a:cubicBezTo>
                          <a:cubicBezTo>
                            <a:pt x="4602" y="608"/>
                            <a:pt x="4607" y="606"/>
                            <a:pt x="4609" y="603"/>
                          </a:cubicBezTo>
                          <a:cubicBezTo>
                            <a:pt x="4611" y="596"/>
                            <a:pt x="4603" y="589"/>
                            <a:pt x="4604" y="581"/>
                          </a:cubicBezTo>
                          <a:cubicBezTo>
                            <a:pt x="4605" y="579"/>
                            <a:pt x="4607" y="577"/>
                            <a:pt x="4607" y="575"/>
                          </a:cubicBezTo>
                          <a:cubicBezTo>
                            <a:pt x="4606" y="572"/>
                            <a:pt x="4602" y="568"/>
                            <a:pt x="4600" y="571"/>
                          </a:cubicBezTo>
                          <a:cubicBezTo>
                            <a:pt x="4598" y="573"/>
                            <a:pt x="4598" y="577"/>
                            <a:pt x="4595" y="577"/>
                          </a:cubicBezTo>
                          <a:cubicBezTo>
                            <a:pt x="4590" y="578"/>
                            <a:pt x="4592" y="574"/>
                            <a:pt x="4593" y="572"/>
                          </a:cubicBezTo>
                          <a:cubicBezTo>
                            <a:pt x="4597" y="565"/>
                            <a:pt x="4591" y="559"/>
                            <a:pt x="4586" y="555"/>
                          </a:cubicBezTo>
                          <a:cubicBezTo>
                            <a:pt x="4581" y="552"/>
                            <a:pt x="4575" y="551"/>
                            <a:pt x="4569" y="549"/>
                          </a:cubicBezTo>
                          <a:cubicBezTo>
                            <a:pt x="4562" y="546"/>
                            <a:pt x="4555" y="540"/>
                            <a:pt x="4547" y="537"/>
                          </a:cubicBezTo>
                          <a:cubicBezTo>
                            <a:pt x="4541" y="535"/>
                            <a:pt x="4535" y="533"/>
                            <a:pt x="4529" y="531"/>
                          </a:cubicBezTo>
                          <a:cubicBezTo>
                            <a:pt x="4526" y="530"/>
                            <a:pt x="4524" y="528"/>
                            <a:pt x="4522" y="526"/>
                          </a:cubicBezTo>
                          <a:cubicBezTo>
                            <a:pt x="4520" y="523"/>
                            <a:pt x="4518" y="523"/>
                            <a:pt x="4514" y="522"/>
                          </a:cubicBezTo>
                          <a:cubicBezTo>
                            <a:pt x="4508" y="520"/>
                            <a:pt x="4501" y="521"/>
                            <a:pt x="4495" y="518"/>
                          </a:cubicBezTo>
                          <a:cubicBezTo>
                            <a:pt x="4490" y="515"/>
                            <a:pt x="4487" y="509"/>
                            <a:pt x="4483" y="505"/>
                          </a:cubicBezTo>
                          <a:cubicBezTo>
                            <a:pt x="4474" y="495"/>
                            <a:pt x="4461" y="496"/>
                            <a:pt x="4450" y="492"/>
                          </a:cubicBezTo>
                          <a:cubicBezTo>
                            <a:pt x="4435" y="486"/>
                            <a:pt x="4423" y="476"/>
                            <a:pt x="4409" y="469"/>
                          </a:cubicBezTo>
                          <a:cubicBezTo>
                            <a:pt x="4398" y="464"/>
                            <a:pt x="4386" y="466"/>
                            <a:pt x="4374" y="463"/>
                          </a:cubicBezTo>
                          <a:cubicBezTo>
                            <a:pt x="4363" y="461"/>
                            <a:pt x="4353" y="453"/>
                            <a:pt x="4342" y="448"/>
                          </a:cubicBezTo>
                          <a:cubicBezTo>
                            <a:pt x="4338" y="447"/>
                            <a:pt x="4335" y="448"/>
                            <a:pt x="4331" y="449"/>
                          </a:cubicBezTo>
                          <a:cubicBezTo>
                            <a:pt x="4324" y="450"/>
                            <a:pt x="4318" y="450"/>
                            <a:pt x="4312" y="450"/>
                          </a:cubicBezTo>
                          <a:cubicBezTo>
                            <a:pt x="4305" y="449"/>
                            <a:pt x="4299" y="447"/>
                            <a:pt x="4292" y="447"/>
                          </a:cubicBezTo>
                          <a:cubicBezTo>
                            <a:pt x="4286" y="446"/>
                            <a:pt x="4279" y="445"/>
                            <a:pt x="4272" y="445"/>
                          </a:cubicBezTo>
                          <a:cubicBezTo>
                            <a:pt x="4267" y="444"/>
                            <a:pt x="4263" y="443"/>
                            <a:pt x="4262" y="449"/>
                          </a:cubicBezTo>
                          <a:cubicBezTo>
                            <a:pt x="4261" y="452"/>
                            <a:pt x="4262" y="454"/>
                            <a:pt x="4258" y="453"/>
                          </a:cubicBezTo>
                          <a:cubicBezTo>
                            <a:pt x="4255" y="453"/>
                            <a:pt x="4253" y="450"/>
                            <a:pt x="4250" y="448"/>
                          </a:cubicBezTo>
                          <a:cubicBezTo>
                            <a:pt x="4240" y="439"/>
                            <a:pt x="4224" y="440"/>
                            <a:pt x="4211" y="439"/>
                          </a:cubicBezTo>
                          <a:cubicBezTo>
                            <a:pt x="4202" y="439"/>
                            <a:pt x="4193" y="438"/>
                            <a:pt x="4185" y="435"/>
                          </a:cubicBezTo>
                          <a:cubicBezTo>
                            <a:pt x="4183" y="435"/>
                            <a:pt x="4180" y="434"/>
                            <a:pt x="4180" y="437"/>
                          </a:cubicBezTo>
                          <a:cubicBezTo>
                            <a:pt x="4179" y="437"/>
                            <a:pt x="4180" y="439"/>
                            <a:pt x="4180" y="440"/>
                          </a:cubicBezTo>
                          <a:cubicBezTo>
                            <a:pt x="4180" y="442"/>
                            <a:pt x="4180" y="443"/>
                            <a:pt x="4180" y="445"/>
                          </a:cubicBezTo>
                          <a:cubicBezTo>
                            <a:pt x="4181" y="448"/>
                            <a:pt x="4182" y="450"/>
                            <a:pt x="4180" y="452"/>
                          </a:cubicBezTo>
                          <a:cubicBezTo>
                            <a:pt x="4177" y="454"/>
                            <a:pt x="4174" y="456"/>
                            <a:pt x="4172" y="458"/>
                          </a:cubicBezTo>
                          <a:cubicBezTo>
                            <a:pt x="4165" y="467"/>
                            <a:pt x="4177" y="463"/>
                            <a:pt x="4181" y="464"/>
                          </a:cubicBezTo>
                          <a:cubicBezTo>
                            <a:pt x="4186" y="465"/>
                            <a:pt x="4187" y="476"/>
                            <a:pt x="4190" y="480"/>
                          </a:cubicBezTo>
                          <a:cubicBezTo>
                            <a:pt x="4193" y="484"/>
                            <a:pt x="4197" y="488"/>
                            <a:pt x="4191" y="492"/>
                          </a:cubicBezTo>
                          <a:cubicBezTo>
                            <a:pt x="4189" y="494"/>
                            <a:pt x="4188" y="494"/>
                            <a:pt x="4187" y="497"/>
                          </a:cubicBezTo>
                          <a:cubicBezTo>
                            <a:pt x="4186" y="500"/>
                            <a:pt x="4187" y="504"/>
                            <a:pt x="4183" y="506"/>
                          </a:cubicBezTo>
                          <a:cubicBezTo>
                            <a:pt x="4180" y="507"/>
                            <a:pt x="4178" y="504"/>
                            <a:pt x="4176" y="503"/>
                          </a:cubicBezTo>
                          <a:cubicBezTo>
                            <a:pt x="4173" y="502"/>
                            <a:pt x="4170" y="502"/>
                            <a:pt x="4166" y="503"/>
                          </a:cubicBezTo>
                          <a:cubicBezTo>
                            <a:pt x="4159" y="504"/>
                            <a:pt x="4155" y="504"/>
                            <a:pt x="4150" y="499"/>
                          </a:cubicBezTo>
                          <a:cubicBezTo>
                            <a:pt x="4146" y="496"/>
                            <a:pt x="4147" y="489"/>
                            <a:pt x="4142" y="487"/>
                          </a:cubicBezTo>
                          <a:cubicBezTo>
                            <a:pt x="4137" y="485"/>
                            <a:pt x="4129" y="486"/>
                            <a:pt x="4123" y="484"/>
                          </a:cubicBezTo>
                          <a:cubicBezTo>
                            <a:pt x="4119" y="484"/>
                            <a:pt x="4117" y="482"/>
                            <a:pt x="4114" y="479"/>
                          </a:cubicBezTo>
                          <a:cubicBezTo>
                            <a:pt x="4113" y="476"/>
                            <a:pt x="4114" y="472"/>
                            <a:pt x="4113" y="469"/>
                          </a:cubicBezTo>
                          <a:cubicBezTo>
                            <a:pt x="4113" y="466"/>
                            <a:pt x="4111" y="464"/>
                            <a:pt x="4109" y="462"/>
                          </a:cubicBezTo>
                          <a:cubicBezTo>
                            <a:pt x="4105" y="458"/>
                            <a:pt x="4100" y="456"/>
                            <a:pt x="4095" y="458"/>
                          </a:cubicBezTo>
                          <a:cubicBezTo>
                            <a:pt x="4089" y="459"/>
                            <a:pt x="4085" y="463"/>
                            <a:pt x="4079" y="463"/>
                          </a:cubicBezTo>
                          <a:cubicBezTo>
                            <a:pt x="4071" y="464"/>
                            <a:pt x="4064" y="464"/>
                            <a:pt x="4056" y="464"/>
                          </a:cubicBezTo>
                          <a:cubicBezTo>
                            <a:pt x="4050" y="463"/>
                            <a:pt x="4045" y="463"/>
                            <a:pt x="4039" y="463"/>
                          </a:cubicBezTo>
                          <a:cubicBezTo>
                            <a:pt x="4026" y="464"/>
                            <a:pt x="4013" y="460"/>
                            <a:pt x="4001" y="456"/>
                          </a:cubicBezTo>
                          <a:cubicBezTo>
                            <a:pt x="3994" y="454"/>
                            <a:pt x="3989" y="454"/>
                            <a:pt x="3983" y="455"/>
                          </a:cubicBezTo>
                          <a:cubicBezTo>
                            <a:pt x="3976" y="455"/>
                            <a:pt x="3969" y="455"/>
                            <a:pt x="3963" y="456"/>
                          </a:cubicBezTo>
                          <a:cubicBezTo>
                            <a:pt x="3956" y="457"/>
                            <a:pt x="3949" y="459"/>
                            <a:pt x="3942" y="460"/>
                          </a:cubicBezTo>
                          <a:cubicBezTo>
                            <a:pt x="3935" y="461"/>
                            <a:pt x="3927" y="459"/>
                            <a:pt x="3920" y="460"/>
                          </a:cubicBezTo>
                          <a:cubicBezTo>
                            <a:pt x="3916" y="461"/>
                            <a:pt x="3912" y="462"/>
                            <a:pt x="3908" y="463"/>
                          </a:cubicBezTo>
                          <a:cubicBezTo>
                            <a:pt x="3901" y="464"/>
                            <a:pt x="3894" y="462"/>
                            <a:pt x="3888" y="459"/>
                          </a:cubicBezTo>
                          <a:cubicBezTo>
                            <a:pt x="3882" y="457"/>
                            <a:pt x="3875" y="458"/>
                            <a:pt x="3869" y="455"/>
                          </a:cubicBezTo>
                          <a:cubicBezTo>
                            <a:pt x="3866" y="453"/>
                            <a:pt x="3865" y="451"/>
                            <a:pt x="3865" y="448"/>
                          </a:cubicBezTo>
                          <a:cubicBezTo>
                            <a:pt x="3865" y="446"/>
                            <a:pt x="3866" y="445"/>
                            <a:pt x="3867" y="444"/>
                          </a:cubicBezTo>
                          <a:cubicBezTo>
                            <a:pt x="3867" y="442"/>
                            <a:pt x="3867" y="441"/>
                            <a:pt x="3867" y="439"/>
                          </a:cubicBezTo>
                          <a:cubicBezTo>
                            <a:pt x="3867" y="433"/>
                            <a:pt x="3875" y="436"/>
                            <a:pt x="3875" y="430"/>
                          </a:cubicBezTo>
                          <a:cubicBezTo>
                            <a:pt x="3875" y="424"/>
                            <a:pt x="3871" y="417"/>
                            <a:pt x="3869" y="413"/>
                          </a:cubicBezTo>
                          <a:cubicBezTo>
                            <a:pt x="3867" y="408"/>
                            <a:pt x="3864" y="405"/>
                            <a:pt x="3860" y="402"/>
                          </a:cubicBezTo>
                          <a:cubicBezTo>
                            <a:pt x="3854" y="399"/>
                            <a:pt x="3845" y="396"/>
                            <a:pt x="3838" y="393"/>
                          </a:cubicBezTo>
                          <a:cubicBezTo>
                            <a:pt x="3830" y="390"/>
                            <a:pt x="3822" y="388"/>
                            <a:pt x="3813" y="386"/>
                          </a:cubicBezTo>
                          <a:cubicBezTo>
                            <a:pt x="3807" y="385"/>
                            <a:pt x="3801" y="386"/>
                            <a:pt x="3795" y="386"/>
                          </a:cubicBezTo>
                          <a:cubicBezTo>
                            <a:pt x="3778" y="385"/>
                            <a:pt x="3762" y="384"/>
                            <a:pt x="3745" y="386"/>
                          </a:cubicBezTo>
                          <a:cubicBezTo>
                            <a:pt x="3730" y="387"/>
                            <a:pt x="3715" y="390"/>
                            <a:pt x="3700" y="392"/>
                          </a:cubicBezTo>
                          <a:cubicBezTo>
                            <a:pt x="3693" y="393"/>
                            <a:pt x="3687" y="396"/>
                            <a:pt x="3679" y="398"/>
                          </a:cubicBezTo>
                          <a:cubicBezTo>
                            <a:pt x="3672" y="399"/>
                            <a:pt x="3663" y="402"/>
                            <a:pt x="3656" y="400"/>
                          </a:cubicBezTo>
                          <a:cubicBezTo>
                            <a:pt x="3652" y="399"/>
                            <a:pt x="3649" y="396"/>
                            <a:pt x="3645" y="395"/>
                          </a:cubicBezTo>
                          <a:cubicBezTo>
                            <a:pt x="3642" y="394"/>
                            <a:pt x="3638" y="394"/>
                            <a:pt x="3635" y="393"/>
                          </a:cubicBezTo>
                          <a:cubicBezTo>
                            <a:pt x="3635" y="392"/>
                            <a:pt x="3634" y="392"/>
                            <a:pt x="3634" y="391"/>
                          </a:cubicBezTo>
                          <a:cubicBezTo>
                            <a:pt x="3634" y="389"/>
                            <a:pt x="3635" y="390"/>
                            <a:pt x="3635" y="389"/>
                          </a:cubicBezTo>
                          <a:cubicBezTo>
                            <a:pt x="3636" y="387"/>
                            <a:pt x="3635" y="386"/>
                            <a:pt x="3633" y="384"/>
                          </a:cubicBezTo>
                          <a:cubicBezTo>
                            <a:pt x="3631" y="382"/>
                            <a:pt x="3629" y="380"/>
                            <a:pt x="3628" y="377"/>
                          </a:cubicBezTo>
                          <a:cubicBezTo>
                            <a:pt x="3626" y="373"/>
                            <a:pt x="3626" y="373"/>
                            <a:pt x="3622" y="371"/>
                          </a:cubicBezTo>
                          <a:cubicBezTo>
                            <a:pt x="3619" y="370"/>
                            <a:pt x="3617" y="369"/>
                            <a:pt x="3614" y="369"/>
                          </a:cubicBezTo>
                          <a:cubicBezTo>
                            <a:pt x="3610" y="369"/>
                            <a:pt x="3608" y="372"/>
                            <a:pt x="3605" y="373"/>
                          </a:cubicBezTo>
                          <a:cubicBezTo>
                            <a:pt x="3599" y="374"/>
                            <a:pt x="3602" y="372"/>
                            <a:pt x="3601" y="369"/>
                          </a:cubicBezTo>
                          <a:cubicBezTo>
                            <a:pt x="3601" y="366"/>
                            <a:pt x="3597" y="370"/>
                            <a:pt x="3595" y="371"/>
                          </a:cubicBezTo>
                          <a:cubicBezTo>
                            <a:pt x="3593" y="372"/>
                            <a:pt x="3580" y="382"/>
                            <a:pt x="3584" y="374"/>
                          </a:cubicBezTo>
                          <a:cubicBezTo>
                            <a:pt x="3586" y="371"/>
                            <a:pt x="3600" y="365"/>
                            <a:pt x="3598" y="362"/>
                          </a:cubicBezTo>
                          <a:cubicBezTo>
                            <a:pt x="3597" y="359"/>
                            <a:pt x="3588" y="362"/>
                            <a:pt x="3586" y="362"/>
                          </a:cubicBezTo>
                          <a:cubicBezTo>
                            <a:pt x="3583" y="363"/>
                            <a:pt x="3580" y="362"/>
                            <a:pt x="3580" y="359"/>
                          </a:cubicBezTo>
                          <a:cubicBezTo>
                            <a:pt x="3580" y="355"/>
                            <a:pt x="3581" y="354"/>
                            <a:pt x="3576" y="353"/>
                          </a:cubicBezTo>
                          <a:cubicBezTo>
                            <a:pt x="3571" y="353"/>
                            <a:pt x="3565" y="352"/>
                            <a:pt x="3560" y="353"/>
                          </a:cubicBezTo>
                          <a:cubicBezTo>
                            <a:pt x="3555" y="353"/>
                            <a:pt x="3546" y="356"/>
                            <a:pt x="3548" y="348"/>
                          </a:cubicBezTo>
                          <a:cubicBezTo>
                            <a:pt x="3549" y="344"/>
                            <a:pt x="3550" y="345"/>
                            <a:pt x="3553" y="346"/>
                          </a:cubicBezTo>
                          <a:cubicBezTo>
                            <a:pt x="3557" y="347"/>
                            <a:pt x="3558" y="344"/>
                            <a:pt x="3561" y="342"/>
                          </a:cubicBezTo>
                          <a:cubicBezTo>
                            <a:pt x="3568" y="337"/>
                            <a:pt x="3569" y="350"/>
                            <a:pt x="3575" y="347"/>
                          </a:cubicBezTo>
                          <a:cubicBezTo>
                            <a:pt x="3577" y="346"/>
                            <a:pt x="3581" y="342"/>
                            <a:pt x="3581" y="340"/>
                          </a:cubicBezTo>
                          <a:cubicBezTo>
                            <a:pt x="3582" y="337"/>
                            <a:pt x="3578" y="334"/>
                            <a:pt x="3576" y="332"/>
                          </a:cubicBezTo>
                          <a:cubicBezTo>
                            <a:pt x="3574" y="330"/>
                            <a:pt x="3571" y="329"/>
                            <a:pt x="3568" y="327"/>
                          </a:cubicBezTo>
                          <a:cubicBezTo>
                            <a:pt x="3565" y="325"/>
                            <a:pt x="3561" y="325"/>
                            <a:pt x="3557" y="323"/>
                          </a:cubicBezTo>
                          <a:cubicBezTo>
                            <a:pt x="3550" y="320"/>
                            <a:pt x="3544" y="320"/>
                            <a:pt x="3537" y="319"/>
                          </a:cubicBezTo>
                          <a:cubicBezTo>
                            <a:pt x="3530" y="319"/>
                            <a:pt x="3524" y="319"/>
                            <a:pt x="3518" y="318"/>
                          </a:cubicBezTo>
                          <a:cubicBezTo>
                            <a:pt x="3512" y="317"/>
                            <a:pt x="3502" y="314"/>
                            <a:pt x="3496" y="318"/>
                          </a:cubicBezTo>
                          <a:cubicBezTo>
                            <a:pt x="3494" y="319"/>
                            <a:pt x="3494" y="321"/>
                            <a:pt x="3493" y="324"/>
                          </a:cubicBezTo>
                          <a:cubicBezTo>
                            <a:pt x="3491" y="327"/>
                            <a:pt x="3488" y="328"/>
                            <a:pt x="3486" y="330"/>
                          </a:cubicBezTo>
                          <a:cubicBezTo>
                            <a:pt x="3484" y="332"/>
                            <a:pt x="3481" y="334"/>
                            <a:pt x="3479" y="336"/>
                          </a:cubicBezTo>
                          <a:cubicBezTo>
                            <a:pt x="3475" y="339"/>
                            <a:pt x="3472" y="344"/>
                            <a:pt x="3468" y="346"/>
                          </a:cubicBezTo>
                          <a:cubicBezTo>
                            <a:pt x="3466" y="347"/>
                            <a:pt x="3463" y="347"/>
                            <a:pt x="3461" y="348"/>
                          </a:cubicBezTo>
                          <a:cubicBezTo>
                            <a:pt x="3458" y="349"/>
                            <a:pt x="3456" y="350"/>
                            <a:pt x="3452" y="350"/>
                          </a:cubicBezTo>
                          <a:cubicBezTo>
                            <a:pt x="3449" y="350"/>
                            <a:pt x="3447" y="349"/>
                            <a:pt x="3444" y="350"/>
                          </a:cubicBezTo>
                          <a:cubicBezTo>
                            <a:pt x="3442" y="351"/>
                            <a:pt x="3436" y="354"/>
                            <a:pt x="3434" y="353"/>
                          </a:cubicBezTo>
                          <a:cubicBezTo>
                            <a:pt x="3432" y="351"/>
                            <a:pt x="3433" y="348"/>
                            <a:pt x="3434" y="347"/>
                          </a:cubicBezTo>
                          <a:cubicBezTo>
                            <a:pt x="3438" y="345"/>
                            <a:pt x="3440" y="347"/>
                            <a:pt x="3437" y="342"/>
                          </a:cubicBezTo>
                          <a:cubicBezTo>
                            <a:pt x="3432" y="334"/>
                            <a:pt x="3443" y="341"/>
                            <a:pt x="3446" y="342"/>
                          </a:cubicBezTo>
                          <a:cubicBezTo>
                            <a:pt x="3449" y="342"/>
                            <a:pt x="3454" y="342"/>
                            <a:pt x="3457" y="340"/>
                          </a:cubicBezTo>
                          <a:cubicBezTo>
                            <a:pt x="3459" y="338"/>
                            <a:pt x="3456" y="336"/>
                            <a:pt x="3454" y="333"/>
                          </a:cubicBezTo>
                          <a:cubicBezTo>
                            <a:pt x="3453" y="330"/>
                            <a:pt x="3454" y="328"/>
                            <a:pt x="3455" y="325"/>
                          </a:cubicBezTo>
                          <a:cubicBezTo>
                            <a:pt x="3457" y="322"/>
                            <a:pt x="3457" y="321"/>
                            <a:pt x="3453" y="320"/>
                          </a:cubicBezTo>
                          <a:cubicBezTo>
                            <a:pt x="3446" y="319"/>
                            <a:pt x="3438" y="321"/>
                            <a:pt x="3432" y="322"/>
                          </a:cubicBezTo>
                          <a:cubicBezTo>
                            <a:pt x="3429" y="323"/>
                            <a:pt x="3419" y="325"/>
                            <a:pt x="3419" y="322"/>
                          </a:cubicBezTo>
                          <a:cubicBezTo>
                            <a:pt x="3419" y="318"/>
                            <a:pt x="3429" y="314"/>
                            <a:pt x="3431" y="313"/>
                          </a:cubicBezTo>
                          <a:cubicBezTo>
                            <a:pt x="3434" y="311"/>
                            <a:pt x="3436" y="311"/>
                            <a:pt x="3439" y="312"/>
                          </a:cubicBezTo>
                          <a:cubicBezTo>
                            <a:pt x="3442" y="313"/>
                            <a:pt x="3444" y="316"/>
                            <a:pt x="3448" y="316"/>
                          </a:cubicBezTo>
                          <a:cubicBezTo>
                            <a:pt x="3455" y="317"/>
                            <a:pt x="3463" y="314"/>
                            <a:pt x="3470" y="315"/>
                          </a:cubicBezTo>
                          <a:cubicBezTo>
                            <a:pt x="3473" y="315"/>
                            <a:pt x="3481" y="317"/>
                            <a:pt x="3483" y="315"/>
                          </a:cubicBezTo>
                          <a:cubicBezTo>
                            <a:pt x="3484" y="313"/>
                            <a:pt x="3471" y="311"/>
                            <a:pt x="3469" y="310"/>
                          </a:cubicBezTo>
                          <a:cubicBezTo>
                            <a:pt x="3461" y="309"/>
                            <a:pt x="3453" y="306"/>
                            <a:pt x="3445" y="305"/>
                          </a:cubicBezTo>
                          <a:cubicBezTo>
                            <a:pt x="3442" y="304"/>
                            <a:pt x="3438" y="302"/>
                            <a:pt x="3435" y="302"/>
                          </a:cubicBezTo>
                          <a:cubicBezTo>
                            <a:pt x="3431" y="302"/>
                            <a:pt x="3426" y="302"/>
                            <a:pt x="3422" y="302"/>
                          </a:cubicBezTo>
                          <a:cubicBezTo>
                            <a:pt x="3415" y="301"/>
                            <a:pt x="3408" y="299"/>
                            <a:pt x="3400" y="299"/>
                          </a:cubicBezTo>
                          <a:cubicBezTo>
                            <a:pt x="3393" y="299"/>
                            <a:pt x="3387" y="299"/>
                            <a:pt x="3380" y="298"/>
                          </a:cubicBezTo>
                          <a:cubicBezTo>
                            <a:pt x="3371" y="297"/>
                            <a:pt x="3362" y="298"/>
                            <a:pt x="3354" y="297"/>
                          </a:cubicBezTo>
                          <a:cubicBezTo>
                            <a:pt x="3346" y="296"/>
                            <a:pt x="3339" y="291"/>
                            <a:pt x="3331" y="289"/>
                          </a:cubicBezTo>
                          <a:cubicBezTo>
                            <a:pt x="3328" y="288"/>
                            <a:pt x="3324" y="288"/>
                            <a:pt x="3321" y="288"/>
                          </a:cubicBezTo>
                          <a:cubicBezTo>
                            <a:pt x="3318" y="288"/>
                            <a:pt x="3312" y="286"/>
                            <a:pt x="3310" y="288"/>
                          </a:cubicBezTo>
                          <a:cubicBezTo>
                            <a:pt x="3307" y="291"/>
                            <a:pt x="3318" y="299"/>
                            <a:pt x="3319" y="301"/>
                          </a:cubicBezTo>
                          <a:cubicBezTo>
                            <a:pt x="3320" y="304"/>
                            <a:pt x="3320" y="305"/>
                            <a:pt x="3317" y="306"/>
                          </a:cubicBezTo>
                          <a:cubicBezTo>
                            <a:pt x="3316" y="306"/>
                            <a:pt x="3315" y="305"/>
                            <a:pt x="3314" y="306"/>
                          </a:cubicBezTo>
                          <a:cubicBezTo>
                            <a:pt x="3312" y="306"/>
                            <a:pt x="3311" y="308"/>
                            <a:pt x="3309" y="308"/>
                          </a:cubicBezTo>
                          <a:cubicBezTo>
                            <a:pt x="3302" y="310"/>
                            <a:pt x="3295" y="306"/>
                            <a:pt x="3289" y="309"/>
                          </a:cubicBezTo>
                          <a:cubicBezTo>
                            <a:pt x="3283" y="311"/>
                            <a:pt x="3278" y="316"/>
                            <a:pt x="3272" y="319"/>
                          </a:cubicBezTo>
                          <a:cubicBezTo>
                            <a:pt x="3270" y="320"/>
                            <a:pt x="3265" y="321"/>
                            <a:pt x="3265" y="324"/>
                          </a:cubicBezTo>
                          <a:cubicBezTo>
                            <a:pt x="3265" y="328"/>
                            <a:pt x="3271" y="326"/>
                            <a:pt x="3273" y="325"/>
                          </a:cubicBezTo>
                          <a:cubicBezTo>
                            <a:pt x="3276" y="323"/>
                            <a:pt x="3278" y="321"/>
                            <a:pt x="3282" y="322"/>
                          </a:cubicBezTo>
                          <a:cubicBezTo>
                            <a:pt x="3285" y="322"/>
                            <a:pt x="3292" y="321"/>
                            <a:pt x="3293" y="324"/>
                          </a:cubicBezTo>
                          <a:cubicBezTo>
                            <a:pt x="3295" y="328"/>
                            <a:pt x="3291" y="327"/>
                            <a:pt x="3289" y="327"/>
                          </a:cubicBezTo>
                          <a:cubicBezTo>
                            <a:pt x="3286" y="328"/>
                            <a:pt x="3284" y="332"/>
                            <a:pt x="3282" y="334"/>
                          </a:cubicBezTo>
                          <a:cubicBezTo>
                            <a:pt x="3279" y="336"/>
                            <a:pt x="3278" y="336"/>
                            <a:pt x="3275" y="337"/>
                          </a:cubicBezTo>
                          <a:cubicBezTo>
                            <a:pt x="3271" y="337"/>
                            <a:pt x="3271" y="338"/>
                            <a:pt x="3274" y="339"/>
                          </a:cubicBezTo>
                          <a:cubicBezTo>
                            <a:pt x="3278" y="340"/>
                            <a:pt x="3278" y="340"/>
                            <a:pt x="3279" y="343"/>
                          </a:cubicBezTo>
                          <a:cubicBezTo>
                            <a:pt x="3280" y="346"/>
                            <a:pt x="3281" y="350"/>
                            <a:pt x="3282" y="353"/>
                          </a:cubicBezTo>
                          <a:cubicBezTo>
                            <a:pt x="3284" y="356"/>
                            <a:pt x="3286" y="357"/>
                            <a:pt x="3288" y="359"/>
                          </a:cubicBezTo>
                          <a:cubicBezTo>
                            <a:pt x="3290" y="363"/>
                            <a:pt x="3287" y="364"/>
                            <a:pt x="3284" y="364"/>
                          </a:cubicBezTo>
                          <a:cubicBezTo>
                            <a:pt x="3280" y="363"/>
                            <a:pt x="3276" y="362"/>
                            <a:pt x="3273" y="363"/>
                          </a:cubicBezTo>
                          <a:cubicBezTo>
                            <a:pt x="3271" y="364"/>
                            <a:pt x="3269" y="368"/>
                            <a:pt x="3266" y="366"/>
                          </a:cubicBezTo>
                          <a:cubicBezTo>
                            <a:pt x="3263" y="365"/>
                            <a:pt x="3265" y="361"/>
                            <a:pt x="3263" y="359"/>
                          </a:cubicBezTo>
                          <a:cubicBezTo>
                            <a:pt x="3260" y="356"/>
                            <a:pt x="3256" y="356"/>
                            <a:pt x="3252" y="357"/>
                          </a:cubicBezTo>
                          <a:cubicBezTo>
                            <a:pt x="3250" y="359"/>
                            <a:pt x="3249" y="360"/>
                            <a:pt x="3245" y="359"/>
                          </a:cubicBezTo>
                          <a:cubicBezTo>
                            <a:pt x="3242" y="357"/>
                            <a:pt x="3241" y="356"/>
                            <a:pt x="3237" y="359"/>
                          </a:cubicBezTo>
                          <a:cubicBezTo>
                            <a:pt x="3235" y="360"/>
                            <a:pt x="3232" y="362"/>
                            <a:pt x="3232" y="365"/>
                          </a:cubicBezTo>
                          <a:cubicBezTo>
                            <a:pt x="3231" y="369"/>
                            <a:pt x="3234" y="369"/>
                            <a:pt x="3236" y="372"/>
                          </a:cubicBezTo>
                          <a:cubicBezTo>
                            <a:pt x="3239" y="374"/>
                            <a:pt x="3235" y="375"/>
                            <a:pt x="3233" y="376"/>
                          </a:cubicBezTo>
                          <a:cubicBezTo>
                            <a:pt x="3232" y="377"/>
                            <a:pt x="3230" y="377"/>
                            <a:pt x="3229" y="379"/>
                          </a:cubicBezTo>
                          <a:cubicBezTo>
                            <a:pt x="3229" y="380"/>
                            <a:pt x="3229" y="381"/>
                            <a:pt x="3228" y="382"/>
                          </a:cubicBezTo>
                          <a:cubicBezTo>
                            <a:pt x="3223" y="386"/>
                            <a:pt x="3218" y="375"/>
                            <a:pt x="3215" y="373"/>
                          </a:cubicBezTo>
                          <a:cubicBezTo>
                            <a:pt x="3210" y="367"/>
                            <a:pt x="3205" y="365"/>
                            <a:pt x="3197" y="364"/>
                          </a:cubicBezTo>
                          <a:cubicBezTo>
                            <a:pt x="3191" y="364"/>
                            <a:pt x="3187" y="359"/>
                            <a:pt x="3181" y="357"/>
                          </a:cubicBezTo>
                          <a:cubicBezTo>
                            <a:pt x="3175" y="355"/>
                            <a:pt x="3168" y="355"/>
                            <a:pt x="3162" y="357"/>
                          </a:cubicBezTo>
                          <a:cubicBezTo>
                            <a:pt x="3156" y="360"/>
                            <a:pt x="3149" y="360"/>
                            <a:pt x="3143" y="362"/>
                          </a:cubicBezTo>
                          <a:cubicBezTo>
                            <a:pt x="3141" y="363"/>
                            <a:pt x="3139" y="364"/>
                            <a:pt x="3138" y="366"/>
                          </a:cubicBezTo>
                          <a:cubicBezTo>
                            <a:pt x="3137" y="368"/>
                            <a:pt x="3137" y="374"/>
                            <a:pt x="3134" y="373"/>
                          </a:cubicBezTo>
                          <a:cubicBezTo>
                            <a:pt x="3133" y="373"/>
                            <a:pt x="3133" y="370"/>
                            <a:pt x="3131" y="369"/>
                          </a:cubicBezTo>
                          <a:cubicBezTo>
                            <a:pt x="3128" y="368"/>
                            <a:pt x="3124" y="369"/>
                            <a:pt x="3122" y="369"/>
                          </a:cubicBezTo>
                          <a:cubicBezTo>
                            <a:pt x="3108" y="368"/>
                            <a:pt x="3093" y="362"/>
                            <a:pt x="3083" y="353"/>
                          </a:cubicBezTo>
                          <a:cubicBezTo>
                            <a:pt x="3081" y="351"/>
                            <a:pt x="3080" y="349"/>
                            <a:pt x="3079" y="346"/>
                          </a:cubicBezTo>
                          <a:cubicBezTo>
                            <a:pt x="3078" y="343"/>
                            <a:pt x="3077" y="340"/>
                            <a:pt x="3073" y="341"/>
                          </a:cubicBezTo>
                          <a:cubicBezTo>
                            <a:pt x="3067" y="342"/>
                            <a:pt x="3064" y="352"/>
                            <a:pt x="3061" y="357"/>
                          </a:cubicBezTo>
                          <a:cubicBezTo>
                            <a:pt x="3058" y="364"/>
                            <a:pt x="3057" y="370"/>
                            <a:pt x="3054" y="376"/>
                          </a:cubicBezTo>
                          <a:cubicBezTo>
                            <a:pt x="3052" y="381"/>
                            <a:pt x="3048" y="384"/>
                            <a:pt x="3045" y="388"/>
                          </a:cubicBezTo>
                          <a:cubicBezTo>
                            <a:pt x="3041" y="393"/>
                            <a:pt x="3036" y="399"/>
                            <a:pt x="3031" y="402"/>
                          </a:cubicBezTo>
                          <a:cubicBezTo>
                            <a:pt x="3023" y="409"/>
                            <a:pt x="3026" y="396"/>
                            <a:pt x="3020" y="395"/>
                          </a:cubicBezTo>
                          <a:cubicBezTo>
                            <a:pt x="3017" y="395"/>
                            <a:pt x="3014" y="396"/>
                            <a:pt x="3011" y="395"/>
                          </a:cubicBezTo>
                          <a:cubicBezTo>
                            <a:pt x="3007" y="394"/>
                            <a:pt x="3003" y="392"/>
                            <a:pt x="3000" y="391"/>
                          </a:cubicBezTo>
                          <a:cubicBezTo>
                            <a:pt x="2997" y="389"/>
                            <a:pt x="2993" y="388"/>
                            <a:pt x="2991" y="386"/>
                          </a:cubicBezTo>
                          <a:cubicBezTo>
                            <a:pt x="2988" y="384"/>
                            <a:pt x="2990" y="384"/>
                            <a:pt x="2990" y="381"/>
                          </a:cubicBezTo>
                          <a:cubicBezTo>
                            <a:pt x="2991" y="375"/>
                            <a:pt x="2985" y="373"/>
                            <a:pt x="2981" y="370"/>
                          </a:cubicBezTo>
                          <a:cubicBezTo>
                            <a:pt x="2976" y="365"/>
                            <a:pt x="2971" y="362"/>
                            <a:pt x="2966" y="358"/>
                          </a:cubicBezTo>
                          <a:cubicBezTo>
                            <a:pt x="2964" y="356"/>
                            <a:pt x="2964" y="355"/>
                            <a:pt x="2967" y="353"/>
                          </a:cubicBezTo>
                          <a:cubicBezTo>
                            <a:pt x="2969" y="352"/>
                            <a:pt x="2972" y="350"/>
                            <a:pt x="2974" y="350"/>
                          </a:cubicBezTo>
                          <a:cubicBezTo>
                            <a:pt x="2977" y="349"/>
                            <a:pt x="2980" y="352"/>
                            <a:pt x="2983" y="351"/>
                          </a:cubicBezTo>
                          <a:cubicBezTo>
                            <a:pt x="2986" y="349"/>
                            <a:pt x="2982" y="347"/>
                            <a:pt x="2981" y="346"/>
                          </a:cubicBezTo>
                          <a:cubicBezTo>
                            <a:pt x="2979" y="343"/>
                            <a:pt x="2977" y="338"/>
                            <a:pt x="2974" y="337"/>
                          </a:cubicBezTo>
                          <a:cubicBezTo>
                            <a:pt x="2969" y="336"/>
                            <a:pt x="2972" y="342"/>
                            <a:pt x="2972" y="345"/>
                          </a:cubicBezTo>
                          <a:cubicBezTo>
                            <a:pt x="2971" y="348"/>
                            <a:pt x="2968" y="347"/>
                            <a:pt x="2965" y="347"/>
                          </a:cubicBezTo>
                          <a:cubicBezTo>
                            <a:pt x="2961" y="346"/>
                            <a:pt x="2959" y="346"/>
                            <a:pt x="2956" y="343"/>
                          </a:cubicBezTo>
                          <a:cubicBezTo>
                            <a:pt x="2953" y="340"/>
                            <a:pt x="2943" y="328"/>
                            <a:pt x="2947" y="323"/>
                          </a:cubicBezTo>
                          <a:cubicBezTo>
                            <a:pt x="2949" y="320"/>
                            <a:pt x="2957" y="326"/>
                            <a:pt x="2960" y="327"/>
                          </a:cubicBezTo>
                          <a:cubicBezTo>
                            <a:pt x="2966" y="330"/>
                            <a:pt x="2973" y="334"/>
                            <a:pt x="2980" y="330"/>
                          </a:cubicBezTo>
                          <a:cubicBezTo>
                            <a:pt x="2986" y="326"/>
                            <a:pt x="2985" y="318"/>
                            <a:pt x="2981" y="314"/>
                          </a:cubicBezTo>
                          <a:cubicBezTo>
                            <a:pt x="2977" y="309"/>
                            <a:pt x="2968" y="309"/>
                            <a:pt x="2962" y="309"/>
                          </a:cubicBezTo>
                          <a:cubicBezTo>
                            <a:pt x="2961" y="309"/>
                            <a:pt x="2956" y="309"/>
                            <a:pt x="2954" y="308"/>
                          </a:cubicBezTo>
                          <a:cubicBezTo>
                            <a:pt x="2950" y="305"/>
                            <a:pt x="2958" y="305"/>
                            <a:pt x="2960" y="305"/>
                          </a:cubicBezTo>
                          <a:cubicBezTo>
                            <a:pt x="2963" y="305"/>
                            <a:pt x="2963" y="305"/>
                            <a:pt x="2965" y="302"/>
                          </a:cubicBezTo>
                          <a:cubicBezTo>
                            <a:pt x="2967" y="299"/>
                            <a:pt x="2970" y="300"/>
                            <a:pt x="2973" y="299"/>
                          </a:cubicBezTo>
                          <a:cubicBezTo>
                            <a:pt x="2975" y="298"/>
                            <a:pt x="2976" y="298"/>
                            <a:pt x="2973" y="295"/>
                          </a:cubicBezTo>
                          <a:cubicBezTo>
                            <a:pt x="2971" y="293"/>
                            <a:pt x="2966" y="291"/>
                            <a:pt x="2963" y="290"/>
                          </a:cubicBezTo>
                          <a:cubicBezTo>
                            <a:pt x="2960" y="289"/>
                            <a:pt x="2955" y="290"/>
                            <a:pt x="2954" y="286"/>
                          </a:cubicBezTo>
                          <a:cubicBezTo>
                            <a:pt x="2953" y="283"/>
                            <a:pt x="2960" y="282"/>
                            <a:pt x="2962" y="281"/>
                          </a:cubicBezTo>
                          <a:cubicBezTo>
                            <a:pt x="2967" y="280"/>
                            <a:pt x="2975" y="275"/>
                            <a:pt x="2967" y="271"/>
                          </a:cubicBezTo>
                          <a:cubicBezTo>
                            <a:pt x="2961" y="267"/>
                            <a:pt x="2954" y="264"/>
                            <a:pt x="2947" y="260"/>
                          </a:cubicBezTo>
                          <a:cubicBezTo>
                            <a:pt x="2940" y="257"/>
                            <a:pt x="2934" y="252"/>
                            <a:pt x="2925" y="251"/>
                          </a:cubicBezTo>
                          <a:cubicBezTo>
                            <a:pt x="2920" y="251"/>
                            <a:pt x="2912" y="249"/>
                            <a:pt x="2908" y="253"/>
                          </a:cubicBezTo>
                          <a:cubicBezTo>
                            <a:pt x="2906" y="255"/>
                            <a:pt x="2904" y="259"/>
                            <a:pt x="2901" y="259"/>
                          </a:cubicBezTo>
                          <a:cubicBezTo>
                            <a:pt x="2900" y="260"/>
                            <a:pt x="2899" y="259"/>
                            <a:pt x="2898" y="259"/>
                          </a:cubicBezTo>
                          <a:cubicBezTo>
                            <a:pt x="2896" y="259"/>
                            <a:pt x="2895" y="260"/>
                            <a:pt x="2894" y="260"/>
                          </a:cubicBezTo>
                          <a:cubicBezTo>
                            <a:pt x="2892" y="260"/>
                            <a:pt x="2888" y="257"/>
                            <a:pt x="2889" y="255"/>
                          </a:cubicBezTo>
                          <a:cubicBezTo>
                            <a:pt x="2890" y="253"/>
                            <a:pt x="2894" y="252"/>
                            <a:pt x="2890" y="250"/>
                          </a:cubicBezTo>
                          <a:cubicBezTo>
                            <a:pt x="2887" y="248"/>
                            <a:pt x="2883" y="249"/>
                            <a:pt x="2880" y="249"/>
                          </a:cubicBezTo>
                          <a:cubicBezTo>
                            <a:pt x="2875" y="249"/>
                            <a:pt x="2871" y="249"/>
                            <a:pt x="2866" y="249"/>
                          </a:cubicBezTo>
                          <a:cubicBezTo>
                            <a:pt x="2863" y="249"/>
                            <a:pt x="2860" y="249"/>
                            <a:pt x="2858" y="247"/>
                          </a:cubicBezTo>
                          <a:cubicBezTo>
                            <a:pt x="2856" y="245"/>
                            <a:pt x="2855" y="243"/>
                            <a:pt x="2853" y="241"/>
                          </a:cubicBezTo>
                          <a:cubicBezTo>
                            <a:pt x="2850" y="239"/>
                            <a:pt x="2846" y="238"/>
                            <a:pt x="2843" y="237"/>
                          </a:cubicBezTo>
                          <a:cubicBezTo>
                            <a:pt x="2840" y="237"/>
                            <a:pt x="2837" y="237"/>
                            <a:pt x="2838" y="232"/>
                          </a:cubicBezTo>
                          <a:cubicBezTo>
                            <a:pt x="2839" y="230"/>
                            <a:pt x="2842" y="227"/>
                            <a:pt x="2837" y="228"/>
                          </a:cubicBezTo>
                          <a:cubicBezTo>
                            <a:pt x="2833" y="228"/>
                            <a:pt x="2834" y="231"/>
                            <a:pt x="2834" y="234"/>
                          </a:cubicBezTo>
                          <a:cubicBezTo>
                            <a:pt x="2834" y="237"/>
                            <a:pt x="2831" y="237"/>
                            <a:pt x="2829" y="238"/>
                          </a:cubicBezTo>
                          <a:cubicBezTo>
                            <a:pt x="2827" y="238"/>
                            <a:pt x="2824" y="239"/>
                            <a:pt x="2823" y="240"/>
                          </a:cubicBezTo>
                          <a:cubicBezTo>
                            <a:pt x="2821" y="241"/>
                            <a:pt x="2822" y="241"/>
                            <a:pt x="2822" y="243"/>
                          </a:cubicBezTo>
                          <a:cubicBezTo>
                            <a:pt x="2821" y="245"/>
                            <a:pt x="2820" y="246"/>
                            <a:pt x="2817" y="246"/>
                          </a:cubicBezTo>
                          <a:cubicBezTo>
                            <a:pt x="2815" y="246"/>
                            <a:pt x="2813" y="246"/>
                            <a:pt x="2812" y="245"/>
                          </a:cubicBezTo>
                          <a:cubicBezTo>
                            <a:pt x="2811" y="244"/>
                            <a:pt x="2812" y="243"/>
                            <a:pt x="2812" y="242"/>
                          </a:cubicBezTo>
                          <a:cubicBezTo>
                            <a:pt x="2810" y="240"/>
                            <a:pt x="2807" y="242"/>
                            <a:pt x="2805" y="244"/>
                          </a:cubicBezTo>
                          <a:cubicBezTo>
                            <a:pt x="2802" y="247"/>
                            <a:pt x="2804" y="248"/>
                            <a:pt x="2804" y="252"/>
                          </a:cubicBezTo>
                          <a:cubicBezTo>
                            <a:pt x="2803" y="256"/>
                            <a:pt x="2802" y="257"/>
                            <a:pt x="2805" y="260"/>
                          </a:cubicBezTo>
                          <a:cubicBezTo>
                            <a:pt x="2807" y="263"/>
                            <a:pt x="2810" y="264"/>
                            <a:pt x="2810" y="268"/>
                          </a:cubicBezTo>
                          <a:cubicBezTo>
                            <a:pt x="2810" y="272"/>
                            <a:pt x="2808" y="270"/>
                            <a:pt x="2806" y="272"/>
                          </a:cubicBezTo>
                          <a:cubicBezTo>
                            <a:pt x="2804" y="274"/>
                            <a:pt x="2805" y="276"/>
                            <a:pt x="2804" y="278"/>
                          </a:cubicBezTo>
                          <a:cubicBezTo>
                            <a:pt x="2801" y="285"/>
                            <a:pt x="2794" y="284"/>
                            <a:pt x="2788" y="283"/>
                          </a:cubicBezTo>
                          <a:cubicBezTo>
                            <a:pt x="2781" y="282"/>
                            <a:pt x="2776" y="280"/>
                            <a:pt x="2770" y="280"/>
                          </a:cubicBezTo>
                          <a:cubicBezTo>
                            <a:pt x="2761" y="280"/>
                            <a:pt x="2752" y="282"/>
                            <a:pt x="2743" y="281"/>
                          </a:cubicBezTo>
                          <a:cubicBezTo>
                            <a:pt x="2736" y="281"/>
                            <a:pt x="2730" y="280"/>
                            <a:pt x="2723" y="280"/>
                          </a:cubicBezTo>
                          <a:cubicBezTo>
                            <a:pt x="2717" y="280"/>
                            <a:pt x="2710" y="282"/>
                            <a:pt x="2703" y="281"/>
                          </a:cubicBezTo>
                          <a:cubicBezTo>
                            <a:pt x="2697" y="279"/>
                            <a:pt x="2691" y="277"/>
                            <a:pt x="2685" y="275"/>
                          </a:cubicBezTo>
                          <a:cubicBezTo>
                            <a:pt x="2681" y="274"/>
                            <a:pt x="2677" y="273"/>
                            <a:pt x="2673" y="272"/>
                          </a:cubicBezTo>
                          <a:cubicBezTo>
                            <a:pt x="2670" y="271"/>
                            <a:pt x="2664" y="270"/>
                            <a:pt x="2662" y="267"/>
                          </a:cubicBezTo>
                          <a:cubicBezTo>
                            <a:pt x="2660" y="266"/>
                            <a:pt x="2659" y="263"/>
                            <a:pt x="2659" y="260"/>
                          </a:cubicBezTo>
                          <a:cubicBezTo>
                            <a:pt x="2659" y="257"/>
                            <a:pt x="2661" y="256"/>
                            <a:pt x="2664" y="255"/>
                          </a:cubicBezTo>
                          <a:cubicBezTo>
                            <a:pt x="2666" y="254"/>
                            <a:pt x="2668" y="253"/>
                            <a:pt x="2670" y="253"/>
                          </a:cubicBezTo>
                          <a:cubicBezTo>
                            <a:pt x="2671" y="253"/>
                            <a:pt x="2673" y="253"/>
                            <a:pt x="2674" y="252"/>
                          </a:cubicBezTo>
                          <a:cubicBezTo>
                            <a:pt x="2675" y="251"/>
                            <a:pt x="2672" y="249"/>
                            <a:pt x="2671" y="249"/>
                          </a:cubicBezTo>
                          <a:cubicBezTo>
                            <a:pt x="2664" y="245"/>
                            <a:pt x="2654" y="247"/>
                            <a:pt x="2646" y="247"/>
                          </a:cubicBezTo>
                          <a:cubicBezTo>
                            <a:pt x="2637" y="247"/>
                            <a:pt x="2628" y="247"/>
                            <a:pt x="2619" y="246"/>
                          </a:cubicBezTo>
                          <a:cubicBezTo>
                            <a:pt x="2612" y="246"/>
                            <a:pt x="2605" y="244"/>
                            <a:pt x="2598" y="244"/>
                          </a:cubicBezTo>
                          <a:cubicBezTo>
                            <a:pt x="2590" y="243"/>
                            <a:pt x="2583" y="243"/>
                            <a:pt x="2575" y="242"/>
                          </a:cubicBezTo>
                          <a:cubicBezTo>
                            <a:pt x="2568" y="241"/>
                            <a:pt x="2562" y="244"/>
                            <a:pt x="2555" y="247"/>
                          </a:cubicBezTo>
                          <a:cubicBezTo>
                            <a:pt x="2550" y="249"/>
                            <a:pt x="2543" y="250"/>
                            <a:pt x="2537" y="250"/>
                          </a:cubicBezTo>
                          <a:cubicBezTo>
                            <a:pt x="2533" y="250"/>
                            <a:pt x="2522" y="249"/>
                            <a:pt x="2519" y="252"/>
                          </a:cubicBezTo>
                          <a:cubicBezTo>
                            <a:pt x="2517" y="257"/>
                            <a:pt x="2528" y="261"/>
                            <a:pt x="2519" y="264"/>
                          </a:cubicBezTo>
                          <a:cubicBezTo>
                            <a:pt x="2515" y="265"/>
                            <a:pt x="2515" y="263"/>
                            <a:pt x="2513" y="260"/>
                          </a:cubicBezTo>
                          <a:cubicBezTo>
                            <a:pt x="2512" y="258"/>
                            <a:pt x="2508" y="255"/>
                            <a:pt x="2507" y="252"/>
                          </a:cubicBezTo>
                          <a:cubicBezTo>
                            <a:pt x="2505" y="246"/>
                            <a:pt x="2516" y="245"/>
                            <a:pt x="2513" y="239"/>
                          </a:cubicBezTo>
                          <a:cubicBezTo>
                            <a:pt x="2511" y="236"/>
                            <a:pt x="2507" y="234"/>
                            <a:pt x="2505" y="231"/>
                          </a:cubicBezTo>
                          <a:cubicBezTo>
                            <a:pt x="2504" y="230"/>
                            <a:pt x="2501" y="226"/>
                            <a:pt x="2499" y="228"/>
                          </a:cubicBezTo>
                          <a:cubicBezTo>
                            <a:pt x="2497" y="230"/>
                            <a:pt x="2500" y="234"/>
                            <a:pt x="2499" y="236"/>
                          </a:cubicBezTo>
                          <a:cubicBezTo>
                            <a:pt x="2498" y="238"/>
                            <a:pt x="2494" y="240"/>
                            <a:pt x="2492" y="240"/>
                          </a:cubicBezTo>
                          <a:cubicBezTo>
                            <a:pt x="2485" y="242"/>
                            <a:pt x="2478" y="238"/>
                            <a:pt x="2471" y="237"/>
                          </a:cubicBezTo>
                          <a:cubicBezTo>
                            <a:pt x="2466" y="235"/>
                            <a:pt x="2459" y="234"/>
                            <a:pt x="2455" y="230"/>
                          </a:cubicBezTo>
                          <a:cubicBezTo>
                            <a:pt x="2454" y="229"/>
                            <a:pt x="2453" y="228"/>
                            <a:pt x="2453" y="225"/>
                          </a:cubicBezTo>
                          <a:cubicBezTo>
                            <a:pt x="2453" y="223"/>
                            <a:pt x="2455" y="221"/>
                            <a:pt x="2451" y="221"/>
                          </a:cubicBezTo>
                          <a:cubicBezTo>
                            <a:pt x="2448" y="221"/>
                            <a:pt x="2445" y="224"/>
                            <a:pt x="2441" y="224"/>
                          </a:cubicBezTo>
                          <a:cubicBezTo>
                            <a:pt x="2439" y="225"/>
                            <a:pt x="2436" y="225"/>
                            <a:pt x="2433" y="225"/>
                          </a:cubicBezTo>
                          <a:cubicBezTo>
                            <a:pt x="2427" y="224"/>
                            <a:pt x="2421" y="223"/>
                            <a:pt x="2415" y="224"/>
                          </a:cubicBezTo>
                          <a:cubicBezTo>
                            <a:pt x="2410" y="225"/>
                            <a:pt x="2404" y="229"/>
                            <a:pt x="2401" y="233"/>
                          </a:cubicBezTo>
                          <a:cubicBezTo>
                            <a:pt x="2400" y="236"/>
                            <a:pt x="2400" y="238"/>
                            <a:pt x="2403" y="241"/>
                          </a:cubicBezTo>
                          <a:cubicBezTo>
                            <a:pt x="2405" y="242"/>
                            <a:pt x="2408" y="242"/>
                            <a:pt x="2411" y="241"/>
                          </a:cubicBezTo>
                          <a:cubicBezTo>
                            <a:pt x="2415" y="240"/>
                            <a:pt x="2419" y="240"/>
                            <a:pt x="2423" y="240"/>
                          </a:cubicBezTo>
                          <a:cubicBezTo>
                            <a:pt x="2427" y="240"/>
                            <a:pt x="2430" y="239"/>
                            <a:pt x="2434" y="238"/>
                          </a:cubicBezTo>
                          <a:cubicBezTo>
                            <a:pt x="2444" y="237"/>
                            <a:pt x="2434" y="243"/>
                            <a:pt x="2431" y="245"/>
                          </a:cubicBezTo>
                          <a:cubicBezTo>
                            <a:pt x="2425" y="249"/>
                            <a:pt x="2418" y="251"/>
                            <a:pt x="2411" y="251"/>
                          </a:cubicBezTo>
                          <a:cubicBezTo>
                            <a:pt x="2406" y="251"/>
                            <a:pt x="2398" y="249"/>
                            <a:pt x="2394" y="251"/>
                          </a:cubicBezTo>
                          <a:cubicBezTo>
                            <a:pt x="2390" y="253"/>
                            <a:pt x="2392" y="255"/>
                            <a:pt x="2390" y="257"/>
                          </a:cubicBezTo>
                          <a:cubicBezTo>
                            <a:pt x="2389" y="260"/>
                            <a:pt x="2384" y="260"/>
                            <a:pt x="2381" y="261"/>
                          </a:cubicBezTo>
                          <a:cubicBezTo>
                            <a:pt x="2375" y="262"/>
                            <a:pt x="2367" y="261"/>
                            <a:pt x="2361" y="264"/>
                          </a:cubicBezTo>
                          <a:cubicBezTo>
                            <a:pt x="2354" y="268"/>
                            <a:pt x="2348" y="270"/>
                            <a:pt x="2340" y="270"/>
                          </a:cubicBezTo>
                          <a:cubicBezTo>
                            <a:pt x="2335" y="270"/>
                            <a:pt x="2330" y="270"/>
                            <a:pt x="2325" y="272"/>
                          </a:cubicBezTo>
                          <a:cubicBezTo>
                            <a:pt x="2319" y="273"/>
                            <a:pt x="2314" y="274"/>
                            <a:pt x="2308" y="275"/>
                          </a:cubicBezTo>
                          <a:cubicBezTo>
                            <a:pt x="2306" y="275"/>
                            <a:pt x="2301" y="276"/>
                            <a:pt x="2300" y="278"/>
                          </a:cubicBezTo>
                          <a:cubicBezTo>
                            <a:pt x="2300" y="280"/>
                            <a:pt x="2303" y="282"/>
                            <a:pt x="2300" y="284"/>
                          </a:cubicBezTo>
                          <a:cubicBezTo>
                            <a:pt x="2299" y="286"/>
                            <a:pt x="2296" y="285"/>
                            <a:pt x="2294" y="285"/>
                          </a:cubicBezTo>
                          <a:cubicBezTo>
                            <a:pt x="2292" y="285"/>
                            <a:pt x="2290" y="287"/>
                            <a:pt x="2287" y="288"/>
                          </a:cubicBezTo>
                          <a:cubicBezTo>
                            <a:pt x="2284" y="289"/>
                            <a:pt x="2281" y="289"/>
                            <a:pt x="2278" y="290"/>
                          </a:cubicBezTo>
                          <a:cubicBezTo>
                            <a:pt x="2276" y="292"/>
                            <a:pt x="2274" y="295"/>
                            <a:pt x="2270" y="294"/>
                          </a:cubicBezTo>
                          <a:cubicBezTo>
                            <a:pt x="2263" y="293"/>
                            <a:pt x="2277" y="287"/>
                            <a:pt x="2278" y="286"/>
                          </a:cubicBezTo>
                          <a:cubicBezTo>
                            <a:pt x="2281" y="285"/>
                            <a:pt x="2284" y="284"/>
                            <a:pt x="2287" y="282"/>
                          </a:cubicBezTo>
                          <a:cubicBezTo>
                            <a:pt x="2290" y="280"/>
                            <a:pt x="2290" y="278"/>
                            <a:pt x="2292" y="274"/>
                          </a:cubicBezTo>
                          <a:cubicBezTo>
                            <a:pt x="2293" y="271"/>
                            <a:pt x="2295" y="268"/>
                            <a:pt x="2297" y="265"/>
                          </a:cubicBezTo>
                          <a:cubicBezTo>
                            <a:pt x="2300" y="262"/>
                            <a:pt x="2303" y="262"/>
                            <a:pt x="2307" y="262"/>
                          </a:cubicBezTo>
                          <a:cubicBezTo>
                            <a:pt x="2314" y="263"/>
                            <a:pt x="2322" y="261"/>
                            <a:pt x="2324" y="254"/>
                          </a:cubicBezTo>
                          <a:cubicBezTo>
                            <a:pt x="2326" y="250"/>
                            <a:pt x="2330" y="245"/>
                            <a:pt x="2335" y="245"/>
                          </a:cubicBezTo>
                          <a:cubicBezTo>
                            <a:pt x="2339" y="245"/>
                            <a:pt x="2342" y="245"/>
                            <a:pt x="2345" y="244"/>
                          </a:cubicBezTo>
                          <a:cubicBezTo>
                            <a:pt x="2349" y="243"/>
                            <a:pt x="2353" y="240"/>
                            <a:pt x="2357" y="238"/>
                          </a:cubicBezTo>
                          <a:cubicBezTo>
                            <a:pt x="2363" y="235"/>
                            <a:pt x="2369" y="230"/>
                            <a:pt x="2376" y="228"/>
                          </a:cubicBezTo>
                          <a:cubicBezTo>
                            <a:pt x="2384" y="226"/>
                            <a:pt x="2389" y="222"/>
                            <a:pt x="2396" y="219"/>
                          </a:cubicBezTo>
                          <a:cubicBezTo>
                            <a:pt x="2399" y="217"/>
                            <a:pt x="2415" y="214"/>
                            <a:pt x="2411" y="208"/>
                          </a:cubicBezTo>
                          <a:cubicBezTo>
                            <a:pt x="2409" y="206"/>
                            <a:pt x="2404" y="207"/>
                            <a:pt x="2403" y="205"/>
                          </a:cubicBezTo>
                          <a:cubicBezTo>
                            <a:pt x="2403" y="203"/>
                            <a:pt x="2409" y="201"/>
                            <a:pt x="2410" y="200"/>
                          </a:cubicBezTo>
                          <a:cubicBezTo>
                            <a:pt x="2414" y="198"/>
                            <a:pt x="2418" y="197"/>
                            <a:pt x="2423" y="196"/>
                          </a:cubicBezTo>
                          <a:cubicBezTo>
                            <a:pt x="2426" y="195"/>
                            <a:pt x="2428" y="197"/>
                            <a:pt x="2431" y="197"/>
                          </a:cubicBezTo>
                          <a:cubicBezTo>
                            <a:pt x="2436" y="196"/>
                            <a:pt x="2440" y="191"/>
                            <a:pt x="2443" y="189"/>
                          </a:cubicBezTo>
                          <a:cubicBezTo>
                            <a:pt x="2457" y="180"/>
                            <a:pt x="2472" y="174"/>
                            <a:pt x="2487" y="166"/>
                          </a:cubicBezTo>
                          <a:cubicBezTo>
                            <a:pt x="2493" y="163"/>
                            <a:pt x="2500" y="160"/>
                            <a:pt x="2506" y="156"/>
                          </a:cubicBezTo>
                          <a:cubicBezTo>
                            <a:pt x="2512" y="153"/>
                            <a:pt x="2519" y="151"/>
                            <a:pt x="2521" y="145"/>
                          </a:cubicBezTo>
                          <a:cubicBezTo>
                            <a:pt x="2522" y="142"/>
                            <a:pt x="2522" y="140"/>
                            <a:pt x="2521" y="138"/>
                          </a:cubicBezTo>
                          <a:cubicBezTo>
                            <a:pt x="2518" y="133"/>
                            <a:pt x="2516" y="137"/>
                            <a:pt x="2512" y="136"/>
                          </a:cubicBezTo>
                          <a:cubicBezTo>
                            <a:pt x="2510" y="135"/>
                            <a:pt x="2511" y="132"/>
                            <a:pt x="2508" y="131"/>
                          </a:cubicBezTo>
                          <a:cubicBezTo>
                            <a:pt x="2505" y="129"/>
                            <a:pt x="2504" y="135"/>
                            <a:pt x="2500" y="135"/>
                          </a:cubicBezTo>
                          <a:cubicBezTo>
                            <a:pt x="2494" y="135"/>
                            <a:pt x="2498" y="126"/>
                            <a:pt x="2495" y="124"/>
                          </a:cubicBezTo>
                          <a:cubicBezTo>
                            <a:pt x="2492" y="121"/>
                            <a:pt x="2488" y="121"/>
                            <a:pt x="2485" y="120"/>
                          </a:cubicBezTo>
                          <a:cubicBezTo>
                            <a:pt x="2483" y="119"/>
                            <a:pt x="2481" y="115"/>
                            <a:pt x="2485" y="114"/>
                          </a:cubicBezTo>
                          <a:cubicBezTo>
                            <a:pt x="2487" y="114"/>
                            <a:pt x="2490" y="117"/>
                            <a:pt x="2492" y="118"/>
                          </a:cubicBezTo>
                          <a:cubicBezTo>
                            <a:pt x="2495" y="119"/>
                            <a:pt x="2498" y="120"/>
                            <a:pt x="2501" y="121"/>
                          </a:cubicBezTo>
                          <a:cubicBezTo>
                            <a:pt x="2503" y="122"/>
                            <a:pt x="2505" y="124"/>
                            <a:pt x="2507" y="125"/>
                          </a:cubicBezTo>
                          <a:cubicBezTo>
                            <a:pt x="2509" y="127"/>
                            <a:pt x="2510" y="127"/>
                            <a:pt x="2513" y="127"/>
                          </a:cubicBezTo>
                          <a:cubicBezTo>
                            <a:pt x="2516" y="127"/>
                            <a:pt x="2518" y="127"/>
                            <a:pt x="2519" y="129"/>
                          </a:cubicBezTo>
                          <a:cubicBezTo>
                            <a:pt x="2520" y="130"/>
                            <a:pt x="2519" y="130"/>
                            <a:pt x="2520" y="131"/>
                          </a:cubicBezTo>
                          <a:cubicBezTo>
                            <a:pt x="2521" y="132"/>
                            <a:pt x="2522" y="131"/>
                            <a:pt x="2523" y="130"/>
                          </a:cubicBezTo>
                          <a:cubicBezTo>
                            <a:pt x="2525" y="127"/>
                            <a:pt x="2524" y="124"/>
                            <a:pt x="2525" y="121"/>
                          </a:cubicBezTo>
                          <a:cubicBezTo>
                            <a:pt x="2526" y="118"/>
                            <a:pt x="2529" y="115"/>
                            <a:pt x="2526" y="113"/>
                          </a:cubicBezTo>
                          <a:cubicBezTo>
                            <a:pt x="2522" y="111"/>
                            <a:pt x="2522" y="114"/>
                            <a:pt x="2520" y="115"/>
                          </a:cubicBezTo>
                          <a:cubicBezTo>
                            <a:pt x="2517" y="115"/>
                            <a:pt x="2518" y="111"/>
                            <a:pt x="2518" y="109"/>
                          </a:cubicBezTo>
                          <a:cubicBezTo>
                            <a:pt x="2518" y="107"/>
                            <a:pt x="2517" y="104"/>
                            <a:pt x="2516" y="102"/>
                          </a:cubicBezTo>
                          <a:cubicBezTo>
                            <a:pt x="2515" y="99"/>
                            <a:pt x="2513" y="99"/>
                            <a:pt x="2511" y="97"/>
                          </a:cubicBezTo>
                          <a:cubicBezTo>
                            <a:pt x="2509" y="95"/>
                            <a:pt x="2508" y="91"/>
                            <a:pt x="2505" y="91"/>
                          </a:cubicBezTo>
                          <a:cubicBezTo>
                            <a:pt x="2502" y="92"/>
                            <a:pt x="2504" y="96"/>
                            <a:pt x="2504" y="98"/>
                          </a:cubicBezTo>
                          <a:cubicBezTo>
                            <a:pt x="2504" y="101"/>
                            <a:pt x="2501" y="103"/>
                            <a:pt x="2499" y="103"/>
                          </a:cubicBezTo>
                          <a:cubicBezTo>
                            <a:pt x="2495" y="103"/>
                            <a:pt x="2497" y="100"/>
                            <a:pt x="2496" y="97"/>
                          </a:cubicBezTo>
                          <a:cubicBezTo>
                            <a:pt x="2495" y="92"/>
                            <a:pt x="2495" y="88"/>
                            <a:pt x="2490" y="85"/>
                          </a:cubicBezTo>
                          <a:cubicBezTo>
                            <a:pt x="2485" y="82"/>
                            <a:pt x="2479" y="78"/>
                            <a:pt x="2473" y="75"/>
                          </a:cubicBezTo>
                          <a:cubicBezTo>
                            <a:pt x="2470" y="74"/>
                            <a:pt x="2466" y="73"/>
                            <a:pt x="2463" y="71"/>
                          </a:cubicBezTo>
                          <a:cubicBezTo>
                            <a:pt x="2460" y="69"/>
                            <a:pt x="2457" y="65"/>
                            <a:pt x="2454" y="65"/>
                          </a:cubicBezTo>
                          <a:cubicBezTo>
                            <a:pt x="2450" y="64"/>
                            <a:pt x="2449" y="65"/>
                            <a:pt x="2445" y="63"/>
                          </a:cubicBezTo>
                          <a:cubicBezTo>
                            <a:pt x="2442" y="61"/>
                            <a:pt x="2439" y="61"/>
                            <a:pt x="2435" y="61"/>
                          </a:cubicBezTo>
                          <a:cubicBezTo>
                            <a:pt x="2427" y="61"/>
                            <a:pt x="2420" y="65"/>
                            <a:pt x="2411" y="65"/>
                          </a:cubicBezTo>
                          <a:cubicBezTo>
                            <a:pt x="2408" y="65"/>
                            <a:pt x="2405" y="63"/>
                            <a:pt x="2402" y="63"/>
                          </a:cubicBezTo>
                          <a:cubicBezTo>
                            <a:pt x="2399" y="62"/>
                            <a:pt x="2397" y="63"/>
                            <a:pt x="2394" y="62"/>
                          </a:cubicBezTo>
                          <a:cubicBezTo>
                            <a:pt x="2390" y="62"/>
                            <a:pt x="2386" y="62"/>
                            <a:pt x="2381" y="61"/>
                          </a:cubicBezTo>
                          <a:cubicBezTo>
                            <a:pt x="2377" y="61"/>
                            <a:pt x="2373" y="63"/>
                            <a:pt x="2369" y="63"/>
                          </a:cubicBezTo>
                          <a:cubicBezTo>
                            <a:pt x="2364" y="63"/>
                            <a:pt x="2354" y="61"/>
                            <a:pt x="2353" y="68"/>
                          </a:cubicBezTo>
                          <a:cubicBezTo>
                            <a:pt x="2352" y="70"/>
                            <a:pt x="2353" y="73"/>
                            <a:pt x="2351" y="75"/>
                          </a:cubicBezTo>
                          <a:cubicBezTo>
                            <a:pt x="2349" y="76"/>
                            <a:pt x="2345" y="76"/>
                            <a:pt x="2342" y="76"/>
                          </a:cubicBezTo>
                          <a:cubicBezTo>
                            <a:pt x="2340" y="77"/>
                            <a:pt x="2339" y="76"/>
                            <a:pt x="2337" y="75"/>
                          </a:cubicBezTo>
                          <a:cubicBezTo>
                            <a:pt x="2334" y="75"/>
                            <a:pt x="2330" y="76"/>
                            <a:pt x="2327" y="77"/>
                          </a:cubicBezTo>
                          <a:cubicBezTo>
                            <a:pt x="2325" y="78"/>
                            <a:pt x="2322" y="79"/>
                            <a:pt x="2320" y="79"/>
                          </a:cubicBezTo>
                          <a:cubicBezTo>
                            <a:pt x="2318" y="78"/>
                            <a:pt x="2317" y="77"/>
                            <a:pt x="2315" y="77"/>
                          </a:cubicBezTo>
                          <a:cubicBezTo>
                            <a:pt x="2314" y="76"/>
                            <a:pt x="2311" y="76"/>
                            <a:pt x="2310" y="75"/>
                          </a:cubicBezTo>
                          <a:cubicBezTo>
                            <a:pt x="2307" y="72"/>
                            <a:pt x="2316" y="67"/>
                            <a:pt x="2318" y="66"/>
                          </a:cubicBezTo>
                          <a:cubicBezTo>
                            <a:pt x="2321" y="64"/>
                            <a:pt x="2323" y="63"/>
                            <a:pt x="2325" y="61"/>
                          </a:cubicBezTo>
                          <a:cubicBezTo>
                            <a:pt x="2328" y="59"/>
                            <a:pt x="2330" y="57"/>
                            <a:pt x="2334" y="56"/>
                          </a:cubicBezTo>
                          <a:cubicBezTo>
                            <a:pt x="2336" y="54"/>
                            <a:pt x="2339" y="52"/>
                            <a:pt x="2338" y="49"/>
                          </a:cubicBezTo>
                          <a:cubicBezTo>
                            <a:pt x="2337" y="47"/>
                            <a:pt x="2331" y="46"/>
                            <a:pt x="2329" y="45"/>
                          </a:cubicBezTo>
                          <a:cubicBezTo>
                            <a:pt x="2325" y="44"/>
                            <a:pt x="2322" y="43"/>
                            <a:pt x="2318" y="45"/>
                          </a:cubicBezTo>
                          <a:cubicBezTo>
                            <a:pt x="2315" y="47"/>
                            <a:pt x="2314" y="48"/>
                            <a:pt x="2310" y="46"/>
                          </a:cubicBezTo>
                          <a:cubicBezTo>
                            <a:pt x="2307" y="44"/>
                            <a:pt x="2304" y="42"/>
                            <a:pt x="2300" y="43"/>
                          </a:cubicBezTo>
                          <a:cubicBezTo>
                            <a:pt x="2296" y="44"/>
                            <a:pt x="2294" y="47"/>
                            <a:pt x="2290" y="47"/>
                          </a:cubicBezTo>
                          <a:cubicBezTo>
                            <a:pt x="2288" y="47"/>
                            <a:pt x="2284" y="48"/>
                            <a:pt x="2286" y="45"/>
                          </a:cubicBezTo>
                          <a:cubicBezTo>
                            <a:pt x="2287" y="43"/>
                            <a:pt x="2291" y="42"/>
                            <a:pt x="2290" y="40"/>
                          </a:cubicBezTo>
                          <a:cubicBezTo>
                            <a:pt x="2289" y="37"/>
                            <a:pt x="2284" y="39"/>
                            <a:pt x="2282" y="39"/>
                          </a:cubicBezTo>
                          <a:cubicBezTo>
                            <a:pt x="2278" y="41"/>
                            <a:pt x="2275" y="41"/>
                            <a:pt x="2271" y="41"/>
                          </a:cubicBezTo>
                          <a:cubicBezTo>
                            <a:pt x="2264" y="41"/>
                            <a:pt x="2254" y="44"/>
                            <a:pt x="2247" y="42"/>
                          </a:cubicBezTo>
                          <a:cubicBezTo>
                            <a:pt x="2245" y="42"/>
                            <a:pt x="2243" y="40"/>
                            <a:pt x="2245" y="38"/>
                          </a:cubicBezTo>
                          <a:cubicBezTo>
                            <a:pt x="2247" y="36"/>
                            <a:pt x="2254" y="37"/>
                            <a:pt x="2256" y="36"/>
                          </a:cubicBezTo>
                          <a:cubicBezTo>
                            <a:pt x="2264" y="35"/>
                            <a:pt x="2272" y="34"/>
                            <a:pt x="2279" y="30"/>
                          </a:cubicBezTo>
                          <a:cubicBezTo>
                            <a:pt x="2282" y="28"/>
                            <a:pt x="2285" y="25"/>
                            <a:pt x="2288" y="24"/>
                          </a:cubicBezTo>
                          <a:cubicBezTo>
                            <a:pt x="2291" y="23"/>
                            <a:pt x="2293" y="23"/>
                            <a:pt x="2296" y="23"/>
                          </a:cubicBezTo>
                          <a:cubicBezTo>
                            <a:pt x="2297" y="23"/>
                            <a:pt x="2300" y="24"/>
                            <a:pt x="2300" y="23"/>
                          </a:cubicBezTo>
                          <a:cubicBezTo>
                            <a:pt x="2301" y="21"/>
                            <a:pt x="2296" y="16"/>
                            <a:pt x="2295" y="15"/>
                          </a:cubicBezTo>
                          <a:cubicBezTo>
                            <a:pt x="2289" y="10"/>
                            <a:pt x="2281" y="9"/>
                            <a:pt x="2274" y="7"/>
                          </a:cubicBezTo>
                          <a:cubicBezTo>
                            <a:pt x="2261" y="5"/>
                            <a:pt x="2248" y="0"/>
                            <a:pt x="2235" y="3"/>
                          </a:cubicBezTo>
                          <a:cubicBezTo>
                            <a:pt x="2223" y="6"/>
                            <a:pt x="2210" y="8"/>
                            <a:pt x="2198" y="13"/>
                          </a:cubicBezTo>
                          <a:cubicBezTo>
                            <a:pt x="2193" y="15"/>
                            <a:pt x="2189" y="17"/>
                            <a:pt x="2184" y="20"/>
                          </a:cubicBezTo>
                          <a:cubicBezTo>
                            <a:pt x="2182" y="20"/>
                            <a:pt x="2178" y="21"/>
                            <a:pt x="2177" y="23"/>
                          </a:cubicBezTo>
                          <a:cubicBezTo>
                            <a:pt x="2175" y="26"/>
                            <a:pt x="2178" y="27"/>
                            <a:pt x="2176" y="29"/>
                          </a:cubicBezTo>
                          <a:cubicBezTo>
                            <a:pt x="2174" y="32"/>
                            <a:pt x="2169" y="33"/>
                            <a:pt x="2167" y="35"/>
                          </a:cubicBezTo>
                          <a:cubicBezTo>
                            <a:pt x="2163" y="37"/>
                            <a:pt x="2161" y="41"/>
                            <a:pt x="2157" y="43"/>
                          </a:cubicBezTo>
                          <a:cubicBezTo>
                            <a:pt x="2152" y="47"/>
                            <a:pt x="2144" y="52"/>
                            <a:pt x="2151" y="58"/>
                          </a:cubicBezTo>
                          <a:cubicBezTo>
                            <a:pt x="2152" y="59"/>
                            <a:pt x="2156" y="60"/>
                            <a:pt x="2157" y="62"/>
                          </a:cubicBezTo>
                          <a:cubicBezTo>
                            <a:pt x="2159" y="66"/>
                            <a:pt x="2153" y="68"/>
                            <a:pt x="2152" y="70"/>
                          </a:cubicBezTo>
                          <a:cubicBezTo>
                            <a:pt x="2149" y="78"/>
                            <a:pt x="2164" y="76"/>
                            <a:pt x="2167" y="77"/>
                          </a:cubicBezTo>
                          <a:cubicBezTo>
                            <a:pt x="2170" y="77"/>
                            <a:pt x="2173" y="78"/>
                            <a:pt x="2176" y="80"/>
                          </a:cubicBezTo>
                          <a:cubicBezTo>
                            <a:pt x="2178" y="80"/>
                            <a:pt x="2186" y="82"/>
                            <a:pt x="2186" y="83"/>
                          </a:cubicBezTo>
                          <a:cubicBezTo>
                            <a:pt x="2187" y="87"/>
                            <a:pt x="2172" y="81"/>
                            <a:pt x="2170" y="81"/>
                          </a:cubicBezTo>
                          <a:cubicBezTo>
                            <a:pt x="2164" y="79"/>
                            <a:pt x="2158" y="81"/>
                            <a:pt x="2152" y="80"/>
                          </a:cubicBezTo>
                          <a:cubicBezTo>
                            <a:pt x="2145" y="78"/>
                            <a:pt x="2139" y="78"/>
                            <a:pt x="2133" y="78"/>
                          </a:cubicBezTo>
                          <a:cubicBezTo>
                            <a:pt x="2125" y="79"/>
                            <a:pt x="2117" y="80"/>
                            <a:pt x="2108" y="79"/>
                          </a:cubicBezTo>
                          <a:cubicBezTo>
                            <a:pt x="2106" y="79"/>
                            <a:pt x="2091" y="75"/>
                            <a:pt x="2090" y="79"/>
                          </a:cubicBezTo>
                          <a:cubicBezTo>
                            <a:pt x="2089" y="81"/>
                            <a:pt x="2093" y="84"/>
                            <a:pt x="2095" y="85"/>
                          </a:cubicBezTo>
                          <a:cubicBezTo>
                            <a:pt x="2098" y="88"/>
                            <a:pt x="2101" y="88"/>
                            <a:pt x="2105" y="89"/>
                          </a:cubicBezTo>
                          <a:cubicBezTo>
                            <a:pt x="2109" y="91"/>
                            <a:pt x="2119" y="99"/>
                            <a:pt x="2116" y="104"/>
                          </a:cubicBezTo>
                          <a:cubicBezTo>
                            <a:pt x="2114" y="109"/>
                            <a:pt x="2102" y="99"/>
                            <a:pt x="2099" y="97"/>
                          </a:cubicBezTo>
                          <a:cubicBezTo>
                            <a:pt x="2093" y="94"/>
                            <a:pt x="2087" y="92"/>
                            <a:pt x="2081" y="94"/>
                          </a:cubicBezTo>
                          <a:cubicBezTo>
                            <a:pt x="2074" y="96"/>
                            <a:pt x="2066" y="98"/>
                            <a:pt x="2059" y="101"/>
                          </a:cubicBezTo>
                          <a:cubicBezTo>
                            <a:pt x="2056" y="102"/>
                            <a:pt x="2054" y="103"/>
                            <a:pt x="2051" y="105"/>
                          </a:cubicBezTo>
                          <a:cubicBezTo>
                            <a:pt x="2050" y="106"/>
                            <a:pt x="2045" y="112"/>
                            <a:pt x="2043" y="110"/>
                          </a:cubicBezTo>
                          <a:cubicBezTo>
                            <a:pt x="2041" y="109"/>
                            <a:pt x="2044" y="106"/>
                            <a:pt x="2043" y="105"/>
                          </a:cubicBezTo>
                          <a:cubicBezTo>
                            <a:pt x="2042" y="104"/>
                            <a:pt x="2038" y="106"/>
                            <a:pt x="2036" y="107"/>
                          </a:cubicBezTo>
                          <a:cubicBezTo>
                            <a:pt x="2032" y="108"/>
                            <a:pt x="2030" y="109"/>
                            <a:pt x="2026" y="111"/>
                          </a:cubicBezTo>
                          <a:cubicBezTo>
                            <a:pt x="2024" y="113"/>
                            <a:pt x="2021" y="116"/>
                            <a:pt x="2019" y="113"/>
                          </a:cubicBezTo>
                          <a:cubicBezTo>
                            <a:pt x="2018" y="111"/>
                            <a:pt x="2020" y="109"/>
                            <a:pt x="2018" y="107"/>
                          </a:cubicBezTo>
                          <a:cubicBezTo>
                            <a:pt x="2015" y="105"/>
                            <a:pt x="2011" y="109"/>
                            <a:pt x="2009" y="110"/>
                          </a:cubicBezTo>
                          <a:cubicBezTo>
                            <a:pt x="2007" y="112"/>
                            <a:pt x="1994" y="121"/>
                            <a:pt x="1996" y="113"/>
                          </a:cubicBezTo>
                          <a:cubicBezTo>
                            <a:pt x="1997" y="111"/>
                            <a:pt x="2000" y="110"/>
                            <a:pt x="1999" y="108"/>
                          </a:cubicBezTo>
                          <a:cubicBezTo>
                            <a:pt x="1998" y="106"/>
                            <a:pt x="1992" y="108"/>
                            <a:pt x="1990" y="107"/>
                          </a:cubicBezTo>
                          <a:cubicBezTo>
                            <a:pt x="1982" y="107"/>
                            <a:pt x="1973" y="106"/>
                            <a:pt x="1965" y="105"/>
                          </a:cubicBezTo>
                          <a:cubicBezTo>
                            <a:pt x="1958" y="105"/>
                            <a:pt x="1951" y="105"/>
                            <a:pt x="1944" y="103"/>
                          </a:cubicBezTo>
                          <a:cubicBezTo>
                            <a:pt x="1937" y="102"/>
                            <a:pt x="1928" y="100"/>
                            <a:pt x="1921" y="103"/>
                          </a:cubicBezTo>
                          <a:cubicBezTo>
                            <a:pt x="1919" y="104"/>
                            <a:pt x="1914" y="106"/>
                            <a:pt x="1915" y="109"/>
                          </a:cubicBezTo>
                          <a:cubicBezTo>
                            <a:pt x="1916" y="111"/>
                            <a:pt x="1921" y="111"/>
                            <a:pt x="1923" y="111"/>
                          </a:cubicBezTo>
                          <a:cubicBezTo>
                            <a:pt x="1927" y="111"/>
                            <a:pt x="1931" y="110"/>
                            <a:pt x="1935" y="110"/>
                          </a:cubicBezTo>
                          <a:cubicBezTo>
                            <a:pt x="1938" y="110"/>
                            <a:pt x="1945" y="109"/>
                            <a:pt x="1948" y="110"/>
                          </a:cubicBezTo>
                          <a:cubicBezTo>
                            <a:pt x="1951" y="112"/>
                            <a:pt x="1949" y="112"/>
                            <a:pt x="1947" y="113"/>
                          </a:cubicBezTo>
                          <a:cubicBezTo>
                            <a:pt x="1943" y="113"/>
                            <a:pt x="1940" y="113"/>
                            <a:pt x="1937" y="114"/>
                          </a:cubicBezTo>
                          <a:cubicBezTo>
                            <a:pt x="1929" y="116"/>
                            <a:pt x="1921" y="117"/>
                            <a:pt x="1913" y="119"/>
                          </a:cubicBezTo>
                          <a:cubicBezTo>
                            <a:pt x="1883" y="124"/>
                            <a:pt x="1853" y="129"/>
                            <a:pt x="1823" y="134"/>
                          </a:cubicBezTo>
                          <a:cubicBezTo>
                            <a:pt x="1809" y="136"/>
                            <a:pt x="1798" y="142"/>
                            <a:pt x="1787" y="149"/>
                          </a:cubicBezTo>
                          <a:cubicBezTo>
                            <a:pt x="1782" y="153"/>
                            <a:pt x="1775" y="159"/>
                            <a:pt x="1769" y="160"/>
                          </a:cubicBezTo>
                          <a:cubicBezTo>
                            <a:pt x="1762" y="161"/>
                            <a:pt x="1756" y="159"/>
                            <a:pt x="1750" y="158"/>
                          </a:cubicBezTo>
                          <a:cubicBezTo>
                            <a:pt x="1748" y="158"/>
                            <a:pt x="1742" y="159"/>
                            <a:pt x="1746" y="161"/>
                          </a:cubicBezTo>
                          <a:cubicBezTo>
                            <a:pt x="1748" y="163"/>
                            <a:pt x="1753" y="162"/>
                            <a:pt x="1755" y="164"/>
                          </a:cubicBezTo>
                          <a:cubicBezTo>
                            <a:pt x="1756" y="166"/>
                            <a:pt x="1753" y="168"/>
                            <a:pt x="1753" y="170"/>
                          </a:cubicBezTo>
                          <a:cubicBezTo>
                            <a:pt x="1751" y="174"/>
                            <a:pt x="1750" y="175"/>
                            <a:pt x="1746" y="177"/>
                          </a:cubicBezTo>
                          <a:cubicBezTo>
                            <a:pt x="1744" y="178"/>
                            <a:pt x="1741" y="180"/>
                            <a:pt x="1740" y="182"/>
                          </a:cubicBezTo>
                          <a:cubicBezTo>
                            <a:pt x="1738" y="185"/>
                            <a:pt x="1742" y="187"/>
                            <a:pt x="1741" y="189"/>
                          </a:cubicBezTo>
                          <a:cubicBezTo>
                            <a:pt x="1741" y="190"/>
                            <a:pt x="1737" y="190"/>
                            <a:pt x="1735" y="191"/>
                          </a:cubicBezTo>
                          <a:cubicBezTo>
                            <a:pt x="1733" y="193"/>
                            <a:pt x="1732" y="196"/>
                            <a:pt x="1735" y="198"/>
                          </a:cubicBezTo>
                          <a:cubicBezTo>
                            <a:pt x="1738" y="200"/>
                            <a:pt x="1741" y="198"/>
                            <a:pt x="1744" y="199"/>
                          </a:cubicBezTo>
                          <a:cubicBezTo>
                            <a:pt x="1747" y="200"/>
                            <a:pt x="1746" y="204"/>
                            <a:pt x="1744" y="207"/>
                          </a:cubicBezTo>
                          <a:cubicBezTo>
                            <a:pt x="1742" y="209"/>
                            <a:pt x="1739" y="209"/>
                            <a:pt x="1737" y="207"/>
                          </a:cubicBezTo>
                          <a:cubicBezTo>
                            <a:pt x="1735" y="205"/>
                            <a:pt x="1736" y="203"/>
                            <a:pt x="1732" y="202"/>
                          </a:cubicBezTo>
                          <a:cubicBezTo>
                            <a:pt x="1728" y="201"/>
                            <a:pt x="1715" y="198"/>
                            <a:pt x="1713" y="204"/>
                          </a:cubicBezTo>
                          <a:cubicBezTo>
                            <a:pt x="1711" y="210"/>
                            <a:pt x="1724" y="210"/>
                            <a:pt x="1728" y="210"/>
                          </a:cubicBezTo>
                          <a:cubicBezTo>
                            <a:pt x="1730" y="210"/>
                            <a:pt x="1734" y="210"/>
                            <a:pt x="1736" y="211"/>
                          </a:cubicBezTo>
                          <a:cubicBezTo>
                            <a:pt x="1739" y="213"/>
                            <a:pt x="1737" y="216"/>
                            <a:pt x="1739" y="218"/>
                          </a:cubicBezTo>
                          <a:cubicBezTo>
                            <a:pt x="1740" y="220"/>
                            <a:pt x="1750" y="219"/>
                            <a:pt x="1748" y="223"/>
                          </a:cubicBezTo>
                          <a:cubicBezTo>
                            <a:pt x="1747" y="226"/>
                            <a:pt x="1745" y="223"/>
                            <a:pt x="1746" y="227"/>
                          </a:cubicBezTo>
                          <a:cubicBezTo>
                            <a:pt x="1747" y="230"/>
                            <a:pt x="1750" y="231"/>
                            <a:pt x="1745" y="232"/>
                          </a:cubicBezTo>
                          <a:cubicBezTo>
                            <a:pt x="1739" y="234"/>
                            <a:pt x="1731" y="233"/>
                            <a:pt x="1724" y="234"/>
                          </a:cubicBezTo>
                          <a:cubicBezTo>
                            <a:pt x="1696" y="236"/>
                            <a:pt x="1667" y="237"/>
                            <a:pt x="1639" y="241"/>
                          </a:cubicBezTo>
                          <a:cubicBezTo>
                            <a:pt x="1630" y="242"/>
                            <a:pt x="1620" y="243"/>
                            <a:pt x="1611" y="243"/>
                          </a:cubicBezTo>
                          <a:cubicBezTo>
                            <a:pt x="1599" y="244"/>
                            <a:pt x="1587" y="246"/>
                            <a:pt x="1575" y="246"/>
                          </a:cubicBezTo>
                          <a:cubicBezTo>
                            <a:pt x="1571" y="246"/>
                            <a:pt x="1567" y="246"/>
                            <a:pt x="1564" y="247"/>
                          </a:cubicBezTo>
                          <a:cubicBezTo>
                            <a:pt x="1561" y="247"/>
                            <a:pt x="1557" y="247"/>
                            <a:pt x="1555" y="248"/>
                          </a:cubicBezTo>
                          <a:cubicBezTo>
                            <a:pt x="1553" y="251"/>
                            <a:pt x="1556" y="253"/>
                            <a:pt x="1554" y="256"/>
                          </a:cubicBezTo>
                          <a:cubicBezTo>
                            <a:pt x="1553" y="259"/>
                            <a:pt x="1548" y="259"/>
                            <a:pt x="1549" y="262"/>
                          </a:cubicBezTo>
                          <a:cubicBezTo>
                            <a:pt x="1549" y="265"/>
                            <a:pt x="1552" y="264"/>
                            <a:pt x="1551" y="267"/>
                          </a:cubicBezTo>
                          <a:cubicBezTo>
                            <a:pt x="1551" y="267"/>
                            <a:pt x="1549" y="268"/>
                            <a:pt x="1549" y="269"/>
                          </a:cubicBezTo>
                          <a:cubicBezTo>
                            <a:pt x="1549" y="271"/>
                            <a:pt x="1550" y="272"/>
                            <a:pt x="1551" y="272"/>
                          </a:cubicBezTo>
                          <a:cubicBezTo>
                            <a:pt x="1551" y="273"/>
                            <a:pt x="1553" y="273"/>
                            <a:pt x="1553" y="273"/>
                          </a:cubicBezTo>
                          <a:cubicBezTo>
                            <a:pt x="1555" y="274"/>
                            <a:pt x="1556" y="276"/>
                            <a:pt x="1557" y="277"/>
                          </a:cubicBezTo>
                          <a:cubicBezTo>
                            <a:pt x="1560" y="279"/>
                            <a:pt x="1562" y="280"/>
                            <a:pt x="1563" y="284"/>
                          </a:cubicBezTo>
                          <a:cubicBezTo>
                            <a:pt x="1564" y="289"/>
                            <a:pt x="1558" y="294"/>
                            <a:pt x="1560" y="298"/>
                          </a:cubicBezTo>
                          <a:cubicBezTo>
                            <a:pt x="1560" y="299"/>
                            <a:pt x="1562" y="300"/>
                            <a:pt x="1562" y="301"/>
                          </a:cubicBezTo>
                          <a:cubicBezTo>
                            <a:pt x="1562" y="303"/>
                            <a:pt x="1561" y="304"/>
                            <a:pt x="1561" y="306"/>
                          </a:cubicBezTo>
                          <a:cubicBezTo>
                            <a:pt x="1562" y="310"/>
                            <a:pt x="1565" y="311"/>
                            <a:pt x="1568" y="312"/>
                          </a:cubicBezTo>
                          <a:cubicBezTo>
                            <a:pt x="1571" y="313"/>
                            <a:pt x="1574" y="314"/>
                            <a:pt x="1578" y="315"/>
                          </a:cubicBezTo>
                          <a:cubicBezTo>
                            <a:pt x="1581" y="315"/>
                            <a:pt x="1585" y="315"/>
                            <a:pt x="1588" y="316"/>
                          </a:cubicBezTo>
                          <a:cubicBezTo>
                            <a:pt x="1593" y="317"/>
                            <a:pt x="1601" y="317"/>
                            <a:pt x="1604" y="322"/>
                          </a:cubicBezTo>
                          <a:cubicBezTo>
                            <a:pt x="1606" y="325"/>
                            <a:pt x="1604" y="327"/>
                            <a:pt x="1605" y="330"/>
                          </a:cubicBezTo>
                          <a:cubicBezTo>
                            <a:pt x="1605" y="332"/>
                            <a:pt x="1607" y="334"/>
                            <a:pt x="1609" y="335"/>
                          </a:cubicBezTo>
                          <a:cubicBezTo>
                            <a:pt x="1612" y="338"/>
                            <a:pt x="1621" y="343"/>
                            <a:pt x="1617" y="347"/>
                          </a:cubicBezTo>
                          <a:cubicBezTo>
                            <a:pt x="1615" y="351"/>
                            <a:pt x="1606" y="348"/>
                            <a:pt x="1601" y="350"/>
                          </a:cubicBezTo>
                          <a:cubicBezTo>
                            <a:pt x="1597" y="351"/>
                            <a:pt x="1594" y="352"/>
                            <a:pt x="1590" y="351"/>
                          </a:cubicBezTo>
                          <a:cubicBezTo>
                            <a:pt x="1587" y="350"/>
                            <a:pt x="1584" y="348"/>
                            <a:pt x="1582" y="346"/>
                          </a:cubicBezTo>
                          <a:cubicBezTo>
                            <a:pt x="1576" y="342"/>
                            <a:pt x="1570" y="336"/>
                            <a:pt x="1563" y="332"/>
                          </a:cubicBezTo>
                          <a:cubicBezTo>
                            <a:pt x="1558" y="329"/>
                            <a:pt x="1551" y="326"/>
                            <a:pt x="1546" y="325"/>
                          </a:cubicBezTo>
                          <a:cubicBezTo>
                            <a:pt x="1539" y="323"/>
                            <a:pt x="1532" y="323"/>
                            <a:pt x="1526" y="322"/>
                          </a:cubicBezTo>
                          <a:cubicBezTo>
                            <a:pt x="1520" y="320"/>
                            <a:pt x="1514" y="319"/>
                            <a:pt x="1508" y="317"/>
                          </a:cubicBezTo>
                          <a:cubicBezTo>
                            <a:pt x="1500" y="315"/>
                            <a:pt x="1493" y="315"/>
                            <a:pt x="1485" y="317"/>
                          </a:cubicBezTo>
                          <a:cubicBezTo>
                            <a:pt x="1479" y="319"/>
                            <a:pt x="1473" y="320"/>
                            <a:pt x="1467" y="324"/>
                          </a:cubicBezTo>
                          <a:cubicBezTo>
                            <a:pt x="1464" y="326"/>
                            <a:pt x="1462" y="328"/>
                            <a:pt x="1467" y="330"/>
                          </a:cubicBezTo>
                          <a:cubicBezTo>
                            <a:pt x="1471" y="332"/>
                            <a:pt x="1481" y="327"/>
                            <a:pt x="1483" y="332"/>
                          </a:cubicBezTo>
                          <a:cubicBezTo>
                            <a:pt x="1484" y="334"/>
                            <a:pt x="1484" y="339"/>
                            <a:pt x="1483" y="341"/>
                          </a:cubicBezTo>
                          <a:cubicBezTo>
                            <a:pt x="1482" y="343"/>
                            <a:pt x="1479" y="343"/>
                            <a:pt x="1477" y="343"/>
                          </a:cubicBezTo>
                          <a:cubicBezTo>
                            <a:pt x="1473" y="343"/>
                            <a:pt x="1469" y="344"/>
                            <a:pt x="1465" y="342"/>
                          </a:cubicBezTo>
                          <a:cubicBezTo>
                            <a:pt x="1462" y="341"/>
                            <a:pt x="1460" y="339"/>
                            <a:pt x="1457" y="337"/>
                          </a:cubicBezTo>
                          <a:cubicBezTo>
                            <a:pt x="1451" y="334"/>
                            <a:pt x="1444" y="336"/>
                            <a:pt x="1438" y="338"/>
                          </a:cubicBezTo>
                          <a:cubicBezTo>
                            <a:pt x="1434" y="339"/>
                            <a:pt x="1431" y="339"/>
                            <a:pt x="1427" y="339"/>
                          </a:cubicBezTo>
                          <a:cubicBezTo>
                            <a:pt x="1424" y="339"/>
                            <a:pt x="1422" y="340"/>
                            <a:pt x="1422" y="343"/>
                          </a:cubicBezTo>
                          <a:cubicBezTo>
                            <a:pt x="1423" y="346"/>
                            <a:pt x="1426" y="349"/>
                            <a:pt x="1427" y="352"/>
                          </a:cubicBezTo>
                          <a:cubicBezTo>
                            <a:pt x="1428" y="355"/>
                            <a:pt x="1431" y="359"/>
                            <a:pt x="1434" y="361"/>
                          </a:cubicBezTo>
                          <a:cubicBezTo>
                            <a:pt x="1438" y="364"/>
                            <a:pt x="1445" y="363"/>
                            <a:pt x="1451" y="366"/>
                          </a:cubicBezTo>
                          <a:cubicBezTo>
                            <a:pt x="1454" y="367"/>
                            <a:pt x="1456" y="369"/>
                            <a:pt x="1459" y="371"/>
                          </a:cubicBezTo>
                          <a:cubicBezTo>
                            <a:pt x="1463" y="373"/>
                            <a:pt x="1467" y="374"/>
                            <a:pt x="1471" y="374"/>
                          </a:cubicBezTo>
                          <a:cubicBezTo>
                            <a:pt x="1472" y="374"/>
                            <a:pt x="1474" y="374"/>
                            <a:pt x="1476" y="374"/>
                          </a:cubicBezTo>
                          <a:cubicBezTo>
                            <a:pt x="1476" y="373"/>
                            <a:pt x="1477" y="372"/>
                            <a:pt x="1478" y="372"/>
                          </a:cubicBezTo>
                          <a:cubicBezTo>
                            <a:pt x="1481" y="372"/>
                            <a:pt x="1479" y="375"/>
                            <a:pt x="1481" y="376"/>
                          </a:cubicBezTo>
                          <a:cubicBezTo>
                            <a:pt x="1483" y="378"/>
                            <a:pt x="1486" y="376"/>
                            <a:pt x="1488" y="378"/>
                          </a:cubicBezTo>
                          <a:cubicBezTo>
                            <a:pt x="1491" y="381"/>
                            <a:pt x="1487" y="385"/>
                            <a:pt x="1492" y="386"/>
                          </a:cubicBezTo>
                          <a:cubicBezTo>
                            <a:pt x="1493" y="387"/>
                            <a:pt x="1495" y="386"/>
                            <a:pt x="1495" y="387"/>
                          </a:cubicBezTo>
                          <a:cubicBezTo>
                            <a:pt x="1496" y="388"/>
                            <a:pt x="1494" y="389"/>
                            <a:pt x="1495" y="390"/>
                          </a:cubicBezTo>
                          <a:cubicBezTo>
                            <a:pt x="1496" y="392"/>
                            <a:pt x="1499" y="391"/>
                            <a:pt x="1501" y="391"/>
                          </a:cubicBezTo>
                          <a:cubicBezTo>
                            <a:pt x="1502" y="391"/>
                            <a:pt x="1507" y="389"/>
                            <a:pt x="1507" y="391"/>
                          </a:cubicBezTo>
                          <a:cubicBezTo>
                            <a:pt x="1508" y="393"/>
                            <a:pt x="1500" y="394"/>
                            <a:pt x="1499" y="394"/>
                          </a:cubicBezTo>
                          <a:cubicBezTo>
                            <a:pt x="1492" y="396"/>
                            <a:pt x="1486" y="394"/>
                            <a:pt x="1480" y="390"/>
                          </a:cubicBezTo>
                          <a:cubicBezTo>
                            <a:pt x="1477" y="388"/>
                            <a:pt x="1478" y="386"/>
                            <a:pt x="1476" y="383"/>
                          </a:cubicBezTo>
                          <a:cubicBezTo>
                            <a:pt x="1473" y="380"/>
                            <a:pt x="1469" y="380"/>
                            <a:pt x="1466" y="380"/>
                          </a:cubicBezTo>
                          <a:cubicBezTo>
                            <a:pt x="1463" y="380"/>
                            <a:pt x="1461" y="380"/>
                            <a:pt x="1458" y="380"/>
                          </a:cubicBezTo>
                          <a:cubicBezTo>
                            <a:pt x="1456" y="380"/>
                            <a:pt x="1455" y="380"/>
                            <a:pt x="1454" y="381"/>
                          </a:cubicBezTo>
                          <a:cubicBezTo>
                            <a:pt x="1452" y="382"/>
                            <a:pt x="1451" y="384"/>
                            <a:pt x="1450" y="385"/>
                          </a:cubicBezTo>
                          <a:cubicBezTo>
                            <a:pt x="1447" y="386"/>
                            <a:pt x="1448" y="383"/>
                            <a:pt x="1447" y="381"/>
                          </a:cubicBezTo>
                          <a:cubicBezTo>
                            <a:pt x="1446" y="378"/>
                            <a:pt x="1441" y="379"/>
                            <a:pt x="1438" y="379"/>
                          </a:cubicBezTo>
                          <a:cubicBezTo>
                            <a:pt x="1431" y="379"/>
                            <a:pt x="1424" y="379"/>
                            <a:pt x="1417" y="376"/>
                          </a:cubicBezTo>
                          <a:cubicBezTo>
                            <a:pt x="1414" y="374"/>
                            <a:pt x="1404" y="374"/>
                            <a:pt x="1402" y="371"/>
                          </a:cubicBezTo>
                          <a:cubicBezTo>
                            <a:pt x="1401" y="368"/>
                            <a:pt x="1405" y="367"/>
                            <a:pt x="1406" y="365"/>
                          </a:cubicBezTo>
                          <a:cubicBezTo>
                            <a:pt x="1409" y="362"/>
                            <a:pt x="1406" y="359"/>
                            <a:pt x="1406" y="355"/>
                          </a:cubicBezTo>
                          <a:cubicBezTo>
                            <a:pt x="1405" y="353"/>
                            <a:pt x="1405" y="352"/>
                            <a:pt x="1403" y="349"/>
                          </a:cubicBezTo>
                          <a:cubicBezTo>
                            <a:pt x="1400" y="347"/>
                            <a:pt x="1400" y="345"/>
                            <a:pt x="1401" y="342"/>
                          </a:cubicBezTo>
                          <a:cubicBezTo>
                            <a:pt x="1402" y="338"/>
                            <a:pt x="1406" y="338"/>
                            <a:pt x="1407" y="335"/>
                          </a:cubicBezTo>
                          <a:cubicBezTo>
                            <a:pt x="1408" y="333"/>
                            <a:pt x="1407" y="330"/>
                            <a:pt x="1409" y="327"/>
                          </a:cubicBezTo>
                          <a:cubicBezTo>
                            <a:pt x="1410" y="324"/>
                            <a:pt x="1414" y="322"/>
                            <a:pt x="1415" y="319"/>
                          </a:cubicBezTo>
                          <a:cubicBezTo>
                            <a:pt x="1415" y="316"/>
                            <a:pt x="1412" y="314"/>
                            <a:pt x="1411" y="311"/>
                          </a:cubicBezTo>
                          <a:cubicBezTo>
                            <a:pt x="1409" y="304"/>
                            <a:pt x="1403" y="301"/>
                            <a:pt x="1399" y="295"/>
                          </a:cubicBezTo>
                          <a:cubicBezTo>
                            <a:pt x="1397" y="293"/>
                            <a:pt x="1395" y="289"/>
                            <a:pt x="1393" y="288"/>
                          </a:cubicBezTo>
                          <a:cubicBezTo>
                            <a:pt x="1391" y="287"/>
                            <a:pt x="1386" y="287"/>
                            <a:pt x="1385" y="290"/>
                          </a:cubicBezTo>
                          <a:cubicBezTo>
                            <a:pt x="1385" y="292"/>
                            <a:pt x="1388" y="297"/>
                            <a:pt x="1390" y="299"/>
                          </a:cubicBezTo>
                          <a:cubicBezTo>
                            <a:pt x="1392" y="301"/>
                            <a:pt x="1394" y="301"/>
                            <a:pt x="1395" y="304"/>
                          </a:cubicBezTo>
                          <a:cubicBezTo>
                            <a:pt x="1396" y="307"/>
                            <a:pt x="1395" y="310"/>
                            <a:pt x="1395" y="313"/>
                          </a:cubicBezTo>
                          <a:cubicBezTo>
                            <a:pt x="1396" y="316"/>
                            <a:pt x="1396" y="319"/>
                            <a:pt x="1395" y="322"/>
                          </a:cubicBezTo>
                          <a:cubicBezTo>
                            <a:pt x="1393" y="329"/>
                            <a:pt x="1385" y="332"/>
                            <a:pt x="1378" y="335"/>
                          </a:cubicBezTo>
                          <a:cubicBezTo>
                            <a:pt x="1372" y="338"/>
                            <a:pt x="1366" y="339"/>
                            <a:pt x="1360" y="340"/>
                          </a:cubicBezTo>
                          <a:cubicBezTo>
                            <a:pt x="1354" y="342"/>
                            <a:pt x="1352" y="345"/>
                            <a:pt x="1350" y="351"/>
                          </a:cubicBezTo>
                          <a:cubicBezTo>
                            <a:pt x="1349" y="358"/>
                            <a:pt x="1342" y="359"/>
                            <a:pt x="1338" y="364"/>
                          </a:cubicBezTo>
                          <a:cubicBezTo>
                            <a:pt x="1335" y="370"/>
                            <a:pt x="1341" y="370"/>
                            <a:pt x="1345" y="372"/>
                          </a:cubicBezTo>
                          <a:cubicBezTo>
                            <a:pt x="1350" y="375"/>
                            <a:pt x="1356" y="381"/>
                            <a:pt x="1359" y="387"/>
                          </a:cubicBezTo>
                          <a:cubicBezTo>
                            <a:pt x="1361" y="390"/>
                            <a:pt x="1361" y="394"/>
                            <a:pt x="1362" y="397"/>
                          </a:cubicBezTo>
                          <a:cubicBezTo>
                            <a:pt x="1363" y="400"/>
                            <a:pt x="1366" y="402"/>
                            <a:pt x="1369" y="403"/>
                          </a:cubicBezTo>
                          <a:cubicBezTo>
                            <a:pt x="1374" y="407"/>
                            <a:pt x="1374" y="413"/>
                            <a:pt x="1369" y="418"/>
                          </a:cubicBezTo>
                          <a:cubicBezTo>
                            <a:pt x="1364" y="422"/>
                            <a:pt x="1360" y="427"/>
                            <a:pt x="1357" y="432"/>
                          </a:cubicBezTo>
                          <a:cubicBezTo>
                            <a:pt x="1355" y="435"/>
                            <a:pt x="1356" y="437"/>
                            <a:pt x="1356" y="441"/>
                          </a:cubicBezTo>
                          <a:cubicBezTo>
                            <a:pt x="1355" y="444"/>
                            <a:pt x="1353" y="447"/>
                            <a:pt x="1351" y="450"/>
                          </a:cubicBezTo>
                          <a:cubicBezTo>
                            <a:pt x="1350" y="453"/>
                            <a:pt x="1349" y="456"/>
                            <a:pt x="1351" y="459"/>
                          </a:cubicBezTo>
                          <a:cubicBezTo>
                            <a:pt x="1353" y="462"/>
                            <a:pt x="1357" y="463"/>
                            <a:pt x="1359" y="466"/>
                          </a:cubicBezTo>
                          <a:cubicBezTo>
                            <a:pt x="1363" y="472"/>
                            <a:pt x="1355" y="478"/>
                            <a:pt x="1356" y="484"/>
                          </a:cubicBezTo>
                          <a:cubicBezTo>
                            <a:pt x="1358" y="491"/>
                            <a:pt x="1365" y="489"/>
                            <a:pt x="1370" y="488"/>
                          </a:cubicBezTo>
                          <a:cubicBezTo>
                            <a:pt x="1372" y="487"/>
                            <a:pt x="1374" y="486"/>
                            <a:pt x="1377" y="487"/>
                          </a:cubicBezTo>
                          <a:cubicBezTo>
                            <a:pt x="1380" y="487"/>
                            <a:pt x="1383" y="490"/>
                            <a:pt x="1387" y="490"/>
                          </a:cubicBezTo>
                          <a:cubicBezTo>
                            <a:pt x="1392" y="490"/>
                            <a:pt x="1397" y="490"/>
                            <a:pt x="1401" y="486"/>
                          </a:cubicBezTo>
                          <a:cubicBezTo>
                            <a:pt x="1410" y="476"/>
                            <a:pt x="1424" y="482"/>
                            <a:pt x="1434" y="485"/>
                          </a:cubicBezTo>
                          <a:cubicBezTo>
                            <a:pt x="1437" y="486"/>
                            <a:pt x="1440" y="486"/>
                            <a:pt x="1442" y="487"/>
                          </a:cubicBezTo>
                          <a:cubicBezTo>
                            <a:pt x="1445" y="489"/>
                            <a:pt x="1447" y="491"/>
                            <a:pt x="1450" y="493"/>
                          </a:cubicBezTo>
                          <a:cubicBezTo>
                            <a:pt x="1455" y="497"/>
                            <a:pt x="1461" y="495"/>
                            <a:pt x="1466" y="497"/>
                          </a:cubicBezTo>
                          <a:cubicBezTo>
                            <a:pt x="1469" y="499"/>
                            <a:pt x="1468" y="500"/>
                            <a:pt x="1469" y="503"/>
                          </a:cubicBezTo>
                          <a:cubicBezTo>
                            <a:pt x="1469" y="506"/>
                            <a:pt x="1471" y="509"/>
                            <a:pt x="1471" y="512"/>
                          </a:cubicBezTo>
                          <a:cubicBezTo>
                            <a:pt x="1472" y="515"/>
                            <a:pt x="1473" y="518"/>
                            <a:pt x="1475" y="521"/>
                          </a:cubicBezTo>
                          <a:cubicBezTo>
                            <a:pt x="1477" y="524"/>
                            <a:pt x="1480" y="525"/>
                            <a:pt x="1482" y="528"/>
                          </a:cubicBezTo>
                          <a:cubicBezTo>
                            <a:pt x="1486" y="534"/>
                            <a:pt x="1474" y="534"/>
                            <a:pt x="1470" y="536"/>
                          </a:cubicBezTo>
                          <a:cubicBezTo>
                            <a:pt x="1467" y="538"/>
                            <a:pt x="1467" y="540"/>
                            <a:pt x="1467" y="543"/>
                          </a:cubicBezTo>
                          <a:cubicBezTo>
                            <a:pt x="1466" y="547"/>
                            <a:pt x="1465" y="550"/>
                            <a:pt x="1466" y="554"/>
                          </a:cubicBezTo>
                          <a:cubicBezTo>
                            <a:pt x="1467" y="556"/>
                            <a:pt x="1468" y="557"/>
                            <a:pt x="1470" y="557"/>
                          </a:cubicBezTo>
                          <a:cubicBezTo>
                            <a:pt x="1473" y="557"/>
                            <a:pt x="1474" y="555"/>
                            <a:pt x="1476" y="556"/>
                          </a:cubicBezTo>
                          <a:cubicBezTo>
                            <a:pt x="1477" y="557"/>
                            <a:pt x="1477" y="558"/>
                            <a:pt x="1479" y="559"/>
                          </a:cubicBezTo>
                          <a:cubicBezTo>
                            <a:pt x="1480" y="560"/>
                            <a:pt x="1481" y="559"/>
                            <a:pt x="1483" y="559"/>
                          </a:cubicBezTo>
                          <a:cubicBezTo>
                            <a:pt x="1484" y="560"/>
                            <a:pt x="1486" y="560"/>
                            <a:pt x="1487" y="560"/>
                          </a:cubicBezTo>
                          <a:cubicBezTo>
                            <a:pt x="1490" y="561"/>
                            <a:pt x="1491" y="560"/>
                            <a:pt x="1493" y="559"/>
                          </a:cubicBezTo>
                          <a:cubicBezTo>
                            <a:pt x="1496" y="559"/>
                            <a:pt x="1497" y="561"/>
                            <a:pt x="1499" y="562"/>
                          </a:cubicBezTo>
                          <a:cubicBezTo>
                            <a:pt x="1501" y="562"/>
                            <a:pt x="1509" y="563"/>
                            <a:pt x="1508" y="566"/>
                          </a:cubicBezTo>
                          <a:cubicBezTo>
                            <a:pt x="1508" y="567"/>
                            <a:pt x="1496" y="567"/>
                            <a:pt x="1493" y="567"/>
                          </a:cubicBezTo>
                          <a:cubicBezTo>
                            <a:pt x="1487" y="567"/>
                            <a:pt x="1481" y="568"/>
                            <a:pt x="1475" y="567"/>
                          </a:cubicBezTo>
                          <a:cubicBezTo>
                            <a:pt x="1469" y="567"/>
                            <a:pt x="1464" y="561"/>
                            <a:pt x="1459" y="557"/>
                          </a:cubicBezTo>
                          <a:cubicBezTo>
                            <a:pt x="1458" y="557"/>
                            <a:pt x="1456" y="556"/>
                            <a:pt x="1455" y="554"/>
                          </a:cubicBezTo>
                          <a:cubicBezTo>
                            <a:pt x="1455" y="552"/>
                            <a:pt x="1456" y="553"/>
                            <a:pt x="1457" y="551"/>
                          </a:cubicBezTo>
                          <a:cubicBezTo>
                            <a:pt x="1460" y="549"/>
                            <a:pt x="1459" y="547"/>
                            <a:pt x="1459" y="543"/>
                          </a:cubicBezTo>
                          <a:cubicBezTo>
                            <a:pt x="1458" y="539"/>
                            <a:pt x="1459" y="538"/>
                            <a:pt x="1460" y="534"/>
                          </a:cubicBezTo>
                          <a:cubicBezTo>
                            <a:pt x="1461" y="530"/>
                            <a:pt x="1457" y="530"/>
                            <a:pt x="1457" y="527"/>
                          </a:cubicBezTo>
                          <a:cubicBezTo>
                            <a:pt x="1457" y="524"/>
                            <a:pt x="1461" y="522"/>
                            <a:pt x="1460" y="519"/>
                          </a:cubicBezTo>
                          <a:cubicBezTo>
                            <a:pt x="1459" y="515"/>
                            <a:pt x="1456" y="514"/>
                            <a:pt x="1453" y="513"/>
                          </a:cubicBezTo>
                          <a:cubicBezTo>
                            <a:pt x="1450" y="511"/>
                            <a:pt x="1448" y="508"/>
                            <a:pt x="1446" y="505"/>
                          </a:cubicBezTo>
                          <a:cubicBezTo>
                            <a:pt x="1444" y="502"/>
                            <a:pt x="1443" y="499"/>
                            <a:pt x="1440" y="497"/>
                          </a:cubicBezTo>
                          <a:cubicBezTo>
                            <a:pt x="1435" y="493"/>
                            <a:pt x="1426" y="496"/>
                            <a:pt x="1420" y="497"/>
                          </a:cubicBezTo>
                          <a:cubicBezTo>
                            <a:pt x="1413" y="498"/>
                            <a:pt x="1406" y="501"/>
                            <a:pt x="1399" y="503"/>
                          </a:cubicBezTo>
                          <a:cubicBezTo>
                            <a:pt x="1393" y="504"/>
                            <a:pt x="1386" y="505"/>
                            <a:pt x="1381" y="508"/>
                          </a:cubicBezTo>
                          <a:cubicBezTo>
                            <a:pt x="1378" y="510"/>
                            <a:pt x="1378" y="513"/>
                            <a:pt x="1377" y="517"/>
                          </a:cubicBezTo>
                          <a:cubicBezTo>
                            <a:pt x="1376" y="520"/>
                            <a:pt x="1374" y="523"/>
                            <a:pt x="1375" y="527"/>
                          </a:cubicBezTo>
                          <a:cubicBezTo>
                            <a:pt x="1376" y="532"/>
                            <a:pt x="1383" y="534"/>
                            <a:pt x="1386" y="539"/>
                          </a:cubicBezTo>
                          <a:cubicBezTo>
                            <a:pt x="1389" y="545"/>
                            <a:pt x="1387" y="554"/>
                            <a:pt x="1383" y="560"/>
                          </a:cubicBezTo>
                          <a:cubicBezTo>
                            <a:pt x="1379" y="566"/>
                            <a:pt x="1373" y="570"/>
                            <a:pt x="1367" y="574"/>
                          </a:cubicBezTo>
                          <a:cubicBezTo>
                            <a:pt x="1359" y="580"/>
                            <a:pt x="1362" y="587"/>
                            <a:pt x="1358" y="595"/>
                          </a:cubicBezTo>
                          <a:cubicBezTo>
                            <a:pt x="1355" y="599"/>
                            <a:pt x="1351" y="601"/>
                            <a:pt x="1346" y="603"/>
                          </a:cubicBezTo>
                          <a:cubicBezTo>
                            <a:pt x="1341" y="605"/>
                            <a:pt x="1336" y="609"/>
                            <a:pt x="1330" y="611"/>
                          </a:cubicBezTo>
                          <a:cubicBezTo>
                            <a:pt x="1327" y="613"/>
                            <a:pt x="1324" y="614"/>
                            <a:pt x="1320" y="615"/>
                          </a:cubicBezTo>
                          <a:cubicBezTo>
                            <a:pt x="1316" y="616"/>
                            <a:pt x="1316" y="617"/>
                            <a:pt x="1315" y="621"/>
                          </a:cubicBezTo>
                          <a:cubicBezTo>
                            <a:pt x="1313" y="629"/>
                            <a:pt x="1307" y="631"/>
                            <a:pt x="1300" y="629"/>
                          </a:cubicBezTo>
                          <a:cubicBezTo>
                            <a:pt x="1295" y="627"/>
                            <a:pt x="1291" y="624"/>
                            <a:pt x="1285" y="624"/>
                          </a:cubicBezTo>
                          <a:cubicBezTo>
                            <a:pt x="1278" y="624"/>
                            <a:pt x="1271" y="626"/>
                            <a:pt x="1264" y="626"/>
                          </a:cubicBezTo>
                          <a:cubicBezTo>
                            <a:pt x="1261" y="626"/>
                            <a:pt x="1257" y="626"/>
                            <a:pt x="1255" y="625"/>
                          </a:cubicBezTo>
                          <a:cubicBezTo>
                            <a:pt x="1252" y="624"/>
                            <a:pt x="1250" y="622"/>
                            <a:pt x="1247" y="620"/>
                          </a:cubicBezTo>
                          <a:cubicBezTo>
                            <a:pt x="1240" y="617"/>
                            <a:pt x="1231" y="617"/>
                            <a:pt x="1224" y="613"/>
                          </a:cubicBezTo>
                          <a:cubicBezTo>
                            <a:pt x="1220" y="610"/>
                            <a:pt x="1216" y="603"/>
                            <a:pt x="1224" y="603"/>
                          </a:cubicBezTo>
                          <a:cubicBezTo>
                            <a:pt x="1227" y="603"/>
                            <a:pt x="1229" y="603"/>
                            <a:pt x="1232" y="603"/>
                          </a:cubicBezTo>
                          <a:cubicBezTo>
                            <a:pt x="1236" y="602"/>
                            <a:pt x="1239" y="601"/>
                            <a:pt x="1242" y="601"/>
                          </a:cubicBezTo>
                          <a:cubicBezTo>
                            <a:pt x="1249" y="602"/>
                            <a:pt x="1252" y="606"/>
                            <a:pt x="1258" y="609"/>
                          </a:cubicBezTo>
                          <a:cubicBezTo>
                            <a:pt x="1265" y="612"/>
                            <a:pt x="1271" y="606"/>
                            <a:pt x="1277" y="604"/>
                          </a:cubicBezTo>
                          <a:cubicBezTo>
                            <a:pt x="1281" y="602"/>
                            <a:pt x="1285" y="601"/>
                            <a:pt x="1289" y="600"/>
                          </a:cubicBezTo>
                          <a:cubicBezTo>
                            <a:pt x="1293" y="600"/>
                            <a:pt x="1296" y="600"/>
                            <a:pt x="1299" y="597"/>
                          </a:cubicBezTo>
                          <a:cubicBezTo>
                            <a:pt x="1301" y="595"/>
                            <a:pt x="1303" y="593"/>
                            <a:pt x="1306" y="591"/>
                          </a:cubicBezTo>
                          <a:cubicBezTo>
                            <a:pt x="1309" y="588"/>
                            <a:pt x="1312" y="586"/>
                            <a:pt x="1314" y="583"/>
                          </a:cubicBezTo>
                          <a:cubicBezTo>
                            <a:pt x="1316" y="581"/>
                            <a:pt x="1316" y="578"/>
                            <a:pt x="1318" y="575"/>
                          </a:cubicBezTo>
                          <a:cubicBezTo>
                            <a:pt x="1320" y="572"/>
                            <a:pt x="1324" y="570"/>
                            <a:pt x="1327" y="568"/>
                          </a:cubicBezTo>
                          <a:cubicBezTo>
                            <a:pt x="1330" y="566"/>
                            <a:pt x="1337" y="563"/>
                            <a:pt x="1338" y="559"/>
                          </a:cubicBezTo>
                          <a:cubicBezTo>
                            <a:pt x="1339" y="558"/>
                            <a:pt x="1337" y="556"/>
                            <a:pt x="1338" y="554"/>
                          </a:cubicBezTo>
                          <a:cubicBezTo>
                            <a:pt x="1338" y="553"/>
                            <a:pt x="1338" y="552"/>
                            <a:pt x="1339" y="551"/>
                          </a:cubicBezTo>
                          <a:cubicBezTo>
                            <a:pt x="1341" y="547"/>
                            <a:pt x="1341" y="546"/>
                            <a:pt x="1339" y="542"/>
                          </a:cubicBezTo>
                          <a:cubicBezTo>
                            <a:pt x="1338" y="539"/>
                            <a:pt x="1337" y="538"/>
                            <a:pt x="1339" y="535"/>
                          </a:cubicBezTo>
                          <a:cubicBezTo>
                            <a:pt x="1341" y="533"/>
                            <a:pt x="1344" y="531"/>
                            <a:pt x="1347" y="529"/>
                          </a:cubicBezTo>
                          <a:cubicBezTo>
                            <a:pt x="1350" y="526"/>
                            <a:pt x="1355" y="520"/>
                            <a:pt x="1351" y="516"/>
                          </a:cubicBezTo>
                          <a:cubicBezTo>
                            <a:pt x="1348" y="512"/>
                            <a:pt x="1341" y="510"/>
                            <a:pt x="1337" y="507"/>
                          </a:cubicBezTo>
                          <a:cubicBezTo>
                            <a:pt x="1332" y="504"/>
                            <a:pt x="1327" y="503"/>
                            <a:pt x="1324" y="498"/>
                          </a:cubicBezTo>
                          <a:cubicBezTo>
                            <a:pt x="1321" y="492"/>
                            <a:pt x="1324" y="488"/>
                            <a:pt x="1324" y="482"/>
                          </a:cubicBezTo>
                          <a:cubicBezTo>
                            <a:pt x="1325" y="476"/>
                            <a:pt x="1322" y="470"/>
                            <a:pt x="1322" y="464"/>
                          </a:cubicBezTo>
                          <a:cubicBezTo>
                            <a:pt x="1322" y="457"/>
                            <a:pt x="1328" y="453"/>
                            <a:pt x="1324" y="447"/>
                          </a:cubicBezTo>
                          <a:cubicBezTo>
                            <a:pt x="1322" y="443"/>
                            <a:pt x="1322" y="442"/>
                            <a:pt x="1323" y="439"/>
                          </a:cubicBezTo>
                          <a:cubicBezTo>
                            <a:pt x="1324" y="435"/>
                            <a:pt x="1323" y="433"/>
                            <a:pt x="1322" y="429"/>
                          </a:cubicBezTo>
                          <a:cubicBezTo>
                            <a:pt x="1321" y="425"/>
                            <a:pt x="1323" y="425"/>
                            <a:pt x="1325" y="422"/>
                          </a:cubicBezTo>
                          <a:cubicBezTo>
                            <a:pt x="1328" y="420"/>
                            <a:pt x="1328" y="419"/>
                            <a:pt x="1327" y="415"/>
                          </a:cubicBezTo>
                          <a:cubicBezTo>
                            <a:pt x="1327" y="412"/>
                            <a:pt x="1327" y="408"/>
                            <a:pt x="1328" y="405"/>
                          </a:cubicBezTo>
                          <a:cubicBezTo>
                            <a:pt x="1329" y="403"/>
                            <a:pt x="1330" y="401"/>
                            <a:pt x="1330" y="399"/>
                          </a:cubicBezTo>
                          <a:cubicBezTo>
                            <a:pt x="1330" y="395"/>
                            <a:pt x="1327" y="390"/>
                            <a:pt x="1325" y="386"/>
                          </a:cubicBezTo>
                          <a:cubicBezTo>
                            <a:pt x="1323" y="379"/>
                            <a:pt x="1316" y="379"/>
                            <a:pt x="1310" y="375"/>
                          </a:cubicBezTo>
                          <a:cubicBezTo>
                            <a:pt x="1307" y="372"/>
                            <a:pt x="1298" y="364"/>
                            <a:pt x="1304" y="360"/>
                          </a:cubicBezTo>
                          <a:cubicBezTo>
                            <a:pt x="1306" y="358"/>
                            <a:pt x="1309" y="358"/>
                            <a:pt x="1310" y="356"/>
                          </a:cubicBezTo>
                          <a:cubicBezTo>
                            <a:pt x="1313" y="354"/>
                            <a:pt x="1313" y="351"/>
                            <a:pt x="1313" y="348"/>
                          </a:cubicBezTo>
                          <a:cubicBezTo>
                            <a:pt x="1315" y="341"/>
                            <a:pt x="1320" y="335"/>
                            <a:pt x="1324" y="330"/>
                          </a:cubicBezTo>
                          <a:cubicBezTo>
                            <a:pt x="1326" y="326"/>
                            <a:pt x="1330" y="323"/>
                            <a:pt x="1331" y="319"/>
                          </a:cubicBezTo>
                          <a:cubicBezTo>
                            <a:pt x="1332" y="315"/>
                            <a:pt x="1330" y="311"/>
                            <a:pt x="1330" y="308"/>
                          </a:cubicBezTo>
                          <a:cubicBezTo>
                            <a:pt x="1330" y="304"/>
                            <a:pt x="1330" y="301"/>
                            <a:pt x="1328" y="298"/>
                          </a:cubicBezTo>
                          <a:cubicBezTo>
                            <a:pt x="1326" y="294"/>
                            <a:pt x="1317" y="292"/>
                            <a:pt x="1313" y="290"/>
                          </a:cubicBezTo>
                          <a:cubicBezTo>
                            <a:pt x="1310" y="289"/>
                            <a:pt x="1307" y="290"/>
                            <a:pt x="1304" y="289"/>
                          </a:cubicBezTo>
                          <a:cubicBezTo>
                            <a:pt x="1301" y="288"/>
                            <a:pt x="1299" y="286"/>
                            <a:pt x="1295" y="286"/>
                          </a:cubicBezTo>
                          <a:cubicBezTo>
                            <a:pt x="1289" y="285"/>
                            <a:pt x="1283" y="286"/>
                            <a:pt x="1276" y="286"/>
                          </a:cubicBezTo>
                          <a:cubicBezTo>
                            <a:pt x="1270" y="286"/>
                            <a:pt x="1264" y="286"/>
                            <a:pt x="1258" y="287"/>
                          </a:cubicBezTo>
                          <a:cubicBezTo>
                            <a:pt x="1253" y="287"/>
                            <a:pt x="1242" y="289"/>
                            <a:pt x="1238" y="286"/>
                          </a:cubicBezTo>
                          <a:cubicBezTo>
                            <a:pt x="1236" y="284"/>
                            <a:pt x="1236" y="282"/>
                            <a:pt x="1233" y="282"/>
                          </a:cubicBezTo>
                          <a:cubicBezTo>
                            <a:pt x="1229" y="281"/>
                            <a:pt x="1227" y="285"/>
                            <a:pt x="1225" y="288"/>
                          </a:cubicBezTo>
                          <a:cubicBezTo>
                            <a:pt x="1222" y="292"/>
                            <a:pt x="1218" y="298"/>
                            <a:pt x="1216" y="303"/>
                          </a:cubicBezTo>
                          <a:cubicBezTo>
                            <a:pt x="1213" y="308"/>
                            <a:pt x="1212" y="315"/>
                            <a:pt x="1211" y="321"/>
                          </a:cubicBezTo>
                          <a:cubicBezTo>
                            <a:pt x="1208" y="331"/>
                            <a:pt x="1206" y="341"/>
                            <a:pt x="1200" y="351"/>
                          </a:cubicBezTo>
                          <a:cubicBezTo>
                            <a:pt x="1198" y="355"/>
                            <a:pt x="1193" y="357"/>
                            <a:pt x="1189" y="360"/>
                          </a:cubicBezTo>
                          <a:cubicBezTo>
                            <a:pt x="1184" y="362"/>
                            <a:pt x="1180" y="365"/>
                            <a:pt x="1176" y="366"/>
                          </a:cubicBezTo>
                          <a:cubicBezTo>
                            <a:pt x="1171" y="369"/>
                            <a:pt x="1164" y="370"/>
                            <a:pt x="1159" y="373"/>
                          </a:cubicBezTo>
                          <a:cubicBezTo>
                            <a:pt x="1156" y="375"/>
                            <a:pt x="1153" y="378"/>
                            <a:pt x="1151" y="381"/>
                          </a:cubicBezTo>
                          <a:cubicBezTo>
                            <a:pt x="1151" y="382"/>
                            <a:pt x="1150" y="383"/>
                            <a:pt x="1150" y="384"/>
                          </a:cubicBezTo>
                          <a:cubicBezTo>
                            <a:pt x="1150" y="388"/>
                            <a:pt x="1152" y="386"/>
                            <a:pt x="1153" y="388"/>
                          </a:cubicBezTo>
                          <a:cubicBezTo>
                            <a:pt x="1154" y="390"/>
                            <a:pt x="1150" y="393"/>
                            <a:pt x="1149" y="395"/>
                          </a:cubicBezTo>
                          <a:cubicBezTo>
                            <a:pt x="1148" y="399"/>
                            <a:pt x="1151" y="402"/>
                            <a:pt x="1155" y="401"/>
                          </a:cubicBezTo>
                          <a:cubicBezTo>
                            <a:pt x="1158" y="401"/>
                            <a:pt x="1161" y="398"/>
                            <a:pt x="1164" y="399"/>
                          </a:cubicBezTo>
                          <a:cubicBezTo>
                            <a:pt x="1167" y="399"/>
                            <a:pt x="1169" y="403"/>
                            <a:pt x="1169" y="405"/>
                          </a:cubicBezTo>
                          <a:cubicBezTo>
                            <a:pt x="1169" y="408"/>
                            <a:pt x="1168" y="411"/>
                            <a:pt x="1167" y="414"/>
                          </a:cubicBezTo>
                          <a:cubicBezTo>
                            <a:pt x="1167" y="418"/>
                            <a:pt x="1167" y="420"/>
                            <a:pt x="1165" y="424"/>
                          </a:cubicBezTo>
                          <a:cubicBezTo>
                            <a:pt x="1164" y="426"/>
                            <a:pt x="1162" y="429"/>
                            <a:pt x="1164" y="432"/>
                          </a:cubicBezTo>
                          <a:cubicBezTo>
                            <a:pt x="1165" y="434"/>
                            <a:pt x="1169" y="435"/>
                            <a:pt x="1168" y="438"/>
                          </a:cubicBezTo>
                          <a:cubicBezTo>
                            <a:pt x="1168" y="441"/>
                            <a:pt x="1165" y="442"/>
                            <a:pt x="1163" y="441"/>
                          </a:cubicBezTo>
                          <a:cubicBezTo>
                            <a:pt x="1160" y="440"/>
                            <a:pt x="1158" y="437"/>
                            <a:pt x="1156" y="442"/>
                          </a:cubicBezTo>
                          <a:cubicBezTo>
                            <a:pt x="1155" y="445"/>
                            <a:pt x="1153" y="461"/>
                            <a:pt x="1156" y="462"/>
                          </a:cubicBezTo>
                          <a:cubicBezTo>
                            <a:pt x="1158" y="462"/>
                            <a:pt x="1160" y="458"/>
                            <a:pt x="1163" y="459"/>
                          </a:cubicBezTo>
                          <a:cubicBezTo>
                            <a:pt x="1166" y="459"/>
                            <a:pt x="1170" y="461"/>
                            <a:pt x="1172" y="462"/>
                          </a:cubicBezTo>
                          <a:cubicBezTo>
                            <a:pt x="1176" y="464"/>
                            <a:pt x="1179" y="465"/>
                            <a:pt x="1183" y="466"/>
                          </a:cubicBezTo>
                          <a:cubicBezTo>
                            <a:pt x="1184" y="467"/>
                            <a:pt x="1186" y="467"/>
                            <a:pt x="1187" y="467"/>
                          </a:cubicBezTo>
                          <a:cubicBezTo>
                            <a:pt x="1188" y="468"/>
                            <a:pt x="1190" y="467"/>
                            <a:pt x="1191" y="467"/>
                          </a:cubicBezTo>
                          <a:cubicBezTo>
                            <a:pt x="1193" y="468"/>
                            <a:pt x="1191" y="474"/>
                            <a:pt x="1191" y="476"/>
                          </a:cubicBezTo>
                          <a:cubicBezTo>
                            <a:pt x="1191" y="479"/>
                            <a:pt x="1192" y="481"/>
                            <a:pt x="1194" y="483"/>
                          </a:cubicBezTo>
                          <a:cubicBezTo>
                            <a:pt x="1197" y="488"/>
                            <a:pt x="1202" y="496"/>
                            <a:pt x="1207" y="497"/>
                          </a:cubicBezTo>
                          <a:cubicBezTo>
                            <a:pt x="1210" y="498"/>
                            <a:pt x="1214" y="497"/>
                            <a:pt x="1217" y="497"/>
                          </a:cubicBezTo>
                          <a:cubicBezTo>
                            <a:pt x="1220" y="497"/>
                            <a:pt x="1222" y="497"/>
                            <a:pt x="1221" y="500"/>
                          </a:cubicBezTo>
                          <a:cubicBezTo>
                            <a:pt x="1220" y="504"/>
                            <a:pt x="1217" y="509"/>
                            <a:pt x="1215" y="512"/>
                          </a:cubicBezTo>
                          <a:cubicBezTo>
                            <a:pt x="1213" y="516"/>
                            <a:pt x="1209" y="519"/>
                            <a:pt x="1207" y="523"/>
                          </a:cubicBezTo>
                          <a:cubicBezTo>
                            <a:pt x="1206" y="526"/>
                            <a:pt x="1206" y="528"/>
                            <a:pt x="1204" y="530"/>
                          </a:cubicBezTo>
                          <a:cubicBezTo>
                            <a:pt x="1201" y="532"/>
                            <a:pt x="1198" y="533"/>
                            <a:pt x="1196" y="530"/>
                          </a:cubicBezTo>
                          <a:cubicBezTo>
                            <a:pt x="1191" y="526"/>
                            <a:pt x="1187" y="522"/>
                            <a:pt x="1182" y="517"/>
                          </a:cubicBezTo>
                          <a:cubicBezTo>
                            <a:pt x="1177" y="513"/>
                            <a:pt x="1172" y="508"/>
                            <a:pt x="1167" y="504"/>
                          </a:cubicBezTo>
                          <a:cubicBezTo>
                            <a:pt x="1161" y="499"/>
                            <a:pt x="1154" y="499"/>
                            <a:pt x="1147" y="497"/>
                          </a:cubicBezTo>
                          <a:cubicBezTo>
                            <a:pt x="1139" y="495"/>
                            <a:pt x="1132" y="492"/>
                            <a:pt x="1126" y="488"/>
                          </a:cubicBezTo>
                          <a:cubicBezTo>
                            <a:pt x="1122" y="484"/>
                            <a:pt x="1116" y="483"/>
                            <a:pt x="1111" y="481"/>
                          </a:cubicBezTo>
                          <a:cubicBezTo>
                            <a:pt x="1103" y="479"/>
                            <a:pt x="1097" y="476"/>
                            <a:pt x="1090" y="472"/>
                          </a:cubicBezTo>
                          <a:cubicBezTo>
                            <a:pt x="1085" y="469"/>
                            <a:pt x="1080" y="466"/>
                            <a:pt x="1075" y="464"/>
                          </a:cubicBezTo>
                          <a:cubicBezTo>
                            <a:pt x="1060" y="459"/>
                            <a:pt x="1044" y="456"/>
                            <a:pt x="1029" y="455"/>
                          </a:cubicBezTo>
                          <a:cubicBezTo>
                            <a:pt x="1021" y="454"/>
                            <a:pt x="1013" y="453"/>
                            <a:pt x="1005" y="452"/>
                          </a:cubicBezTo>
                          <a:cubicBezTo>
                            <a:pt x="1000" y="451"/>
                            <a:pt x="995" y="450"/>
                            <a:pt x="990" y="450"/>
                          </a:cubicBezTo>
                          <a:cubicBezTo>
                            <a:pt x="983" y="451"/>
                            <a:pt x="979" y="455"/>
                            <a:pt x="973" y="457"/>
                          </a:cubicBezTo>
                          <a:cubicBezTo>
                            <a:pt x="968" y="459"/>
                            <a:pt x="959" y="458"/>
                            <a:pt x="963" y="466"/>
                          </a:cubicBezTo>
                          <a:cubicBezTo>
                            <a:pt x="967" y="472"/>
                            <a:pt x="973" y="477"/>
                            <a:pt x="973" y="485"/>
                          </a:cubicBezTo>
                          <a:cubicBezTo>
                            <a:pt x="973" y="487"/>
                            <a:pt x="972" y="489"/>
                            <a:pt x="975" y="489"/>
                          </a:cubicBezTo>
                          <a:cubicBezTo>
                            <a:pt x="978" y="488"/>
                            <a:pt x="979" y="484"/>
                            <a:pt x="981" y="487"/>
                          </a:cubicBezTo>
                          <a:cubicBezTo>
                            <a:pt x="983" y="489"/>
                            <a:pt x="983" y="494"/>
                            <a:pt x="982" y="496"/>
                          </a:cubicBezTo>
                          <a:cubicBezTo>
                            <a:pt x="981" y="500"/>
                            <a:pt x="979" y="500"/>
                            <a:pt x="976" y="501"/>
                          </a:cubicBezTo>
                          <a:cubicBezTo>
                            <a:pt x="973" y="502"/>
                            <a:pt x="970" y="503"/>
                            <a:pt x="967" y="504"/>
                          </a:cubicBezTo>
                          <a:cubicBezTo>
                            <a:pt x="964" y="506"/>
                            <a:pt x="962" y="506"/>
                            <a:pt x="959" y="507"/>
                          </a:cubicBezTo>
                          <a:cubicBezTo>
                            <a:pt x="956" y="508"/>
                            <a:pt x="954" y="510"/>
                            <a:pt x="953" y="513"/>
                          </a:cubicBezTo>
                          <a:cubicBezTo>
                            <a:pt x="951" y="516"/>
                            <a:pt x="953" y="516"/>
                            <a:pt x="954" y="518"/>
                          </a:cubicBezTo>
                          <a:cubicBezTo>
                            <a:pt x="957" y="524"/>
                            <a:pt x="949" y="528"/>
                            <a:pt x="944" y="527"/>
                          </a:cubicBezTo>
                          <a:cubicBezTo>
                            <a:pt x="941" y="527"/>
                            <a:pt x="938" y="525"/>
                            <a:pt x="935" y="524"/>
                          </a:cubicBezTo>
                          <a:cubicBezTo>
                            <a:pt x="933" y="524"/>
                            <a:pt x="930" y="524"/>
                            <a:pt x="928" y="523"/>
                          </a:cubicBezTo>
                          <a:cubicBezTo>
                            <a:pt x="926" y="521"/>
                            <a:pt x="927" y="516"/>
                            <a:pt x="928" y="514"/>
                          </a:cubicBezTo>
                          <a:cubicBezTo>
                            <a:pt x="929" y="511"/>
                            <a:pt x="932" y="512"/>
                            <a:pt x="935" y="510"/>
                          </a:cubicBezTo>
                          <a:cubicBezTo>
                            <a:pt x="943" y="505"/>
                            <a:pt x="930" y="503"/>
                            <a:pt x="928" y="500"/>
                          </a:cubicBezTo>
                          <a:cubicBezTo>
                            <a:pt x="927" y="498"/>
                            <a:pt x="929" y="495"/>
                            <a:pt x="928" y="494"/>
                          </a:cubicBezTo>
                          <a:cubicBezTo>
                            <a:pt x="926" y="492"/>
                            <a:pt x="919" y="496"/>
                            <a:pt x="917" y="497"/>
                          </a:cubicBezTo>
                          <a:cubicBezTo>
                            <a:pt x="913" y="500"/>
                            <a:pt x="911" y="510"/>
                            <a:pt x="905" y="504"/>
                          </a:cubicBezTo>
                          <a:cubicBezTo>
                            <a:pt x="904" y="503"/>
                            <a:pt x="902" y="499"/>
                            <a:pt x="899" y="500"/>
                          </a:cubicBezTo>
                          <a:cubicBezTo>
                            <a:pt x="899" y="500"/>
                            <a:pt x="898" y="501"/>
                            <a:pt x="897" y="502"/>
                          </a:cubicBezTo>
                          <a:cubicBezTo>
                            <a:pt x="896" y="502"/>
                            <a:pt x="894" y="503"/>
                            <a:pt x="892" y="504"/>
                          </a:cubicBezTo>
                          <a:cubicBezTo>
                            <a:pt x="887" y="507"/>
                            <a:pt x="883" y="513"/>
                            <a:pt x="877" y="515"/>
                          </a:cubicBezTo>
                          <a:cubicBezTo>
                            <a:pt x="870" y="517"/>
                            <a:pt x="861" y="513"/>
                            <a:pt x="853" y="512"/>
                          </a:cubicBezTo>
                          <a:cubicBezTo>
                            <a:pt x="847" y="512"/>
                            <a:pt x="838" y="510"/>
                            <a:pt x="832" y="513"/>
                          </a:cubicBezTo>
                          <a:cubicBezTo>
                            <a:pt x="829" y="515"/>
                            <a:pt x="826" y="518"/>
                            <a:pt x="823" y="520"/>
                          </a:cubicBezTo>
                          <a:cubicBezTo>
                            <a:pt x="820" y="522"/>
                            <a:pt x="816" y="523"/>
                            <a:pt x="813" y="526"/>
                          </a:cubicBezTo>
                          <a:cubicBezTo>
                            <a:pt x="809" y="529"/>
                            <a:pt x="807" y="537"/>
                            <a:pt x="801" y="534"/>
                          </a:cubicBezTo>
                          <a:cubicBezTo>
                            <a:pt x="799" y="533"/>
                            <a:pt x="799" y="530"/>
                            <a:pt x="795" y="530"/>
                          </a:cubicBezTo>
                          <a:cubicBezTo>
                            <a:pt x="792" y="530"/>
                            <a:pt x="789" y="533"/>
                            <a:pt x="785" y="532"/>
                          </a:cubicBezTo>
                          <a:cubicBezTo>
                            <a:pt x="783" y="532"/>
                            <a:pt x="784" y="531"/>
                            <a:pt x="782" y="532"/>
                          </a:cubicBezTo>
                          <a:cubicBezTo>
                            <a:pt x="780" y="532"/>
                            <a:pt x="779" y="533"/>
                            <a:pt x="777" y="533"/>
                          </a:cubicBezTo>
                          <a:cubicBezTo>
                            <a:pt x="775" y="533"/>
                            <a:pt x="768" y="532"/>
                            <a:pt x="767" y="528"/>
                          </a:cubicBezTo>
                          <a:cubicBezTo>
                            <a:pt x="766" y="523"/>
                            <a:pt x="779" y="528"/>
                            <a:pt x="777" y="519"/>
                          </a:cubicBezTo>
                          <a:cubicBezTo>
                            <a:pt x="776" y="516"/>
                            <a:pt x="773" y="514"/>
                            <a:pt x="774" y="510"/>
                          </a:cubicBezTo>
                          <a:cubicBezTo>
                            <a:pt x="776" y="506"/>
                            <a:pt x="779" y="505"/>
                            <a:pt x="780" y="502"/>
                          </a:cubicBezTo>
                          <a:cubicBezTo>
                            <a:pt x="780" y="499"/>
                            <a:pt x="781" y="499"/>
                            <a:pt x="784" y="497"/>
                          </a:cubicBezTo>
                          <a:cubicBezTo>
                            <a:pt x="786" y="497"/>
                            <a:pt x="788" y="496"/>
                            <a:pt x="785" y="495"/>
                          </a:cubicBezTo>
                          <a:cubicBezTo>
                            <a:pt x="782" y="495"/>
                            <a:pt x="777" y="497"/>
                            <a:pt x="774" y="497"/>
                          </a:cubicBezTo>
                          <a:cubicBezTo>
                            <a:pt x="770" y="498"/>
                            <a:pt x="767" y="498"/>
                            <a:pt x="763" y="499"/>
                          </a:cubicBezTo>
                          <a:cubicBezTo>
                            <a:pt x="756" y="501"/>
                            <a:pt x="750" y="505"/>
                            <a:pt x="743" y="508"/>
                          </a:cubicBezTo>
                          <a:cubicBezTo>
                            <a:pt x="740" y="509"/>
                            <a:pt x="729" y="510"/>
                            <a:pt x="735" y="515"/>
                          </a:cubicBezTo>
                          <a:cubicBezTo>
                            <a:pt x="739" y="518"/>
                            <a:pt x="745" y="519"/>
                            <a:pt x="739" y="524"/>
                          </a:cubicBezTo>
                          <a:cubicBezTo>
                            <a:pt x="738" y="524"/>
                            <a:pt x="734" y="528"/>
                            <a:pt x="732" y="527"/>
                          </a:cubicBezTo>
                          <a:cubicBezTo>
                            <a:pt x="730" y="526"/>
                            <a:pt x="732" y="523"/>
                            <a:pt x="731" y="521"/>
                          </a:cubicBezTo>
                          <a:cubicBezTo>
                            <a:pt x="730" y="519"/>
                            <a:pt x="727" y="520"/>
                            <a:pt x="725" y="518"/>
                          </a:cubicBezTo>
                          <a:cubicBezTo>
                            <a:pt x="722" y="517"/>
                            <a:pt x="721" y="516"/>
                            <a:pt x="718" y="517"/>
                          </a:cubicBezTo>
                          <a:cubicBezTo>
                            <a:pt x="711" y="518"/>
                            <a:pt x="708" y="523"/>
                            <a:pt x="702" y="524"/>
                          </a:cubicBezTo>
                          <a:cubicBezTo>
                            <a:pt x="695" y="526"/>
                            <a:pt x="688" y="526"/>
                            <a:pt x="683" y="528"/>
                          </a:cubicBezTo>
                          <a:cubicBezTo>
                            <a:pt x="677" y="531"/>
                            <a:pt x="671" y="536"/>
                            <a:pt x="666" y="539"/>
                          </a:cubicBezTo>
                          <a:cubicBezTo>
                            <a:pt x="659" y="543"/>
                            <a:pt x="651" y="546"/>
                            <a:pt x="643" y="549"/>
                          </a:cubicBezTo>
                          <a:cubicBezTo>
                            <a:pt x="640" y="550"/>
                            <a:pt x="629" y="550"/>
                            <a:pt x="629" y="556"/>
                          </a:cubicBezTo>
                          <a:cubicBezTo>
                            <a:pt x="629" y="559"/>
                            <a:pt x="638" y="561"/>
                            <a:pt x="633" y="563"/>
                          </a:cubicBezTo>
                          <a:cubicBezTo>
                            <a:pt x="630" y="564"/>
                            <a:pt x="625" y="562"/>
                            <a:pt x="622" y="561"/>
                          </a:cubicBezTo>
                          <a:cubicBezTo>
                            <a:pt x="618" y="561"/>
                            <a:pt x="614" y="561"/>
                            <a:pt x="611" y="561"/>
                          </a:cubicBezTo>
                          <a:cubicBezTo>
                            <a:pt x="609" y="562"/>
                            <a:pt x="606" y="562"/>
                            <a:pt x="605" y="562"/>
                          </a:cubicBezTo>
                          <a:cubicBezTo>
                            <a:pt x="600" y="565"/>
                            <a:pt x="604" y="568"/>
                            <a:pt x="603" y="571"/>
                          </a:cubicBezTo>
                          <a:cubicBezTo>
                            <a:pt x="602" y="577"/>
                            <a:pt x="596" y="579"/>
                            <a:pt x="597" y="586"/>
                          </a:cubicBezTo>
                          <a:cubicBezTo>
                            <a:pt x="597" y="591"/>
                            <a:pt x="599" y="597"/>
                            <a:pt x="593" y="599"/>
                          </a:cubicBezTo>
                          <a:cubicBezTo>
                            <a:pt x="589" y="601"/>
                            <a:pt x="585" y="599"/>
                            <a:pt x="581" y="599"/>
                          </a:cubicBezTo>
                          <a:cubicBezTo>
                            <a:pt x="577" y="599"/>
                            <a:pt x="574" y="600"/>
                            <a:pt x="571" y="602"/>
                          </a:cubicBezTo>
                          <a:cubicBezTo>
                            <a:pt x="569" y="602"/>
                            <a:pt x="564" y="607"/>
                            <a:pt x="562" y="606"/>
                          </a:cubicBezTo>
                          <a:cubicBezTo>
                            <a:pt x="559" y="605"/>
                            <a:pt x="562" y="603"/>
                            <a:pt x="558" y="602"/>
                          </a:cubicBezTo>
                          <a:cubicBezTo>
                            <a:pt x="552" y="601"/>
                            <a:pt x="547" y="604"/>
                            <a:pt x="543" y="599"/>
                          </a:cubicBezTo>
                          <a:cubicBezTo>
                            <a:pt x="540" y="597"/>
                            <a:pt x="539" y="593"/>
                            <a:pt x="537" y="590"/>
                          </a:cubicBezTo>
                          <a:cubicBezTo>
                            <a:pt x="534" y="587"/>
                            <a:pt x="529" y="584"/>
                            <a:pt x="526" y="581"/>
                          </a:cubicBezTo>
                          <a:cubicBezTo>
                            <a:pt x="523" y="580"/>
                            <a:pt x="520" y="578"/>
                            <a:pt x="518" y="576"/>
                          </a:cubicBezTo>
                          <a:cubicBezTo>
                            <a:pt x="516" y="573"/>
                            <a:pt x="517" y="569"/>
                            <a:pt x="520" y="567"/>
                          </a:cubicBezTo>
                          <a:cubicBezTo>
                            <a:pt x="522" y="566"/>
                            <a:pt x="525" y="566"/>
                            <a:pt x="527" y="564"/>
                          </a:cubicBezTo>
                          <a:cubicBezTo>
                            <a:pt x="529" y="562"/>
                            <a:pt x="529" y="559"/>
                            <a:pt x="531" y="558"/>
                          </a:cubicBezTo>
                          <a:cubicBezTo>
                            <a:pt x="535" y="556"/>
                            <a:pt x="538" y="556"/>
                            <a:pt x="542" y="556"/>
                          </a:cubicBezTo>
                          <a:cubicBezTo>
                            <a:pt x="546" y="556"/>
                            <a:pt x="549" y="555"/>
                            <a:pt x="553" y="554"/>
                          </a:cubicBezTo>
                          <a:cubicBezTo>
                            <a:pt x="557" y="554"/>
                            <a:pt x="561" y="556"/>
                            <a:pt x="565" y="554"/>
                          </a:cubicBezTo>
                          <a:cubicBezTo>
                            <a:pt x="568" y="553"/>
                            <a:pt x="567" y="551"/>
                            <a:pt x="567" y="548"/>
                          </a:cubicBezTo>
                          <a:cubicBezTo>
                            <a:pt x="565" y="542"/>
                            <a:pt x="562" y="536"/>
                            <a:pt x="557" y="533"/>
                          </a:cubicBezTo>
                          <a:cubicBezTo>
                            <a:pt x="554" y="532"/>
                            <a:pt x="551" y="530"/>
                            <a:pt x="549" y="528"/>
                          </a:cubicBezTo>
                          <a:cubicBezTo>
                            <a:pt x="548" y="527"/>
                            <a:pt x="547" y="527"/>
                            <a:pt x="547" y="526"/>
                          </a:cubicBezTo>
                          <a:cubicBezTo>
                            <a:pt x="547" y="524"/>
                            <a:pt x="547" y="523"/>
                            <a:pt x="547" y="522"/>
                          </a:cubicBezTo>
                          <a:cubicBezTo>
                            <a:pt x="546" y="519"/>
                            <a:pt x="541" y="520"/>
                            <a:pt x="539" y="520"/>
                          </a:cubicBezTo>
                          <a:cubicBezTo>
                            <a:pt x="535" y="519"/>
                            <a:pt x="531" y="518"/>
                            <a:pt x="527" y="518"/>
                          </a:cubicBezTo>
                          <a:cubicBezTo>
                            <a:pt x="521" y="518"/>
                            <a:pt x="515" y="517"/>
                            <a:pt x="510" y="516"/>
                          </a:cubicBezTo>
                          <a:cubicBezTo>
                            <a:pt x="502" y="515"/>
                            <a:pt x="494" y="514"/>
                            <a:pt x="487" y="513"/>
                          </a:cubicBezTo>
                          <a:cubicBezTo>
                            <a:pt x="484" y="512"/>
                            <a:pt x="473" y="510"/>
                            <a:pt x="472" y="512"/>
                          </a:cubicBezTo>
                          <a:cubicBezTo>
                            <a:pt x="470" y="515"/>
                            <a:pt x="480" y="520"/>
                            <a:pt x="482" y="522"/>
                          </a:cubicBezTo>
                          <a:cubicBezTo>
                            <a:pt x="487" y="525"/>
                            <a:pt x="493" y="527"/>
                            <a:pt x="496" y="532"/>
                          </a:cubicBezTo>
                          <a:cubicBezTo>
                            <a:pt x="497" y="534"/>
                            <a:pt x="499" y="538"/>
                            <a:pt x="498" y="540"/>
                          </a:cubicBezTo>
                          <a:cubicBezTo>
                            <a:pt x="498" y="543"/>
                            <a:pt x="494" y="545"/>
                            <a:pt x="493" y="548"/>
                          </a:cubicBezTo>
                          <a:cubicBezTo>
                            <a:pt x="492" y="550"/>
                            <a:pt x="491" y="554"/>
                            <a:pt x="490" y="557"/>
                          </a:cubicBezTo>
                          <a:cubicBezTo>
                            <a:pt x="489" y="561"/>
                            <a:pt x="487" y="565"/>
                            <a:pt x="485" y="569"/>
                          </a:cubicBezTo>
                          <a:cubicBezTo>
                            <a:pt x="484" y="572"/>
                            <a:pt x="482" y="576"/>
                            <a:pt x="483" y="579"/>
                          </a:cubicBezTo>
                          <a:cubicBezTo>
                            <a:pt x="484" y="582"/>
                            <a:pt x="488" y="584"/>
                            <a:pt x="491" y="586"/>
                          </a:cubicBezTo>
                          <a:cubicBezTo>
                            <a:pt x="498" y="589"/>
                            <a:pt x="503" y="592"/>
                            <a:pt x="504" y="600"/>
                          </a:cubicBezTo>
                          <a:cubicBezTo>
                            <a:pt x="505" y="608"/>
                            <a:pt x="503" y="612"/>
                            <a:pt x="498" y="618"/>
                          </a:cubicBezTo>
                          <a:cubicBezTo>
                            <a:pt x="493" y="623"/>
                            <a:pt x="490" y="628"/>
                            <a:pt x="491" y="635"/>
                          </a:cubicBezTo>
                          <a:cubicBezTo>
                            <a:pt x="492" y="638"/>
                            <a:pt x="494" y="642"/>
                            <a:pt x="494" y="645"/>
                          </a:cubicBezTo>
                          <a:cubicBezTo>
                            <a:pt x="494" y="650"/>
                            <a:pt x="491" y="643"/>
                            <a:pt x="490" y="642"/>
                          </a:cubicBezTo>
                          <a:cubicBezTo>
                            <a:pt x="489" y="639"/>
                            <a:pt x="487" y="635"/>
                            <a:pt x="484" y="634"/>
                          </a:cubicBezTo>
                          <a:cubicBezTo>
                            <a:pt x="481" y="634"/>
                            <a:pt x="477" y="637"/>
                            <a:pt x="475" y="640"/>
                          </a:cubicBezTo>
                          <a:cubicBezTo>
                            <a:pt x="474" y="642"/>
                            <a:pt x="474" y="645"/>
                            <a:pt x="471" y="642"/>
                          </a:cubicBezTo>
                          <a:cubicBezTo>
                            <a:pt x="468" y="640"/>
                            <a:pt x="470" y="638"/>
                            <a:pt x="472" y="636"/>
                          </a:cubicBezTo>
                          <a:cubicBezTo>
                            <a:pt x="474" y="635"/>
                            <a:pt x="479" y="633"/>
                            <a:pt x="478" y="630"/>
                          </a:cubicBezTo>
                          <a:cubicBezTo>
                            <a:pt x="478" y="628"/>
                            <a:pt x="472" y="625"/>
                            <a:pt x="471" y="624"/>
                          </a:cubicBezTo>
                          <a:cubicBezTo>
                            <a:pt x="465" y="620"/>
                            <a:pt x="458" y="622"/>
                            <a:pt x="451" y="621"/>
                          </a:cubicBezTo>
                          <a:cubicBezTo>
                            <a:pt x="445" y="621"/>
                            <a:pt x="440" y="616"/>
                            <a:pt x="435" y="620"/>
                          </a:cubicBezTo>
                          <a:cubicBezTo>
                            <a:pt x="431" y="623"/>
                            <a:pt x="427" y="627"/>
                            <a:pt x="423" y="631"/>
                          </a:cubicBezTo>
                          <a:cubicBezTo>
                            <a:pt x="418" y="637"/>
                            <a:pt x="409" y="638"/>
                            <a:pt x="402" y="641"/>
                          </a:cubicBezTo>
                          <a:cubicBezTo>
                            <a:pt x="390" y="646"/>
                            <a:pt x="380" y="653"/>
                            <a:pt x="370" y="660"/>
                          </a:cubicBezTo>
                          <a:cubicBezTo>
                            <a:pt x="367" y="662"/>
                            <a:pt x="365" y="664"/>
                            <a:pt x="364" y="667"/>
                          </a:cubicBezTo>
                          <a:cubicBezTo>
                            <a:pt x="363" y="671"/>
                            <a:pt x="366" y="673"/>
                            <a:pt x="368" y="675"/>
                          </a:cubicBezTo>
                          <a:cubicBezTo>
                            <a:pt x="372" y="680"/>
                            <a:pt x="376" y="685"/>
                            <a:pt x="380" y="690"/>
                          </a:cubicBezTo>
                          <a:cubicBezTo>
                            <a:pt x="383" y="694"/>
                            <a:pt x="386" y="700"/>
                            <a:pt x="387" y="706"/>
                          </a:cubicBezTo>
                          <a:cubicBezTo>
                            <a:pt x="387" y="708"/>
                            <a:pt x="388" y="711"/>
                            <a:pt x="386" y="711"/>
                          </a:cubicBezTo>
                          <a:cubicBezTo>
                            <a:pt x="385" y="712"/>
                            <a:pt x="380" y="711"/>
                            <a:pt x="378" y="711"/>
                          </a:cubicBezTo>
                          <a:cubicBezTo>
                            <a:pt x="362" y="710"/>
                            <a:pt x="347" y="707"/>
                            <a:pt x="332" y="704"/>
                          </a:cubicBezTo>
                          <a:cubicBezTo>
                            <a:pt x="329" y="704"/>
                            <a:pt x="325" y="703"/>
                            <a:pt x="322" y="704"/>
                          </a:cubicBezTo>
                          <a:cubicBezTo>
                            <a:pt x="320" y="705"/>
                            <a:pt x="317" y="709"/>
                            <a:pt x="316" y="709"/>
                          </a:cubicBezTo>
                          <a:cubicBezTo>
                            <a:pt x="314" y="708"/>
                            <a:pt x="315" y="703"/>
                            <a:pt x="316" y="702"/>
                          </a:cubicBezTo>
                          <a:cubicBezTo>
                            <a:pt x="318" y="700"/>
                            <a:pt x="323" y="701"/>
                            <a:pt x="324" y="698"/>
                          </a:cubicBezTo>
                          <a:cubicBezTo>
                            <a:pt x="324" y="695"/>
                            <a:pt x="317" y="694"/>
                            <a:pt x="315" y="693"/>
                          </a:cubicBezTo>
                          <a:cubicBezTo>
                            <a:pt x="311" y="692"/>
                            <a:pt x="307" y="690"/>
                            <a:pt x="303" y="688"/>
                          </a:cubicBezTo>
                          <a:cubicBezTo>
                            <a:pt x="298" y="686"/>
                            <a:pt x="287" y="678"/>
                            <a:pt x="282" y="681"/>
                          </a:cubicBezTo>
                          <a:cubicBezTo>
                            <a:pt x="280" y="683"/>
                            <a:pt x="280" y="686"/>
                            <a:pt x="279" y="688"/>
                          </a:cubicBezTo>
                          <a:cubicBezTo>
                            <a:pt x="278" y="693"/>
                            <a:pt x="276" y="693"/>
                            <a:pt x="272" y="693"/>
                          </a:cubicBezTo>
                          <a:cubicBezTo>
                            <a:pt x="264" y="694"/>
                            <a:pt x="275" y="703"/>
                            <a:pt x="278" y="705"/>
                          </a:cubicBezTo>
                          <a:cubicBezTo>
                            <a:pt x="281" y="708"/>
                            <a:pt x="283" y="710"/>
                            <a:pt x="286" y="713"/>
                          </a:cubicBezTo>
                          <a:cubicBezTo>
                            <a:pt x="289" y="715"/>
                            <a:pt x="290" y="719"/>
                            <a:pt x="293" y="721"/>
                          </a:cubicBezTo>
                          <a:cubicBezTo>
                            <a:pt x="295" y="722"/>
                            <a:pt x="299" y="722"/>
                            <a:pt x="301" y="721"/>
                          </a:cubicBezTo>
                          <a:cubicBezTo>
                            <a:pt x="304" y="720"/>
                            <a:pt x="305" y="717"/>
                            <a:pt x="308" y="717"/>
                          </a:cubicBezTo>
                          <a:cubicBezTo>
                            <a:pt x="313" y="718"/>
                            <a:pt x="317" y="728"/>
                            <a:pt x="316" y="732"/>
                          </a:cubicBezTo>
                          <a:cubicBezTo>
                            <a:pt x="315" y="736"/>
                            <a:pt x="312" y="737"/>
                            <a:pt x="309" y="739"/>
                          </a:cubicBezTo>
                          <a:cubicBezTo>
                            <a:pt x="306" y="740"/>
                            <a:pt x="303" y="743"/>
                            <a:pt x="300" y="744"/>
                          </a:cubicBezTo>
                          <a:cubicBezTo>
                            <a:pt x="295" y="747"/>
                            <a:pt x="289" y="744"/>
                            <a:pt x="283" y="742"/>
                          </a:cubicBezTo>
                          <a:cubicBezTo>
                            <a:pt x="276" y="741"/>
                            <a:pt x="272" y="739"/>
                            <a:pt x="266" y="735"/>
                          </a:cubicBezTo>
                          <a:cubicBezTo>
                            <a:pt x="261" y="732"/>
                            <a:pt x="257" y="726"/>
                            <a:pt x="251" y="723"/>
                          </a:cubicBezTo>
                          <a:cubicBezTo>
                            <a:pt x="246" y="720"/>
                            <a:pt x="240" y="720"/>
                            <a:pt x="235" y="719"/>
                          </a:cubicBezTo>
                          <a:cubicBezTo>
                            <a:pt x="230" y="718"/>
                            <a:pt x="222" y="716"/>
                            <a:pt x="220" y="711"/>
                          </a:cubicBezTo>
                          <a:cubicBezTo>
                            <a:pt x="218" y="705"/>
                            <a:pt x="226" y="700"/>
                            <a:pt x="222" y="695"/>
                          </a:cubicBezTo>
                          <a:cubicBezTo>
                            <a:pt x="221" y="693"/>
                            <a:pt x="220" y="692"/>
                            <a:pt x="218" y="691"/>
                          </a:cubicBezTo>
                          <a:cubicBezTo>
                            <a:pt x="216" y="688"/>
                            <a:pt x="216" y="687"/>
                            <a:pt x="215" y="684"/>
                          </a:cubicBezTo>
                          <a:cubicBezTo>
                            <a:pt x="215" y="681"/>
                            <a:pt x="214" y="680"/>
                            <a:pt x="212" y="678"/>
                          </a:cubicBezTo>
                          <a:cubicBezTo>
                            <a:pt x="209" y="674"/>
                            <a:pt x="209" y="673"/>
                            <a:pt x="212" y="670"/>
                          </a:cubicBezTo>
                          <a:cubicBezTo>
                            <a:pt x="215" y="668"/>
                            <a:pt x="215" y="666"/>
                            <a:pt x="216" y="663"/>
                          </a:cubicBezTo>
                          <a:cubicBezTo>
                            <a:pt x="216" y="661"/>
                            <a:pt x="215" y="656"/>
                            <a:pt x="217" y="654"/>
                          </a:cubicBezTo>
                          <a:cubicBezTo>
                            <a:pt x="218" y="653"/>
                            <a:pt x="222" y="655"/>
                            <a:pt x="223" y="653"/>
                          </a:cubicBezTo>
                          <a:cubicBezTo>
                            <a:pt x="224" y="651"/>
                            <a:pt x="222" y="648"/>
                            <a:pt x="221" y="647"/>
                          </a:cubicBezTo>
                          <a:cubicBezTo>
                            <a:pt x="214" y="636"/>
                            <a:pt x="201" y="633"/>
                            <a:pt x="188" y="631"/>
                          </a:cubicBezTo>
                          <a:cubicBezTo>
                            <a:pt x="187" y="630"/>
                            <a:pt x="180" y="630"/>
                            <a:pt x="180" y="627"/>
                          </a:cubicBezTo>
                          <a:cubicBezTo>
                            <a:pt x="180" y="625"/>
                            <a:pt x="186" y="625"/>
                            <a:pt x="187" y="623"/>
                          </a:cubicBezTo>
                          <a:cubicBezTo>
                            <a:pt x="189" y="618"/>
                            <a:pt x="177" y="618"/>
                            <a:pt x="174" y="618"/>
                          </a:cubicBezTo>
                          <a:cubicBezTo>
                            <a:pt x="172" y="617"/>
                            <a:pt x="168" y="617"/>
                            <a:pt x="169" y="613"/>
                          </a:cubicBezTo>
                          <a:cubicBezTo>
                            <a:pt x="170" y="612"/>
                            <a:pt x="173" y="612"/>
                            <a:pt x="172" y="609"/>
                          </a:cubicBezTo>
                          <a:cubicBezTo>
                            <a:pt x="171" y="608"/>
                            <a:pt x="169" y="609"/>
                            <a:pt x="168" y="608"/>
                          </a:cubicBezTo>
                          <a:cubicBezTo>
                            <a:pt x="166" y="608"/>
                            <a:pt x="165" y="607"/>
                            <a:pt x="164" y="606"/>
                          </a:cubicBezTo>
                          <a:cubicBezTo>
                            <a:pt x="162" y="605"/>
                            <a:pt x="160" y="604"/>
                            <a:pt x="157" y="602"/>
                          </a:cubicBezTo>
                          <a:cubicBezTo>
                            <a:pt x="155" y="601"/>
                            <a:pt x="152" y="601"/>
                            <a:pt x="151" y="597"/>
                          </a:cubicBezTo>
                          <a:cubicBezTo>
                            <a:pt x="151" y="596"/>
                            <a:pt x="152" y="594"/>
                            <a:pt x="151" y="593"/>
                          </a:cubicBezTo>
                          <a:cubicBezTo>
                            <a:pt x="151" y="591"/>
                            <a:pt x="148" y="591"/>
                            <a:pt x="147" y="591"/>
                          </a:cubicBezTo>
                          <a:cubicBezTo>
                            <a:pt x="144" y="590"/>
                            <a:pt x="138" y="591"/>
                            <a:pt x="137" y="588"/>
                          </a:cubicBezTo>
                          <a:cubicBezTo>
                            <a:pt x="135" y="585"/>
                            <a:pt x="139" y="586"/>
                            <a:pt x="141" y="586"/>
                          </a:cubicBezTo>
                          <a:cubicBezTo>
                            <a:pt x="144" y="587"/>
                            <a:pt x="147" y="587"/>
                            <a:pt x="151" y="588"/>
                          </a:cubicBezTo>
                          <a:cubicBezTo>
                            <a:pt x="153" y="588"/>
                            <a:pt x="161" y="587"/>
                            <a:pt x="162" y="589"/>
                          </a:cubicBezTo>
                          <a:cubicBezTo>
                            <a:pt x="164" y="591"/>
                            <a:pt x="162" y="593"/>
                            <a:pt x="163" y="595"/>
                          </a:cubicBezTo>
                          <a:cubicBezTo>
                            <a:pt x="166" y="598"/>
                            <a:pt x="170" y="600"/>
                            <a:pt x="173" y="602"/>
                          </a:cubicBezTo>
                          <a:cubicBezTo>
                            <a:pt x="176" y="604"/>
                            <a:pt x="179" y="606"/>
                            <a:pt x="182" y="607"/>
                          </a:cubicBezTo>
                          <a:cubicBezTo>
                            <a:pt x="185" y="608"/>
                            <a:pt x="187" y="608"/>
                            <a:pt x="190" y="608"/>
                          </a:cubicBezTo>
                          <a:cubicBezTo>
                            <a:pt x="192" y="609"/>
                            <a:pt x="196" y="610"/>
                            <a:pt x="199" y="609"/>
                          </a:cubicBezTo>
                          <a:cubicBezTo>
                            <a:pt x="201" y="608"/>
                            <a:pt x="201" y="607"/>
                            <a:pt x="202" y="606"/>
                          </a:cubicBezTo>
                          <a:cubicBezTo>
                            <a:pt x="204" y="605"/>
                            <a:pt x="208" y="607"/>
                            <a:pt x="209" y="609"/>
                          </a:cubicBezTo>
                          <a:cubicBezTo>
                            <a:pt x="211" y="612"/>
                            <a:pt x="210" y="615"/>
                            <a:pt x="213" y="616"/>
                          </a:cubicBezTo>
                          <a:cubicBezTo>
                            <a:pt x="215" y="618"/>
                            <a:pt x="220" y="617"/>
                            <a:pt x="222" y="617"/>
                          </a:cubicBezTo>
                          <a:cubicBezTo>
                            <a:pt x="240" y="616"/>
                            <a:pt x="256" y="622"/>
                            <a:pt x="273" y="627"/>
                          </a:cubicBezTo>
                          <a:cubicBezTo>
                            <a:pt x="280" y="629"/>
                            <a:pt x="286" y="630"/>
                            <a:pt x="293" y="631"/>
                          </a:cubicBezTo>
                          <a:cubicBezTo>
                            <a:pt x="301" y="632"/>
                            <a:pt x="308" y="635"/>
                            <a:pt x="316" y="637"/>
                          </a:cubicBezTo>
                          <a:cubicBezTo>
                            <a:pt x="330" y="641"/>
                            <a:pt x="343" y="638"/>
                            <a:pt x="357" y="634"/>
                          </a:cubicBezTo>
                          <a:cubicBezTo>
                            <a:pt x="363" y="632"/>
                            <a:pt x="368" y="629"/>
                            <a:pt x="374" y="627"/>
                          </a:cubicBezTo>
                          <a:cubicBezTo>
                            <a:pt x="380" y="624"/>
                            <a:pt x="384" y="622"/>
                            <a:pt x="389" y="618"/>
                          </a:cubicBezTo>
                          <a:cubicBezTo>
                            <a:pt x="393" y="614"/>
                            <a:pt x="396" y="608"/>
                            <a:pt x="401" y="603"/>
                          </a:cubicBezTo>
                          <a:cubicBezTo>
                            <a:pt x="405" y="600"/>
                            <a:pt x="413" y="596"/>
                            <a:pt x="412" y="590"/>
                          </a:cubicBezTo>
                          <a:cubicBezTo>
                            <a:pt x="412" y="586"/>
                            <a:pt x="410" y="586"/>
                            <a:pt x="407" y="583"/>
                          </a:cubicBezTo>
                          <a:cubicBezTo>
                            <a:pt x="405" y="581"/>
                            <a:pt x="407" y="577"/>
                            <a:pt x="405" y="575"/>
                          </a:cubicBezTo>
                          <a:cubicBezTo>
                            <a:pt x="404" y="573"/>
                            <a:pt x="401" y="573"/>
                            <a:pt x="400" y="570"/>
                          </a:cubicBezTo>
                          <a:cubicBezTo>
                            <a:pt x="400" y="567"/>
                            <a:pt x="401" y="564"/>
                            <a:pt x="401" y="561"/>
                          </a:cubicBezTo>
                          <a:cubicBezTo>
                            <a:pt x="400" y="554"/>
                            <a:pt x="391" y="557"/>
                            <a:pt x="386" y="555"/>
                          </a:cubicBezTo>
                          <a:cubicBezTo>
                            <a:pt x="379" y="553"/>
                            <a:pt x="377" y="548"/>
                            <a:pt x="373" y="543"/>
                          </a:cubicBezTo>
                          <a:cubicBezTo>
                            <a:pt x="369" y="538"/>
                            <a:pt x="364" y="539"/>
                            <a:pt x="359" y="538"/>
                          </a:cubicBezTo>
                          <a:cubicBezTo>
                            <a:pt x="353" y="535"/>
                            <a:pt x="346" y="535"/>
                            <a:pt x="340" y="533"/>
                          </a:cubicBezTo>
                          <a:cubicBezTo>
                            <a:pt x="333" y="531"/>
                            <a:pt x="325" y="528"/>
                            <a:pt x="320" y="523"/>
                          </a:cubicBezTo>
                          <a:cubicBezTo>
                            <a:pt x="315" y="520"/>
                            <a:pt x="313" y="513"/>
                            <a:pt x="307" y="510"/>
                          </a:cubicBezTo>
                          <a:cubicBezTo>
                            <a:pt x="302" y="507"/>
                            <a:pt x="295" y="507"/>
                            <a:pt x="290" y="504"/>
                          </a:cubicBezTo>
                          <a:cubicBezTo>
                            <a:pt x="282" y="501"/>
                            <a:pt x="274" y="497"/>
                            <a:pt x="266" y="494"/>
                          </a:cubicBezTo>
                          <a:cubicBezTo>
                            <a:pt x="259" y="490"/>
                            <a:pt x="252" y="486"/>
                            <a:pt x="244" y="483"/>
                          </a:cubicBezTo>
                          <a:cubicBezTo>
                            <a:pt x="237" y="479"/>
                            <a:pt x="230" y="479"/>
                            <a:pt x="222" y="479"/>
                          </a:cubicBezTo>
                          <a:cubicBezTo>
                            <a:pt x="213" y="479"/>
                            <a:pt x="205" y="478"/>
                            <a:pt x="196" y="478"/>
                          </a:cubicBezTo>
                          <a:cubicBezTo>
                            <a:pt x="194" y="478"/>
                            <a:pt x="192" y="478"/>
                            <a:pt x="191" y="478"/>
                          </a:cubicBezTo>
                          <a:cubicBezTo>
                            <a:pt x="190" y="478"/>
                            <a:pt x="189" y="476"/>
                            <a:pt x="187" y="477"/>
                          </a:cubicBezTo>
                          <a:cubicBezTo>
                            <a:pt x="185" y="477"/>
                            <a:pt x="184" y="481"/>
                            <a:pt x="184" y="483"/>
                          </a:cubicBezTo>
                          <a:cubicBezTo>
                            <a:pt x="183" y="485"/>
                            <a:pt x="182" y="488"/>
                            <a:pt x="180" y="489"/>
                          </a:cubicBezTo>
                          <a:cubicBezTo>
                            <a:pt x="178" y="491"/>
                            <a:pt x="175" y="490"/>
                            <a:pt x="172" y="491"/>
                          </a:cubicBezTo>
                          <a:cubicBezTo>
                            <a:pt x="171" y="492"/>
                            <a:pt x="169" y="497"/>
                            <a:pt x="167" y="495"/>
                          </a:cubicBezTo>
                          <a:cubicBezTo>
                            <a:pt x="165" y="492"/>
                            <a:pt x="168" y="489"/>
                            <a:pt x="170" y="488"/>
                          </a:cubicBezTo>
                          <a:cubicBezTo>
                            <a:pt x="172" y="487"/>
                            <a:pt x="178" y="486"/>
                            <a:pt x="178" y="483"/>
                          </a:cubicBezTo>
                          <a:cubicBezTo>
                            <a:pt x="179" y="482"/>
                            <a:pt x="176" y="482"/>
                            <a:pt x="176" y="480"/>
                          </a:cubicBezTo>
                          <a:cubicBezTo>
                            <a:pt x="175" y="478"/>
                            <a:pt x="177" y="479"/>
                            <a:pt x="178" y="478"/>
                          </a:cubicBezTo>
                          <a:cubicBezTo>
                            <a:pt x="178" y="477"/>
                            <a:pt x="180" y="474"/>
                            <a:pt x="180" y="472"/>
                          </a:cubicBezTo>
                          <a:cubicBezTo>
                            <a:pt x="179" y="470"/>
                            <a:pt x="176" y="472"/>
                            <a:pt x="174" y="472"/>
                          </a:cubicBezTo>
                          <a:cubicBezTo>
                            <a:pt x="172" y="474"/>
                            <a:pt x="170" y="476"/>
                            <a:pt x="167" y="477"/>
                          </a:cubicBezTo>
                          <a:cubicBezTo>
                            <a:pt x="164" y="478"/>
                            <a:pt x="163" y="476"/>
                            <a:pt x="161" y="475"/>
                          </a:cubicBezTo>
                          <a:cubicBezTo>
                            <a:pt x="156" y="473"/>
                            <a:pt x="152" y="476"/>
                            <a:pt x="148" y="473"/>
                          </a:cubicBezTo>
                          <a:cubicBezTo>
                            <a:pt x="144" y="471"/>
                            <a:pt x="137" y="468"/>
                            <a:pt x="138" y="462"/>
                          </a:cubicBezTo>
                          <a:cubicBezTo>
                            <a:pt x="139" y="459"/>
                            <a:pt x="142" y="459"/>
                            <a:pt x="140" y="456"/>
                          </a:cubicBezTo>
                          <a:cubicBezTo>
                            <a:pt x="140" y="454"/>
                            <a:pt x="135" y="450"/>
                            <a:pt x="133" y="451"/>
                          </a:cubicBezTo>
                          <a:cubicBezTo>
                            <a:pt x="132" y="452"/>
                            <a:pt x="131" y="454"/>
                            <a:pt x="129" y="455"/>
                          </a:cubicBezTo>
                          <a:cubicBezTo>
                            <a:pt x="127" y="456"/>
                            <a:pt x="124" y="457"/>
                            <a:pt x="122" y="457"/>
                          </a:cubicBezTo>
                          <a:cubicBezTo>
                            <a:pt x="119" y="457"/>
                            <a:pt x="117" y="454"/>
                            <a:pt x="115" y="453"/>
                          </a:cubicBezTo>
                          <a:cubicBezTo>
                            <a:pt x="113" y="452"/>
                            <a:pt x="110" y="452"/>
                            <a:pt x="108" y="452"/>
                          </a:cubicBezTo>
                          <a:cubicBezTo>
                            <a:pt x="109" y="456"/>
                            <a:pt x="110" y="464"/>
                            <a:pt x="106" y="467"/>
                          </a:cubicBezTo>
                          <a:cubicBezTo>
                            <a:pt x="102" y="471"/>
                            <a:pt x="98" y="468"/>
                            <a:pt x="94" y="467"/>
                          </a:cubicBezTo>
                          <a:cubicBezTo>
                            <a:pt x="87" y="464"/>
                            <a:pt x="87" y="467"/>
                            <a:pt x="83" y="472"/>
                          </a:cubicBezTo>
                          <a:cubicBezTo>
                            <a:pt x="80" y="478"/>
                            <a:pt x="74" y="478"/>
                            <a:pt x="68" y="479"/>
                          </a:cubicBezTo>
                          <a:cubicBezTo>
                            <a:pt x="62" y="480"/>
                            <a:pt x="60" y="484"/>
                            <a:pt x="57" y="489"/>
                          </a:cubicBezTo>
                          <a:cubicBezTo>
                            <a:pt x="53" y="495"/>
                            <a:pt x="49" y="495"/>
                            <a:pt x="43" y="497"/>
                          </a:cubicBezTo>
                          <a:cubicBezTo>
                            <a:pt x="41" y="498"/>
                            <a:pt x="38" y="498"/>
                            <a:pt x="38" y="501"/>
                          </a:cubicBezTo>
                          <a:cubicBezTo>
                            <a:pt x="38" y="503"/>
                            <a:pt x="41" y="506"/>
                            <a:pt x="41" y="508"/>
                          </a:cubicBezTo>
                          <a:cubicBezTo>
                            <a:pt x="40" y="511"/>
                            <a:pt x="39" y="514"/>
                            <a:pt x="38" y="517"/>
                          </a:cubicBezTo>
                          <a:cubicBezTo>
                            <a:pt x="37" y="521"/>
                            <a:pt x="37" y="525"/>
                            <a:pt x="39" y="529"/>
                          </a:cubicBezTo>
                          <a:cubicBezTo>
                            <a:pt x="42" y="534"/>
                            <a:pt x="48" y="534"/>
                            <a:pt x="53" y="535"/>
                          </a:cubicBezTo>
                          <a:cubicBezTo>
                            <a:pt x="58" y="536"/>
                            <a:pt x="62" y="538"/>
                            <a:pt x="65" y="543"/>
                          </a:cubicBezTo>
                          <a:cubicBezTo>
                            <a:pt x="68" y="547"/>
                            <a:pt x="72" y="550"/>
                            <a:pt x="75" y="554"/>
                          </a:cubicBezTo>
                          <a:cubicBezTo>
                            <a:pt x="79" y="558"/>
                            <a:pt x="79" y="562"/>
                            <a:pt x="76" y="566"/>
                          </a:cubicBezTo>
                          <a:cubicBezTo>
                            <a:pt x="73" y="572"/>
                            <a:pt x="68" y="577"/>
                            <a:pt x="64" y="582"/>
                          </a:cubicBezTo>
                          <a:cubicBezTo>
                            <a:pt x="61" y="586"/>
                            <a:pt x="56" y="591"/>
                            <a:pt x="55" y="596"/>
                          </a:cubicBezTo>
                          <a:cubicBezTo>
                            <a:pt x="55" y="601"/>
                            <a:pt x="59" y="606"/>
                            <a:pt x="62" y="610"/>
                          </a:cubicBezTo>
                          <a:cubicBezTo>
                            <a:pt x="69" y="620"/>
                            <a:pt x="74" y="631"/>
                            <a:pt x="79" y="642"/>
                          </a:cubicBezTo>
                          <a:cubicBezTo>
                            <a:pt x="81" y="646"/>
                            <a:pt x="84" y="651"/>
                            <a:pt x="85" y="655"/>
                          </a:cubicBezTo>
                          <a:cubicBezTo>
                            <a:pt x="86" y="663"/>
                            <a:pt x="80" y="659"/>
                            <a:pt x="76" y="662"/>
                          </a:cubicBezTo>
                          <a:cubicBezTo>
                            <a:pt x="74" y="663"/>
                            <a:pt x="74" y="666"/>
                            <a:pt x="73" y="669"/>
                          </a:cubicBezTo>
                          <a:cubicBezTo>
                            <a:pt x="73" y="671"/>
                            <a:pt x="72" y="673"/>
                            <a:pt x="71" y="675"/>
                          </a:cubicBezTo>
                          <a:cubicBezTo>
                            <a:pt x="68" y="681"/>
                            <a:pt x="79" y="682"/>
                            <a:pt x="75" y="689"/>
                          </a:cubicBezTo>
                          <a:cubicBezTo>
                            <a:pt x="73" y="691"/>
                            <a:pt x="71" y="692"/>
                            <a:pt x="71" y="694"/>
                          </a:cubicBezTo>
                          <a:cubicBezTo>
                            <a:pt x="72" y="697"/>
                            <a:pt x="75" y="698"/>
                            <a:pt x="77" y="699"/>
                          </a:cubicBezTo>
                          <a:cubicBezTo>
                            <a:pt x="84" y="701"/>
                            <a:pt x="86" y="702"/>
                            <a:pt x="85" y="710"/>
                          </a:cubicBezTo>
                          <a:cubicBezTo>
                            <a:pt x="84" y="717"/>
                            <a:pt x="87" y="720"/>
                            <a:pt x="92" y="723"/>
                          </a:cubicBezTo>
                          <a:cubicBezTo>
                            <a:pt x="96" y="727"/>
                            <a:pt x="100" y="730"/>
                            <a:pt x="97" y="735"/>
                          </a:cubicBezTo>
                          <a:cubicBezTo>
                            <a:pt x="94" y="740"/>
                            <a:pt x="90" y="743"/>
                            <a:pt x="87" y="747"/>
                          </a:cubicBezTo>
                          <a:cubicBezTo>
                            <a:pt x="84" y="751"/>
                            <a:pt x="86" y="753"/>
                            <a:pt x="90" y="755"/>
                          </a:cubicBezTo>
                          <a:cubicBezTo>
                            <a:pt x="98" y="761"/>
                            <a:pt x="108" y="766"/>
                            <a:pt x="116" y="772"/>
                          </a:cubicBezTo>
                          <a:cubicBezTo>
                            <a:pt x="119" y="776"/>
                            <a:pt x="125" y="780"/>
                            <a:pt x="125" y="786"/>
                          </a:cubicBezTo>
                          <a:cubicBezTo>
                            <a:pt x="127" y="791"/>
                            <a:pt x="122" y="798"/>
                            <a:pt x="120" y="802"/>
                          </a:cubicBezTo>
                          <a:cubicBezTo>
                            <a:pt x="114" y="810"/>
                            <a:pt x="107" y="816"/>
                            <a:pt x="100" y="823"/>
                          </a:cubicBezTo>
                          <a:cubicBezTo>
                            <a:pt x="91" y="832"/>
                            <a:pt x="82" y="841"/>
                            <a:pt x="73" y="850"/>
                          </a:cubicBezTo>
                          <a:cubicBezTo>
                            <a:pt x="69" y="854"/>
                            <a:pt x="65" y="859"/>
                            <a:pt x="60" y="863"/>
                          </a:cubicBezTo>
                          <a:cubicBezTo>
                            <a:pt x="56" y="867"/>
                            <a:pt x="51" y="870"/>
                            <a:pt x="46" y="873"/>
                          </a:cubicBezTo>
                          <a:cubicBezTo>
                            <a:pt x="36" y="879"/>
                            <a:pt x="25" y="885"/>
                            <a:pt x="17" y="894"/>
                          </a:cubicBezTo>
                          <a:cubicBezTo>
                            <a:pt x="21" y="893"/>
                            <a:pt x="27" y="893"/>
                            <a:pt x="31" y="891"/>
                          </a:cubicBezTo>
                          <a:cubicBezTo>
                            <a:pt x="33" y="890"/>
                            <a:pt x="39" y="883"/>
                            <a:pt x="42" y="886"/>
                          </a:cubicBezTo>
                          <a:cubicBezTo>
                            <a:pt x="43" y="887"/>
                            <a:pt x="42" y="888"/>
                            <a:pt x="42" y="890"/>
                          </a:cubicBezTo>
                          <a:cubicBezTo>
                            <a:pt x="41" y="892"/>
                            <a:pt x="42" y="893"/>
                            <a:pt x="41" y="895"/>
                          </a:cubicBezTo>
                          <a:cubicBezTo>
                            <a:pt x="41" y="899"/>
                            <a:pt x="40" y="900"/>
                            <a:pt x="45" y="902"/>
                          </a:cubicBezTo>
                          <a:cubicBezTo>
                            <a:pt x="48" y="904"/>
                            <a:pt x="51" y="904"/>
                            <a:pt x="55" y="905"/>
                          </a:cubicBezTo>
                          <a:cubicBezTo>
                            <a:pt x="59" y="906"/>
                            <a:pt x="62" y="909"/>
                            <a:pt x="66" y="910"/>
                          </a:cubicBezTo>
                          <a:cubicBezTo>
                            <a:pt x="69" y="911"/>
                            <a:pt x="89" y="916"/>
                            <a:pt x="81" y="921"/>
                          </a:cubicBezTo>
                          <a:cubicBezTo>
                            <a:pt x="78" y="924"/>
                            <a:pt x="76" y="921"/>
                            <a:pt x="73" y="919"/>
                          </a:cubicBezTo>
                          <a:cubicBezTo>
                            <a:pt x="70" y="917"/>
                            <a:pt x="65" y="916"/>
                            <a:pt x="61" y="917"/>
                          </a:cubicBezTo>
                          <a:cubicBezTo>
                            <a:pt x="58" y="918"/>
                            <a:pt x="54" y="920"/>
                            <a:pt x="52" y="922"/>
                          </a:cubicBezTo>
                          <a:cubicBezTo>
                            <a:pt x="49" y="925"/>
                            <a:pt x="49" y="927"/>
                            <a:pt x="44" y="926"/>
                          </a:cubicBezTo>
                          <a:cubicBezTo>
                            <a:pt x="40" y="925"/>
                            <a:pt x="39" y="923"/>
                            <a:pt x="36" y="925"/>
                          </a:cubicBezTo>
                          <a:cubicBezTo>
                            <a:pt x="34" y="926"/>
                            <a:pt x="32" y="928"/>
                            <a:pt x="30" y="928"/>
                          </a:cubicBezTo>
                          <a:cubicBezTo>
                            <a:pt x="29" y="928"/>
                            <a:pt x="27" y="928"/>
                            <a:pt x="26" y="928"/>
                          </a:cubicBezTo>
                          <a:cubicBezTo>
                            <a:pt x="23" y="929"/>
                            <a:pt x="22" y="934"/>
                            <a:pt x="22" y="936"/>
                          </a:cubicBezTo>
                          <a:cubicBezTo>
                            <a:pt x="23" y="938"/>
                            <a:pt x="24" y="940"/>
                            <a:pt x="25" y="942"/>
                          </a:cubicBezTo>
                          <a:cubicBezTo>
                            <a:pt x="25" y="944"/>
                            <a:pt x="25" y="947"/>
                            <a:pt x="24" y="949"/>
                          </a:cubicBezTo>
                          <a:cubicBezTo>
                            <a:pt x="22" y="958"/>
                            <a:pt x="11" y="961"/>
                            <a:pt x="8" y="970"/>
                          </a:cubicBezTo>
                          <a:cubicBezTo>
                            <a:pt x="5" y="980"/>
                            <a:pt x="6" y="990"/>
                            <a:pt x="12" y="998"/>
                          </a:cubicBezTo>
                          <a:cubicBezTo>
                            <a:pt x="14" y="1000"/>
                            <a:pt x="19" y="1005"/>
                            <a:pt x="18" y="1008"/>
                          </a:cubicBezTo>
                          <a:cubicBezTo>
                            <a:pt x="16" y="1012"/>
                            <a:pt x="12" y="1012"/>
                            <a:pt x="9" y="1014"/>
                          </a:cubicBezTo>
                          <a:cubicBezTo>
                            <a:pt x="0" y="1022"/>
                            <a:pt x="16" y="1026"/>
                            <a:pt x="18" y="1032"/>
                          </a:cubicBezTo>
                          <a:cubicBezTo>
                            <a:pt x="19" y="1036"/>
                            <a:pt x="16" y="1039"/>
                            <a:pt x="16" y="1042"/>
                          </a:cubicBezTo>
                          <a:cubicBezTo>
                            <a:pt x="15" y="1043"/>
                            <a:pt x="15" y="1047"/>
                            <a:pt x="15" y="1048"/>
                          </a:cubicBezTo>
                          <a:cubicBezTo>
                            <a:pt x="15" y="1049"/>
                            <a:pt x="17" y="1050"/>
                            <a:pt x="19" y="1051"/>
                          </a:cubicBezTo>
                          <a:cubicBezTo>
                            <a:pt x="26" y="1057"/>
                            <a:pt x="26" y="1065"/>
                            <a:pt x="28" y="1073"/>
                          </a:cubicBezTo>
                          <a:cubicBezTo>
                            <a:pt x="30" y="1082"/>
                            <a:pt x="35" y="1085"/>
                            <a:pt x="44" y="1086"/>
                          </a:cubicBezTo>
                          <a:cubicBezTo>
                            <a:pt x="47" y="1087"/>
                            <a:pt x="51" y="1086"/>
                            <a:pt x="54" y="1086"/>
                          </a:cubicBezTo>
                          <a:cubicBezTo>
                            <a:pt x="59" y="1087"/>
                            <a:pt x="61" y="1091"/>
                            <a:pt x="65" y="1093"/>
                          </a:cubicBezTo>
                          <a:cubicBezTo>
                            <a:pt x="70" y="1096"/>
                            <a:pt x="75" y="1094"/>
                            <a:pt x="80" y="1093"/>
                          </a:cubicBezTo>
                          <a:cubicBezTo>
                            <a:pt x="86" y="1091"/>
                            <a:pt x="91" y="1092"/>
                            <a:pt x="96" y="1095"/>
                          </a:cubicBezTo>
                          <a:cubicBezTo>
                            <a:pt x="100" y="1097"/>
                            <a:pt x="105" y="1100"/>
                            <a:pt x="108" y="1104"/>
                          </a:cubicBezTo>
                          <a:cubicBezTo>
                            <a:pt x="111" y="1109"/>
                            <a:pt x="104" y="1112"/>
                            <a:pt x="106" y="1117"/>
                          </a:cubicBezTo>
                          <a:cubicBezTo>
                            <a:pt x="107" y="1121"/>
                            <a:pt x="113" y="1125"/>
                            <a:pt x="109" y="1130"/>
                          </a:cubicBezTo>
                          <a:cubicBezTo>
                            <a:pt x="107" y="1132"/>
                            <a:pt x="105" y="1131"/>
                            <a:pt x="107" y="1134"/>
                          </a:cubicBezTo>
                          <a:cubicBezTo>
                            <a:pt x="108" y="1136"/>
                            <a:pt x="110" y="1137"/>
                            <a:pt x="112" y="1138"/>
                          </a:cubicBezTo>
                          <a:cubicBezTo>
                            <a:pt x="114" y="1139"/>
                            <a:pt x="116" y="1140"/>
                            <a:pt x="116" y="1142"/>
                          </a:cubicBezTo>
                          <a:cubicBezTo>
                            <a:pt x="117" y="1144"/>
                            <a:pt x="116" y="1146"/>
                            <a:pt x="116" y="1149"/>
                          </a:cubicBezTo>
                          <a:cubicBezTo>
                            <a:pt x="117" y="1152"/>
                            <a:pt x="122" y="1155"/>
                            <a:pt x="125" y="1157"/>
                          </a:cubicBezTo>
                          <a:cubicBezTo>
                            <a:pt x="130" y="1160"/>
                            <a:pt x="139" y="1166"/>
                            <a:pt x="134" y="1174"/>
                          </a:cubicBezTo>
                          <a:cubicBezTo>
                            <a:pt x="134" y="1174"/>
                            <a:pt x="146" y="1176"/>
                            <a:pt x="147" y="1177"/>
                          </a:cubicBezTo>
                          <a:cubicBezTo>
                            <a:pt x="154" y="1178"/>
                            <a:pt x="150" y="1182"/>
                            <a:pt x="154" y="1185"/>
                          </a:cubicBezTo>
                          <a:cubicBezTo>
                            <a:pt x="157" y="1188"/>
                            <a:pt x="161" y="1188"/>
                            <a:pt x="160" y="1193"/>
                          </a:cubicBezTo>
                          <a:cubicBezTo>
                            <a:pt x="158" y="1198"/>
                            <a:pt x="151" y="1202"/>
                            <a:pt x="147" y="1204"/>
                          </a:cubicBezTo>
                          <a:cubicBezTo>
                            <a:pt x="141" y="1205"/>
                            <a:pt x="136" y="1204"/>
                            <a:pt x="131" y="1204"/>
                          </a:cubicBezTo>
                          <a:cubicBezTo>
                            <a:pt x="128" y="1204"/>
                            <a:pt x="125" y="1204"/>
                            <a:pt x="123" y="1204"/>
                          </a:cubicBezTo>
                          <a:cubicBezTo>
                            <a:pt x="120" y="1205"/>
                            <a:pt x="120" y="1205"/>
                            <a:pt x="121" y="1208"/>
                          </a:cubicBezTo>
                          <a:cubicBezTo>
                            <a:pt x="123" y="1211"/>
                            <a:pt x="126" y="1214"/>
                            <a:pt x="127" y="1218"/>
                          </a:cubicBezTo>
                          <a:cubicBezTo>
                            <a:pt x="129" y="1223"/>
                            <a:pt x="126" y="1228"/>
                            <a:pt x="127" y="1233"/>
                          </a:cubicBezTo>
                          <a:cubicBezTo>
                            <a:pt x="128" y="1237"/>
                            <a:pt x="134" y="1242"/>
                            <a:pt x="138" y="1243"/>
                          </a:cubicBezTo>
                          <a:cubicBezTo>
                            <a:pt x="144" y="1243"/>
                            <a:pt x="147" y="1236"/>
                            <a:pt x="152" y="1234"/>
                          </a:cubicBezTo>
                          <a:cubicBezTo>
                            <a:pt x="158" y="1232"/>
                            <a:pt x="164" y="1234"/>
                            <a:pt x="169" y="1233"/>
                          </a:cubicBezTo>
                          <a:cubicBezTo>
                            <a:pt x="174" y="1233"/>
                            <a:pt x="179" y="1230"/>
                            <a:pt x="184" y="1230"/>
                          </a:cubicBezTo>
                          <a:cubicBezTo>
                            <a:pt x="191" y="1230"/>
                            <a:pt x="198" y="1236"/>
                            <a:pt x="200" y="1243"/>
                          </a:cubicBezTo>
                          <a:cubicBezTo>
                            <a:pt x="202" y="1247"/>
                            <a:pt x="206" y="1248"/>
                            <a:pt x="208" y="1252"/>
                          </a:cubicBezTo>
                          <a:cubicBezTo>
                            <a:pt x="212" y="1257"/>
                            <a:pt x="204" y="1259"/>
                            <a:pt x="204" y="1263"/>
                          </a:cubicBezTo>
                          <a:cubicBezTo>
                            <a:pt x="205" y="1266"/>
                            <a:pt x="206" y="1268"/>
                            <a:pt x="207" y="1271"/>
                          </a:cubicBezTo>
                          <a:cubicBezTo>
                            <a:pt x="207" y="1272"/>
                            <a:pt x="207" y="1273"/>
                            <a:pt x="208" y="1275"/>
                          </a:cubicBezTo>
                          <a:cubicBezTo>
                            <a:pt x="210" y="1277"/>
                            <a:pt x="217" y="1276"/>
                            <a:pt x="219" y="1276"/>
                          </a:cubicBezTo>
                          <a:cubicBezTo>
                            <a:pt x="224" y="1277"/>
                            <a:pt x="229" y="1276"/>
                            <a:pt x="233" y="1279"/>
                          </a:cubicBezTo>
                          <a:cubicBezTo>
                            <a:pt x="239" y="1282"/>
                            <a:pt x="238" y="1287"/>
                            <a:pt x="239" y="1293"/>
                          </a:cubicBezTo>
                          <a:cubicBezTo>
                            <a:pt x="239" y="1296"/>
                            <a:pt x="241" y="1299"/>
                            <a:pt x="241" y="1302"/>
                          </a:cubicBezTo>
                          <a:cubicBezTo>
                            <a:pt x="242" y="1304"/>
                            <a:pt x="242" y="1306"/>
                            <a:pt x="244" y="1307"/>
                          </a:cubicBezTo>
                          <a:cubicBezTo>
                            <a:pt x="249" y="1310"/>
                            <a:pt x="255" y="1305"/>
                            <a:pt x="260" y="1307"/>
                          </a:cubicBezTo>
                          <a:cubicBezTo>
                            <a:pt x="265" y="1309"/>
                            <a:pt x="268" y="1311"/>
                            <a:pt x="273" y="1310"/>
                          </a:cubicBezTo>
                          <a:cubicBezTo>
                            <a:pt x="279" y="1309"/>
                            <a:pt x="285" y="1306"/>
                            <a:pt x="292" y="1306"/>
                          </a:cubicBezTo>
                          <a:cubicBezTo>
                            <a:pt x="296" y="1305"/>
                            <a:pt x="299" y="1307"/>
                            <a:pt x="302" y="1310"/>
                          </a:cubicBezTo>
                          <a:cubicBezTo>
                            <a:pt x="306" y="1314"/>
                            <a:pt x="309" y="1321"/>
                            <a:pt x="314" y="1322"/>
                          </a:cubicBezTo>
                          <a:cubicBezTo>
                            <a:pt x="319" y="1325"/>
                            <a:pt x="324" y="1321"/>
                            <a:pt x="330" y="1322"/>
                          </a:cubicBezTo>
                          <a:cubicBezTo>
                            <a:pt x="334" y="1323"/>
                            <a:pt x="338" y="1326"/>
                            <a:pt x="343" y="1327"/>
                          </a:cubicBezTo>
                          <a:cubicBezTo>
                            <a:pt x="347" y="1328"/>
                            <a:pt x="351" y="1327"/>
                            <a:pt x="355" y="1330"/>
                          </a:cubicBezTo>
                          <a:cubicBezTo>
                            <a:pt x="359" y="1333"/>
                            <a:pt x="361" y="1339"/>
                            <a:pt x="367" y="1338"/>
                          </a:cubicBezTo>
                          <a:cubicBezTo>
                            <a:pt x="372" y="1337"/>
                            <a:pt x="375" y="1336"/>
                            <a:pt x="378" y="1342"/>
                          </a:cubicBezTo>
                          <a:cubicBezTo>
                            <a:pt x="380" y="1347"/>
                            <a:pt x="379" y="1353"/>
                            <a:pt x="374" y="1357"/>
                          </a:cubicBezTo>
                          <a:cubicBezTo>
                            <a:pt x="372" y="1358"/>
                            <a:pt x="369" y="1359"/>
                            <a:pt x="369" y="1362"/>
                          </a:cubicBezTo>
                          <a:cubicBezTo>
                            <a:pt x="369" y="1364"/>
                            <a:pt x="373" y="1365"/>
                            <a:pt x="373" y="1368"/>
                          </a:cubicBezTo>
                          <a:cubicBezTo>
                            <a:pt x="372" y="1373"/>
                            <a:pt x="364" y="1372"/>
                            <a:pt x="364" y="1376"/>
                          </a:cubicBezTo>
                          <a:cubicBezTo>
                            <a:pt x="364" y="1377"/>
                            <a:pt x="368" y="1380"/>
                            <a:pt x="369" y="1381"/>
                          </a:cubicBezTo>
                          <a:cubicBezTo>
                            <a:pt x="370" y="1383"/>
                            <a:pt x="371" y="1384"/>
                            <a:pt x="371" y="1386"/>
                          </a:cubicBezTo>
                          <a:cubicBezTo>
                            <a:pt x="372" y="1391"/>
                            <a:pt x="370" y="1396"/>
                            <a:pt x="369" y="1399"/>
                          </a:cubicBezTo>
                          <a:cubicBezTo>
                            <a:pt x="366" y="1403"/>
                            <a:pt x="364" y="1407"/>
                            <a:pt x="359" y="1407"/>
                          </a:cubicBezTo>
                          <a:cubicBezTo>
                            <a:pt x="353" y="1407"/>
                            <a:pt x="348" y="1406"/>
                            <a:pt x="342" y="1406"/>
                          </a:cubicBezTo>
                          <a:cubicBezTo>
                            <a:pt x="337" y="1407"/>
                            <a:pt x="329" y="1410"/>
                            <a:pt x="326" y="1415"/>
                          </a:cubicBezTo>
                          <a:cubicBezTo>
                            <a:pt x="323" y="1419"/>
                            <a:pt x="322" y="1425"/>
                            <a:pt x="320" y="1430"/>
                          </a:cubicBezTo>
                          <a:cubicBezTo>
                            <a:pt x="323" y="1430"/>
                            <a:pt x="326" y="1428"/>
                            <a:pt x="329" y="1428"/>
                          </a:cubicBezTo>
                          <a:cubicBezTo>
                            <a:pt x="332" y="1428"/>
                            <a:pt x="335" y="1430"/>
                            <a:pt x="338" y="1430"/>
                          </a:cubicBezTo>
                          <a:cubicBezTo>
                            <a:pt x="339" y="1429"/>
                            <a:pt x="340" y="1428"/>
                            <a:pt x="340" y="1428"/>
                          </a:cubicBezTo>
                          <a:cubicBezTo>
                            <a:pt x="342" y="1428"/>
                            <a:pt x="344" y="1428"/>
                            <a:pt x="345" y="1428"/>
                          </a:cubicBezTo>
                          <a:cubicBezTo>
                            <a:pt x="348" y="1428"/>
                            <a:pt x="351" y="1428"/>
                            <a:pt x="352" y="1431"/>
                          </a:cubicBezTo>
                          <a:cubicBezTo>
                            <a:pt x="353" y="1436"/>
                            <a:pt x="343" y="1438"/>
                            <a:pt x="340" y="1439"/>
                          </a:cubicBezTo>
                          <a:cubicBezTo>
                            <a:pt x="337" y="1440"/>
                            <a:pt x="328" y="1442"/>
                            <a:pt x="327" y="1445"/>
                          </a:cubicBezTo>
                          <a:cubicBezTo>
                            <a:pt x="327" y="1447"/>
                            <a:pt x="330" y="1448"/>
                            <a:pt x="326" y="1449"/>
                          </a:cubicBezTo>
                          <a:cubicBezTo>
                            <a:pt x="324" y="1450"/>
                            <a:pt x="319" y="1449"/>
                            <a:pt x="316" y="1449"/>
                          </a:cubicBezTo>
                          <a:cubicBezTo>
                            <a:pt x="314" y="1449"/>
                            <a:pt x="311" y="1449"/>
                            <a:pt x="309" y="1449"/>
                          </a:cubicBezTo>
                          <a:cubicBezTo>
                            <a:pt x="305" y="1449"/>
                            <a:pt x="306" y="1451"/>
                            <a:pt x="308" y="1454"/>
                          </a:cubicBezTo>
                          <a:cubicBezTo>
                            <a:pt x="311" y="1458"/>
                            <a:pt x="318" y="1461"/>
                            <a:pt x="322" y="1464"/>
                          </a:cubicBezTo>
                          <a:cubicBezTo>
                            <a:pt x="324" y="1465"/>
                            <a:pt x="328" y="1466"/>
                            <a:pt x="330" y="1468"/>
                          </a:cubicBezTo>
                          <a:cubicBezTo>
                            <a:pt x="332" y="1472"/>
                            <a:pt x="330" y="1471"/>
                            <a:pt x="327" y="1471"/>
                          </a:cubicBezTo>
                          <a:cubicBezTo>
                            <a:pt x="326" y="1471"/>
                            <a:pt x="322" y="1469"/>
                            <a:pt x="320" y="1470"/>
                          </a:cubicBezTo>
                          <a:cubicBezTo>
                            <a:pt x="318" y="1472"/>
                            <a:pt x="320" y="1477"/>
                            <a:pt x="317" y="1478"/>
                          </a:cubicBezTo>
                          <a:cubicBezTo>
                            <a:pt x="315" y="1478"/>
                            <a:pt x="314" y="1476"/>
                            <a:pt x="313" y="1476"/>
                          </a:cubicBezTo>
                          <a:cubicBezTo>
                            <a:pt x="311" y="1476"/>
                            <a:pt x="308" y="1481"/>
                            <a:pt x="307" y="1482"/>
                          </a:cubicBezTo>
                          <a:cubicBezTo>
                            <a:pt x="305" y="1484"/>
                            <a:pt x="302" y="1486"/>
                            <a:pt x="303" y="1489"/>
                          </a:cubicBezTo>
                          <a:cubicBezTo>
                            <a:pt x="304" y="1491"/>
                            <a:pt x="307" y="1492"/>
                            <a:pt x="307" y="1495"/>
                          </a:cubicBezTo>
                          <a:cubicBezTo>
                            <a:pt x="307" y="1497"/>
                            <a:pt x="305" y="1499"/>
                            <a:pt x="304" y="1499"/>
                          </a:cubicBezTo>
                          <a:cubicBezTo>
                            <a:pt x="303" y="1500"/>
                            <a:pt x="302" y="1499"/>
                            <a:pt x="301" y="1499"/>
                          </a:cubicBezTo>
                          <a:cubicBezTo>
                            <a:pt x="299" y="1498"/>
                            <a:pt x="297" y="1498"/>
                            <a:pt x="295" y="1498"/>
                          </a:cubicBezTo>
                          <a:cubicBezTo>
                            <a:pt x="290" y="1497"/>
                            <a:pt x="287" y="1495"/>
                            <a:pt x="282" y="1498"/>
                          </a:cubicBezTo>
                          <a:cubicBezTo>
                            <a:pt x="278" y="1499"/>
                            <a:pt x="271" y="1501"/>
                            <a:pt x="277" y="1505"/>
                          </a:cubicBezTo>
                          <a:cubicBezTo>
                            <a:pt x="280" y="1506"/>
                            <a:pt x="282" y="1508"/>
                            <a:pt x="285" y="1509"/>
                          </a:cubicBezTo>
                          <a:cubicBezTo>
                            <a:pt x="288" y="1510"/>
                            <a:pt x="289" y="1510"/>
                            <a:pt x="291" y="1513"/>
                          </a:cubicBezTo>
                          <a:cubicBezTo>
                            <a:pt x="293" y="1515"/>
                            <a:pt x="294" y="1519"/>
                            <a:pt x="296" y="1520"/>
                          </a:cubicBezTo>
                          <a:cubicBezTo>
                            <a:pt x="299" y="1521"/>
                            <a:pt x="303" y="1520"/>
                            <a:pt x="305" y="1520"/>
                          </a:cubicBezTo>
                          <a:cubicBezTo>
                            <a:pt x="313" y="1520"/>
                            <a:pt x="312" y="1529"/>
                            <a:pt x="319" y="1531"/>
                          </a:cubicBezTo>
                          <a:cubicBezTo>
                            <a:pt x="322" y="1533"/>
                            <a:pt x="326" y="1532"/>
                            <a:pt x="330" y="1533"/>
                          </a:cubicBezTo>
                          <a:cubicBezTo>
                            <a:pt x="333" y="1534"/>
                            <a:pt x="336" y="1536"/>
                            <a:pt x="338" y="1539"/>
                          </a:cubicBezTo>
                          <a:cubicBezTo>
                            <a:pt x="349" y="1547"/>
                            <a:pt x="359" y="1557"/>
                            <a:pt x="370" y="1565"/>
                          </a:cubicBezTo>
                          <a:cubicBezTo>
                            <a:pt x="374" y="1555"/>
                            <a:pt x="384" y="1560"/>
                            <a:pt x="392" y="1560"/>
                          </a:cubicBezTo>
                          <a:cubicBezTo>
                            <a:pt x="401" y="1559"/>
                            <a:pt x="408" y="1568"/>
                            <a:pt x="417" y="1570"/>
                          </a:cubicBezTo>
                          <a:cubicBezTo>
                            <a:pt x="427" y="1573"/>
                            <a:pt x="438" y="1569"/>
                            <a:pt x="449" y="1570"/>
                          </a:cubicBezTo>
                          <a:cubicBezTo>
                            <a:pt x="454" y="1571"/>
                            <a:pt x="458" y="1576"/>
                            <a:pt x="462" y="1578"/>
                          </a:cubicBezTo>
                          <a:cubicBezTo>
                            <a:pt x="466" y="1580"/>
                            <a:pt x="470" y="1581"/>
                            <a:pt x="475" y="1582"/>
                          </a:cubicBezTo>
                          <a:cubicBezTo>
                            <a:pt x="477" y="1583"/>
                            <a:pt x="479" y="1584"/>
                            <a:pt x="480" y="1586"/>
                          </a:cubicBezTo>
                          <a:cubicBezTo>
                            <a:pt x="482" y="1587"/>
                            <a:pt x="482" y="1589"/>
                            <a:pt x="483" y="1590"/>
                          </a:cubicBezTo>
                          <a:cubicBezTo>
                            <a:pt x="486" y="1594"/>
                            <a:pt x="492" y="1594"/>
                            <a:pt x="496" y="1591"/>
                          </a:cubicBezTo>
                          <a:cubicBezTo>
                            <a:pt x="501" y="1588"/>
                            <a:pt x="502" y="1587"/>
                            <a:pt x="508" y="1589"/>
                          </a:cubicBezTo>
                          <a:cubicBezTo>
                            <a:pt x="513" y="1590"/>
                            <a:pt x="517" y="1590"/>
                            <a:pt x="521" y="1590"/>
                          </a:cubicBezTo>
                          <a:cubicBezTo>
                            <a:pt x="526" y="1591"/>
                            <a:pt x="532" y="1593"/>
                            <a:pt x="536" y="1596"/>
                          </a:cubicBezTo>
                          <a:cubicBezTo>
                            <a:pt x="538" y="1598"/>
                            <a:pt x="539" y="1599"/>
                            <a:pt x="539" y="1602"/>
                          </a:cubicBezTo>
                          <a:cubicBezTo>
                            <a:pt x="539" y="1604"/>
                            <a:pt x="537" y="1606"/>
                            <a:pt x="538" y="1608"/>
                          </a:cubicBezTo>
                          <a:cubicBezTo>
                            <a:pt x="541" y="1612"/>
                            <a:pt x="549" y="1613"/>
                            <a:pt x="553" y="1615"/>
                          </a:cubicBezTo>
                          <a:cubicBezTo>
                            <a:pt x="558" y="1616"/>
                            <a:pt x="564" y="1616"/>
                            <a:pt x="568" y="1618"/>
                          </a:cubicBezTo>
                          <a:cubicBezTo>
                            <a:pt x="573" y="1621"/>
                            <a:pt x="577" y="1626"/>
                            <a:pt x="580" y="1629"/>
                          </a:cubicBezTo>
                          <a:cubicBezTo>
                            <a:pt x="584" y="1633"/>
                            <a:pt x="588" y="1637"/>
                            <a:pt x="593" y="1639"/>
                          </a:cubicBezTo>
                          <a:cubicBezTo>
                            <a:pt x="599" y="1642"/>
                            <a:pt x="601" y="1640"/>
                            <a:pt x="605" y="1636"/>
                          </a:cubicBezTo>
                          <a:cubicBezTo>
                            <a:pt x="610" y="1631"/>
                            <a:pt x="614" y="1626"/>
                            <a:pt x="619" y="1622"/>
                          </a:cubicBezTo>
                          <a:cubicBezTo>
                            <a:pt x="617" y="1619"/>
                            <a:pt x="614" y="1616"/>
                            <a:pt x="612" y="1613"/>
                          </a:cubicBezTo>
                          <a:cubicBezTo>
                            <a:pt x="610" y="1610"/>
                            <a:pt x="609" y="1605"/>
                            <a:pt x="607" y="1601"/>
                          </a:cubicBezTo>
                          <a:cubicBezTo>
                            <a:pt x="605" y="1598"/>
                            <a:pt x="601" y="1595"/>
                            <a:pt x="599" y="1592"/>
                          </a:cubicBezTo>
                          <a:cubicBezTo>
                            <a:pt x="597" y="1588"/>
                            <a:pt x="592" y="1585"/>
                            <a:pt x="592" y="1580"/>
                          </a:cubicBezTo>
                          <a:cubicBezTo>
                            <a:pt x="593" y="1576"/>
                            <a:pt x="595" y="1571"/>
                            <a:pt x="595" y="1566"/>
                          </a:cubicBezTo>
                          <a:cubicBezTo>
                            <a:pt x="596" y="1564"/>
                            <a:pt x="600" y="1553"/>
                            <a:pt x="596" y="1551"/>
                          </a:cubicBezTo>
                          <a:cubicBezTo>
                            <a:pt x="592" y="1549"/>
                            <a:pt x="591" y="1560"/>
                            <a:pt x="589" y="1562"/>
                          </a:cubicBezTo>
                          <a:cubicBezTo>
                            <a:pt x="587" y="1563"/>
                            <a:pt x="587" y="1562"/>
                            <a:pt x="586" y="1560"/>
                          </a:cubicBezTo>
                          <a:cubicBezTo>
                            <a:pt x="585" y="1558"/>
                            <a:pt x="588" y="1555"/>
                            <a:pt x="588" y="1552"/>
                          </a:cubicBezTo>
                          <a:cubicBezTo>
                            <a:pt x="590" y="1548"/>
                            <a:pt x="587" y="1544"/>
                            <a:pt x="584" y="1540"/>
                          </a:cubicBezTo>
                          <a:cubicBezTo>
                            <a:pt x="581" y="1535"/>
                            <a:pt x="577" y="1533"/>
                            <a:pt x="572" y="1532"/>
                          </a:cubicBezTo>
                          <a:cubicBezTo>
                            <a:pt x="557" y="1529"/>
                            <a:pt x="576" y="1517"/>
                            <a:pt x="579" y="1513"/>
                          </a:cubicBezTo>
                          <a:cubicBezTo>
                            <a:pt x="581" y="1510"/>
                            <a:pt x="584" y="1507"/>
                            <a:pt x="585" y="1504"/>
                          </a:cubicBezTo>
                          <a:cubicBezTo>
                            <a:pt x="586" y="1502"/>
                            <a:pt x="587" y="1500"/>
                            <a:pt x="587" y="1498"/>
                          </a:cubicBezTo>
                          <a:cubicBezTo>
                            <a:pt x="587" y="1495"/>
                            <a:pt x="586" y="1491"/>
                            <a:pt x="587" y="1489"/>
                          </a:cubicBezTo>
                          <a:cubicBezTo>
                            <a:pt x="589" y="1485"/>
                            <a:pt x="589" y="1488"/>
                            <a:pt x="591" y="1488"/>
                          </a:cubicBezTo>
                          <a:cubicBezTo>
                            <a:pt x="593" y="1487"/>
                            <a:pt x="592" y="1486"/>
                            <a:pt x="592" y="1484"/>
                          </a:cubicBezTo>
                          <a:cubicBezTo>
                            <a:pt x="593" y="1477"/>
                            <a:pt x="599" y="1483"/>
                            <a:pt x="602" y="1483"/>
                          </a:cubicBezTo>
                          <a:cubicBezTo>
                            <a:pt x="607" y="1485"/>
                            <a:pt x="614" y="1484"/>
                            <a:pt x="617" y="1480"/>
                          </a:cubicBezTo>
                          <a:cubicBezTo>
                            <a:pt x="618" y="1478"/>
                            <a:pt x="618" y="1476"/>
                            <a:pt x="620" y="1476"/>
                          </a:cubicBezTo>
                          <a:cubicBezTo>
                            <a:pt x="622" y="1475"/>
                            <a:pt x="624" y="1478"/>
                            <a:pt x="626" y="1478"/>
                          </a:cubicBezTo>
                          <a:cubicBezTo>
                            <a:pt x="629" y="1476"/>
                            <a:pt x="624" y="1469"/>
                            <a:pt x="629" y="1469"/>
                          </a:cubicBezTo>
                          <a:cubicBezTo>
                            <a:pt x="632" y="1468"/>
                            <a:pt x="634" y="1470"/>
                            <a:pt x="637" y="1469"/>
                          </a:cubicBezTo>
                          <a:cubicBezTo>
                            <a:pt x="638" y="1469"/>
                            <a:pt x="639" y="1468"/>
                            <a:pt x="639" y="1468"/>
                          </a:cubicBezTo>
                          <a:cubicBezTo>
                            <a:pt x="641" y="1466"/>
                            <a:pt x="640" y="1465"/>
                            <a:pt x="639" y="1464"/>
                          </a:cubicBezTo>
                          <a:cubicBezTo>
                            <a:pt x="635" y="1460"/>
                            <a:pt x="629" y="1459"/>
                            <a:pt x="625" y="1455"/>
                          </a:cubicBezTo>
                          <a:cubicBezTo>
                            <a:pt x="624" y="1453"/>
                            <a:pt x="622" y="1450"/>
                            <a:pt x="623" y="1448"/>
                          </a:cubicBezTo>
                          <a:cubicBezTo>
                            <a:pt x="624" y="1445"/>
                            <a:pt x="626" y="1445"/>
                            <a:pt x="628" y="1444"/>
                          </a:cubicBezTo>
                          <a:cubicBezTo>
                            <a:pt x="631" y="1443"/>
                            <a:pt x="631" y="1442"/>
                            <a:pt x="629" y="1440"/>
                          </a:cubicBezTo>
                          <a:cubicBezTo>
                            <a:pt x="628" y="1437"/>
                            <a:pt x="626" y="1435"/>
                            <a:pt x="624" y="1433"/>
                          </a:cubicBezTo>
                          <a:cubicBezTo>
                            <a:pt x="620" y="1428"/>
                            <a:pt x="617" y="1422"/>
                            <a:pt x="613" y="1416"/>
                          </a:cubicBezTo>
                          <a:cubicBezTo>
                            <a:pt x="609" y="1411"/>
                            <a:pt x="606" y="1411"/>
                            <a:pt x="600" y="1412"/>
                          </a:cubicBezTo>
                          <a:cubicBezTo>
                            <a:pt x="594" y="1412"/>
                            <a:pt x="586" y="1414"/>
                            <a:pt x="582" y="1409"/>
                          </a:cubicBezTo>
                          <a:cubicBezTo>
                            <a:pt x="579" y="1406"/>
                            <a:pt x="579" y="1401"/>
                            <a:pt x="578" y="1397"/>
                          </a:cubicBezTo>
                          <a:cubicBezTo>
                            <a:pt x="576" y="1392"/>
                            <a:pt x="571" y="1391"/>
                            <a:pt x="566" y="1388"/>
                          </a:cubicBezTo>
                          <a:cubicBezTo>
                            <a:pt x="556" y="1379"/>
                            <a:pt x="566" y="1370"/>
                            <a:pt x="571" y="1362"/>
                          </a:cubicBezTo>
                          <a:cubicBezTo>
                            <a:pt x="572" y="1360"/>
                            <a:pt x="574" y="1358"/>
                            <a:pt x="573" y="1356"/>
                          </a:cubicBezTo>
                          <a:cubicBezTo>
                            <a:pt x="573" y="1353"/>
                            <a:pt x="571" y="1351"/>
                            <a:pt x="571" y="1348"/>
                          </a:cubicBezTo>
                          <a:cubicBezTo>
                            <a:pt x="571" y="1343"/>
                            <a:pt x="572" y="1338"/>
                            <a:pt x="573" y="1333"/>
                          </a:cubicBezTo>
                          <a:cubicBezTo>
                            <a:pt x="574" y="1328"/>
                            <a:pt x="575" y="1327"/>
                            <a:pt x="580" y="1325"/>
                          </a:cubicBezTo>
                          <a:cubicBezTo>
                            <a:pt x="585" y="1322"/>
                            <a:pt x="582" y="1317"/>
                            <a:pt x="585" y="1312"/>
                          </a:cubicBezTo>
                          <a:cubicBezTo>
                            <a:pt x="587" y="1308"/>
                            <a:pt x="594" y="1306"/>
                            <a:pt x="598" y="1308"/>
                          </a:cubicBezTo>
                          <a:cubicBezTo>
                            <a:pt x="603" y="1310"/>
                            <a:pt x="607" y="1315"/>
                            <a:pt x="610" y="1318"/>
                          </a:cubicBezTo>
                          <a:cubicBezTo>
                            <a:pt x="612" y="1321"/>
                            <a:pt x="614" y="1323"/>
                            <a:pt x="616" y="1325"/>
                          </a:cubicBezTo>
                          <a:cubicBezTo>
                            <a:pt x="617" y="1326"/>
                            <a:pt x="619" y="1328"/>
                            <a:pt x="620" y="1329"/>
                          </a:cubicBezTo>
                          <a:cubicBezTo>
                            <a:pt x="621" y="1329"/>
                            <a:pt x="625" y="1326"/>
                            <a:pt x="626" y="1324"/>
                          </a:cubicBezTo>
                          <a:cubicBezTo>
                            <a:pt x="629" y="1322"/>
                            <a:pt x="629" y="1320"/>
                            <a:pt x="628" y="1317"/>
                          </a:cubicBezTo>
                          <a:cubicBezTo>
                            <a:pt x="626" y="1312"/>
                            <a:pt x="622" y="1307"/>
                            <a:pt x="623" y="1302"/>
                          </a:cubicBezTo>
                          <a:cubicBezTo>
                            <a:pt x="624" y="1295"/>
                            <a:pt x="631" y="1294"/>
                            <a:pt x="637" y="1293"/>
                          </a:cubicBezTo>
                          <a:cubicBezTo>
                            <a:pt x="639" y="1293"/>
                            <a:pt x="642" y="1292"/>
                            <a:pt x="643" y="1290"/>
                          </a:cubicBezTo>
                          <a:cubicBezTo>
                            <a:pt x="644" y="1289"/>
                            <a:pt x="644" y="1286"/>
                            <a:pt x="645" y="1284"/>
                          </a:cubicBezTo>
                          <a:cubicBezTo>
                            <a:pt x="648" y="1281"/>
                            <a:pt x="655" y="1280"/>
                            <a:pt x="659" y="1279"/>
                          </a:cubicBezTo>
                          <a:cubicBezTo>
                            <a:pt x="666" y="1276"/>
                            <a:pt x="670" y="1271"/>
                            <a:pt x="675" y="1267"/>
                          </a:cubicBezTo>
                          <a:cubicBezTo>
                            <a:pt x="677" y="1265"/>
                            <a:pt x="680" y="1264"/>
                            <a:pt x="682" y="1262"/>
                          </a:cubicBezTo>
                          <a:cubicBezTo>
                            <a:pt x="684" y="1260"/>
                            <a:pt x="683" y="1257"/>
                            <a:pt x="685" y="1256"/>
                          </a:cubicBezTo>
                          <a:cubicBezTo>
                            <a:pt x="692" y="1251"/>
                            <a:pt x="704" y="1261"/>
                            <a:pt x="709" y="1264"/>
                          </a:cubicBezTo>
                          <a:cubicBezTo>
                            <a:pt x="715" y="1267"/>
                            <a:pt x="717" y="1260"/>
                            <a:pt x="721" y="1257"/>
                          </a:cubicBezTo>
                          <a:cubicBezTo>
                            <a:pt x="725" y="1254"/>
                            <a:pt x="733" y="1253"/>
                            <a:pt x="737" y="1257"/>
                          </a:cubicBezTo>
                          <a:cubicBezTo>
                            <a:pt x="741" y="1261"/>
                            <a:pt x="740" y="1266"/>
                            <a:pt x="747" y="1265"/>
                          </a:cubicBezTo>
                          <a:cubicBezTo>
                            <a:pt x="753" y="1265"/>
                            <a:pt x="760" y="1262"/>
                            <a:pt x="766" y="1265"/>
                          </a:cubicBezTo>
                          <a:cubicBezTo>
                            <a:pt x="771" y="1267"/>
                            <a:pt x="775" y="1272"/>
                            <a:pt x="779" y="1276"/>
                          </a:cubicBezTo>
                          <a:cubicBezTo>
                            <a:pt x="783" y="1280"/>
                            <a:pt x="788" y="1284"/>
                            <a:pt x="792" y="1289"/>
                          </a:cubicBezTo>
                          <a:cubicBezTo>
                            <a:pt x="793" y="1291"/>
                            <a:pt x="794" y="1293"/>
                            <a:pt x="795" y="1294"/>
                          </a:cubicBezTo>
                          <a:cubicBezTo>
                            <a:pt x="797" y="1296"/>
                            <a:pt x="797" y="1296"/>
                            <a:pt x="798" y="1294"/>
                          </a:cubicBezTo>
                          <a:cubicBezTo>
                            <a:pt x="799" y="1291"/>
                            <a:pt x="797" y="1288"/>
                            <a:pt x="799" y="1286"/>
                          </a:cubicBezTo>
                          <a:cubicBezTo>
                            <a:pt x="800" y="1283"/>
                            <a:pt x="804" y="1284"/>
                            <a:pt x="806" y="1285"/>
                          </a:cubicBezTo>
                          <a:cubicBezTo>
                            <a:pt x="811" y="1286"/>
                            <a:pt x="816" y="1290"/>
                            <a:pt x="820" y="1293"/>
                          </a:cubicBezTo>
                          <a:cubicBezTo>
                            <a:pt x="823" y="1296"/>
                            <a:pt x="828" y="1301"/>
                            <a:pt x="832" y="1300"/>
                          </a:cubicBezTo>
                          <a:cubicBezTo>
                            <a:pt x="835" y="1299"/>
                            <a:pt x="837" y="1296"/>
                            <a:pt x="840" y="1294"/>
                          </a:cubicBezTo>
                          <a:cubicBezTo>
                            <a:pt x="842" y="1292"/>
                            <a:pt x="845" y="1291"/>
                            <a:pt x="847" y="1288"/>
                          </a:cubicBezTo>
                          <a:cubicBezTo>
                            <a:pt x="851" y="1284"/>
                            <a:pt x="853" y="1283"/>
                            <a:pt x="859" y="1282"/>
                          </a:cubicBezTo>
                          <a:cubicBezTo>
                            <a:pt x="865" y="1282"/>
                            <a:pt x="872" y="1279"/>
                            <a:pt x="877" y="1283"/>
                          </a:cubicBezTo>
                          <a:cubicBezTo>
                            <a:pt x="880" y="1284"/>
                            <a:pt x="883" y="1291"/>
                            <a:pt x="887" y="1288"/>
                          </a:cubicBezTo>
                          <a:cubicBezTo>
                            <a:pt x="888" y="1287"/>
                            <a:pt x="888" y="1284"/>
                            <a:pt x="889" y="1283"/>
                          </a:cubicBezTo>
                          <a:cubicBezTo>
                            <a:pt x="891" y="1281"/>
                            <a:pt x="892" y="1281"/>
                            <a:pt x="894" y="1281"/>
                          </a:cubicBezTo>
                          <a:cubicBezTo>
                            <a:pt x="900" y="1279"/>
                            <a:pt x="908" y="1280"/>
                            <a:pt x="913" y="1284"/>
                          </a:cubicBezTo>
                          <a:cubicBezTo>
                            <a:pt x="917" y="1287"/>
                            <a:pt x="917" y="1292"/>
                            <a:pt x="922" y="1295"/>
                          </a:cubicBezTo>
                          <a:cubicBezTo>
                            <a:pt x="925" y="1296"/>
                            <a:pt x="927" y="1297"/>
                            <a:pt x="930" y="1298"/>
                          </a:cubicBezTo>
                          <a:cubicBezTo>
                            <a:pt x="934" y="1299"/>
                            <a:pt x="938" y="1300"/>
                            <a:pt x="941" y="1301"/>
                          </a:cubicBezTo>
                          <a:cubicBezTo>
                            <a:pt x="948" y="1303"/>
                            <a:pt x="949" y="1297"/>
                            <a:pt x="953" y="1294"/>
                          </a:cubicBezTo>
                          <a:cubicBezTo>
                            <a:pt x="958" y="1290"/>
                            <a:pt x="965" y="1293"/>
                            <a:pt x="970" y="1295"/>
                          </a:cubicBezTo>
                          <a:cubicBezTo>
                            <a:pt x="975" y="1296"/>
                            <a:pt x="978" y="1297"/>
                            <a:pt x="983" y="1295"/>
                          </a:cubicBezTo>
                          <a:cubicBezTo>
                            <a:pt x="988" y="1294"/>
                            <a:pt x="994" y="1293"/>
                            <a:pt x="996" y="1289"/>
                          </a:cubicBezTo>
                          <a:cubicBezTo>
                            <a:pt x="998" y="1286"/>
                            <a:pt x="999" y="1284"/>
                            <a:pt x="1000" y="1281"/>
                          </a:cubicBezTo>
                          <a:cubicBezTo>
                            <a:pt x="1001" y="1278"/>
                            <a:pt x="1002" y="1277"/>
                            <a:pt x="1000" y="1275"/>
                          </a:cubicBezTo>
                          <a:cubicBezTo>
                            <a:pt x="998" y="1273"/>
                            <a:pt x="994" y="1272"/>
                            <a:pt x="992" y="1271"/>
                          </a:cubicBezTo>
                          <a:cubicBezTo>
                            <a:pt x="989" y="1270"/>
                            <a:pt x="987" y="1269"/>
                            <a:pt x="984" y="1267"/>
                          </a:cubicBezTo>
                          <a:cubicBezTo>
                            <a:pt x="978" y="1265"/>
                            <a:pt x="973" y="1263"/>
                            <a:pt x="968" y="1259"/>
                          </a:cubicBezTo>
                          <a:cubicBezTo>
                            <a:pt x="964" y="1257"/>
                            <a:pt x="957" y="1254"/>
                            <a:pt x="956" y="1249"/>
                          </a:cubicBezTo>
                          <a:cubicBezTo>
                            <a:pt x="955" y="1242"/>
                            <a:pt x="967" y="1242"/>
                            <a:pt x="972" y="1240"/>
                          </a:cubicBezTo>
                          <a:cubicBezTo>
                            <a:pt x="974" y="1239"/>
                            <a:pt x="978" y="1238"/>
                            <a:pt x="980" y="1236"/>
                          </a:cubicBezTo>
                          <a:cubicBezTo>
                            <a:pt x="984" y="1231"/>
                            <a:pt x="977" y="1226"/>
                            <a:pt x="977" y="1221"/>
                          </a:cubicBezTo>
                          <a:cubicBezTo>
                            <a:pt x="976" y="1216"/>
                            <a:pt x="982" y="1211"/>
                            <a:pt x="986" y="1209"/>
                          </a:cubicBezTo>
                          <a:cubicBezTo>
                            <a:pt x="992" y="1206"/>
                            <a:pt x="999" y="1208"/>
                            <a:pt x="1004" y="1208"/>
                          </a:cubicBezTo>
                          <a:cubicBezTo>
                            <a:pt x="1006" y="1208"/>
                            <a:pt x="1014" y="1209"/>
                            <a:pt x="1014" y="1208"/>
                          </a:cubicBezTo>
                          <a:cubicBezTo>
                            <a:pt x="1014" y="1206"/>
                            <a:pt x="1007" y="1204"/>
                            <a:pt x="1006" y="1203"/>
                          </a:cubicBezTo>
                          <a:cubicBezTo>
                            <a:pt x="1002" y="1202"/>
                            <a:pt x="992" y="1201"/>
                            <a:pt x="990" y="1197"/>
                          </a:cubicBezTo>
                          <a:cubicBezTo>
                            <a:pt x="988" y="1193"/>
                            <a:pt x="993" y="1190"/>
                            <a:pt x="995" y="1187"/>
                          </a:cubicBezTo>
                          <a:cubicBezTo>
                            <a:pt x="992" y="1186"/>
                            <a:pt x="986" y="1188"/>
                            <a:pt x="984" y="1183"/>
                          </a:cubicBezTo>
                          <a:cubicBezTo>
                            <a:pt x="983" y="1181"/>
                            <a:pt x="986" y="1176"/>
                            <a:pt x="987" y="1177"/>
                          </a:cubicBezTo>
                          <a:cubicBezTo>
                            <a:pt x="984" y="1173"/>
                            <a:pt x="983" y="1170"/>
                            <a:pt x="987" y="1167"/>
                          </a:cubicBezTo>
                          <a:cubicBezTo>
                            <a:pt x="992" y="1164"/>
                            <a:pt x="998" y="1162"/>
                            <a:pt x="1003" y="1165"/>
                          </a:cubicBezTo>
                          <a:cubicBezTo>
                            <a:pt x="1008" y="1166"/>
                            <a:pt x="1012" y="1166"/>
                            <a:pt x="1017" y="1166"/>
                          </a:cubicBezTo>
                          <a:cubicBezTo>
                            <a:pt x="1022" y="1165"/>
                            <a:pt x="1028" y="1165"/>
                            <a:pt x="1030" y="1170"/>
                          </a:cubicBezTo>
                          <a:cubicBezTo>
                            <a:pt x="1032" y="1168"/>
                            <a:pt x="1032" y="1165"/>
                            <a:pt x="1034" y="1163"/>
                          </a:cubicBezTo>
                          <a:cubicBezTo>
                            <a:pt x="1036" y="1162"/>
                            <a:pt x="1039" y="1162"/>
                            <a:pt x="1042" y="1161"/>
                          </a:cubicBezTo>
                          <a:cubicBezTo>
                            <a:pt x="1049" y="1160"/>
                            <a:pt x="1055" y="1159"/>
                            <a:pt x="1062" y="1157"/>
                          </a:cubicBezTo>
                          <a:cubicBezTo>
                            <a:pt x="1068" y="1155"/>
                            <a:pt x="1075" y="1153"/>
                            <a:pt x="1081" y="1152"/>
                          </a:cubicBezTo>
                          <a:cubicBezTo>
                            <a:pt x="1085" y="1152"/>
                            <a:pt x="1088" y="1153"/>
                            <a:pt x="1091" y="1153"/>
                          </a:cubicBezTo>
                          <a:cubicBezTo>
                            <a:pt x="1095" y="1153"/>
                            <a:pt x="1101" y="1155"/>
                            <a:pt x="1105" y="1153"/>
                          </a:cubicBezTo>
                          <a:cubicBezTo>
                            <a:pt x="1107" y="1152"/>
                            <a:pt x="1106" y="1151"/>
                            <a:pt x="1106" y="1148"/>
                          </a:cubicBezTo>
                          <a:cubicBezTo>
                            <a:pt x="1107" y="1145"/>
                            <a:pt x="1109" y="1143"/>
                            <a:pt x="1113" y="1142"/>
                          </a:cubicBezTo>
                          <a:cubicBezTo>
                            <a:pt x="1119" y="1140"/>
                            <a:pt x="1126" y="1140"/>
                            <a:pt x="1133" y="1140"/>
                          </a:cubicBezTo>
                          <a:cubicBezTo>
                            <a:pt x="1148" y="1140"/>
                            <a:pt x="1162" y="1132"/>
                            <a:pt x="1177" y="1129"/>
                          </a:cubicBezTo>
                          <a:cubicBezTo>
                            <a:pt x="1183" y="1128"/>
                            <a:pt x="1191" y="1128"/>
                            <a:pt x="1196" y="1125"/>
                          </a:cubicBezTo>
                          <a:cubicBezTo>
                            <a:pt x="1201" y="1122"/>
                            <a:pt x="1205" y="1118"/>
                            <a:pt x="1209" y="1114"/>
                          </a:cubicBezTo>
                          <a:cubicBezTo>
                            <a:pt x="1213" y="1110"/>
                            <a:pt x="1220" y="1112"/>
                            <a:pt x="1225" y="1111"/>
                          </a:cubicBezTo>
                          <a:cubicBezTo>
                            <a:pt x="1232" y="1111"/>
                            <a:pt x="1239" y="1111"/>
                            <a:pt x="1245" y="1115"/>
                          </a:cubicBezTo>
                          <a:cubicBezTo>
                            <a:pt x="1247" y="1116"/>
                            <a:pt x="1250" y="1120"/>
                            <a:pt x="1253" y="1120"/>
                          </a:cubicBezTo>
                          <a:cubicBezTo>
                            <a:pt x="1255" y="1120"/>
                            <a:pt x="1257" y="1115"/>
                            <a:pt x="1259" y="1114"/>
                          </a:cubicBezTo>
                          <a:cubicBezTo>
                            <a:pt x="1265" y="1111"/>
                            <a:pt x="1274" y="1113"/>
                            <a:pt x="1277" y="1119"/>
                          </a:cubicBezTo>
                          <a:cubicBezTo>
                            <a:pt x="1278" y="1122"/>
                            <a:pt x="1279" y="1125"/>
                            <a:pt x="1280" y="1128"/>
                          </a:cubicBezTo>
                          <a:cubicBezTo>
                            <a:pt x="1282" y="1131"/>
                            <a:pt x="1285" y="1135"/>
                            <a:pt x="1285" y="1139"/>
                          </a:cubicBezTo>
                          <a:cubicBezTo>
                            <a:pt x="1285" y="1142"/>
                            <a:pt x="1284" y="1144"/>
                            <a:pt x="1284" y="1146"/>
                          </a:cubicBezTo>
                          <a:cubicBezTo>
                            <a:pt x="1284" y="1148"/>
                            <a:pt x="1284" y="1150"/>
                            <a:pt x="1283" y="1152"/>
                          </a:cubicBezTo>
                          <a:cubicBezTo>
                            <a:pt x="1283" y="1153"/>
                            <a:pt x="1282" y="1154"/>
                            <a:pt x="1282" y="1155"/>
                          </a:cubicBezTo>
                          <a:cubicBezTo>
                            <a:pt x="1281" y="1157"/>
                            <a:pt x="1282" y="1158"/>
                            <a:pt x="1284" y="1159"/>
                          </a:cubicBezTo>
                          <a:cubicBezTo>
                            <a:pt x="1286" y="1162"/>
                            <a:pt x="1289" y="1160"/>
                            <a:pt x="1292" y="1160"/>
                          </a:cubicBezTo>
                          <a:cubicBezTo>
                            <a:pt x="1296" y="1159"/>
                            <a:pt x="1300" y="1159"/>
                            <a:pt x="1303" y="1159"/>
                          </a:cubicBezTo>
                          <a:cubicBezTo>
                            <a:pt x="1306" y="1158"/>
                            <a:pt x="1310" y="1157"/>
                            <a:pt x="1313" y="1158"/>
                          </a:cubicBezTo>
                          <a:cubicBezTo>
                            <a:pt x="1315" y="1159"/>
                            <a:pt x="1316" y="1160"/>
                            <a:pt x="1317" y="1162"/>
                          </a:cubicBezTo>
                          <a:cubicBezTo>
                            <a:pt x="1319" y="1165"/>
                            <a:pt x="1319" y="1165"/>
                            <a:pt x="1319" y="1165"/>
                          </a:cubicBezTo>
                          <a:cubicBezTo>
                            <a:pt x="1320" y="1166"/>
                            <a:pt x="1324" y="1163"/>
                            <a:pt x="1325" y="1163"/>
                          </a:cubicBezTo>
                          <a:cubicBezTo>
                            <a:pt x="1329" y="1162"/>
                            <a:pt x="1332" y="1163"/>
                            <a:pt x="1335" y="1164"/>
                          </a:cubicBezTo>
                          <a:cubicBezTo>
                            <a:pt x="1339" y="1165"/>
                            <a:pt x="1342" y="1165"/>
                            <a:pt x="1345" y="1165"/>
                          </a:cubicBezTo>
                          <a:cubicBezTo>
                            <a:pt x="1349" y="1164"/>
                            <a:pt x="1359" y="1161"/>
                            <a:pt x="1358" y="1168"/>
                          </a:cubicBezTo>
                          <a:cubicBezTo>
                            <a:pt x="1357" y="1174"/>
                            <a:pt x="1348" y="1176"/>
                            <a:pt x="1346" y="1182"/>
                          </a:cubicBezTo>
                          <a:cubicBezTo>
                            <a:pt x="1345" y="1184"/>
                            <a:pt x="1347" y="1188"/>
                            <a:pt x="1350" y="1189"/>
                          </a:cubicBezTo>
                          <a:cubicBezTo>
                            <a:pt x="1353" y="1190"/>
                            <a:pt x="1354" y="1186"/>
                            <a:pt x="1357" y="1185"/>
                          </a:cubicBezTo>
                          <a:cubicBezTo>
                            <a:pt x="1360" y="1183"/>
                            <a:pt x="1363" y="1184"/>
                            <a:pt x="1366" y="1185"/>
                          </a:cubicBezTo>
                          <a:cubicBezTo>
                            <a:pt x="1369" y="1187"/>
                            <a:pt x="1371" y="1189"/>
                            <a:pt x="1373" y="1186"/>
                          </a:cubicBezTo>
                          <a:cubicBezTo>
                            <a:pt x="1374" y="1184"/>
                            <a:pt x="1374" y="1182"/>
                            <a:pt x="1375" y="1180"/>
                          </a:cubicBezTo>
                          <a:cubicBezTo>
                            <a:pt x="1377" y="1178"/>
                            <a:pt x="1380" y="1177"/>
                            <a:pt x="1382" y="1175"/>
                          </a:cubicBezTo>
                          <a:cubicBezTo>
                            <a:pt x="1388" y="1173"/>
                            <a:pt x="1394" y="1170"/>
                            <a:pt x="1400" y="1167"/>
                          </a:cubicBezTo>
                          <a:cubicBezTo>
                            <a:pt x="1412" y="1162"/>
                            <a:pt x="1423" y="1156"/>
                            <a:pt x="1435" y="1151"/>
                          </a:cubicBezTo>
                          <a:cubicBezTo>
                            <a:pt x="1438" y="1149"/>
                            <a:pt x="1445" y="1145"/>
                            <a:pt x="1448" y="1145"/>
                          </a:cubicBezTo>
                          <a:cubicBezTo>
                            <a:pt x="1450" y="1145"/>
                            <a:pt x="1452" y="1147"/>
                            <a:pt x="1452" y="1149"/>
                          </a:cubicBezTo>
                          <a:cubicBezTo>
                            <a:pt x="1452" y="1152"/>
                            <a:pt x="1449" y="1154"/>
                            <a:pt x="1447" y="1156"/>
                          </a:cubicBezTo>
                          <a:cubicBezTo>
                            <a:pt x="1443" y="1160"/>
                            <a:pt x="1440" y="1164"/>
                            <a:pt x="1446" y="1169"/>
                          </a:cubicBezTo>
                          <a:cubicBezTo>
                            <a:pt x="1450" y="1172"/>
                            <a:pt x="1455" y="1176"/>
                            <a:pt x="1459" y="1179"/>
                          </a:cubicBezTo>
                          <a:cubicBezTo>
                            <a:pt x="1467" y="1186"/>
                            <a:pt x="1476" y="1192"/>
                            <a:pt x="1482" y="1200"/>
                          </a:cubicBezTo>
                          <a:cubicBezTo>
                            <a:pt x="1491" y="1212"/>
                            <a:pt x="1501" y="1224"/>
                            <a:pt x="1509" y="1237"/>
                          </a:cubicBezTo>
                          <a:cubicBezTo>
                            <a:pt x="1515" y="1247"/>
                            <a:pt x="1520" y="1256"/>
                            <a:pt x="1526" y="1266"/>
                          </a:cubicBezTo>
                          <a:cubicBezTo>
                            <a:pt x="1529" y="1270"/>
                            <a:pt x="1532" y="1274"/>
                            <a:pt x="1534" y="1279"/>
                          </a:cubicBezTo>
                          <a:cubicBezTo>
                            <a:pt x="1536" y="1282"/>
                            <a:pt x="1538" y="1289"/>
                            <a:pt x="1541" y="1291"/>
                          </a:cubicBezTo>
                          <a:cubicBezTo>
                            <a:pt x="1543" y="1292"/>
                            <a:pt x="1545" y="1291"/>
                            <a:pt x="1546" y="1290"/>
                          </a:cubicBezTo>
                          <a:cubicBezTo>
                            <a:pt x="1550" y="1287"/>
                            <a:pt x="1550" y="1285"/>
                            <a:pt x="1551" y="1281"/>
                          </a:cubicBezTo>
                          <a:cubicBezTo>
                            <a:pt x="1553" y="1274"/>
                            <a:pt x="1561" y="1272"/>
                            <a:pt x="1567" y="1274"/>
                          </a:cubicBezTo>
                          <a:cubicBezTo>
                            <a:pt x="1575" y="1277"/>
                            <a:pt x="1571" y="1285"/>
                            <a:pt x="1575" y="1290"/>
                          </a:cubicBezTo>
                          <a:cubicBezTo>
                            <a:pt x="1580" y="1298"/>
                            <a:pt x="1587" y="1292"/>
                            <a:pt x="1594" y="1292"/>
                          </a:cubicBezTo>
                          <a:cubicBezTo>
                            <a:pt x="1602" y="1292"/>
                            <a:pt x="1610" y="1296"/>
                            <a:pt x="1617" y="1290"/>
                          </a:cubicBezTo>
                          <a:cubicBezTo>
                            <a:pt x="1622" y="1287"/>
                            <a:pt x="1626" y="1284"/>
                            <a:pt x="1632" y="1285"/>
                          </a:cubicBezTo>
                          <a:cubicBezTo>
                            <a:pt x="1639" y="1285"/>
                            <a:pt x="1647" y="1286"/>
                            <a:pt x="1653" y="1290"/>
                          </a:cubicBezTo>
                          <a:cubicBezTo>
                            <a:pt x="1658" y="1294"/>
                            <a:pt x="1661" y="1301"/>
                            <a:pt x="1664" y="1307"/>
                          </a:cubicBezTo>
                          <a:cubicBezTo>
                            <a:pt x="1666" y="1314"/>
                            <a:pt x="1673" y="1314"/>
                            <a:pt x="1679" y="1317"/>
                          </a:cubicBezTo>
                          <a:cubicBezTo>
                            <a:pt x="1682" y="1319"/>
                            <a:pt x="1685" y="1321"/>
                            <a:pt x="1686" y="1324"/>
                          </a:cubicBezTo>
                          <a:cubicBezTo>
                            <a:pt x="1688" y="1328"/>
                            <a:pt x="1688" y="1331"/>
                            <a:pt x="1691" y="1334"/>
                          </a:cubicBezTo>
                          <a:cubicBezTo>
                            <a:pt x="1695" y="1339"/>
                            <a:pt x="1701" y="1339"/>
                            <a:pt x="1707" y="1340"/>
                          </a:cubicBezTo>
                          <a:cubicBezTo>
                            <a:pt x="1710" y="1340"/>
                            <a:pt x="1713" y="1341"/>
                            <a:pt x="1716" y="1341"/>
                          </a:cubicBezTo>
                          <a:cubicBezTo>
                            <a:pt x="1720" y="1341"/>
                            <a:pt x="1723" y="1338"/>
                            <a:pt x="1725" y="1335"/>
                          </a:cubicBezTo>
                          <a:cubicBezTo>
                            <a:pt x="1727" y="1333"/>
                            <a:pt x="1729" y="1329"/>
                            <a:pt x="1732" y="1329"/>
                          </a:cubicBezTo>
                          <a:cubicBezTo>
                            <a:pt x="1736" y="1329"/>
                            <a:pt x="1736" y="1335"/>
                            <a:pt x="1736" y="1338"/>
                          </a:cubicBezTo>
                          <a:cubicBezTo>
                            <a:pt x="1736" y="1341"/>
                            <a:pt x="1737" y="1343"/>
                            <a:pt x="1740" y="1345"/>
                          </a:cubicBezTo>
                          <a:cubicBezTo>
                            <a:pt x="1743" y="1347"/>
                            <a:pt x="1746" y="1349"/>
                            <a:pt x="1748" y="1352"/>
                          </a:cubicBezTo>
                          <a:cubicBezTo>
                            <a:pt x="1750" y="1353"/>
                            <a:pt x="1751" y="1356"/>
                            <a:pt x="1752" y="1356"/>
                          </a:cubicBezTo>
                          <a:cubicBezTo>
                            <a:pt x="1754" y="1357"/>
                            <a:pt x="1758" y="1356"/>
                            <a:pt x="1760" y="1356"/>
                          </a:cubicBezTo>
                          <a:cubicBezTo>
                            <a:pt x="1767" y="1356"/>
                            <a:pt x="1772" y="1355"/>
                            <a:pt x="1775" y="1348"/>
                          </a:cubicBezTo>
                          <a:cubicBezTo>
                            <a:pt x="1776" y="1346"/>
                            <a:pt x="1776" y="1344"/>
                            <a:pt x="1778" y="1343"/>
                          </a:cubicBezTo>
                          <a:cubicBezTo>
                            <a:pt x="1782" y="1342"/>
                            <a:pt x="1787" y="1342"/>
                            <a:pt x="1790" y="1342"/>
                          </a:cubicBezTo>
                          <a:cubicBezTo>
                            <a:pt x="1798" y="1342"/>
                            <a:pt x="1805" y="1340"/>
                            <a:pt x="1812" y="1337"/>
                          </a:cubicBezTo>
                          <a:cubicBezTo>
                            <a:pt x="1814" y="1336"/>
                            <a:pt x="1817" y="1335"/>
                            <a:pt x="1818" y="1333"/>
                          </a:cubicBezTo>
                          <a:cubicBezTo>
                            <a:pt x="1820" y="1331"/>
                            <a:pt x="1819" y="1329"/>
                            <a:pt x="1821" y="1327"/>
                          </a:cubicBezTo>
                          <a:cubicBezTo>
                            <a:pt x="1825" y="1323"/>
                            <a:pt x="1833" y="1320"/>
                            <a:pt x="1838" y="1318"/>
                          </a:cubicBezTo>
                          <a:cubicBezTo>
                            <a:pt x="1845" y="1314"/>
                            <a:pt x="1853" y="1311"/>
                            <a:pt x="1860" y="1307"/>
                          </a:cubicBezTo>
                          <a:cubicBezTo>
                            <a:pt x="1866" y="1304"/>
                            <a:pt x="1872" y="1299"/>
                            <a:pt x="1879" y="1298"/>
                          </a:cubicBezTo>
                          <a:cubicBezTo>
                            <a:pt x="1882" y="1298"/>
                            <a:pt x="1884" y="1299"/>
                            <a:pt x="1887" y="1298"/>
                          </a:cubicBezTo>
                          <a:cubicBezTo>
                            <a:pt x="1891" y="1298"/>
                            <a:pt x="1894" y="1296"/>
                            <a:pt x="1897" y="1294"/>
                          </a:cubicBezTo>
                          <a:cubicBezTo>
                            <a:pt x="1900" y="1291"/>
                            <a:pt x="1902" y="1289"/>
                            <a:pt x="1906" y="1289"/>
                          </a:cubicBezTo>
                          <a:cubicBezTo>
                            <a:pt x="1910" y="1288"/>
                            <a:pt x="1914" y="1290"/>
                            <a:pt x="1918" y="1292"/>
                          </a:cubicBezTo>
                          <a:cubicBezTo>
                            <a:pt x="1923" y="1294"/>
                            <a:pt x="1926" y="1298"/>
                            <a:pt x="1931" y="1299"/>
                          </a:cubicBezTo>
                          <a:cubicBezTo>
                            <a:pt x="1938" y="1301"/>
                            <a:pt x="1945" y="1298"/>
                            <a:pt x="1952" y="1300"/>
                          </a:cubicBezTo>
                          <a:cubicBezTo>
                            <a:pt x="1958" y="1301"/>
                            <a:pt x="1960" y="1308"/>
                            <a:pt x="1961" y="1313"/>
                          </a:cubicBezTo>
                          <a:cubicBezTo>
                            <a:pt x="1963" y="1317"/>
                            <a:pt x="1962" y="1320"/>
                            <a:pt x="1967" y="1321"/>
                          </a:cubicBezTo>
                          <a:cubicBezTo>
                            <a:pt x="1973" y="1323"/>
                            <a:pt x="1979" y="1323"/>
                            <a:pt x="1985" y="1325"/>
                          </a:cubicBezTo>
                          <a:cubicBezTo>
                            <a:pt x="1988" y="1326"/>
                            <a:pt x="1991" y="1326"/>
                            <a:pt x="1993" y="1325"/>
                          </a:cubicBezTo>
                          <a:cubicBezTo>
                            <a:pt x="1995" y="1324"/>
                            <a:pt x="1996" y="1322"/>
                            <a:pt x="1997" y="1322"/>
                          </a:cubicBezTo>
                          <a:cubicBezTo>
                            <a:pt x="2003" y="1319"/>
                            <a:pt x="2014" y="1322"/>
                            <a:pt x="2020" y="1324"/>
                          </a:cubicBezTo>
                          <a:cubicBezTo>
                            <a:pt x="2027" y="1326"/>
                            <a:pt x="2035" y="1330"/>
                            <a:pt x="2043" y="1330"/>
                          </a:cubicBezTo>
                          <a:cubicBezTo>
                            <a:pt x="2046" y="1330"/>
                            <a:pt x="2048" y="1328"/>
                            <a:pt x="2051" y="1326"/>
                          </a:cubicBezTo>
                          <a:cubicBezTo>
                            <a:pt x="2055" y="1324"/>
                            <a:pt x="2059" y="1325"/>
                            <a:pt x="2063" y="1323"/>
                          </a:cubicBezTo>
                          <a:cubicBezTo>
                            <a:pt x="2067" y="1321"/>
                            <a:pt x="2072" y="1310"/>
                            <a:pt x="2070" y="1305"/>
                          </a:cubicBezTo>
                          <a:cubicBezTo>
                            <a:pt x="2069" y="1303"/>
                            <a:pt x="2065" y="1301"/>
                            <a:pt x="2064" y="1298"/>
                          </a:cubicBezTo>
                          <a:cubicBezTo>
                            <a:pt x="2063" y="1295"/>
                            <a:pt x="2061" y="1291"/>
                            <a:pt x="2060" y="1288"/>
                          </a:cubicBezTo>
                          <a:cubicBezTo>
                            <a:pt x="2059" y="1282"/>
                            <a:pt x="2059" y="1274"/>
                            <a:pt x="2064" y="1269"/>
                          </a:cubicBezTo>
                          <a:cubicBezTo>
                            <a:pt x="2066" y="1266"/>
                            <a:pt x="2069" y="1265"/>
                            <a:pt x="2070" y="1262"/>
                          </a:cubicBezTo>
                          <a:cubicBezTo>
                            <a:pt x="2071" y="1259"/>
                            <a:pt x="2072" y="1256"/>
                            <a:pt x="2075" y="1254"/>
                          </a:cubicBezTo>
                          <a:cubicBezTo>
                            <a:pt x="2079" y="1250"/>
                            <a:pt x="2087" y="1242"/>
                            <a:pt x="2093" y="1241"/>
                          </a:cubicBezTo>
                          <a:cubicBezTo>
                            <a:pt x="2099" y="1241"/>
                            <a:pt x="2107" y="1248"/>
                            <a:pt x="2113" y="1251"/>
                          </a:cubicBezTo>
                          <a:cubicBezTo>
                            <a:pt x="2119" y="1254"/>
                            <a:pt x="2124" y="1255"/>
                            <a:pt x="2130" y="1256"/>
                          </a:cubicBezTo>
                          <a:cubicBezTo>
                            <a:pt x="2144" y="1256"/>
                            <a:pt x="2159" y="1262"/>
                            <a:pt x="2172" y="1266"/>
                          </a:cubicBezTo>
                          <a:cubicBezTo>
                            <a:pt x="2176" y="1268"/>
                            <a:pt x="2181" y="1269"/>
                            <a:pt x="2184" y="1271"/>
                          </a:cubicBezTo>
                          <a:cubicBezTo>
                            <a:pt x="2189" y="1273"/>
                            <a:pt x="2189" y="1277"/>
                            <a:pt x="2190" y="1281"/>
                          </a:cubicBezTo>
                          <a:cubicBezTo>
                            <a:pt x="2190" y="1287"/>
                            <a:pt x="2189" y="1293"/>
                            <a:pt x="2193" y="1298"/>
                          </a:cubicBezTo>
                          <a:cubicBezTo>
                            <a:pt x="2196" y="1304"/>
                            <a:pt x="2204" y="1308"/>
                            <a:pt x="2210" y="1310"/>
                          </a:cubicBezTo>
                          <a:cubicBezTo>
                            <a:pt x="2218" y="1312"/>
                            <a:pt x="2227" y="1314"/>
                            <a:pt x="2235" y="1315"/>
                          </a:cubicBezTo>
                          <a:cubicBezTo>
                            <a:pt x="2242" y="1316"/>
                            <a:pt x="2248" y="1315"/>
                            <a:pt x="2255" y="1312"/>
                          </a:cubicBezTo>
                          <a:cubicBezTo>
                            <a:pt x="2262" y="1309"/>
                            <a:pt x="2269" y="1305"/>
                            <a:pt x="2278" y="1305"/>
                          </a:cubicBezTo>
                          <a:cubicBezTo>
                            <a:pt x="2286" y="1305"/>
                            <a:pt x="2294" y="1306"/>
                            <a:pt x="2302" y="1308"/>
                          </a:cubicBezTo>
                          <a:cubicBezTo>
                            <a:pt x="2309" y="1310"/>
                            <a:pt x="2317" y="1310"/>
                            <a:pt x="2324" y="1312"/>
                          </a:cubicBezTo>
                          <a:cubicBezTo>
                            <a:pt x="2331" y="1315"/>
                            <a:pt x="2336" y="1321"/>
                            <a:pt x="2344" y="1322"/>
                          </a:cubicBezTo>
                          <a:cubicBezTo>
                            <a:pt x="2351" y="1323"/>
                            <a:pt x="2356" y="1323"/>
                            <a:pt x="2358" y="1331"/>
                          </a:cubicBezTo>
                          <a:cubicBezTo>
                            <a:pt x="2358" y="1335"/>
                            <a:pt x="2360" y="1341"/>
                            <a:pt x="2364" y="1344"/>
                          </a:cubicBezTo>
                          <a:cubicBezTo>
                            <a:pt x="2368" y="1347"/>
                            <a:pt x="2376" y="1348"/>
                            <a:pt x="2381" y="1347"/>
                          </a:cubicBezTo>
                          <a:cubicBezTo>
                            <a:pt x="2388" y="1347"/>
                            <a:pt x="2394" y="1348"/>
                            <a:pt x="2401" y="1349"/>
                          </a:cubicBezTo>
                          <a:cubicBezTo>
                            <a:pt x="2409" y="1351"/>
                            <a:pt x="2416" y="1352"/>
                            <a:pt x="2424" y="1353"/>
                          </a:cubicBezTo>
                          <a:cubicBezTo>
                            <a:pt x="2429" y="1354"/>
                            <a:pt x="2435" y="1356"/>
                            <a:pt x="2440" y="1354"/>
                          </a:cubicBezTo>
                          <a:cubicBezTo>
                            <a:pt x="2447" y="1352"/>
                            <a:pt x="2455" y="1349"/>
                            <a:pt x="2462" y="1347"/>
                          </a:cubicBezTo>
                          <a:cubicBezTo>
                            <a:pt x="2470" y="1345"/>
                            <a:pt x="2478" y="1344"/>
                            <a:pt x="2486" y="1343"/>
                          </a:cubicBezTo>
                          <a:cubicBezTo>
                            <a:pt x="2492" y="1342"/>
                            <a:pt x="2498" y="1342"/>
                            <a:pt x="2502" y="1337"/>
                          </a:cubicBezTo>
                          <a:cubicBezTo>
                            <a:pt x="2508" y="1331"/>
                            <a:pt x="2513" y="1326"/>
                            <a:pt x="2521" y="1321"/>
                          </a:cubicBezTo>
                          <a:cubicBezTo>
                            <a:pt x="2526" y="1318"/>
                            <a:pt x="2531" y="1315"/>
                            <a:pt x="2537" y="1314"/>
                          </a:cubicBezTo>
                          <a:cubicBezTo>
                            <a:pt x="2544" y="1314"/>
                            <a:pt x="2554" y="1313"/>
                            <a:pt x="2560" y="1316"/>
                          </a:cubicBezTo>
                          <a:cubicBezTo>
                            <a:pt x="2567" y="1319"/>
                            <a:pt x="2571" y="1328"/>
                            <a:pt x="2579" y="1326"/>
                          </a:cubicBezTo>
                          <a:cubicBezTo>
                            <a:pt x="2588" y="1324"/>
                            <a:pt x="2595" y="1321"/>
                            <a:pt x="2603" y="1324"/>
                          </a:cubicBezTo>
                          <a:cubicBezTo>
                            <a:pt x="2611" y="1327"/>
                            <a:pt x="2619" y="1331"/>
                            <a:pt x="2627" y="1334"/>
                          </a:cubicBezTo>
                          <a:cubicBezTo>
                            <a:pt x="2633" y="1335"/>
                            <a:pt x="2641" y="1340"/>
                            <a:pt x="2646" y="1337"/>
                          </a:cubicBezTo>
                          <a:cubicBezTo>
                            <a:pt x="2652" y="1333"/>
                            <a:pt x="2657" y="1326"/>
                            <a:pt x="2664" y="1325"/>
                          </a:cubicBezTo>
                          <a:cubicBezTo>
                            <a:pt x="2670" y="1324"/>
                            <a:pt x="2676" y="1325"/>
                            <a:pt x="2682" y="1320"/>
                          </a:cubicBezTo>
                          <a:cubicBezTo>
                            <a:pt x="2688" y="1315"/>
                            <a:pt x="2684" y="1308"/>
                            <a:pt x="2685" y="1301"/>
                          </a:cubicBezTo>
                          <a:cubicBezTo>
                            <a:pt x="2687" y="1293"/>
                            <a:pt x="2693" y="1285"/>
                            <a:pt x="2697" y="1278"/>
                          </a:cubicBezTo>
                          <a:cubicBezTo>
                            <a:pt x="2701" y="1271"/>
                            <a:pt x="2706" y="1263"/>
                            <a:pt x="2712" y="1257"/>
                          </a:cubicBezTo>
                          <a:cubicBezTo>
                            <a:pt x="2715" y="1254"/>
                            <a:pt x="2717" y="1251"/>
                            <a:pt x="2720" y="1248"/>
                          </a:cubicBezTo>
                          <a:cubicBezTo>
                            <a:pt x="2722" y="1247"/>
                            <a:pt x="2725" y="1244"/>
                            <a:pt x="2725" y="1241"/>
                          </a:cubicBezTo>
                          <a:cubicBezTo>
                            <a:pt x="2726" y="1239"/>
                            <a:pt x="2724" y="1236"/>
                            <a:pt x="2724" y="1233"/>
                          </a:cubicBezTo>
                          <a:cubicBezTo>
                            <a:pt x="2724" y="1232"/>
                            <a:pt x="2725" y="1229"/>
                            <a:pt x="2724" y="1228"/>
                          </a:cubicBezTo>
                          <a:cubicBezTo>
                            <a:pt x="2722" y="1223"/>
                            <a:pt x="2712" y="1228"/>
                            <a:pt x="2708" y="1224"/>
                          </a:cubicBezTo>
                          <a:cubicBezTo>
                            <a:pt x="2702" y="1219"/>
                            <a:pt x="2711" y="1212"/>
                            <a:pt x="2715" y="1208"/>
                          </a:cubicBezTo>
                          <a:cubicBezTo>
                            <a:pt x="2719" y="1204"/>
                            <a:pt x="2724" y="1200"/>
                            <a:pt x="2730" y="1197"/>
                          </a:cubicBezTo>
                          <a:cubicBezTo>
                            <a:pt x="2736" y="1194"/>
                            <a:pt x="2742" y="1195"/>
                            <a:pt x="2749" y="1194"/>
                          </a:cubicBezTo>
                          <a:cubicBezTo>
                            <a:pt x="2755" y="1193"/>
                            <a:pt x="2761" y="1192"/>
                            <a:pt x="2767" y="1190"/>
                          </a:cubicBezTo>
                          <a:cubicBezTo>
                            <a:pt x="2779" y="1187"/>
                            <a:pt x="2793" y="1185"/>
                            <a:pt x="2806" y="1185"/>
                          </a:cubicBezTo>
                          <a:cubicBezTo>
                            <a:pt x="2814" y="1185"/>
                            <a:pt x="2821" y="1188"/>
                            <a:pt x="2828" y="1192"/>
                          </a:cubicBezTo>
                          <a:cubicBezTo>
                            <a:pt x="2832" y="1194"/>
                            <a:pt x="2837" y="1198"/>
                            <a:pt x="2843" y="1198"/>
                          </a:cubicBezTo>
                          <a:cubicBezTo>
                            <a:pt x="2849" y="1198"/>
                            <a:pt x="2856" y="1196"/>
                            <a:pt x="2862" y="1199"/>
                          </a:cubicBezTo>
                          <a:cubicBezTo>
                            <a:pt x="2868" y="1201"/>
                            <a:pt x="2874" y="1206"/>
                            <a:pt x="2879" y="1210"/>
                          </a:cubicBezTo>
                          <a:cubicBezTo>
                            <a:pt x="2880" y="1212"/>
                            <a:pt x="2884" y="1214"/>
                            <a:pt x="2884" y="1216"/>
                          </a:cubicBezTo>
                          <a:cubicBezTo>
                            <a:pt x="2884" y="1220"/>
                            <a:pt x="2881" y="1221"/>
                            <a:pt x="2884" y="1224"/>
                          </a:cubicBezTo>
                          <a:cubicBezTo>
                            <a:pt x="2886" y="1227"/>
                            <a:pt x="2889" y="1228"/>
                            <a:pt x="2891" y="1231"/>
                          </a:cubicBezTo>
                          <a:cubicBezTo>
                            <a:pt x="2893" y="1233"/>
                            <a:pt x="2895" y="1236"/>
                            <a:pt x="2896" y="1238"/>
                          </a:cubicBezTo>
                          <a:cubicBezTo>
                            <a:pt x="2897" y="1241"/>
                            <a:pt x="2896" y="1244"/>
                            <a:pt x="2896" y="1247"/>
                          </a:cubicBezTo>
                          <a:cubicBezTo>
                            <a:pt x="2896" y="1251"/>
                            <a:pt x="2899" y="1254"/>
                            <a:pt x="2901" y="1258"/>
                          </a:cubicBezTo>
                          <a:cubicBezTo>
                            <a:pt x="2902" y="1261"/>
                            <a:pt x="2903" y="1265"/>
                            <a:pt x="2904" y="1268"/>
                          </a:cubicBezTo>
                          <a:cubicBezTo>
                            <a:pt x="2905" y="1272"/>
                            <a:pt x="2908" y="1271"/>
                            <a:pt x="2911" y="1274"/>
                          </a:cubicBezTo>
                          <a:cubicBezTo>
                            <a:pt x="2913" y="1276"/>
                            <a:pt x="2913" y="1279"/>
                            <a:pt x="2913" y="1282"/>
                          </a:cubicBezTo>
                          <a:cubicBezTo>
                            <a:pt x="2913" y="1285"/>
                            <a:pt x="2914" y="1286"/>
                            <a:pt x="2916" y="1289"/>
                          </a:cubicBezTo>
                          <a:cubicBezTo>
                            <a:pt x="2920" y="1295"/>
                            <a:pt x="2924" y="1302"/>
                            <a:pt x="2927" y="1309"/>
                          </a:cubicBezTo>
                          <a:cubicBezTo>
                            <a:pt x="2929" y="1312"/>
                            <a:pt x="2929" y="1315"/>
                            <a:pt x="2929" y="1318"/>
                          </a:cubicBezTo>
                          <a:cubicBezTo>
                            <a:pt x="2928" y="1321"/>
                            <a:pt x="2928" y="1323"/>
                            <a:pt x="2928" y="1326"/>
                          </a:cubicBezTo>
                          <a:cubicBezTo>
                            <a:pt x="2930" y="1331"/>
                            <a:pt x="2933" y="1337"/>
                            <a:pt x="2939" y="1338"/>
                          </a:cubicBezTo>
                          <a:cubicBezTo>
                            <a:pt x="2944" y="1339"/>
                            <a:pt x="2948" y="1338"/>
                            <a:pt x="2953" y="1339"/>
                          </a:cubicBezTo>
                          <a:cubicBezTo>
                            <a:pt x="2959" y="1339"/>
                            <a:pt x="2964" y="1342"/>
                            <a:pt x="2969" y="1344"/>
                          </a:cubicBezTo>
                          <a:cubicBezTo>
                            <a:pt x="2974" y="1347"/>
                            <a:pt x="2977" y="1344"/>
                            <a:pt x="2982" y="1344"/>
                          </a:cubicBezTo>
                          <a:cubicBezTo>
                            <a:pt x="2989" y="1346"/>
                            <a:pt x="2994" y="1354"/>
                            <a:pt x="2998" y="1359"/>
                          </a:cubicBezTo>
                          <a:cubicBezTo>
                            <a:pt x="3001" y="1362"/>
                            <a:pt x="3003" y="1364"/>
                            <a:pt x="3007" y="1364"/>
                          </a:cubicBezTo>
                          <a:cubicBezTo>
                            <a:pt x="3010" y="1365"/>
                            <a:pt x="3014" y="1364"/>
                            <a:pt x="3016" y="1366"/>
                          </a:cubicBezTo>
                          <a:cubicBezTo>
                            <a:pt x="3018" y="1369"/>
                            <a:pt x="3014" y="1372"/>
                            <a:pt x="3016" y="1375"/>
                          </a:cubicBezTo>
                          <a:cubicBezTo>
                            <a:pt x="3018" y="1378"/>
                            <a:pt x="3021" y="1378"/>
                            <a:pt x="3022" y="1381"/>
                          </a:cubicBezTo>
                          <a:cubicBezTo>
                            <a:pt x="3023" y="1384"/>
                            <a:pt x="3022" y="1387"/>
                            <a:pt x="3021" y="1390"/>
                          </a:cubicBezTo>
                          <a:cubicBezTo>
                            <a:pt x="3019" y="1394"/>
                            <a:pt x="3019" y="1396"/>
                            <a:pt x="3022" y="1398"/>
                          </a:cubicBezTo>
                          <a:cubicBezTo>
                            <a:pt x="3025" y="1400"/>
                            <a:pt x="3027" y="1402"/>
                            <a:pt x="3027" y="1406"/>
                          </a:cubicBezTo>
                          <a:cubicBezTo>
                            <a:pt x="3028" y="1409"/>
                            <a:pt x="3027" y="1409"/>
                            <a:pt x="3030" y="1409"/>
                          </a:cubicBezTo>
                          <a:cubicBezTo>
                            <a:pt x="3036" y="1410"/>
                            <a:pt x="3043" y="1409"/>
                            <a:pt x="3049" y="1409"/>
                          </a:cubicBezTo>
                          <a:cubicBezTo>
                            <a:pt x="3055" y="1409"/>
                            <a:pt x="3062" y="1410"/>
                            <a:pt x="3068" y="1409"/>
                          </a:cubicBezTo>
                          <a:cubicBezTo>
                            <a:pt x="3071" y="1408"/>
                            <a:pt x="3071" y="1406"/>
                            <a:pt x="3072" y="1404"/>
                          </a:cubicBezTo>
                          <a:cubicBezTo>
                            <a:pt x="3074" y="1400"/>
                            <a:pt x="3077" y="1398"/>
                            <a:pt x="3081" y="1397"/>
                          </a:cubicBezTo>
                          <a:cubicBezTo>
                            <a:pt x="3086" y="1395"/>
                            <a:pt x="3090" y="1394"/>
                            <a:pt x="3095" y="1393"/>
                          </a:cubicBezTo>
                          <a:cubicBezTo>
                            <a:pt x="3103" y="1392"/>
                            <a:pt x="3110" y="1386"/>
                            <a:pt x="3118" y="1384"/>
                          </a:cubicBezTo>
                          <a:cubicBezTo>
                            <a:pt x="3123" y="1383"/>
                            <a:pt x="3133" y="1383"/>
                            <a:pt x="3135" y="1390"/>
                          </a:cubicBezTo>
                          <a:cubicBezTo>
                            <a:pt x="3136" y="1393"/>
                            <a:pt x="3134" y="1395"/>
                            <a:pt x="3134" y="1398"/>
                          </a:cubicBezTo>
                          <a:cubicBezTo>
                            <a:pt x="3133" y="1401"/>
                            <a:pt x="3136" y="1403"/>
                            <a:pt x="3138" y="1406"/>
                          </a:cubicBezTo>
                          <a:cubicBezTo>
                            <a:pt x="3142" y="1413"/>
                            <a:pt x="3133" y="1416"/>
                            <a:pt x="3128" y="1421"/>
                          </a:cubicBezTo>
                          <a:cubicBezTo>
                            <a:pt x="3123" y="1426"/>
                            <a:pt x="3122" y="1432"/>
                            <a:pt x="3121" y="1439"/>
                          </a:cubicBezTo>
                          <a:cubicBezTo>
                            <a:pt x="3120" y="1442"/>
                            <a:pt x="3120" y="1445"/>
                            <a:pt x="3118" y="1448"/>
                          </a:cubicBezTo>
                          <a:cubicBezTo>
                            <a:pt x="3117" y="1451"/>
                            <a:pt x="3115" y="1453"/>
                            <a:pt x="3114" y="1455"/>
                          </a:cubicBezTo>
                          <a:cubicBezTo>
                            <a:pt x="3111" y="1462"/>
                            <a:pt x="3114" y="1468"/>
                            <a:pt x="3107" y="1474"/>
                          </a:cubicBezTo>
                          <a:cubicBezTo>
                            <a:pt x="3104" y="1476"/>
                            <a:pt x="3103" y="1478"/>
                            <a:pt x="3103" y="1482"/>
                          </a:cubicBezTo>
                          <a:cubicBezTo>
                            <a:pt x="3103" y="1486"/>
                            <a:pt x="3103" y="1487"/>
                            <a:pt x="3100" y="1489"/>
                          </a:cubicBezTo>
                          <a:cubicBezTo>
                            <a:pt x="3096" y="1493"/>
                            <a:pt x="3090" y="1494"/>
                            <a:pt x="3090" y="1501"/>
                          </a:cubicBezTo>
                          <a:cubicBezTo>
                            <a:pt x="3091" y="1508"/>
                            <a:pt x="3086" y="1509"/>
                            <a:pt x="3079" y="1508"/>
                          </a:cubicBezTo>
                          <a:cubicBezTo>
                            <a:pt x="3076" y="1508"/>
                            <a:pt x="3072" y="1507"/>
                            <a:pt x="3068" y="1506"/>
                          </a:cubicBezTo>
                          <a:cubicBezTo>
                            <a:pt x="3064" y="1505"/>
                            <a:pt x="3061" y="1502"/>
                            <a:pt x="3057" y="1501"/>
                          </a:cubicBezTo>
                          <a:cubicBezTo>
                            <a:pt x="3051" y="1500"/>
                            <a:pt x="3048" y="1505"/>
                            <a:pt x="3045" y="1509"/>
                          </a:cubicBezTo>
                          <a:cubicBezTo>
                            <a:pt x="3042" y="1511"/>
                            <a:pt x="3039" y="1512"/>
                            <a:pt x="3035" y="1513"/>
                          </a:cubicBezTo>
                          <a:cubicBezTo>
                            <a:pt x="3033" y="1514"/>
                            <a:pt x="3030" y="1514"/>
                            <a:pt x="3029" y="1516"/>
                          </a:cubicBezTo>
                          <a:cubicBezTo>
                            <a:pt x="3029" y="1517"/>
                            <a:pt x="3032" y="1523"/>
                            <a:pt x="3032" y="1525"/>
                          </a:cubicBezTo>
                          <a:cubicBezTo>
                            <a:pt x="3033" y="1528"/>
                            <a:pt x="3035" y="1532"/>
                            <a:pt x="3035" y="1535"/>
                          </a:cubicBezTo>
                          <a:cubicBezTo>
                            <a:pt x="3036" y="1540"/>
                            <a:pt x="3036" y="1545"/>
                            <a:pt x="3036" y="1550"/>
                          </a:cubicBezTo>
                          <a:cubicBezTo>
                            <a:pt x="3036" y="1556"/>
                            <a:pt x="3037" y="1563"/>
                            <a:pt x="3035" y="1569"/>
                          </a:cubicBezTo>
                          <a:cubicBezTo>
                            <a:pt x="3034" y="1574"/>
                            <a:pt x="3034" y="1582"/>
                            <a:pt x="3030" y="1585"/>
                          </a:cubicBezTo>
                          <a:cubicBezTo>
                            <a:pt x="3024" y="1589"/>
                            <a:pt x="3017" y="1588"/>
                            <a:pt x="3011" y="1593"/>
                          </a:cubicBezTo>
                          <a:cubicBezTo>
                            <a:pt x="3013" y="1595"/>
                            <a:pt x="3013" y="1598"/>
                            <a:pt x="3015" y="1601"/>
                          </a:cubicBezTo>
                          <a:cubicBezTo>
                            <a:pt x="3016" y="1601"/>
                            <a:pt x="3019" y="1604"/>
                            <a:pt x="3020" y="1604"/>
                          </a:cubicBezTo>
                          <a:cubicBezTo>
                            <a:pt x="3021" y="1603"/>
                            <a:pt x="3021" y="1601"/>
                            <a:pt x="3022" y="1600"/>
                          </a:cubicBezTo>
                          <a:cubicBezTo>
                            <a:pt x="3024" y="1594"/>
                            <a:pt x="3027" y="1592"/>
                            <a:pt x="3033" y="1594"/>
                          </a:cubicBezTo>
                          <a:cubicBezTo>
                            <a:pt x="3035" y="1595"/>
                            <a:pt x="3035" y="1597"/>
                            <a:pt x="3037" y="1595"/>
                          </a:cubicBezTo>
                          <a:cubicBezTo>
                            <a:pt x="3039" y="1594"/>
                            <a:pt x="3039" y="1590"/>
                            <a:pt x="3040" y="1588"/>
                          </a:cubicBezTo>
                          <a:cubicBezTo>
                            <a:pt x="3042" y="1582"/>
                            <a:pt x="3046" y="1575"/>
                            <a:pt x="3052" y="1572"/>
                          </a:cubicBezTo>
                          <a:cubicBezTo>
                            <a:pt x="3055" y="1571"/>
                            <a:pt x="3062" y="1570"/>
                            <a:pt x="3064" y="1572"/>
                          </a:cubicBezTo>
                          <a:cubicBezTo>
                            <a:pt x="3067" y="1575"/>
                            <a:pt x="3063" y="1581"/>
                            <a:pt x="3067" y="1585"/>
                          </a:cubicBezTo>
                          <a:cubicBezTo>
                            <a:pt x="3072" y="1588"/>
                            <a:pt x="3077" y="1582"/>
                            <a:pt x="3081" y="1585"/>
                          </a:cubicBezTo>
                          <a:cubicBezTo>
                            <a:pt x="3085" y="1587"/>
                            <a:pt x="3085" y="1594"/>
                            <a:pt x="3090" y="1593"/>
                          </a:cubicBezTo>
                          <a:cubicBezTo>
                            <a:pt x="3092" y="1593"/>
                            <a:pt x="3094" y="1591"/>
                            <a:pt x="3096" y="1590"/>
                          </a:cubicBezTo>
                          <a:cubicBezTo>
                            <a:pt x="3098" y="1588"/>
                            <a:pt x="3100" y="1588"/>
                            <a:pt x="3102" y="1587"/>
                          </a:cubicBezTo>
                          <a:cubicBezTo>
                            <a:pt x="3108" y="1585"/>
                            <a:pt x="3114" y="1583"/>
                            <a:pt x="3120" y="1579"/>
                          </a:cubicBezTo>
                          <a:cubicBezTo>
                            <a:pt x="3124" y="1577"/>
                            <a:pt x="3127" y="1574"/>
                            <a:pt x="3132" y="1572"/>
                          </a:cubicBezTo>
                          <a:cubicBezTo>
                            <a:pt x="3138" y="1569"/>
                            <a:pt x="3146" y="1567"/>
                            <a:pt x="3150" y="1562"/>
                          </a:cubicBezTo>
                          <a:cubicBezTo>
                            <a:pt x="3154" y="1558"/>
                            <a:pt x="3156" y="1552"/>
                            <a:pt x="3159" y="1548"/>
                          </a:cubicBezTo>
                          <a:cubicBezTo>
                            <a:pt x="3163" y="1543"/>
                            <a:pt x="3166" y="1536"/>
                            <a:pt x="3171" y="1532"/>
                          </a:cubicBezTo>
                          <a:cubicBezTo>
                            <a:pt x="3175" y="1528"/>
                            <a:pt x="3180" y="1525"/>
                            <a:pt x="3184" y="1521"/>
                          </a:cubicBezTo>
                          <a:cubicBezTo>
                            <a:pt x="3188" y="1516"/>
                            <a:pt x="3190" y="1510"/>
                            <a:pt x="3195" y="1505"/>
                          </a:cubicBezTo>
                          <a:cubicBezTo>
                            <a:pt x="3199" y="1502"/>
                            <a:pt x="3203" y="1500"/>
                            <a:pt x="3207" y="1497"/>
                          </a:cubicBezTo>
                          <a:cubicBezTo>
                            <a:pt x="3211" y="1493"/>
                            <a:pt x="3216" y="1489"/>
                            <a:pt x="3220" y="1484"/>
                          </a:cubicBezTo>
                          <a:cubicBezTo>
                            <a:pt x="3224" y="1480"/>
                            <a:pt x="3226" y="1475"/>
                            <a:pt x="3229" y="1470"/>
                          </a:cubicBezTo>
                          <a:cubicBezTo>
                            <a:pt x="3234" y="1464"/>
                            <a:pt x="3241" y="1459"/>
                            <a:pt x="3244" y="1452"/>
                          </a:cubicBezTo>
                          <a:cubicBezTo>
                            <a:pt x="3247" y="1447"/>
                            <a:pt x="3247" y="1440"/>
                            <a:pt x="3249" y="1434"/>
                          </a:cubicBezTo>
                          <a:cubicBezTo>
                            <a:pt x="3252" y="1429"/>
                            <a:pt x="3258" y="1427"/>
                            <a:pt x="3262" y="1422"/>
                          </a:cubicBezTo>
                          <a:cubicBezTo>
                            <a:pt x="3265" y="1419"/>
                            <a:pt x="3266" y="1415"/>
                            <a:pt x="3268" y="1411"/>
                          </a:cubicBezTo>
                          <a:cubicBezTo>
                            <a:pt x="3271" y="1405"/>
                            <a:pt x="3274" y="1402"/>
                            <a:pt x="3279" y="1398"/>
                          </a:cubicBezTo>
                          <a:cubicBezTo>
                            <a:pt x="3282" y="1394"/>
                            <a:pt x="3289" y="1392"/>
                            <a:pt x="3292" y="1388"/>
                          </a:cubicBezTo>
                          <a:cubicBezTo>
                            <a:pt x="3294" y="1385"/>
                            <a:pt x="3293" y="1381"/>
                            <a:pt x="3295" y="1378"/>
                          </a:cubicBezTo>
                          <a:cubicBezTo>
                            <a:pt x="3296" y="1375"/>
                            <a:pt x="3299" y="1372"/>
                            <a:pt x="3300" y="1368"/>
                          </a:cubicBezTo>
                          <a:cubicBezTo>
                            <a:pt x="3301" y="1364"/>
                            <a:pt x="3298" y="1360"/>
                            <a:pt x="3299" y="1356"/>
                          </a:cubicBezTo>
                          <a:cubicBezTo>
                            <a:pt x="3301" y="1351"/>
                            <a:pt x="3304" y="1346"/>
                            <a:pt x="3305" y="1342"/>
                          </a:cubicBezTo>
                          <a:cubicBezTo>
                            <a:pt x="3306" y="1337"/>
                            <a:pt x="3303" y="1332"/>
                            <a:pt x="3305" y="1327"/>
                          </a:cubicBezTo>
                          <a:cubicBezTo>
                            <a:pt x="3306" y="1325"/>
                            <a:pt x="3308" y="1324"/>
                            <a:pt x="3309" y="1321"/>
                          </a:cubicBezTo>
                          <a:cubicBezTo>
                            <a:pt x="3309" y="1318"/>
                            <a:pt x="3306" y="1319"/>
                            <a:pt x="3305" y="1317"/>
                          </a:cubicBezTo>
                          <a:cubicBezTo>
                            <a:pt x="3304" y="1315"/>
                            <a:pt x="3305" y="1312"/>
                            <a:pt x="3305" y="1310"/>
                          </a:cubicBezTo>
                          <a:cubicBezTo>
                            <a:pt x="3305" y="1306"/>
                            <a:pt x="3304" y="1302"/>
                            <a:pt x="3304" y="1299"/>
                          </a:cubicBezTo>
                          <a:cubicBezTo>
                            <a:pt x="3304" y="1292"/>
                            <a:pt x="3308" y="1286"/>
                            <a:pt x="3309" y="1279"/>
                          </a:cubicBezTo>
                          <a:cubicBezTo>
                            <a:pt x="3310" y="1276"/>
                            <a:pt x="3311" y="1275"/>
                            <a:pt x="3314" y="1272"/>
                          </a:cubicBezTo>
                          <a:cubicBezTo>
                            <a:pt x="3315" y="1269"/>
                            <a:pt x="3314" y="1267"/>
                            <a:pt x="3314" y="1264"/>
                          </a:cubicBezTo>
                          <a:cubicBezTo>
                            <a:pt x="3315" y="1258"/>
                            <a:pt x="3324" y="1258"/>
                            <a:pt x="3327" y="1253"/>
                          </a:cubicBezTo>
                          <a:cubicBezTo>
                            <a:pt x="3329" y="1251"/>
                            <a:pt x="3329" y="1250"/>
                            <a:pt x="3329" y="1248"/>
                          </a:cubicBezTo>
                          <a:cubicBezTo>
                            <a:pt x="3329" y="1245"/>
                            <a:pt x="3330" y="1243"/>
                            <a:pt x="3331" y="1240"/>
                          </a:cubicBezTo>
                          <a:cubicBezTo>
                            <a:pt x="3331" y="1234"/>
                            <a:pt x="3323" y="1235"/>
                            <a:pt x="3323" y="1229"/>
                          </a:cubicBezTo>
                          <a:cubicBezTo>
                            <a:pt x="3323" y="1227"/>
                            <a:pt x="3325" y="1225"/>
                            <a:pt x="3325" y="1223"/>
                          </a:cubicBezTo>
                          <a:cubicBezTo>
                            <a:pt x="3326" y="1220"/>
                            <a:pt x="3326" y="1217"/>
                            <a:pt x="3325" y="1215"/>
                          </a:cubicBezTo>
                          <a:cubicBezTo>
                            <a:pt x="3324" y="1213"/>
                            <a:pt x="3321" y="1210"/>
                            <a:pt x="3319" y="1209"/>
                          </a:cubicBezTo>
                          <a:cubicBezTo>
                            <a:pt x="3316" y="1208"/>
                            <a:pt x="3312" y="1209"/>
                            <a:pt x="3311" y="1206"/>
                          </a:cubicBezTo>
                          <a:cubicBezTo>
                            <a:pt x="3310" y="1204"/>
                            <a:pt x="3310" y="1201"/>
                            <a:pt x="3313" y="1201"/>
                          </a:cubicBezTo>
                          <a:cubicBezTo>
                            <a:pt x="3315" y="1200"/>
                            <a:pt x="3317" y="1205"/>
                            <a:pt x="3320" y="1205"/>
                          </a:cubicBezTo>
                          <a:cubicBezTo>
                            <a:pt x="3326" y="1206"/>
                            <a:pt x="3334" y="1201"/>
                            <a:pt x="3329" y="1195"/>
                          </a:cubicBezTo>
                          <a:cubicBezTo>
                            <a:pt x="3327" y="1193"/>
                            <a:pt x="3324" y="1192"/>
                            <a:pt x="3321" y="1191"/>
                          </a:cubicBezTo>
                          <a:cubicBezTo>
                            <a:pt x="3319" y="1190"/>
                            <a:pt x="3316" y="1188"/>
                            <a:pt x="3313" y="1187"/>
                          </a:cubicBezTo>
                          <a:cubicBezTo>
                            <a:pt x="3307" y="1184"/>
                            <a:pt x="3302" y="1179"/>
                            <a:pt x="3298" y="1174"/>
                          </a:cubicBezTo>
                          <a:cubicBezTo>
                            <a:pt x="3294" y="1170"/>
                            <a:pt x="3293" y="1163"/>
                            <a:pt x="3288" y="1160"/>
                          </a:cubicBezTo>
                          <a:cubicBezTo>
                            <a:pt x="3284" y="1156"/>
                            <a:pt x="3281" y="1159"/>
                            <a:pt x="3276" y="1159"/>
                          </a:cubicBezTo>
                          <a:cubicBezTo>
                            <a:pt x="3272" y="1159"/>
                            <a:pt x="3269" y="1158"/>
                            <a:pt x="3265" y="1158"/>
                          </a:cubicBezTo>
                          <a:cubicBezTo>
                            <a:pt x="3263" y="1158"/>
                            <a:pt x="3260" y="1159"/>
                            <a:pt x="3258" y="1159"/>
                          </a:cubicBezTo>
                          <a:cubicBezTo>
                            <a:pt x="3255" y="1160"/>
                            <a:pt x="3254" y="1160"/>
                            <a:pt x="3254" y="1163"/>
                          </a:cubicBezTo>
                          <a:cubicBezTo>
                            <a:pt x="3254" y="1165"/>
                            <a:pt x="3255" y="1167"/>
                            <a:pt x="3255" y="1170"/>
                          </a:cubicBezTo>
                          <a:cubicBezTo>
                            <a:pt x="3254" y="1173"/>
                            <a:pt x="3254" y="1174"/>
                            <a:pt x="3251" y="1176"/>
                          </a:cubicBezTo>
                          <a:cubicBezTo>
                            <a:pt x="3250" y="1178"/>
                            <a:pt x="3248" y="1179"/>
                            <a:pt x="3247" y="1181"/>
                          </a:cubicBezTo>
                          <a:cubicBezTo>
                            <a:pt x="3246" y="1183"/>
                            <a:pt x="3246" y="1187"/>
                            <a:pt x="3244" y="1188"/>
                          </a:cubicBezTo>
                          <a:cubicBezTo>
                            <a:pt x="3244" y="1189"/>
                            <a:pt x="3240" y="1188"/>
                            <a:pt x="3240" y="1188"/>
                          </a:cubicBezTo>
                          <a:cubicBezTo>
                            <a:pt x="3237" y="1187"/>
                            <a:pt x="3237" y="1186"/>
                            <a:pt x="3239" y="1184"/>
                          </a:cubicBezTo>
                          <a:cubicBezTo>
                            <a:pt x="3239" y="1183"/>
                            <a:pt x="3252" y="1171"/>
                            <a:pt x="3244" y="1172"/>
                          </a:cubicBezTo>
                          <a:cubicBezTo>
                            <a:pt x="3243" y="1172"/>
                            <a:pt x="3238" y="1177"/>
                            <a:pt x="3237" y="1178"/>
                          </a:cubicBezTo>
                          <a:cubicBezTo>
                            <a:pt x="3234" y="1180"/>
                            <a:pt x="3232" y="1182"/>
                            <a:pt x="3229" y="1185"/>
                          </a:cubicBezTo>
                          <a:cubicBezTo>
                            <a:pt x="3225" y="1187"/>
                            <a:pt x="3225" y="1186"/>
                            <a:pt x="3221" y="1186"/>
                          </a:cubicBezTo>
                          <a:cubicBezTo>
                            <a:pt x="3219" y="1186"/>
                            <a:pt x="3213" y="1188"/>
                            <a:pt x="3211" y="1186"/>
                          </a:cubicBezTo>
                          <a:cubicBezTo>
                            <a:pt x="3207" y="1182"/>
                            <a:pt x="3218" y="1178"/>
                            <a:pt x="3220" y="1176"/>
                          </a:cubicBezTo>
                          <a:cubicBezTo>
                            <a:pt x="3226" y="1172"/>
                            <a:pt x="3220" y="1168"/>
                            <a:pt x="3214" y="1167"/>
                          </a:cubicBezTo>
                          <a:cubicBezTo>
                            <a:pt x="3208" y="1167"/>
                            <a:pt x="3204" y="1174"/>
                            <a:pt x="3199" y="1175"/>
                          </a:cubicBezTo>
                          <a:cubicBezTo>
                            <a:pt x="3197" y="1175"/>
                            <a:pt x="3194" y="1176"/>
                            <a:pt x="3193" y="1175"/>
                          </a:cubicBezTo>
                          <a:cubicBezTo>
                            <a:pt x="3192" y="1174"/>
                            <a:pt x="3194" y="1168"/>
                            <a:pt x="3194" y="1166"/>
                          </a:cubicBezTo>
                          <a:cubicBezTo>
                            <a:pt x="3196" y="1163"/>
                            <a:pt x="3196" y="1161"/>
                            <a:pt x="3196" y="1157"/>
                          </a:cubicBezTo>
                          <a:cubicBezTo>
                            <a:pt x="3195" y="1155"/>
                            <a:pt x="3195" y="1153"/>
                            <a:pt x="3195" y="1150"/>
                          </a:cubicBezTo>
                          <a:cubicBezTo>
                            <a:pt x="3196" y="1144"/>
                            <a:pt x="3195" y="1142"/>
                            <a:pt x="3189" y="1140"/>
                          </a:cubicBezTo>
                          <a:cubicBezTo>
                            <a:pt x="3184" y="1137"/>
                            <a:pt x="3176" y="1140"/>
                            <a:pt x="3170" y="1140"/>
                          </a:cubicBezTo>
                          <a:cubicBezTo>
                            <a:pt x="3166" y="1140"/>
                            <a:pt x="3160" y="1140"/>
                            <a:pt x="3155" y="1138"/>
                          </a:cubicBezTo>
                          <a:cubicBezTo>
                            <a:pt x="3148" y="1134"/>
                            <a:pt x="3152" y="1133"/>
                            <a:pt x="3155" y="1128"/>
                          </a:cubicBezTo>
                          <a:cubicBezTo>
                            <a:pt x="3160" y="1123"/>
                            <a:pt x="3164" y="1120"/>
                            <a:pt x="3170" y="1116"/>
                          </a:cubicBezTo>
                          <a:cubicBezTo>
                            <a:pt x="3175" y="1114"/>
                            <a:pt x="3181" y="1112"/>
                            <a:pt x="3186" y="1109"/>
                          </a:cubicBezTo>
                          <a:cubicBezTo>
                            <a:pt x="3192" y="1106"/>
                            <a:pt x="3198" y="1101"/>
                            <a:pt x="3204" y="1097"/>
                          </a:cubicBezTo>
                          <a:cubicBezTo>
                            <a:pt x="3209" y="1093"/>
                            <a:pt x="3215" y="1090"/>
                            <a:pt x="3220" y="1085"/>
                          </a:cubicBezTo>
                          <a:cubicBezTo>
                            <a:pt x="3225" y="1080"/>
                            <a:pt x="3229" y="1078"/>
                            <a:pt x="3234" y="1074"/>
                          </a:cubicBezTo>
                          <a:cubicBezTo>
                            <a:pt x="3240" y="1069"/>
                            <a:pt x="3241" y="1065"/>
                            <a:pt x="3242" y="1058"/>
                          </a:cubicBezTo>
                          <a:cubicBezTo>
                            <a:pt x="3242" y="1052"/>
                            <a:pt x="3246" y="1049"/>
                            <a:pt x="3251" y="1045"/>
                          </a:cubicBezTo>
                          <a:cubicBezTo>
                            <a:pt x="3256" y="1041"/>
                            <a:pt x="3260" y="1036"/>
                            <a:pt x="3265" y="1032"/>
                          </a:cubicBezTo>
                          <a:cubicBezTo>
                            <a:pt x="3271" y="1028"/>
                            <a:pt x="3277" y="1025"/>
                            <a:pt x="3283" y="1021"/>
                          </a:cubicBezTo>
                          <a:cubicBezTo>
                            <a:pt x="3288" y="1017"/>
                            <a:pt x="3295" y="1016"/>
                            <a:pt x="3300" y="1014"/>
                          </a:cubicBezTo>
                          <a:cubicBezTo>
                            <a:pt x="3306" y="1011"/>
                            <a:pt x="3307" y="1007"/>
                            <a:pt x="3309" y="1002"/>
                          </a:cubicBezTo>
                          <a:cubicBezTo>
                            <a:pt x="3314" y="988"/>
                            <a:pt x="3325" y="981"/>
                            <a:pt x="3336" y="973"/>
                          </a:cubicBezTo>
                          <a:cubicBezTo>
                            <a:pt x="3341" y="969"/>
                            <a:pt x="3345" y="965"/>
                            <a:pt x="3350" y="961"/>
                          </a:cubicBezTo>
                          <a:cubicBezTo>
                            <a:pt x="3355" y="957"/>
                            <a:pt x="3362" y="955"/>
                            <a:pt x="3368" y="952"/>
                          </a:cubicBezTo>
                          <a:cubicBezTo>
                            <a:pt x="3378" y="948"/>
                            <a:pt x="3390" y="944"/>
                            <a:pt x="3401" y="943"/>
                          </a:cubicBezTo>
                          <a:cubicBezTo>
                            <a:pt x="3405" y="943"/>
                            <a:pt x="3409" y="944"/>
                            <a:pt x="3412" y="944"/>
                          </a:cubicBezTo>
                          <a:cubicBezTo>
                            <a:pt x="3418" y="944"/>
                            <a:pt x="3424" y="944"/>
                            <a:pt x="3429" y="944"/>
                          </a:cubicBezTo>
                          <a:cubicBezTo>
                            <a:pt x="3433" y="944"/>
                            <a:pt x="3437" y="944"/>
                            <a:pt x="3440" y="944"/>
                          </a:cubicBezTo>
                          <a:cubicBezTo>
                            <a:pt x="3444" y="944"/>
                            <a:pt x="3459" y="941"/>
                            <a:pt x="3462" y="945"/>
                          </a:cubicBezTo>
                          <a:cubicBezTo>
                            <a:pt x="3464" y="948"/>
                            <a:pt x="3458" y="951"/>
                            <a:pt x="3464" y="953"/>
                          </a:cubicBezTo>
                          <a:cubicBezTo>
                            <a:pt x="3465" y="953"/>
                            <a:pt x="3469" y="953"/>
                            <a:pt x="3471" y="952"/>
                          </a:cubicBezTo>
                          <a:cubicBezTo>
                            <a:pt x="3474" y="951"/>
                            <a:pt x="3474" y="947"/>
                            <a:pt x="3475" y="945"/>
                          </a:cubicBezTo>
                          <a:cubicBezTo>
                            <a:pt x="3478" y="942"/>
                            <a:pt x="3484" y="941"/>
                            <a:pt x="3488" y="942"/>
                          </a:cubicBezTo>
                          <a:cubicBezTo>
                            <a:pt x="3493" y="945"/>
                            <a:pt x="3497" y="947"/>
                            <a:pt x="3502" y="948"/>
                          </a:cubicBezTo>
                          <a:cubicBezTo>
                            <a:pt x="3505" y="949"/>
                            <a:pt x="3507" y="950"/>
                            <a:pt x="3510" y="950"/>
                          </a:cubicBezTo>
                          <a:cubicBezTo>
                            <a:pt x="3512" y="951"/>
                            <a:pt x="3515" y="949"/>
                            <a:pt x="3517" y="948"/>
                          </a:cubicBezTo>
                          <a:cubicBezTo>
                            <a:pt x="3524" y="947"/>
                            <a:pt x="3531" y="943"/>
                            <a:pt x="3538" y="946"/>
                          </a:cubicBezTo>
                          <a:cubicBezTo>
                            <a:pt x="3541" y="947"/>
                            <a:pt x="3545" y="954"/>
                            <a:pt x="3549" y="951"/>
                          </a:cubicBezTo>
                          <a:cubicBezTo>
                            <a:pt x="3554" y="947"/>
                            <a:pt x="3540" y="941"/>
                            <a:pt x="3551" y="941"/>
                          </a:cubicBezTo>
                          <a:cubicBezTo>
                            <a:pt x="3553" y="941"/>
                            <a:pt x="3556" y="942"/>
                            <a:pt x="3557" y="940"/>
                          </a:cubicBezTo>
                          <a:cubicBezTo>
                            <a:pt x="3558" y="937"/>
                            <a:pt x="3556" y="934"/>
                            <a:pt x="3556" y="932"/>
                          </a:cubicBezTo>
                          <a:cubicBezTo>
                            <a:pt x="3556" y="924"/>
                            <a:pt x="3566" y="927"/>
                            <a:pt x="3571" y="927"/>
                          </a:cubicBezTo>
                          <a:cubicBezTo>
                            <a:pt x="3577" y="928"/>
                            <a:pt x="3583" y="928"/>
                            <a:pt x="3588" y="931"/>
                          </a:cubicBezTo>
                          <a:cubicBezTo>
                            <a:pt x="3593" y="934"/>
                            <a:pt x="3597" y="937"/>
                            <a:pt x="3603" y="936"/>
                          </a:cubicBezTo>
                          <a:cubicBezTo>
                            <a:pt x="3608" y="936"/>
                            <a:pt x="3613" y="935"/>
                            <a:pt x="3618" y="938"/>
                          </a:cubicBezTo>
                          <a:cubicBezTo>
                            <a:pt x="3621" y="939"/>
                            <a:pt x="3624" y="940"/>
                            <a:pt x="3626" y="941"/>
                          </a:cubicBezTo>
                          <a:cubicBezTo>
                            <a:pt x="3629" y="942"/>
                            <a:pt x="3631" y="945"/>
                            <a:pt x="3633" y="947"/>
                          </a:cubicBezTo>
                          <a:cubicBezTo>
                            <a:pt x="3636" y="948"/>
                            <a:pt x="3644" y="947"/>
                            <a:pt x="3646" y="950"/>
                          </a:cubicBezTo>
                          <a:cubicBezTo>
                            <a:pt x="3648" y="954"/>
                            <a:pt x="3635" y="953"/>
                            <a:pt x="3633" y="953"/>
                          </a:cubicBezTo>
                          <a:cubicBezTo>
                            <a:pt x="3629" y="954"/>
                            <a:pt x="3616" y="952"/>
                            <a:pt x="3614" y="957"/>
                          </a:cubicBezTo>
                          <a:cubicBezTo>
                            <a:pt x="3613" y="960"/>
                            <a:pt x="3615" y="964"/>
                            <a:pt x="3618" y="966"/>
                          </a:cubicBezTo>
                          <a:cubicBezTo>
                            <a:pt x="3620" y="968"/>
                            <a:pt x="3622" y="967"/>
                            <a:pt x="3625" y="966"/>
                          </a:cubicBezTo>
                          <a:cubicBezTo>
                            <a:pt x="3630" y="965"/>
                            <a:pt x="3636" y="964"/>
                            <a:pt x="3641" y="962"/>
                          </a:cubicBezTo>
                          <a:cubicBezTo>
                            <a:pt x="3647" y="960"/>
                            <a:pt x="3654" y="958"/>
                            <a:pt x="3659" y="962"/>
                          </a:cubicBezTo>
                          <a:cubicBezTo>
                            <a:pt x="3661" y="963"/>
                            <a:pt x="3664" y="967"/>
                            <a:pt x="3666" y="965"/>
                          </a:cubicBezTo>
                          <a:cubicBezTo>
                            <a:pt x="3667" y="964"/>
                            <a:pt x="3666" y="961"/>
                            <a:pt x="3666" y="959"/>
                          </a:cubicBezTo>
                          <a:cubicBezTo>
                            <a:pt x="3668" y="952"/>
                            <a:pt x="3678" y="961"/>
                            <a:pt x="3680" y="956"/>
                          </a:cubicBezTo>
                          <a:cubicBezTo>
                            <a:pt x="3681" y="954"/>
                            <a:pt x="3679" y="953"/>
                            <a:pt x="3680" y="951"/>
                          </a:cubicBezTo>
                          <a:cubicBezTo>
                            <a:pt x="3682" y="948"/>
                            <a:pt x="3686" y="952"/>
                            <a:pt x="3687" y="953"/>
                          </a:cubicBezTo>
                          <a:cubicBezTo>
                            <a:pt x="3691" y="956"/>
                            <a:pt x="3699" y="962"/>
                            <a:pt x="3703" y="958"/>
                          </a:cubicBezTo>
                          <a:cubicBezTo>
                            <a:pt x="3706" y="955"/>
                            <a:pt x="3707" y="951"/>
                            <a:pt x="3713" y="951"/>
                          </a:cubicBezTo>
                          <a:cubicBezTo>
                            <a:pt x="3717" y="952"/>
                            <a:pt x="3728" y="956"/>
                            <a:pt x="3732" y="952"/>
                          </a:cubicBezTo>
                          <a:cubicBezTo>
                            <a:pt x="3736" y="948"/>
                            <a:pt x="3728" y="943"/>
                            <a:pt x="3725" y="942"/>
                          </a:cubicBezTo>
                          <a:cubicBezTo>
                            <a:pt x="3722" y="940"/>
                            <a:pt x="3719" y="939"/>
                            <a:pt x="3716" y="939"/>
                          </a:cubicBezTo>
                          <a:cubicBezTo>
                            <a:pt x="3713" y="939"/>
                            <a:pt x="3711" y="943"/>
                            <a:pt x="3708" y="942"/>
                          </a:cubicBezTo>
                          <a:cubicBezTo>
                            <a:pt x="3705" y="942"/>
                            <a:pt x="3705" y="939"/>
                            <a:pt x="3705" y="937"/>
                          </a:cubicBezTo>
                          <a:cubicBezTo>
                            <a:pt x="3706" y="935"/>
                            <a:pt x="3706" y="933"/>
                            <a:pt x="3706" y="930"/>
                          </a:cubicBezTo>
                          <a:cubicBezTo>
                            <a:pt x="3706" y="927"/>
                            <a:pt x="3706" y="925"/>
                            <a:pt x="3707" y="922"/>
                          </a:cubicBezTo>
                          <a:cubicBezTo>
                            <a:pt x="3709" y="920"/>
                            <a:pt x="3711" y="919"/>
                            <a:pt x="3714" y="917"/>
                          </a:cubicBezTo>
                          <a:cubicBezTo>
                            <a:pt x="3717" y="914"/>
                            <a:pt x="3717" y="910"/>
                            <a:pt x="3721" y="907"/>
                          </a:cubicBezTo>
                          <a:cubicBezTo>
                            <a:pt x="3726" y="904"/>
                            <a:pt x="3732" y="901"/>
                            <a:pt x="3738" y="898"/>
                          </a:cubicBezTo>
                          <a:cubicBezTo>
                            <a:pt x="3742" y="896"/>
                            <a:pt x="3745" y="893"/>
                            <a:pt x="3748" y="890"/>
                          </a:cubicBezTo>
                          <a:cubicBezTo>
                            <a:pt x="3753" y="886"/>
                            <a:pt x="3754" y="882"/>
                            <a:pt x="3757" y="877"/>
                          </a:cubicBezTo>
                          <a:cubicBezTo>
                            <a:pt x="3759" y="872"/>
                            <a:pt x="3766" y="869"/>
                            <a:pt x="3770" y="867"/>
                          </a:cubicBezTo>
                          <a:cubicBezTo>
                            <a:pt x="3772" y="866"/>
                            <a:pt x="3774" y="865"/>
                            <a:pt x="3776" y="864"/>
                          </a:cubicBezTo>
                          <a:cubicBezTo>
                            <a:pt x="3778" y="861"/>
                            <a:pt x="3778" y="857"/>
                            <a:pt x="3779" y="854"/>
                          </a:cubicBezTo>
                          <a:cubicBezTo>
                            <a:pt x="3783" y="843"/>
                            <a:pt x="3794" y="840"/>
                            <a:pt x="3804" y="838"/>
                          </a:cubicBezTo>
                          <a:cubicBezTo>
                            <a:pt x="3814" y="837"/>
                            <a:pt x="3824" y="838"/>
                            <a:pt x="3834" y="836"/>
                          </a:cubicBezTo>
                          <a:cubicBezTo>
                            <a:pt x="3838" y="835"/>
                            <a:pt x="3842" y="834"/>
                            <a:pt x="3846" y="834"/>
                          </a:cubicBezTo>
                          <a:cubicBezTo>
                            <a:pt x="3847" y="833"/>
                            <a:pt x="3852" y="832"/>
                            <a:pt x="3853" y="834"/>
                          </a:cubicBezTo>
                          <a:cubicBezTo>
                            <a:pt x="3854" y="835"/>
                            <a:pt x="3853" y="835"/>
                            <a:pt x="3853" y="836"/>
                          </a:cubicBezTo>
                          <a:cubicBezTo>
                            <a:pt x="3854" y="840"/>
                            <a:pt x="3856" y="842"/>
                            <a:pt x="3861" y="842"/>
                          </a:cubicBezTo>
                          <a:cubicBezTo>
                            <a:pt x="3868" y="843"/>
                            <a:pt x="3871" y="839"/>
                            <a:pt x="3877" y="835"/>
                          </a:cubicBezTo>
                          <a:cubicBezTo>
                            <a:pt x="3878" y="834"/>
                            <a:pt x="3882" y="832"/>
                            <a:pt x="3884" y="833"/>
                          </a:cubicBezTo>
                          <a:cubicBezTo>
                            <a:pt x="3886" y="834"/>
                            <a:pt x="3885" y="835"/>
                            <a:pt x="3884" y="837"/>
                          </a:cubicBezTo>
                          <a:cubicBezTo>
                            <a:pt x="3884" y="839"/>
                            <a:pt x="3884" y="841"/>
                            <a:pt x="3883" y="843"/>
                          </a:cubicBezTo>
                          <a:cubicBezTo>
                            <a:pt x="3881" y="845"/>
                            <a:pt x="3878" y="847"/>
                            <a:pt x="3876" y="849"/>
                          </a:cubicBezTo>
                          <a:cubicBezTo>
                            <a:pt x="3873" y="852"/>
                            <a:pt x="3876" y="857"/>
                            <a:pt x="3872" y="859"/>
                          </a:cubicBezTo>
                          <a:cubicBezTo>
                            <a:pt x="3870" y="861"/>
                            <a:pt x="3862" y="860"/>
                            <a:pt x="3867" y="865"/>
                          </a:cubicBezTo>
                          <a:cubicBezTo>
                            <a:pt x="3868" y="867"/>
                            <a:pt x="3871" y="868"/>
                            <a:pt x="3871" y="871"/>
                          </a:cubicBezTo>
                          <a:cubicBezTo>
                            <a:pt x="3871" y="872"/>
                            <a:pt x="3870" y="873"/>
                            <a:pt x="3869" y="875"/>
                          </a:cubicBezTo>
                          <a:cubicBezTo>
                            <a:pt x="3869" y="883"/>
                            <a:pt x="3879" y="875"/>
                            <a:pt x="3881" y="880"/>
                          </a:cubicBezTo>
                          <a:cubicBezTo>
                            <a:pt x="3883" y="883"/>
                            <a:pt x="3875" y="887"/>
                            <a:pt x="3878" y="890"/>
                          </a:cubicBezTo>
                          <a:cubicBezTo>
                            <a:pt x="3880" y="894"/>
                            <a:pt x="3889" y="889"/>
                            <a:pt x="3891" y="887"/>
                          </a:cubicBezTo>
                          <a:cubicBezTo>
                            <a:pt x="3897" y="884"/>
                            <a:pt x="3898" y="878"/>
                            <a:pt x="3902" y="873"/>
                          </a:cubicBezTo>
                          <a:cubicBezTo>
                            <a:pt x="3906" y="868"/>
                            <a:pt x="3912" y="866"/>
                            <a:pt x="3917" y="862"/>
                          </a:cubicBezTo>
                          <a:cubicBezTo>
                            <a:pt x="3923" y="857"/>
                            <a:pt x="3929" y="854"/>
                            <a:pt x="3935" y="850"/>
                          </a:cubicBezTo>
                          <a:cubicBezTo>
                            <a:pt x="3938" y="848"/>
                            <a:pt x="3941" y="845"/>
                            <a:pt x="3944" y="844"/>
                          </a:cubicBezTo>
                          <a:cubicBezTo>
                            <a:pt x="3946" y="843"/>
                            <a:pt x="3947" y="844"/>
                            <a:pt x="3949" y="844"/>
                          </a:cubicBezTo>
                          <a:cubicBezTo>
                            <a:pt x="3951" y="844"/>
                            <a:pt x="3954" y="843"/>
                            <a:pt x="3956" y="844"/>
                          </a:cubicBezTo>
                          <a:cubicBezTo>
                            <a:pt x="3958" y="844"/>
                            <a:pt x="3958" y="846"/>
                            <a:pt x="3959" y="847"/>
                          </a:cubicBezTo>
                          <a:cubicBezTo>
                            <a:pt x="3962" y="849"/>
                            <a:pt x="3967" y="846"/>
                            <a:pt x="3967" y="842"/>
                          </a:cubicBezTo>
                          <a:cubicBezTo>
                            <a:pt x="3967" y="836"/>
                            <a:pt x="3961" y="838"/>
                            <a:pt x="3960" y="834"/>
                          </a:cubicBezTo>
                          <a:cubicBezTo>
                            <a:pt x="3959" y="831"/>
                            <a:pt x="3963" y="826"/>
                            <a:pt x="3964" y="824"/>
                          </a:cubicBezTo>
                          <a:cubicBezTo>
                            <a:pt x="3965" y="819"/>
                            <a:pt x="3966" y="813"/>
                            <a:pt x="3967" y="808"/>
                          </a:cubicBezTo>
                          <a:cubicBezTo>
                            <a:pt x="3968" y="806"/>
                            <a:pt x="3968" y="803"/>
                            <a:pt x="3969" y="802"/>
                          </a:cubicBezTo>
                          <a:cubicBezTo>
                            <a:pt x="3970" y="799"/>
                            <a:pt x="3972" y="800"/>
                            <a:pt x="3974" y="800"/>
                          </a:cubicBezTo>
                          <a:cubicBezTo>
                            <a:pt x="3979" y="801"/>
                            <a:pt x="3985" y="799"/>
                            <a:pt x="3990" y="799"/>
                          </a:cubicBezTo>
                          <a:cubicBezTo>
                            <a:pt x="3994" y="798"/>
                            <a:pt x="4002" y="793"/>
                            <a:pt x="4006" y="796"/>
                          </a:cubicBezTo>
                          <a:cubicBezTo>
                            <a:pt x="4010" y="799"/>
                            <a:pt x="4011" y="803"/>
                            <a:pt x="4016" y="804"/>
                          </a:cubicBezTo>
                          <a:cubicBezTo>
                            <a:pt x="4021" y="806"/>
                            <a:pt x="4028" y="806"/>
                            <a:pt x="4034" y="805"/>
                          </a:cubicBezTo>
                          <a:cubicBezTo>
                            <a:pt x="4035" y="805"/>
                            <a:pt x="4038" y="805"/>
                            <a:pt x="4039" y="806"/>
                          </a:cubicBezTo>
                          <a:cubicBezTo>
                            <a:pt x="4041" y="808"/>
                            <a:pt x="4039" y="809"/>
                            <a:pt x="4037" y="809"/>
                          </a:cubicBezTo>
                          <a:cubicBezTo>
                            <a:pt x="4035" y="810"/>
                            <a:pt x="4031" y="808"/>
                            <a:pt x="4029" y="809"/>
                          </a:cubicBezTo>
                          <a:cubicBezTo>
                            <a:pt x="4025" y="810"/>
                            <a:pt x="4028" y="811"/>
                            <a:pt x="4026" y="813"/>
                          </a:cubicBezTo>
                          <a:cubicBezTo>
                            <a:pt x="4023" y="816"/>
                            <a:pt x="4016" y="811"/>
                            <a:pt x="4014" y="810"/>
                          </a:cubicBezTo>
                          <a:cubicBezTo>
                            <a:pt x="4008" y="808"/>
                            <a:pt x="4005" y="809"/>
                            <a:pt x="4001" y="812"/>
                          </a:cubicBezTo>
                          <a:cubicBezTo>
                            <a:pt x="3996" y="815"/>
                            <a:pt x="3994" y="817"/>
                            <a:pt x="3992" y="822"/>
                          </a:cubicBezTo>
                          <a:cubicBezTo>
                            <a:pt x="3990" y="829"/>
                            <a:pt x="3992" y="837"/>
                            <a:pt x="3988" y="843"/>
                          </a:cubicBezTo>
                          <a:cubicBezTo>
                            <a:pt x="3984" y="849"/>
                            <a:pt x="3988" y="849"/>
                            <a:pt x="3990" y="854"/>
                          </a:cubicBezTo>
                          <a:cubicBezTo>
                            <a:pt x="3991" y="857"/>
                            <a:pt x="3991" y="860"/>
                            <a:pt x="3989" y="863"/>
                          </a:cubicBezTo>
                          <a:cubicBezTo>
                            <a:pt x="3988" y="866"/>
                            <a:pt x="3985" y="867"/>
                            <a:pt x="3982" y="869"/>
                          </a:cubicBezTo>
                          <a:cubicBezTo>
                            <a:pt x="3979" y="873"/>
                            <a:pt x="3982" y="878"/>
                            <a:pt x="3977" y="882"/>
                          </a:cubicBezTo>
                          <a:cubicBezTo>
                            <a:pt x="3972" y="886"/>
                            <a:pt x="3963" y="886"/>
                            <a:pt x="3957" y="888"/>
                          </a:cubicBezTo>
                          <a:cubicBezTo>
                            <a:pt x="3950" y="890"/>
                            <a:pt x="3945" y="893"/>
                            <a:pt x="3938" y="895"/>
                          </a:cubicBezTo>
                          <a:cubicBezTo>
                            <a:pt x="3935" y="896"/>
                            <a:pt x="3931" y="897"/>
                            <a:pt x="3929" y="900"/>
                          </a:cubicBezTo>
                          <a:cubicBezTo>
                            <a:pt x="3928" y="902"/>
                            <a:pt x="3928" y="904"/>
                            <a:pt x="3927" y="906"/>
                          </a:cubicBezTo>
                          <a:cubicBezTo>
                            <a:pt x="3926" y="908"/>
                            <a:pt x="3924" y="911"/>
                            <a:pt x="3922" y="913"/>
                          </a:cubicBezTo>
                          <a:cubicBezTo>
                            <a:pt x="3916" y="918"/>
                            <a:pt x="3910" y="922"/>
                            <a:pt x="3904" y="926"/>
                          </a:cubicBezTo>
                          <a:cubicBezTo>
                            <a:pt x="3892" y="935"/>
                            <a:pt x="3882" y="944"/>
                            <a:pt x="3871" y="954"/>
                          </a:cubicBezTo>
                          <a:cubicBezTo>
                            <a:pt x="3866" y="958"/>
                            <a:pt x="3865" y="965"/>
                            <a:pt x="3861" y="970"/>
                          </a:cubicBezTo>
                          <a:cubicBezTo>
                            <a:pt x="3858" y="975"/>
                            <a:pt x="3853" y="980"/>
                            <a:pt x="3849" y="985"/>
                          </a:cubicBezTo>
                          <a:cubicBezTo>
                            <a:pt x="3844" y="991"/>
                            <a:pt x="3838" y="992"/>
                            <a:pt x="3832" y="996"/>
                          </a:cubicBezTo>
                          <a:cubicBezTo>
                            <a:pt x="3830" y="997"/>
                            <a:pt x="3828" y="999"/>
                            <a:pt x="3826" y="1002"/>
                          </a:cubicBezTo>
                          <a:cubicBezTo>
                            <a:pt x="3825" y="1004"/>
                            <a:pt x="3824" y="1008"/>
                            <a:pt x="3821" y="1006"/>
                          </a:cubicBezTo>
                          <a:cubicBezTo>
                            <a:pt x="3819" y="1005"/>
                            <a:pt x="3819" y="1003"/>
                            <a:pt x="3816" y="1002"/>
                          </a:cubicBezTo>
                          <a:cubicBezTo>
                            <a:pt x="3813" y="1002"/>
                            <a:pt x="3809" y="1003"/>
                            <a:pt x="3807" y="1004"/>
                          </a:cubicBezTo>
                          <a:cubicBezTo>
                            <a:pt x="3801" y="1005"/>
                            <a:pt x="3801" y="1012"/>
                            <a:pt x="3795" y="1013"/>
                          </a:cubicBezTo>
                          <a:cubicBezTo>
                            <a:pt x="3791" y="1013"/>
                            <a:pt x="3782" y="1011"/>
                            <a:pt x="3780" y="1016"/>
                          </a:cubicBezTo>
                          <a:cubicBezTo>
                            <a:pt x="3778" y="1021"/>
                            <a:pt x="3786" y="1024"/>
                            <a:pt x="3785" y="1030"/>
                          </a:cubicBezTo>
                          <a:cubicBezTo>
                            <a:pt x="3784" y="1034"/>
                            <a:pt x="3780" y="1040"/>
                            <a:pt x="3777" y="1042"/>
                          </a:cubicBezTo>
                          <a:cubicBezTo>
                            <a:pt x="3773" y="1045"/>
                            <a:pt x="3769" y="1047"/>
                            <a:pt x="3764" y="1050"/>
                          </a:cubicBezTo>
                          <a:cubicBezTo>
                            <a:pt x="3759" y="1054"/>
                            <a:pt x="3755" y="1057"/>
                            <a:pt x="3754" y="1064"/>
                          </a:cubicBezTo>
                          <a:cubicBezTo>
                            <a:pt x="3752" y="1069"/>
                            <a:pt x="3750" y="1075"/>
                            <a:pt x="3749" y="1081"/>
                          </a:cubicBezTo>
                          <a:cubicBezTo>
                            <a:pt x="3746" y="1092"/>
                            <a:pt x="3746" y="1105"/>
                            <a:pt x="3745" y="1116"/>
                          </a:cubicBezTo>
                          <a:cubicBezTo>
                            <a:pt x="3745" y="1124"/>
                            <a:pt x="3745" y="1131"/>
                            <a:pt x="3746" y="1138"/>
                          </a:cubicBezTo>
                          <a:cubicBezTo>
                            <a:pt x="3747" y="1147"/>
                            <a:pt x="3751" y="1155"/>
                            <a:pt x="3753" y="1164"/>
                          </a:cubicBezTo>
                          <a:cubicBezTo>
                            <a:pt x="3756" y="1179"/>
                            <a:pt x="3758" y="1195"/>
                            <a:pt x="3760" y="1210"/>
                          </a:cubicBezTo>
                          <a:cubicBezTo>
                            <a:pt x="3760" y="1215"/>
                            <a:pt x="3760" y="1220"/>
                            <a:pt x="3764" y="1224"/>
                          </a:cubicBezTo>
                          <a:cubicBezTo>
                            <a:pt x="3766" y="1226"/>
                            <a:pt x="3768" y="1228"/>
                            <a:pt x="3769" y="1230"/>
                          </a:cubicBezTo>
                          <a:cubicBezTo>
                            <a:pt x="3770" y="1233"/>
                            <a:pt x="3769" y="1236"/>
                            <a:pt x="3769" y="1239"/>
                          </a:cubicBezTo>
                          <a:cubicBezTo>
                            <a:pt x="3769" y="1246"/>
                            <a:pt x="3772" y="1252"/>
                            <a:pt x="3772" y="1259"/>
                          </a:cubicBezTo>
                          <a:cubicBezTo>
                            <a:pt x="3771" y="1263"/>
                            <a:pt x="3770" y="1267"/>
                            <a:pt x="3771" y="1271"/>
                          </a:cubicBezTo>
                          <a:cubicBezTo>
                            <a:pt x="3771" y="1274"/>
                            <a:pt x="3772" y="1276"/>
                            <a:pt x="3774" y="1278"/>
                          </a:cubicBezTo>
                          <a:cubicBezTo>
                            <a:pt x="3775" y="1281"/>
                            <a:pt x="3775" y="1282"/>
                            <a:pt x="3775" y="1285"/>
                          </a:cubicBezTo>
                          <a:cubicBezTo>
                            <a:pt x="3774" y="1286"/>
                            <a:pt x="3773" y="1291"/>
                            <a:pt x="3774" y="1292"/>
                          </a:cubicBezTo>
                          <a:cubicBezTo>
                            <a:pt x="3777" y="1293"/>
                            <a:pt x="3782" y="1284"/>
                            <a:pt x="3784" y="1282"/>
                          </a:cubicBezTo>
                          <a:cubicBezTo>
                            <a:pt x="3788" y="1277"/>
                            <a:pt x="3795" y="1276"/>
                            <a:pt x="3799" y="1271"/>
                          </a:cubicBezTo>
                          <a:cubicBezTo>
                            <a:pt x="3804" y="1266"/>
                            <a:pt x="3807" y="1260"/>
                            <a:pt x="3812" y="1255"/>
                          </a:cubicBezTo>
                          <a:cubicBezTo>
                            <a:pt x="3816" y="1252"/>
                            <a:pt x="3819" y="1249"/>
                            <a:pt x="3822" y="1246"/>
                          </a:cubicBezTo>
                          <a:cubicBezTo>
                            <a:pt x="3825" y="1243"/>
                            <a:pt x="3827" y="1241"/>
                            <a:pt x="3829" y="1237"/>
                          </a:cubicBezTo>
                          <a:cubicBezTo>
                            <a:pt x="3831" y="1233"/>
                            <a:pt x="3828" y="1230"/>
                            <a:pt x="3828" y="1226"/>
                          </a:cubicBezTo>
                          <a:cubicBezTo>
                            <a:pt x="3827" y="1221"/>
                            <a:pt x="3834" y="1216"/>
                            <a:pt x="3837" y="1212"/>
                          </a:cubicBezTo>
                          <a:cubicBezTo>
                            <a:pt x="3842" y="1207"/>
                            <a:pt x="3848" y="1203"/>
                            <a:pt x="3855" y="1201"/>
                          </a:cubicBezTo>
                          <a:cubicBezTo>
                            <a:pt x="3858" y="1200"/>
                            <a:pt x="3861" y="1200"/>
                            <a:pt x="3864" y="1200"/>
                          </a:cubicBezTo>
                          <a:cubicBezTo>
                            <a:pt x="3866" y="1201"/>
                            <a:pt x="3868" y="1202"/>
                            <a:pt x="3871" y="1202"/>
                          </a:cubicBezTo>
                          <a:cubicBezTo>
                            <a:pt x="3879" y="1204"/>
                            <a:pt x="3869" y="1192"/>
                            <a:pt x="3869" y="1189"/>
                          </a:cubicBezTo>
                          <a:cubicBezTo>
                            <a:pt x="3869" y="1186"/>
                            <a:pt x="3871" y="1185"/>
                            <a:pt x="3870" y="1182"/>
                          </a:cubicBezTo>
                          <a:cubicBezTo>
                            <a:pt x="3869" y="1179"/>
                            <a:pt x="3868" y="1177"/>
                            <a:pt x="3869" y="1174"/>
                          </a:cubicBezTo>
                          <a:cubicBezTo>
                            <a:pt x="3870" y="1167"/>
                            <a:pt x="3872" y="1162"/>
                            <a:pt x="3878" y="1158"/>
                          </a:cubicBezTo>
                          <a:cubicBezTo>
                            <a:pt x="3882" y="1154"/>
                            <a:pt x="3887" y="1152"/>
                            <a:pt x="3891" y="1148"/>
                          </a:cubicBezTo>
                          <a:cubicBezTo>
                            <a:pt x="3896" y="1144"/>
                            <a:pt x="3904" y="1143"/>
                            <a:pt x="3909" y="1145"/>
                          </a:cubicBezTo>
                          <a:cubicBezTo>
                            <a:pt x="3916" y="1147"/>
                            <a:pt x="3920" y="1147"/>
                            <a:pt x="3926" y="1144"/>
                          </a:cubicBezTo>
                          <a:cubicBezTo>
                            <a:pt x="3931" y="1141"/>
                            <a:pt x="3937" y="1137"/>
                            <a:pt x="3935" y="1130"/>
                          </a:cubicBezTo>
                          <a:cubicBezTo>
                            <a:pt x="3933" y="1126"/>
                            <a:pt x="3929" y="1125"/>
                            <a:pt x="3927" y="1121"/>
                          </a:cubicBezTo>
                          <a:cubicBezTo>
                            <a:pt x="3925" y="1117"/>
                            <a:pt x="3925" y="1113"/>
                            <a:pt x="3925" y="1108"/>
                          </a:cubicBezTo>
                          <a:cubicBezTo>
                            <a:pt x="3925" y="1105"/>
                            <a:pt x="3925" y="1102"/>
                            <a:pt x="3926" y="1099"/>
                          </a:cubicBezTo>
                          <a:cubicBezTo>
                            <a:pt x="3927" y="1097"/>
                            <a:pt x="3928" y="1095"/>
                            <a:pt x="3929" y="1092"/>
                          </a:cubicBezTo>
                          <a:cubicBezTo>
                            <a:pt x="3931" y="1087"/>
                            <a:pt x="3935" y="1082"/>
                            <a:pt x="3940" y="1079"/>
                          </a:cubicBezTo>
                          <a:cubicBezTo>
                            <a:pt x="3941" y="1078"/>
                            <a:pt x="3943" y="1077"/>
                            <a:pt x="3944" y="1075"/>
                          </a:cubicBezTo>
                          <a:cubicBezTo>
                            <a:pt x="3944" y="1073"/>
                            <a:pt x="3942" y="1071"/>
                            <a:pt x="3943" y="1069"/>
                          </a:cubicBezTo>
                          <a:cubicBezTo>
                            <a:pt x="3945" y="1067"/>
                            <a:pt x="3961" y="1063"/>
                            <a:pt x="3962" y="1066"/>
                          </a:cubicBezTo>
                          <a:cubicBezTo>
                            <a:pt x="3964" y="1071"/>
                            <a:pt x="3954" y="1073"/>
                            <a:pt x="3952" y="1075"/>
                          </a:cubicBezTo>
                          <a:cubicBezTo>
                            <a:pt x="3950" y="1079"/>
                            <a:pt x="3953" y="1086"/>
                            <a:pt x="3957" y="1086"/>
                          </a:cubicBezTo>
                          <a:cubicBezTo>
                            <a:pt x="3960" y="1086"/>
                            <a:pt x="3963" y="1083"/>
                            <a:pt x="3965" y="1083"/>
                          </a:cubicBezTo>
                          <a:cubicBezTo>
                            <a:pt x="3967" y="1082"/>
                            <a:pt x="3970" y="1081"/>
                            <a:pt x="3971" y="1079"/>
                          </a:cubicBezTo>
                          <a:cubicBezTo>
                            <a:pt x="3973" y="1074"/>
                            <a:pt x="3967" y="1069"/>
                            <a:pt x="3967" y="1064"/>
                          </a:cubicBezTo>
                          <a:cubicBezTo>
                            <a:pt x="3967" y="1057"/>
                            <a:pt x="3966" y="1057"/>
                            <a:pt x="3960" y="1055"/>
                          </a:cubicBezTo>
                          <a:cubicBezTo>
                            <a:pt x="3953" y="1053"/>
                            <a:pt x="3954" y="1050"/>
                            <a:pt x="3954" y="1044"/>
                          </a:cubicBezTo>
                          <a:cubicBezTo>
                            <a:pt x="3954" y="1040"/>
                            <a:pt x="3953" y="1035"/>
                            <a:pt x="3954" y="1031"/>
                          </a:cubicBezTo>
                          <a:cubicBezTo>
                            <a:pt x="3955" y="1027"/>
                            <a:pt x="3958" y="1025"/>
                            <a:pt x="3960" y="1022"/>
                          </a:cubicBezTo>
                          <a:cubicBezTo>
                            <a:pt x="3962" y="1020"/>
                            <a:pt x="3967" y="1016"/>
                            <a:pt x="3967" y="1014"/>
                          </a:cubicBezTo>
                          <a:cubicBezTo>
                            <a:pt x="3967" y="1008"/>
                            <a:pt x="3960" y="1010"/>
                            <a:pt x="3957" y="1008"/>
                          </a:cubicBezTo>
                          <a:cubicBezTo>
                            <a:pt x="3953" y="1006"/>
                            <a:pt x="3947" y="1001"/>
                            <a:pt x="3946" y="1009"/>
                          </a:cubicBezTo>
                          <a:cubicBezTo>
                            <a:pt x="3946" y="1011"/>
                            <a:pt x="3947" y="1014"/>
                            <a:pt x="3945" y="1015"/>
                          </a:cubicBezTo>
                          <a:cubicBezTo>
                            <a:pt x="3942" y="1017"/>
                            <a:pt x="3942" y="1014"/>
                            <a:pt x="3942" y="1012"/>
                          </a:cubicBezTo>
                          <a:cubicBezTo>
                            <a:pt x="3941" y="1007"/>
                            <a:pt x="3934" y="1006"/>
                            <a:pt x="3931" y="1002"/>
                          </a:cubicBezTo>
                          <a:cubicBezTo>
                            <a:pt x="3927" y="998"/>
                            <a:pt x="3931" y="991"/>
                            <a:pt x="3934" y="987"/>
                          </a:cubicBezTo>
                          <a:cubicBezTo>
                            <a:pt x="3938" y="983"/>
                            <a:pt x="3940" y="978"/>
                            <a:pt x="3943" y="974"/>
                          </a:cubicBezTo>
                          <a:cubicBezTo>
                            <a:pt x="3945" y="972"/>
                            <a:pt x="3948" y="970"/>
                            <a:pt x="3950" y="969"/>
                          </a:cubicBezTo>
                          <a:cubicBezTo>
                            <a:pt x="3953" y="967"/>
                            <a:pt x="3957" y="966"/>
                            <a:pt x="3959" y="964"/>
                          </a:cubicBezTo>
                          <a:cubicBezTo>
                            <a:pt x="3961" y="961"/>
                            <a:pt x="3959" y="960"/>
                            <a:pt x="3959" y="957"/>
                          </a:cubicBezTo>
                          <a:cubicBezTo>
                            <a:pt x="3959" y="952"/>
                            <a:pt x="3962" y="957"/>
                            <a:pt x="3964" y="955"/>
                          </a:cubicBezTo>
                          <a:cubicBezTo>
                            <a:pt x="3966" y="954"/>
                            <a:pt x="3963" y="951"/>
                            <a:pt x="3964" y="949"/>
                          </a:cubicBezTo>
                          <a:cubicBezTo>
                            <a:pt x="3966" y="946"/>
                            <a:pt x="3969" y="947"/>
                            <a:pt x="3970" y="944"/>
                          </a:cubicBezTo>
                          <a:cubicBezTo>
                            <a:pt x="3970" y="941"/>
                            <a:pt x="3968" y="939"/>
                            <a:pt x="3968" y="936"/>
                          </a:cubicBezTo>
                          <a:cubicBezTo>
                            <a:pt x="3967" y="932"/>
                            <a:pt x="3970" y="931"/>
                            <a:pt x="3971" y="928"/>
                          </a:cubicBezTo>
                          <a:cubicBezTo>
                            <a:pt x="3973" y="925"/>
                            <a:pt x="3973" y="924"/>
                            <a:pt x="3977" y="922"/>
                          </a:cubicBezTo>
                          <a:cubicBezTo>
                            <a:pt x="3980" y="920"/>
                            <a:pt x="3979" y="920"/>
                            <a:pt x="3980" y="917"/>
                          </a:cubicBezTo>
                          <a:cubicBezTo>
                            <a:pt x="3982" y="912"/>
                            <a:pt x="3991" y="912"/>
                            <a:pt x="3992" y="917"/>
                          </a:cubicBezTo>
                          <a:cubicBezTo>
                            <a:pt x="3992" y="918"/>
                            <a:pt x="3989" y="922"/>
                            <a:pt x="3993" y="922"/>
                          </a:cubicBezTo>
                          <a:cubicBezTo>
                            <a:pt x="3995" y="922"/>
                            <a:pt x="3999" y="916"/>
                            <a:pt x="4001" y="915"/>
                          </a:cubicBezTo>
                          <a:cubicBezTo>
                            <a:pt x="4009" y="910"/>
                            <a:pt x="4009" y="919"/>
                            <a:pt x="4013" y="924"/>
                          </a:cubicBezTo>
                          <a:cubicBezTo>
                            <a:pt x="4016" y="926"/>
                            <a:pt x="4016" y="926"/>
                            <a:pt x="4018" y="924"/>
                          </a:cubicBezTo>
                          <a:cubicBezTo>
                            <a:pt x="4020" y="923"/>
                            <a:pt x="4020" y="922"/>
                            <a:pt x="4021" y="921"/>
                          </a:cubicBezTo>
                          <a:cubicBezTo>
                            <a:pt x="4023" y="920"/>
                            <a:pt x="4024" y="920"/>
                            <a:pt x="4025" y="919"/>
                          </a:cubicBezTo>
                          <a:cubicBezTo>
                            <a:pt x="4026" y="917"/>
                            <a:pt x="4026" y="914"/>
                            <a:pt x="4027" y="912"/>
                          </a:cubicBezTo>
                          <a:cubicBezTo>
                            <a:pt x="4029" y="910"/>
                            <a:pt x="4032" y="910"/>
                            <a:pt x="4034" y="909"/>
                          </a:cubicBezTo>
                          <a:cubicBezTo>
                            <a:pt x="4039" y="907"/>
                            <a:pt x="4045" y="904"/>
                            <a:pt x="4049" y="901"/>
                          </a:cubicBezTo>
                          <a:cubicBezTo>
                            <a:pt x="4052" y="900"/>
                            <a:pt x="4054" y="897"/>
                            <a:pt x="4056" y="897"/>
                          </a:cubicBezTo>
                          <a:cubicBezTo>
                            <a:pt x="4061" y="895"/>
                            <a:pt x="4059" y="897"/>
                            <a:pt x="4058" y="900"/>
                          </a:cubicBezTo>
                          <a:cubicBezTo>
                            <a:pt x="4056" y="903"/>
                            <a:pt x="4056" y="904"/>
                            <a:pt x="4057" y="907"/>
                          </a:cubicBezTo>
                          <a:cubicBezTo>
                            <a:pt x="4057" y="910"/>
                            <a:pt x="4056" y="910"/>
                            <a:pt x="4054" y="913"/>
                          </a:cubicBezTo>
                          <a:cubicBezTo>
                            <a:pt x="4052" y="915"/>
                            <a:pt x="4052" y="917"/>
                            <a:pt x="4053" y="921"/>
                          </a:cubicBezTo>
                          <a:cubicBezTo>
                            <a:pt x="4055" y="925"/>
                            <a:pt x="4056" y="925"/>
                            <a:pt x="4058" y="922"/>
                          </a:cubicBezTo>
                          <a:cubicBezTo>
                            <a:pt x="4063" y="917"/>
                            <a:pt x="4069" y="913"/>
                            <a:pt x="4074" y="907"/>
                          </a:cubicBezTo>
                          <a:cubicBezTo>
                            <a:pt x="4078" y="902"/>
                            <a:pt x="4084" y="902"/>
                            <a:pt x="4090" y="898"/>
                          </a:cubicBezTo>
                          <a:cubicBezTo>
                            <a:pt x="4096" y="894"/>
                            <a:pt x="4102" y="891"/>
                            <a:pt x="4109" y="891"/>
                          </a:cubicBezTo>
                          <a:cubicBezTo>
                            <a:pt x="4116" y="891"/>
                            <a:pt x="4122" y="891"/>
                            <a:pt x="4130" y="891"/>
                          </a:cubicBezTo>
                          <a:cubicBezTo>
                            <a:pt x="4134" y="890"/>
                            <a:pt x="4140" y="889"/>
                            <a:pt x="4144" y="891"/>
                          </a:cubicBezTo>
                          <a:cubicBezTo>
                            <a:pt x="4147" y="893"/>
                            <a:pt x="4149" y="894"/>
                            <a:pt x="4151" y="897"/>
                          </a:cubicBezTo>
                          <a:cubicBezTo>
                            <a:pt x="4153" y="898"/>
                            <a:pt x="4156" y="899"/>
                            <a:pt x="4157" y="901"/>
                          </a:cubicBezTo>
                          <a:cubicBezTo>
                            <a:pt x="4159" y="903"/>
                            <a:pt x="4157" y="904"/>
                            <a:pt x="4160" y="906"/>
                          </a:cubicBezTo>
                          <a:cubicBezTo>
                            <a:pt x="4162" y="908"/>
                            <a:pt x="4163" y="906"/>
                            <a:pt x="4163" y="909"/>
                          </a:cubicBezTo>
                          <a:cubicBezTo>
                            <a:pt x="4164" y="912"/>
                            <a:pt x="4162" y="913"/>
                            <a:pt x="4165" y="916"/>
                          </a:cubicBezTo>
                          <a:cubicBezTo>
                            <a:pt x="4166" y="918"/>
                            <a:pt x="4171" y="921"/>
                            <a:pt x="4173" y="920"/>
                          </a:cubicBezTo>
                          <a:cubicBezTo>
                            <a:pt x="4179" y="920"/>
                            <a:pt x="4179" y="910"/>
                            <a:pt x="4182" y="906"/>
                          </a:cubicBezTo>
                          <a:cubicBezTo>
                            <a:pt x="4184" y="904"/>
                            <a:pt x="4184" y="904"/>
                            <a:pt x="4185" y="901"/>
                          </a:cubicBezTo>
                          <a:cubicBezTo>
                            <a:pt x="4186" y="897"/>
                            <a:pt x="4187" y="897"/>
                            <a:pt x="4191" y="896"/>
                          </a:cubicBezTo>
                          <a:cubicBezTo>
                            <a:pt x="4201" y="891"/>
                            <a:pt x="4211" y="886"/>
                            <a:pt x="4220" y="881"/>
                          </a:cubicBezTo>
                          <a:cubicBezTo>
                            <a:pt x="4223" y="880"/>
                            <a:pt x="4226" y="878"/>
                            <a:pt x="4228" y="876"/>
                          </a:cubicBezTo>
                          <a:cubicBezTo>
                            <a:pt x="4229" y="875"/>
                            <a:pt x="4228" y="873"/>
                            <a:pt x="4230" y="871"/>
                          </a:cubicBezTo>
                          <a:cubicBezTo>
                            <a:pt x="4232" y="870"/>
                            <a:pt x="4234" y="871"/>
                            <a:pt x="4235" y="868"/>
                          </a:cubicBezTo>
                          <a:cubicBezTo>
                            <a:pt x="4236" y="865"/>
                            <a:pt x="4234" y="864"/>
                            <a:pt x="4237" y="862"/>
                          </a:cubicBezTo>
                          <a:cubicBezTo>
                            <a:pt x="4240" y="860"/>
                            <a:pt x="4248" y="860"/>
                            <a:pt x="4249" y="856"/>
                          </a:cubicBezTo>
                          <a:cubicBezTo>
                            <a:pt x="4250" y="854"/>
                            <a:pt x="4248" y="854"/>
                            <a:pt x="4251" y="852"/>
                          </a:cubicBezTo>
                          <a:cubicBezTo>
                            <a:pt x="4254" y="851"/>
                            <a:pt x="4258" y="850"/>
                            <a:pt x="4261" y="850"/>
                          </a:cubicBezTo>
                          <a:cubicBezTo>
                            <a:pt x="4263" y="849"/>
                            <a:pt x="4265" y="849"/>
                            <a:pt x="4267" y="848"/>
                          </a:cubicBezTo>
                          <a:cubicBezTo>
                            <a:pt x="4269" y="847"/>
                            <a:pt x="4268" y="845"/>
                            <a:pt x="4269" y="843"/>
                          </a:cubicBezTo>
                          <a:cubicBezTo>
                            <a:pt x="4270" y="840"/>
                            <a:pt x="4270" y="841"/>
                            <a:pt x="4273" y="841"/>
                          </a:cubicBezTo>
                          <a:cubicBezTo>
                            <a:pt x="4277" y="842"/>
                            <a:pt x="4279" y="840"/>
                            <a:pt x="4282" y="838"/>
                          </a:cubicBezTo>
                          <a:cubicBezTo>
                            <a:pt x="4285" y="836"/>
                            <a:pt x="4287" y="835"/>
                            <a:pt x="4290" y="836"/>
                          </a:cubicBezTo>
                          <a:cubicBezTo>
                            <a:pt x="4293" y="837"/>
                            <a:pt x="4295" y="839"/>
                            <a:pt x="4298" y="837"/>
                          </a:cubicBezTo>
                          <a:cubicBezTo>
                            <a:pt x="4300" y="836"/>
                            <a:pt x="4301" y="833"/>
                            <a:pt x="4302" y="832"/>
                          </a:cubicBezTo>
                          <a:cubicBezTo>
                            <a:pt x="4304" y="829"/>
                            <a:pt x="4306" y="829"/>
                            <a:pt x="4309" y="828"/>
                          </a:cubicBezTo>
                          <a:cubicBezTo>
                            <a:pt x="4311" y="828"/>
                            <a:pt x="4314" y="828"/>
                            <a:pt x="4316" y="827"/>
                          </a:cubicBezTo>
                          <a:cubicBezTo>
                            <a:pt x="4318" y="826"/>
                            <a:pt x="4318" y="824"/>
                            <a:pt x="4319" y="823"/>
                          </a:cubicBezTo>
                          <a:cubicBezTo>
                            <a:pt x="4324" y="819"/>
                            <a:pt x="4329" y="817"/>
                            <a:pt x="4335" y="815"/>
                          </a:cubicBezTo>
                          <a:cubicBezTo>
                            <a:pt x="4342" y="812"/>
                            <a:pt x="4348" y="809"/>
                            <a:pt x="4355" y="807"/>
                          </a:cubicBezTo>
                          <a:cubicBezTo>
                            <a:pt x="4358" y="805"/>
                            <a:pt x="4361" y="804"/>
                            <a:pt x="4364" y="804"/>
                          </a:cubicBezTo>
                          <a:cubicBezTo>
                            <a:pt x="4365" y="803"/>
                            <a:pt x="4367" y="803"/>
                            <a:pt x="4367" y="803"/>
                          </a:cubicBezTo>
                          <a:cubicBezTo>
                            <a:pt x="4370" y="802"/>
                            <a:pt x="4369" y="803"/>
                            <a:pt x="4369" y="801"/>
                          </a:cubicBezTo>
                          <a:cubicBezTo>
                            <a:pt x="4370" y="800"/>
                            <a:pt x="4370" y="797"/>
                            <a:pt x="4370" y="797"/>
                          </a:cubicBezTo>
                          <a:cubicBezTo>
                            <a:pt x="4370" y="795"/>
                            <a:pt x="4368" y="795"/>
                            <a:pt x="4368" y="793"/>
                          </a:cubicBezTo>
                          <a:cubicBezTo>
                            <a:pt x="4368" y="791"/>
                            <a:pt x="4369" y="790"/>
                            <a:pt x="4372" y="790"/>
                          </a:cubicBezTo>
                          <a:cubicBezTo>
                            <a:pt x="4374" y="790"/>
                            <a:pt x="4376" y="791"/>
                            <a:pt x="4379" y="791"/>
                          </a:cubicBezTo>
                          <a:cubicBezTo>
                            <a:pt x="4381" y="791"/>
                            <a:pt x="4383" y="791"/>
                            <a:pt x="4382" y="794"/>
                          </a:cubicBezTo>
                          <a:cubicBezTo>
                            <a:pt x="4381" y="795"/>
                            <a:pt x="4380" y="795"/>
                            <a:pt x="4379" y="796"/>
                          </a:cubicBezTo>
                          <a:cubicBezTo>
                            <a:pt x="4378" y="797"/>
                            <a:pt x="4378" y="798"/>
                            <a:pt x="4377" y="799"/>
                          </a:cubicBezTo>
                          <a:cubicBezTo>
                            <a:pt x="4376" y="802"/>
                            <a:pt x="4375" y="802"/>
                            <a:pt x="4378" y="803"/>
                          </a:cubicBezTo>
                          <a:cubicBezTo>
                            <a:pt x="4384" y="804"/>
                            <a:pt x="4390" y="804"/>
                            <a:pt x="4397" y="804"/>
                          </a:cubicBezTo>
                          <a:cubicBezTo>
                            <a:pt x="4401" y="805"/>
                            <a:pt x="4406" y="805"/>
                            <a:pt x="4410" y="807"/>
                          </a:cubicBezTo>
                          <a:cubicBezTo>
                            <a:pt x="4414" y="808"/>
                            <a:pt x="4418" y="811"/>
                            <a:pt x="4422" y="813"/>
                          </a:cubicBezTo>
                          <a:cubicBezTo>
                            <a:pt x="4424" y="813"/>
                            <a:pt x="4428" y="816"/>
                            <a:pt x="4430" y="816"/>
                          </a:cubicBezTo>
                          <a:cubicBezTo>
                            <a:pt x="4432" y="816"/>
                            <a:pt x="4432" y="815"/>
                            <a:pt x="4432" y="813"/>
                          </a:cubicBezTo>
                          <a:cubicBezTo>
                            <a:pt x="4433" y="810"/>
                            <a:pt x="4434" y="808"/>
                            <a:pt x="4436" y="806"/>
                          </a:cubicBezTo>
                          <a:cubicBezTo>
                            <a:pt x="4438" y="804"/>
                            <a:pt x="4441" y="803"/>
                            <a:pt x="4443" y="801"/>
                          </a:cubicBezTo>
                          <a:cubicBezTo>
                            <a:pt x="4446" y="799"/>
                            <a:pt x="4445" y="791"/>
                            <a:pt x="4442" y="789"/>
                          </a:cubicBezTo>
                          <a:cubicBezTo>
                            <a:pt x="4441" y="788"/>
                            <a:pt x="4438" y="789"/>
                            <a:pt x="4437" y="787"/>
                          </a:cubicBezTo>
                          <a:cubicBezTo>
                            <a:pt x="4436" y="785"/>
                            <a:pt x="4439" y="781"/>
                            <a:pt x="4439" y="779"/>
                          </a:cubicBezTo>
                          <a:cubicBezTo>
                            <a:pt x="4439" y="774"/>
                            <a:pt x="4431" y="772"/>
                            <a:pt x="4427" y="769"/>
                          </a:cubicBezTo>
                          <a:cubicBezTo>
                            <a:pt x="4426" y="768"/>
                            <a:pt x="4425" y="767"/>
                            <a:pt x="4423" y="766"/>
                          </a:cubicBezTo>
                          <a:cubicBezTo>
                            <a:pt x="4419" y="765"/>
                            <a:pt x="4420" y="765"/>
                            <a:pt x="4419" y="762"/>
                          </a:cubicBezTo>
                          <a:cubicBezTo>
                            <a:pt x="4417" y="756"/>
                            <a:pt x="4410" y="761"/>
                            <a:pt x="4410" y="757"/>
                          </a:cubicBezTo>
                          <a:cubicBezTo>
                            <a:pt x="4409" y="751"/>
                            <a:pt x="4418" y="756"/>
                            <a:pt x="4419" y="752"/>
                          </a:cubicBezTo>
                          <a:cubicBezTo>
                            <a:pt x="4421" y="747"/>
                            <a:pt x="4417" y="741"/>
                            <a:pt x="4415" y="737"/>
                          </a:cubicBezTo>
                          <a:cubicBezTo>
                            <a:pt x="4413" y="734"/>
                            <a:pt x="4413" y="724"/>
                            <a:pt x="4408" y="723"/>
                          </a:cubicBezTo>
                          <a:cubicBezTo>
                            <a:pt x="4405" y="723"/>
                            <a:pt x="4403" y="726"/>
                            <a:pt x="4401" y="727"/>
                          </a:cubicBezTo>
                          <a:cubicBezTo>
                            <a:pt x="4398" y="727"/>
                            <a:pt x="4398" y="727"/>
                            <a:pt x="4396" y="725"/>
                          </a:cubicBezTo>
                          <a:cubicBezTo>
                            <a:pt x="4391" y="722"/>
                            <a:pt x="4385" y="720"/>
                            <a:pt x="4382" y="714"/>
                          </a:cubicBezTo>
                          <a:cubicBezTo>
                            <a:pt x="4380" y="709"/>
                            <a:pt x="4381" y="701"/>
                            <a:pt x="4372" y="704"/>
                          </a:cubicBezTo>
                          <a:cubicBezTo>
                            <a:pt x="4369" y="705"/>
                            <a:pt x="4368" y="706"/>
                            <a:pt x="4365" y="706"/>
                          </a:cubicBezTo>
                          <a:cubicBezTo>
                            <a:pt x="4362" y="706"/>
                            <a:pt x="4358" y="706"/>
                            <a:pt x="4355" y="706"/>
                          </a:cubicBezTo>
                          <a:cubicBezTo>
                            <a:pt x="4352" y="706"/>
                            <a:pt x="4351" y="707"/>
                            <a:pt x="4349" y="709"/>
                          </a:cubicBezTo>
                          <a:cubicBezTo>
                            <a:pt x="4348" y="710"/>
                            <a:pt x="4345" y="713"/>
                            <a:pt x="4343" y="711"/>
                          </a:cubicBezTo>
                          <a:cubicBezTo>
                            <a:pt x="4342" y="709"/>
                            <a:pt x="4346" y="706"/>
                            <a:pt x="4346" y="705"/>
                          </a:cubicBezTo>
                          <a:cubicBezTo>
                            <a:pt x="4347" y="702"/>
                            <a:pt x="4345" y="701"/>
                            <a:pt x="4343" y="699"/>
                          </a:cubicBezTo>
                          <a:cubicBezTo>
                            <a:pt x="4336" y="693"/>
                            <a:pt x="4347" y="693"/>
                            <a:pt x="4351" y="695"/>
                          </a:cubicBezTo>
                          <a:cubicBezTo>
                            <a:pt x="4352" y="696"/>
                            <a:pt x="4353" y="698"/>
                            <a:pt x="4355" y="697"/>
                          </a:cubicBezTo>
                          <a:cubicBezTo>
                            <a:pt x="4356" y="697"/>
                            <a:pt x="4357" y="696"/>
                            <a:pt x="4358" y="696"/>
                          </a:cubicBezTo>
                          <a:cubicBezTo>
                            <a:pt x="4360" y="695"/>
                            <a:pt x="4362" y="695"/>
                            <a:pt x="4364" y="696"/>
                          </a:cubicBezTo>
                          <a:cubicBezTo>
                            <a:pt x="4366" y="696"/>
                            <a:pt x="4370" y="699"/>
                            <a:pt x="4371" y="698"/>
                          </a:cubicBezTo>
                          <a:cubicBezTo>
                            <a:pt x="4373" y="696"/>
                            <a:pt x="4371" y="692"/>
                            <a:pt x="4369" y="691"/>
                          </a:cubicBezTo>
                          <a:cubicBezTo>
                            <a:pt x="4365" y="688"/>
                            <a:pt x="4356" y="692"/>
                            <a:pt x="4353" y="688"/>
                          </a:cubicBezTo>
                          <a:cubicBezTo>
                            <a:pt x="4349" y="684"/>
                            <a:pt x="4361" y="686"/>
                            <a:pt x="4362" y="686"/>
                          </a:cubicBezTo>
                          <a:cubicBezTo>
                            <a:pt x="4365" y="686"/>
                            <a:pt x="4367" y="685"/>
                            <a:pt x="4369" y="686"/>
                          </a:cubicBezTo>
                          <a:cubicBezTo>
                            <a:pt x="4371" y="687"/>
                            <a:pt x="4373" y="689"/>
                            <a:pt x="4376" y="690"/>
                          </a:cubicBezTo>
                          <a:cubicBezTo>
                            <a:pt x="4378" y="691"/>
                            <a:pt x="4380" y="691"/>
                            <a:pt x="4381" y="693"/>
                          </a:cubicBezTo>
                          <a:cubicBezTo>
                            <a:pt x="4382" y="695"/>
                            <a:pt x="4383" y="698"/>
                            <a:pt x="4383" y="700"/>
                          </a:cubicBezTo>
                          <a:cubicBezTo>
                            <a:pt x="4385" y="707"/>
                            <a:pt x="4394" y="706"/>
                            <a:pt x="4399" y="706"/>
                          </a:cubicBezTo>
                          <a:cubicBezTo>
                            <a:pt x="4404" y="707"/>
                            <a:pt x="4410" y="703"/>
                            <a:pt x="4415" y="702"/>
                          </a:cubicBezTo>
                          <a:cubicBezTo>
                            <a:pt x="4422" y="700"/>
                            <a:pt x="4429" y="697"/>
                            <a:pt x="4436" y="695"/>
                          </a:cubicBezTo>
                          <a:cubicBezTo>
                            <a:pt x="4441" y="693"/>
                            <a:pt x="4447" y="694"/>
                            <a:pt x="4451" y="692"/>
                          </a:cubicBezTo>
                          <a:cubicBezTo>
                            <a:pt x="4454" y="690"/>
                            <a:pt x="4456" y="688"/>
                            <a:pt x="4459" y="686"/>
                          </a:cubicBezTo>
                          <a:cubicBezTo>
                            <a:pt x="4461" y="685"/>
                            <a:pt x="4464" y="685"/>
                            <a:pt x="4466" y="683"/>
                          </a:cubicBezTo>
                          <a:cubicBezTo>
                            <a:pt x="4470" y="681"/>
                            <a:pt x="4473" y="674"/>
                            <a:pt x="4467" y="674"/>
                          </a:cubicBezTo>
                          <a:cubicBezTo>
                            <a:pt x="4464" y="673"/>
                            <a:pt x="4462" y="674"/>
                            <a:pt x="4459" y="674"/>
                          </a:cubicBezTo>
                          <a:cubicBezTo>
                            <a:pt x="4458" y="674"/>
                            <a:pt x="4456" y="676"/>
                            <a:pt x="4455" y="674"/>
                          </a:cubicBezTo>
                          <a:cubicBezTo>
                            <a:pt x="4453" y="670"/>
                            <a:pt x="4465" y="666"/>
                            <a:pt x="4467" y="666"/>
                          </a:cubicBezTo>
                          <a:cubicBezTo>
                            <a:pt x="4472" y="665"/>
                            <a:pt x="4483" y="664"/>
                            <a:pt x="4475" y="657"/>
                          </a:cubicBezTo>
                          <a:cubicBezTo>
                            <a:pt x="4473" y="655"/>
                            <a:pt x="4470" y="655"/>
                            <a:pt x="4467" y="653"/>
                          </a:cubicBezTo>
                          <a:cubicBezTo>
                            <a:pt x="4465" y="650"/>
                            <a:pt x="4465" y="648"/>
                            <a:pt x="4465" y="645"/>
                          </a:cubicBezTo>
                          <a:cubicBezTo>
                            <a:pt x="4465" y="642"/>
                            <a:pt x="4464" y="638"/>
                            <a:pt x="4465" y="636"/>
                          </a:cubicBezTo>
                          <a:cubicBezTo>
                            <a:pt x="4465" y="632"/>
                            <a:pt x="4468" y="635"/>
                            <a:pt x="4470" y="635"/>
                          </a:cubicBezTo>
                          <a:cubicBezTo>
                            <a:pt x="4472" y="636"/>
                            <a:pt x="4472" y="635"/>
                            <a:pt x="4474" y="634"/>
                          </a:cubicBezTo>
                          <a:cubicBezTo>
                            <a:pt x="4477" y="632"/>
                            <a:pt x="4479" y="633"/>
                            <a:pt x="4478" y="629"/>
                          </a:cubicBezTo>
                          <a:cubicBezTo>
                            <a:pt x="4477" y="627"/>
                            <a:pt x="4476" y="627"/>
                            <a:pt x="4478" y="625"/>
                          </a:cubicBezTo>
                          <a:cubicBezTo>
                            <a:pt x="4482" y="622"/>
                            <a:pt x="4483" y="626"/>
                            <a:pt x="4483" y="629"/>
                          </a:cubicBezTo>
                          <a:cubicBezTo>
                            <a:pt x="4484" y="632"/>
                            <a:pt x="4484" y="633"/>
                            <a:pt x="4487" y="632"/>
                          </a:cubicBezTo>
                          <a:cubicBezTo>
                            <a:pt x="4490" y="631"/>
                            <a:pt x="4492" y="628"/>
                            <a:pt x="4494" y="627"/>
                          </a:cubicBezTo>
                          <a:cubicBezTo>
                            <a:pt x="4495" y="626"/>
                            <a:pt x="4498" y="623"/>
                            <a:pt x="4500" y="624"/>
                          </a:cubicBezTo>
                          <a:cubicBezTo>
                            <a:pt x="4502" y="625"/>
                            <a:pt x="4501" y="627"/>
                            <a:pt x="4501" y="629"/>
                          </a:cubicBezTo>
                          <a:cubicBezTo>
                            <a:pt x="4499" y="633"/>
                            <a:pt x="4499" y="638"/>
                            <a:pt x="4494" y="640"/>
                          </a:cubicBezTo>
                          <a:cubicBezTo>
                            <a:pt x="4493" y="641"/>
                            <a:pt x="4490" y="641"/>
                            <a:pt x="4489" y="643"/>
                          </a:cubicBezTo>
                          <a:cubicBezTo>
                            <a:pt x="4487" y="646"/>
                            <a:pt x="4491" y="649"/>
                            <a:pt x="4493" y="650"/>
                          </a:cubicBezTo>
                          <a:cubicBezTo>
                            <a:pt x="4495" y="652"/>
                            <a:pt x="4498" y="653"/>
                            <a:pt x="4499" y="656"/>
                          </a:cubicBezTo>
                          <a:cubicBezTo>
                            <a:pt x="4500" y="657"/>
                            <a:pt x="4499" y="660"/>
                            <a:pt x="4500" y="662"/>
                          </a:cubicBezTo>
                          <a:cubicBezTo>
                            <a:pt x="4503" y="666"/>
                            <a:pt x="4512" y="663"/>
                            <a:pt x="4516" y="663"/>
                          </a:cubicBezTo>
                          <a:cubicBezTo>
                            <a:pt x="4534" y="662"/>
                            <a:pt x="4566" y="659"/>
                            <a:pt x="4577" y="678"/>
                          </a:cubicBezTo>
                          <a:cubicBezTo>
                            <a:pt x="4580" y="683"/>
                            <a:pt x="4582" y="688"/>
                            <a:pt x="4585" y="693"/>
                          </a:cubicBezTo>
                          <a:cubicBezTo>
                            <a:pt x="4589" y="699"/>
                            <a:pt x="4591" y="699"/>
                            <a:pt x="4598" y="699"/>
                          </a:cubicBezTo>
                          <a:cubicBezTo>
                            <a:pt x="4603" y="699"/>
                            <a:pt x="4608" y="701"/>
                            <a:pt x="4614" y="702"/>
                          </a:cubicBezTo>
                          <a:cubicBezTo>
                            <a:pt x="4619" y="704"/>
                            <a:pt x="4622" y="705"/>
                            <a:pt x="4626" y="708"/>
                          </a:cubicBezTo>
                          <a:cubicBezTo>
                            <a:pt x="4629" y="712"/>
                            <a:pt x="4635" y="718"/>
                            <a:pt x="4640" y="719"/>
                          </a:cubicBezTo>
                          <a:cubicBezTo>
                            <a:pt x="4643" y="719"/>
                            <a:pt x="4646" y="719"/>
                            <a:pt x="4647" y="717"/>
                          </a:cubicBezTo>
                          <a:cubicBezTo>
                            <a:pt x="4650" y="715"/>
                            <a:pt x="4647" y="712"/>
                            <a:pt x="4649" y="710"/>
                          </a:cubicBezTo>
                          <a:cubicBezTo>
                            <a:pt x="4651" y="706"/>
                            <a:pt x="4654" y="717"/>
                            <a:pt x="4654" y="719"/>
                          </a:cubicBezTo>
                          <a:cubicBezTo>
                            <a:pt x="4654" y="721"/>
                            <a:pt x="4652" y="724"/>
                            <a:pt x="4654" y="725"/>
                          </a:cubicBezTo>
                          <a:cubicBezTo>
                            <a:pt x="4657" y="726"/>
                            <a:pt x="4660" y="724"/>
                            <a:pt x="4660" y="722"/>
                          </a:cubicBezTo>
                          <a:cubicBezTo>
                            <a:pt x="4661" y="719"/>
                            <a:pt x="4659" y="717"/>
                            <a:pt x="4662" y="715"/>
                          </a:cubicBezTo>
                          <a:cubicBezTo>
                            <a:pt x="4664" y="714"/>
                            <a:pt x="4667" y="717"/>
                            <a:pt x="4669" y="718"/>
                          </a:cubicBezTo>
                          <a:cubicBezTo>
                            <a:pt x="4672" y="719"/>
                            <a:pt x="4681" y="722"/>
                            <a:pt x="4682" y="717"/>
                          </a:cubicBezTo>
                          <a:cubicBezTo>
                            <a:pt x="4682" y="714"/>
                            <a:pt x="4680" y="714"/>
                            <a:pt x="4678" y="713"/>
                          </a:cubicBezTo>
                          <a:cubicBezTo>
                            <a:pt x="4675" y="712"/>
                            <a:pt x="4672" y="711"/>
                            <a:pt x="4669" y="710"/>
                          </a:cubicBezTo>
                          <a:cubicBezTo>
                            <a:pt x="4666" y="710"/>
                            <a:pt x="4659" y="709"/>
                            <a:pt x="4663" y="704"/>
                          </a:cubicBezTo>
                          <a:cubicBezTo>
                            <a:pt x="4664" y="703"/>
                            <a:pt x="4668" y="703"/>
                            <a:pt x="4666" y="701"/>
                          </a:cubicBezTo>
                          <a:cubicBezTo>
                            <a:pt x="4665" y="699"/>
                            <a:pt x="4661" y="701"/>
                            <a:pt x="4660" y="702"/>
                          </a:cubicBezTo>
                          <a:cubicBezTo>
                            <a:pt x="4658" y="702"/>
                            <a:pt x="4656" y="703"/>
                            <a:pt x="4655" y="701"/>
                          </a:cubicBezTo>
                          <a:cubicBezTo>
                            <a:pt x="4654" y="699"/>
                            <a:pt x="4657" y="698"/>
                            <a:pt x="4659" y="697"/>
                          </a:cubicBezTo>
                          <a:cubicBezTo>
                            <a:pt x="4665" y="694"/>
                            <a:pt x="4671" y="695"/>
                            <a:pt x="4677" y="693"/>
                          </a:cubicBezTo>
                          <a:cubicBezTo>
                            <a:pt x="4681" y="691"/>
                            <a:pt x="4688" y="686"/>
                            <a:pt x="4681" y="682"/>
                          </a:cubicBezTo>
                          <a:cubicBezTo>
                            <a:pt x="4681" y="682"/>
                            <a:pt x="4681" y="682"/>
                            <a:pt x="4681" y="682"/>
                          </a:cubicBezTo>
                          <a:cubicBezTo>
                            <a:pt x="4678" y="681"/>
                            <a:pt x="4674" y="683"/>
                            <a:pt x="4673" y="681"/>
                          </a:cubicBezTo>
                          <a:cubicBezTo>
                            <a:pt x="4670" y="679"/>
                            <a:pt x="4672" y="677"/>
                            <a:pt x="4675" y="677"/>
                          </a:cubicBezTo>
                          <a:cubicBezTo>
                            <a:pt x="4677" y="676"/>
                            <a:pt x="4678" y="678"/>
                            <a:pt x="4680" y="676"/>
                          </a:cubicBezTo>
                          <a:cubicBezTo>
                            <a:pt x="4683" y="675"/>
                            <a:pt x="4683" y="672"/>
                            <a:pt x="4681" y="670"/>
                          </a:cubicBezTo>
                          <a:cubicBezTo>
                            <a:pt x="4680" y="668"/>
                            <a:pt x="4679" y="667"/>
                            <a:pt x="4678" y="664"/>
                          </a:cubicBezTo>
                          <a:cubicBezTo>
                            <a:pt x="4676" y="662"/>
                            <a:pt x="4675" y="660"/>
                            <a:pt x="4672" y="660"/>
                          </a:cubicBezTo>
                          <a:cubicBezTo>
                            <a:pt x="4670" y="659"/>
                            <a:pt x="4665" y="660"/>
                            <a:pt x="4668" y="657"/>
                          </a:cubicBezTo>
                          <a:cubicBezTo>
                            <a:pt x="4670" y="654"/>
                            <a:pt x="4675" y="656"/>
                            <a:pt x="4678" y="656"/>
                          </a:cubicBezTo>
                          <a:cubicBezTo>
                            <a:pt x="4681" y="657"/>
                            <a:pt x="4681" y="659"/>
                            <a:pt x="4683" y="661"/>
                          </a:cubicBezTo>
                          <a:cubicBezTo>
                            <a:pt x="4685" y="663"/>
                            <a:pt x="4688" y="663"/>
                            <a:pt x="4691" y="663"/>
                          </a:cubicBezTo>
                          <a:cubicBezTo>
                            <a:pt x="4696" y="664"/>
                            <a:pt x="4701" y="664"/>
                            <a:pt x="4706" y="665"/>
                          </a:cubicBezTo>
                          <a:cubicBezTo>
                            <a:pt x="4707" y="665"/>
                            <a:pt x="4717" y="667"/>
                            <a:pt x="4718" y="665"/>
                          </a:cubicBezTo>
                          <a:cubicBezTo>
                            <a:pt x="4720" y="660"/>
                            <a:pt x="4705" y="655"/>
                            <a:pt x="4706" y="651"/>
                          </a:cubicBezTo>
                          <a:cubicBezTo>
                            <a:pt x="4706" y="647"/>
                            <a:pt x="4717" y="657"/>
                            <a:pt x="4719" y="658"/>
                          </a:cubicBezTo>
                          <a:cubicBezTo>
                            <a:pt x="4722" y="659"/>
                            <a:pt x="4725" y="658"/>
                            <a:pt x="4728" y="660"/>
                          </a:cubicBezTo>
                          <a:cubicBezTo>
                            <a:pt x="4731" y="661"/>
                            <a:pt x="4731" y="661"/>
                            <a:pt x="4733" y="657"/>
                          </a:cubicBezTo>
                          <a:cubicBezTo>
                            <a:pt x="4734" y="654"/>
                            <a:pt x="4736" y="653"/>
                            <a:pt x="4739" y="651"/>
                          </a:cubicBezTo>
                          <a:cubicBezTo>
                            <a:pt x="4742" y="649"/>
                            <a:pt x="4746" y="646"/>
                            <a:pt x="4749" y="644"/>
                          </a:cubicBezTo>
                          <a:cubicBezTo>
                            <a:pt x="4753" y="642"/>
                            <a:pt x="4762" y="638"/>
                            <a:pt x="4753" y="63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59" name="Freeform 834">
                      <a:extLst>
                        <a:ext uri="{FF2B5EF4-FFF2-40B4-BE49-F238E27FC236}">
                          <a16:creationId xmlns:a16="http://schemas.microsoft.com/office/drawing/2014/main" id="{189C26B2-EC6F-499C-A55D-BECF943010B0}"/>
                        </a:ext>
                      </a:extLst>
                    </p:cNvPr>
                    <p:cNvSpPr>
                      <a:spLocks/>
                    </p:cNvSpPr>
                    <p:nvPr/>
                  </p:nvSpPr>
                  <p:spPr bwMode="auto">
                    <a:xfrm>
                      <a:off x="10245740" y="2768636"/>
                      <a:ext cx="96838" cy="347667"/>
                    </a:xfrm>
                    <a:custGeom>
                      <a:avLst/>
                      <a:gdLst>
                        <a:gd name="T0" fmla="*/ 1 w 90"/>
                        <a:gd name="T1" fmla="*/ 99 h 326"/>
                        <a:gd name="T2" fmla="*/ 14 w 90"/>
                        <a:gd name="T3" fmla="*/ 121 h 326"/>
                        <a:gd name="T4" fmla="*/ 11 w 90"/>
                        <a:gd name="T5" fmla="*/ 141 h 326"/>
                        <a:gd name="T6" fmla="*/ 13 w 90"/>
                        <a:gd name="T7" fmla="*/ 154 h 326"/>
                        <a:gd name="T8" fmla="*/ 13 w 90"/>
                        <a:gd name="T9" fmla="*/ 183 h 326"/>
                        <a:gd name="T10" fmla="*/ 6 w 90"/>
                        <a:gd name="T11" fmla="*/ 222 h 326"/>
                        <a:gd name="T12" fmla="*/ 13 w 90"/>
                        <a:gd name="T13" fmla="*/ 241 h 326"/>
                        <a:gd name="T14" fmla="*/ 8 w 90"/>
                        <a:gd name="T15" fmla="*/ 256 h 326"/>
                        <a:gd name="T16" fmla="*/ 8 w 90"/>
                        <a:gd name="T17" fmla="*/ 285 h 326"/>
                        <a:gd name="T18" fmla="*/ 4 w 90"/>
                        <a:gd name="T19" fmla="*/ 305 h 326"/>
                        <a:gd name="T20" fmla="*/ 15 w 90"/>
                        <a:gd name="T21" fmla="*/ 319 h 326"/>
                        <a:gd name="T22" fmla="*/ 27 w 90"/>
                        <a:gd name="T23" fmla="*/ 294 h 326"/>
                        <a:gd name="T24" fmla="*/ 43 w 90"/>
                        <a:gd name="T25" fmla="*/ 299 h 326"/>
                        <a:gd name="T26" fmla="*/ 53 w 90"/>
                        <a:gd name="T27" fmla="*/ 315 h 326"/>
                        <a:gd name="T28" fmla="*/ 55 w 90"/>
                        <a:gd name="T29" fmla="*/ 300 h 326"/>
                        <a:gd name="T30" fmla="*/ 46 w 90"/>
                        <a:gd name="T31" fmla="*/ 294 h 326"/>
                        <a:gd name="T32" fmla="*/ 29 w 90"/>
                        <a:gd name="T33" fmla="*/ 266 h 326"/>
                        <a:gd name="T34" fmla="*/ 33 w 90"/>
                        <a:gd name="T35" fmla="*/ 228 h 326"/>
                        <a:gd name="T36" fmla="*/ 47 w 90"/>
                        <a:gd name="T37" fmla="*/ 199 h 326"/>
                        <a:gd name="T38" fmla="*/ 65 w 90"/>
                        <a:gd name="T39" fmla="*/ 199 h 326"/>
                        <a:gd name="T40" fmla="*/ 78 w 90"/>
                        <a:gd name="T41" fmla="*/ 206 h 326"/>
                        <a:gd name="T42" fmla="*/ 89 w 90"/>
                        <a:gd name="T43" fmla="*/ 221 h 326"/>
                        <a:gd name="T44" fmla="*/ 80 w 90"/>
                        <a:gd name="T45" fmla="*/ 200 h 326"/>
                        <a:gd name="T46" fmla="*/ 70 w 90"/>
                        <a:gd name="T47" fmla="*/ 175 h 326"/>
                        <a:gd name="T48" fmla="*/ 58 w 90"/>
                        <a:gd name="T49" fmla="*/ 132 h 326"/>
                        <a:gd name="T50" fmla="*/ 52 w 90"/>
                        <a:gd name="T51" fmla="*/ 122 h 326"/>
                        <a:gd name="T52" fmla="*/ 50 w 90"/>
                        <a:gd name="T53" fmla="*/ 109 h 326"/>
                        <a:gd name="T54" fmla="*/ 43 w 90"/>
                        <a:gd name="T55" fmla="*/ 111 h 326"/>
                        <a:gd name="T56" fmla="*/ 41 w 90"/>
                        <a:gd name="T57" fmla="*/ 87 h 326"/>
                        <a:gd name="T58" fmla="*/ 41 w 90"/>
                        <a:gd name="T59" fmla="*/ 52 h 326"/>
                        <a:gd name="T60" fmla="*/ 45 w 90"/>
                        <a:gd name="T61" fmla="*/ 53 h 326"/>
                        <a:gd name="T62" fmla="*/ 42 w 90"/>
                        <a:gd name="T63" fmla="*/ 36 h 326"/>
                        <a:gd name="T64" fmla="*/ 33 w 90"/>
                        <a:gd name="T65" fmla="*/ 19 h 326"/>
                        <a:gd name="T66" fmla="*/ 34 w 90"/>
                        <a:gd name="T67" fmla="*/ 3 h 326"/>
                        <a:gd name="T68" fmla="*/ 29 w 90"/>
                        <a:gd name="T69" fmla="*/ 6 h 326"/>
                        <a:gd name="T70" fmla="*/ 22 w 90"/>
                        <a:gd name="T71" fmla="*/ 11 h 326"/>
                        <a:gd name="T72" fmla="*/ 27 w 90"/>
                        <a:gd name="T73" fmla="*/ 22 h 326"/>
                        <a:gd name="T74" fmla="*/ 27 w 90"/>
                        <a:gd name="T75" fmla="*/ 31 h 326"/>
                        <a:gd name="T76" fmla="*/ 27 w 90"/>
                        <a:gd name="T77" fmla="*/ 38 h 326"/>
                        <a:gd name="T78" fmla="*/ 14 w 90"/>
                        <a:gd name="T79" fmla="*/ 35 h 326"/>
                        <a:gd name="T80" fmla="*/ 6 w 90"/>
                        <a:gd name="T81" fmla="*/ 40 h 326"/>
                        <a:gd name="T82" fmla="*/ 5 w 90"/>
                        <a:gd name="T83" fmla="*/ 49 h 326"/>
                        <a:gd name="T84" fmla="*/ 3 w 90"/>
                        <a:gd name="T85" fmla="*/ 8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326">
                          <a:moveTo>
                            <a:pt x="1" y="98"/>
                          </a:moveTo>
                          <a:cubicBezTo>
                            <a:pt x="1" y="99"/>
                            <a:pt x="1" y="99"/>
                            <a:pt x="1" y="99"/>
                          </a:cubicBezTo>
                          <a:cubicBezTo>
                            <a:pt x="2" y="103"/>
                            <a:pt x="5" y="106"/>
                            <a:pt x="8" y="110"/>
                          </a:cubicBezTo>
                          <a:cubicBezTo>
                            <a:pt x="10" y="113"/>
                            <a:pt x="12" y="118"/>
                            <a:pt x="14" y="121"/>
                          </a:cubicBezTo>
                          <a:cubicBezTo>
                            <a:pt x="16" y="125"/>
                            <a:pt x="17" y="127"/>
                            <a:pt x="15" y="131"/>
                          </a:cubicBezTo>
                          <a:cubicBezTo>
                            <a:pt x="13" y="134"/>
                            <a:pt x="11" y="136"/>
                            <a:pt x="11" y="141"/>
                          </a:cubicBezTo>
                          <a:cubicBezTo>
                            <a:pt x="12" y="143"/>
                            <a:pt x="13" y="145"/>
                            <a:pt x="13" y="147"/>
                          </a:cubicBezTo>
                          <a:cubicBezTo>
                            <a:pt x="13" y="149"/>
                            <a:pt x="13" y="152"/>
                            <a:pt x="13" y="154"/>
                          </a:cubicBezTo>
                          <a:cubicBezTo>
                            <a:pt x="13" y="160"/>
                            <a:pt x="14" y="164"/>
                            <a:pt x="15" y="169"/>
                          </a:cubicBezTo>
                          <a:cubicBezTo>
                            <a:pt x="15" y="174"/>
                            <a:pt x="14" y="178"/>
                            <a:pt x="13" y="183"/>
                          </a:cubicBezTo>
                          <a:cubicBezTo>
                            <a:pt x="12" y="187"/>
                            <a:pt x="12" y="192"/>
                            <a:pt x="11" y="196"/>
                          </a:cubicBezTo>
                          <a:cubicBezTo>
                            <a:pt x="9" y="205"/>
                            <a:pt x="4" y="212"/>
                            <a:pt x="6" y="222"/>
                          </a:cubicBezTo>
                          <a:cubicBezTo>
                            <a:pt x="7" y="226"/>
                            <a:pt x="12" y="229"/>
                            <a:pt x="12" y="234"/>
                          </a:cubicBezTo>
                          <a:cubicBezTo>
                            <a:pt x="13" y="237"/>
                            <a:pt x="13" y="239"/>
                            <a:pt x="13" y="241"/>
                          </a:cubicBezTo>
                          <a:cubicBezTo>
                            <a:pt x="13" y="243"/>
                            <a:pt x="14" y="245"/>
                            <a:pt x="14" y="247"/>
                          </a:cubicBezTo>
                          <a:cubicBezTo>
                            <a:pt x="14" y="250"/>
                            <a:pt x="10" y="253"/>
                            <a:pt x="8" y="256"/>
                          </a:cubicBezTo>
                          <a:cubicBezTo>
                            <a:pt x="6" y="260"/>
                            <a:pt x="8" y="263"/>
                            <a:pt x="9" y="268"/>
                          </a:cubicBezTo>
                          <a:cubicBezTo>
                            <a:pt x="11" y="274"/>
                            <a:pt x="11" y="279"/>
                            <a:pt x="8" y="285"/>
                          </a:cubicBezTo>
                          <a:cubicBezTo>
                            <a:pt x="7" y="288"/>
                            <a:pt x="5" y="291"/>
                            <a:pt x="4" y="294"/>
                          </a:cubicBezTo>
                          <a:cubicBezTo>
                            <a:pt x="3" y="297"/>
                            <a:pt x="3" y="301"/>
                            <a:pt x="4" y="305"/>
                          </a:cubicBezTo>
                          <a:cubicBezTo>
                            <a:pt x="5" y="309"/>
                            <a:pt x="6" y="314"/>
                            <a:pt x="8" y="317"/>
                          </a:cubicBezTo>
                          <a:cubicBezTo>
                            <a:pt x="10" y="322"/>
                            <a:pt x="14" y="326"/>
                            <a:pt x="15" y="319"/>
                          </a:cubicBezTo>
                          <a:cubicBezTo>
                            <a:pt x="16" y="314"/>
                            <a:pt x="16" y="309"/>
                            <a:pt x="18" y="305"/>
                          </a:cubicBezTo>
                          <a:cubicBezTo>
                            <a:pt x="20" y="301"/>
                            <a:pt x="23" y="295"/>
                            <a:pt x="27" y="294"/>
                          </a:cubicBezTo>
                          <a:cubicBezTo>
                            <a:pt x="31" y="293"/>
                            <a:pt x="29" y="298"/>
                            <a:pt x="32" y="300"/>
                          </a:cubicBezTo>
                          <a:cubicBezTo>
                            <a:pt x="35" y="301"/>
                            <a:pt x="40" y="298"/>
                            <a:pt x="43" y="299"/>
                          </a:cubicBezTo>
                          <a:cubicBezTo>
                            <a:pt x="47" y="299"/>
                            <a:pt x="51" y="302"/>
                            <a:pt x="50" y="306"/>
                          </a:cubicBezTo>
                          <a:cubicBezTo>
                            <a:pt x="50" y="307"/>
                            <a:pt x="48" y="319"/>
                            <a:pt x="53" y="315"/>
                          </a:cubicBezTo>
                          <a:cubicBezTo>
                            <a:pt x="54" y="314"/>
                            <a:pt x="55" y="308"/>
                            <a:pt x="55" y="306"/>
                          </a:cubicBezTo>
                          <a:cubicBezTo>
                            <a:pt x="56" y="304"/>
                            <a:pt x="55" y="302"/>
                            <a:pt x="55" y="300"/>
                          </a:cubicBezTo>
                          <a:cubicBezTo>
                            <a:pt x="55" y="298"/>
                            <a:pt x="55" y="294"/>
                            <a:pt x="54" y="293"/>
                          </a:cubicBezTo>
                          <a:cubicBezTo>
                            <a:pt x="52" y="290"/>
                            <a:pt x="49" y="294"/>
                            <a:pt x="46" y="294"/>
                          </a:cubicBezTo>
                          <a:cubicBezTo>
                            <a:pt x="41" y="294"/>
                            <a:pt x="44" y="289"/>
                            <a:pt x="44" y="286"/>
                          </a:cubicBezTo>
                          <a:cubicBezTo>
                            <a:pt x="43" y="276"/>
                            <a:pt x="34" y="273"/>
                            <a:pt x="29" y="266"/>
                          </a:cubicBezTo>
                          <a:cubicBezTo>
                            <a:pt x="24" y="258"/>
                            <a:pt x="24" y="249"/>
                            <a:pt x="28" y="241"/>
                          </a:cubicBezTo>
                          <a:cubicBezTo>
                            <a:pt x="30" y="237"/>
                            <a:pt x="31" y="233"/>
                            <a:pt x="33" y="228"/>
                          </a:cubicBezTo>
                          <a:cubicBezTo>
                            <a:pt x="34" y="225"/>
                            <a:pt x="35" y="222"/>
                            <a:pt x="37" y="218"/>
                          </a:cubicBezTo>
                          <a:cubicBezTo>
                            <a:pt x="39" y="209"/>
                            <a:pt x="38" y="203"/>
                            <a:pt x="47" y="199"/>
                          </a:cubicBezTo>
                          <a:cubicBezTo>
                            <a:pt x="50" y="198"/>
                            <a:pt x="52" y="195"/>
                            <a:pt x="55" y="194"/>
                          </a:cubicBezTo>
                          <a:cubicBezTo>
                            <a:pt x="59" y="193"/>
                            <a:pt x="61" y="197"/>
                            <a:pt x="65" y="199"/>
                          </a:cubicBezTo>
                          <a:cubicBezTo>
                            <a:pt x="68" y="200"/>
                            <a:pt x="72" y="198"/>
                            <a:pt x="75" y="200"/>
                          </a:cubicBezTo>
                          <a:cubicBezTo>
                            <a:pt x="76" y="202"/>
                            <a:pt x="77" y="204"/>
                            <a:pt x="78" y="206"/>
                          </a:cubicBezTo>
                          <a:cubicBezTo>
                            <a:pt x="79" y="210"/>
                            <a:pt x="81" y="214"/>
                            <a:pt x="84" y="218"/>
                          </a:cubicBezTo>
                          <a:cubicBezTo>
                            <a:pt x="85" y="220"/>
                            <a:pt x="87" y="224"/>
                            <a:pt x="89" y="221"/>
                          </a:cubicBezTo>
                          <a:cubicBezTo>
                            <a:pt x="90" y="217"/>
                            <a:pt x="87" y="213"/>
                            <a:pt x="85" y="211"/>
                          </a:cubicBezTo>
                          <a:cubicBezTo>
                            <a:pt x="84" y="207"/>
                            <a:pt x="82" y="203"/>
                            <a:pt x="80" y="200"/>
                          </a:cubicBezTo>
                          <a:cubicBezTo>
                            <a:pt x="79" y="196"/>
                            <a:pt x="79" y="193"/>
                            <a:pt x="77" y="190"/>
                          </a:cubicBezTo>
                          <a:cubicBezTo>
                            <a:pt x="73" y="185"/>
                            <a:pt x="72" y="180"/>
                            <a:pt x="70" y="175"/>
                          </a:cubicBezTo>
                          <a:cubicBezTo>
                            <a:pt x="67" y="164"/>
                            <a:pt x="64" y="154"/>
                            <a:pt x="61" y="144"/>
                          </a:cubicBezTo>
                          <a:cubicBezTo>
                            <a:pt x="60" y="140"/>
                            <a:pt x="59" y="136"/>
                            <a:pt x="58" y="132"/>
                          </a:cubicBezTo>
                          <a:cubicBezTo>
                            <a:pt x="57" y="130"/>
                            <a:pt x="57" y="128"/>
                            <a:pt x="56" y="126"/>
                          </a:cubicBezTo>
                          <a:cubicBezTo>
                            <a:pt x="55" y="124"/>
                            <a:pt x="53" y="123"/>
                            <a:pt x="52" y="122"/>
                          </a:cubicBezTo>
                          <a:cubicBezTo>
                            <a:pt x="50" y="119"/>
                            <a:pt x="51" y="115"/>
                            <a:pt x="51" y="112"/>
                          </a:cubicBezTo>
                          <a:cubicBezTo>
                            <a:pt x="51" y="111"/>
                            <a:pt x="51" y="109"/>
                            <a:pt x="50" y="109"/>
                          </a:cubicBezTo>
                          <a:cubicBezTo>
                            <a:pt x="49" y="107"/>
                            <a:pt x="50" y="109"/>
                            <a:pt x="49" y="109"/>
                          </a:cubicBezTo>
                          <a:cubicBezTo>
                            <a:pt x="48" y="110"/>
                            <a:pt x="45" y="113"/>
                            <a:pt x="43" y="111"/>
                          </a:cubicBezTo>
                          <a:cubicBezTo>
                            <a:pt x="41" y="108"/>
                            <a:pt x="43" y="101"/>
                            <a:pt x="43" y="97"/>
                          </a:cubicBezTo>
                          <a:cubicBezTo>
                            <a:pt x="43" y="94"/>
                            <a:pt x="41" y="91"/>
                            <a:pt x="41" y="87"/>
                          </a:cubicBezTo>
                          <a:cubicBezTo>
                            <a:pt x="41" y="82"/>
                            <a:pt x="45" y="79"/>
                            <a:pt x="46" y="75"/>
                          </a:cubicBezTo>
                          <a:cubicBezTo>
                            <a:pt x="49" y="66"/>
                            <a:pt x="43" y="60"/>
                            <a:pt x="41" y="52"/>
                          </a:cubicBezTo>
                          <a:cubicBezTo>
                            <a:pt x="41" y="51"/>
                            <a:pt x="39" y="45"/>
                            <a:pt x="41" y="43"/>
                          </a:cubicBezTo>
                          <a:cubicBezTo>
                            <a:pt x="44" y="41"/>
                            <a:pt x="43" y="51"/>
                            <a:pt x="45" y="53"/>
                          </a:cubicBezTo>
                          <a:cubicBezTo>
                            <a:pt x="48" y="56"/>
                            <a:pt x="47" y="50"/>
                            <a:pt x="46" y="48"/>
                          </a:cubicBezTo>
                          <a:cubicBezTo>
                            <a:pt x="45" y="43"/>
                            <a:pt x="44" y="40"/>
                            <a:pt x="42" y="36"/>
                          </a:cubicBezTo>
                          <a:cubicBezTo>
                            <a:pt x="40" y="32"/>
                            <a:pt x="38" y="28"/>
                            <a:pt x="36" y="25"/>
                          </a:cubicBezTo>
                          <a:cubicBezTo>
                            <a:pt x="35" y="24"/>
                            <a:pt x="33" y="21"/>
                            <a:pt x="33" y="19"/>
                          </a:cubicBezTo>
                          <a:cubicBezTo>
                            <a:pt x="33" y="16"/>
                            <a:pt x="37" y="15"/>
                            <a:pt x="38" y="13"/>
                          </a:cubicBezTo>
                          <a:cubicBezTo>
                            <a:pt x="39" y="9"/>
                            <a:pt x="36" y="6"/>
                            <a:pt x="34" y="3"/>
                          </a:cubicBezTo>
                          <a:cubicBezTo>
                            <a:pt x="32" y="2"/>
                            <a:pt x="31" y="0"/>
                            <a:pt x="30" y="2"/>
                          </a:cubicBezTo>
                          <a:cubicBezTo>
                            <a:pt x="29" y="3"/>
                            <a:pt x="30" y="5"/>
                            <a:pt x="29" y="6"/>
                          </a:cubicBezTo>
                          <a:cubicBezTo>
                            <a:pt x="26" y="8"/>
                            <a:pt x="21" y="3"/>
                            <a:pt x="18" y="5"/>
                          </a:cubicBezTo>
                          <a:cubicBezTo>
                            <a:pt x="15" y="6"/>
                            <a:pt x="20" y="10"/>
                            <a:pt x="22" y="11"/>
                          </a:cubicBezTo>
                          <a:cubicBezTo>
                            <a:pt x="25" y="13"/>
                            <a:pt x="30" y="12"/>
                            <a:pt x="29" y="17"/>
                          </a:cubicBezTo>
                          <a:cubicBezTo>
                            <a:pt x="29" y="19"/>
                            <a:pt x="27" y="20"/>
                            <a:pt x="27" y="22"/>
                          </a:cubicBezTo>
                          <a:cubicBezTo>
                            <a:pt x="26" y="24"/>
                            <a:pt x="28" y="25"/>
                            <a:pt x="30" y="27"/>
                          </a:cubicBezTo>
                          <a:cubicBezTo>
                            <a:pt x="34" y="31"/>
                            <a:pt x="28" y="27"/>
                            <a:pt x="27" y="31"/>
                          </a:cubicBezTo>
                          <a:cubicBezTo>
                            <a:pt x="26" y="33"/>
                            <a:pt x="29" y="33"/>
                            <a:pt x="29" y="35"/>
                          </a:cubicBezTo>
                          <a:cubicBezTo>
                            <a:pt x="30" y="36"/>
                            <a:pt x="28" y="37"/>
                            <a:pt x="27" y="38"/>
                          </a:cubicBezTo>
                          <a:cubicBezTo>
                            <a:pt x="23" y="41"/>
                            <a:pt x="20" y="42"/>
                            <a:pt x="17" y="38"/>
                          </a:cubicBezTo>
                          <a:cubicBezTo>
                            <a:pt x="16" y="37"/>
                            <a:pt x="16" y="36"/>
                            <a:pt x="14" y="35"/>
                          </a:cubicBezTo>
                          <a:cubicBezTo>
                            <a:pt x="11" y="33"/>
                            <a:pt x="11" y="35"/>
                            <a:pt x="9" y="37"/>
                          </a:cubicBezTo>
                          <a:cubicBezTo>
                            <a:pt x="8" y="38"/>
                            <a:pt x="7" y="39"/>
                            <a:pt x="6" y="40"/>
                          </a:cubicBezTo>
                          <a:cubicBezTo>
                            <a:pt x="5" y="40"/>
                            <a:pt x="3" y="39"/>
                            <a:pt x="2" y="40"/>
                          </a:cubicBezTo>
                          <a:cubicBezTo>
                            <a:pt x="0" y="43"/>
                            <a:pt x="4" y="47"/>
                            <a:pt x="5" y="49"/>
                          </a:cubicBezTo>
                          <a:cubicBezTo>
                            <a:pt x="10" y="58"/>
                            <a:pt x="2" y="65"/>
                            <a:pt x="3" y="74"/>
                          </a:cubicBezTo>
                          <a:cubicBezTo>
                            <a:pt x="3" y="78"/>
                            <a:pt x="3" y="82"/>
                            <a:pt x="3" y="86"/>
                          </a:cubicBezTo>
                          <a:cubicBezTo>
                            <a:pt x="2" y="90"/>
                            <a:pt x="0" y="94"/>
                            <a:pt x="1" y="9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147" name="Freeform 837">
                    <a:extLst>
                      <a:ext uri="{FF2B5EF4-FFF2-40B4-BE49-F238E27FC236}">
                        <a16:creationId xmlns:a16="http://schemas.microsoft.com/office/drawing/2014/main" id="{368B2039-93CE-4D91-9A27-1D3FD88FA5D2}"/>
                      </a:ext>
                    </a:extLst>
                  </p:cNvPr>
                  <p:cNvSpPr>
                    <a:spLocks/>
                  </p:cNvSpPr>
                  <p:nvPr/>
                </p:nvSpPr>
                <p:spPr bwMode="auto">
                  <a:xfrm>
                    <a:off x="7407286" y="1893914"/>
                    <a:ext cx="0" cy="1588"/>
                  </a:xfrm>
                  <a:custGeom>
                    <a:avLst/>
                    <a:gdLst>
                      <a:gd name="T0" fmla="*/ 1 h 1"/>
                      <a:gd name="T1" fmla="*/ 1 h 1"/>
                      <a:gd name="T2" fmla="*/ 1 h 1"/>
                      <a:gd name="T3" fmla="*/ 1 h 1"/>
                      <a:gd name="T4" fmla="*/ 1 h 1"/>
                      <a:gd name="T5" fmla="*/ 1 h 1"/>
                    </a:gdLst>
                    <a:ahLst/>
                    <a:cxnLst>
                      <a:cxn ang="0">
                        <a:pos x="0" y="T0"/>
                      </a:cxn>
                      <a:cxn ang="0">
                        <a:pos x="0" y="T1"/>
                      </a:cxn>
                      <a:cxn ang="0">
                        <a:pos x="0" y="T2"/>
                      </a:cxn>
                      <a:cxn ang="0">
                        <a:pos x="0" y="T3"/>
                      </a:cxn>
                      <a:cxn ang="0">
                        <a:pos x="0" y="T4"/>
                      </a:cxn>
                      <a:cxn ang="0">
                        <a:pos x="0" y="T5"/>
                      </a:cxn>
                    </a:cxnLst>
                    <a:rect l="0" t="0" r="r" b="b"/>
                    <a:pathLst>
                      <a:path h="1">
                        <a:moveTo>
                          <a:pt x="0" y="1"/>
                        </a:moveTo>
                        <a:cubicBezTo>
                          <a:pt x="0" y="0"/>
                          <a:pt x="0" y="1"/>
                          <a:pt x="0" y="1"/>
                        </a:cubicBezTo>
                        <a:cubicBezTo>
                          <a:pt x="0" y="1"/>
                          <a:pt x="0" y="1"/>
                          <a:pt x="0" y="1"/>
                        </a:cubicBezTo>
                        <a:cubicBezTo>
                          <a:pt x="0" y="1"/>
                          <a:pt x="0" y="1"/>
                          <a:pt x="0" y="1"/>
                        </a:cubicBezTo>
                        <a:cubicBezTo>
                          <a:pt x="0" y="1"/>
                          <a:pt x="0" y="1"/>
                          <a:pt x="0" y="1"/>
                        </a:cubicBezTo>
                        <a:cubicBezTo>
                          <a:pt x="0" y="1"/>
                          <a:pt x="0" y="1"/>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8" name="Rectangle 838">
                    <a:extLst>
                      <a:ext uri="{FF2B5EF4-FFF2-40B4-BE49-F238E27FC236}">
                        <a16:creationId xmlns:a16="http://schemas.microsoft.com/office/drawing/2014/main" id="{6D744A7D-3F4D-44B0-AECE-BBA2F6CE09B6}"/>
                      </a:ext>
                    </a:extLst>
                  </p:cNvPr>
                  <p:cNvSpPr>
                    <a:spLocks noChangeArrowheads="1"/>
                  </p:cNvSpPr>
                  <p:nvPr/>
                </p:nvSpPr>
                <p:spPr bwMode="auto">
                  <a:xfrm>
                    <a:off x="7407286" y="1895501"/>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9" name="Freeform 839">
                    <a:extLst>
                      <a:ext uri="{FF2B5EF4-FFF2-40B4-BE49-F238E27FC236}">
                        <a16:creationId xmlns:a16="http://schemas.microsoft.com/office/drawing/2014/main" id="{F71BA17E-D43C-446A-8D14-8A59AFED1E24}"/>
                      </a:ext>
                    </a:extLst>
                  </p:cNvPr>
                  <p:cNvSpPr>
                    <a:spLocks/>
                  </p:cNvSpPr>
                  <p:nvPr/>
                </p:nvSpPr>
                <p:spPr bwMode="auto">
                  <a:xfrm>
                    <a:off x="7407286" y="189550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0" name="Freeform 840">
                    <a:extLst>
                      <a:ext uri="{FF2B5EF4-FFF2-40B4-BE49-F238E27FC236}">
                        <a16:creationId xmlns:a16="http://schemas.microsoft.com/office/drawing/2014/main" id="{F262F58A-4E82-4F22-A427-2EED1029371E}"/>
                      </a:ext>
                    </a:extLst>
                  </p:cNvPr>
                  <p:cNvSpPr>
                    <a:spLocks/>
                  </p:cNvSpPr>
                  <p:nvPr/>
                </p:nvSpPr>
                <p:spPr bwMode="auto">
                  <a:xfrm>
                    <a:off x="7407286" y="1895501"/>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1" name="Rectangle 841">
                    <a:extLst>
                      <a:ext uri="{FF2B5EF4-FFF2-40B4-BE49-F238E27FC236}">
                        <a16:creationId xmlns:a16="http://schemas.microsoft.com/office/drawing/2014/main" id="{D380F813-6A85-469A-B7F4-89496C5CC64D}"/>
                      </a:ext>
                    </a:extLst>
                  </p:cNvPr>
                  <p:cNvSpPr>
                    <a:spLocks noChangeArrowheads="1"/>
                  </p:cNvSpPr>
                  <p:nvPr/>
                </p:nvSpPr>
                <p:spPr bwMode="auto">
                  <a:xfrm>
                    <a:off x="7407286" y="1895501"/>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2" name="Rectangle 842">
                    <a:extLst>
                      <a:ext uri="{FF2B5EF4-FFF2-40B4-BE49-F238E27FC236}">
                        <a16:creationId xmlns:a16="http://schemas.microsoft.com/office/drawing/2014/main" id="{8E440E45-3341-42B7-9EF8-1DD1A1795E61}"/>
                      </a:ext>
                    </a:extLst>
                  </p:cNvPr>
                  <p:cNvSpPr>
                    <a:spLocks noChangeArrowheads="1"/>
                  </p:cNvSpPr>
                  <p:nvPr/>
                </p:nvSpPr>
                <p:spPr bwMode="auto">
                  <a:xfrm>
                    <a:off x="7407286" y="1895501"/>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3" name="Freeform 843">
                    <a:extLst>
                      <a:ext uri="{FF2B5EF4-FFF2-40B4-BE49-F238E27FC236}">
                        <a16:creationId xmlns:a16="http://schemas.microsoft.com/office/drawing/2014/main" id="{9FA6A27B-D0CD-4709-8303-7D3D80848E71}"/>
                      </a:ext>
                    </a:extLst>
                  </p:cNvPr>
                  <p:cNvSpPr>
                    <a:spLocks/>
                  </p:cNvSpPr>
                  <p:nvPr/>
                </p:nvSpPr>
                <p:spPr bwMode="auto">
                  <a:xfrm>
                    <a:off x="7405698" y="1897089"/>
                    <a:ext cx="0" cy="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4" name="Freeform 844">
                    <a:extLst>
                      <a:ext uri="{FF2B5EF4-FFF2-40B4-BE49-F238E27FC236}">
                        <a16:creationId xmlns:a16="http://schemas.microsoft.com/office/drawing/2014/main" id="{4653401C-111B-42DA-B9D1-2EB284E0D918}"/>
                      </a:ext>
                    </a:extLst>
                  </p:cNvPr>
                  <p:cNvSpPr>
                    <a:spLocks/>
                  </p:cNvSpPr>
                  <p:nvPr/>
                </p:nvSpPr>
                <p:spPr bwMode="auto">
                  <a:xfrm>
                    <a:off x="7397760" y="1817713"/>
                    <a:ext cx="201613" cy="165102"/>
                  </a:xfrm>
                  <a:custGeom>
                    <a:avLst/>
                    <a:gdLst>
                      <a:gd name="T0" fmla="*/ 27 w 187"/>
                      <a:gd name="T1" fmla="*/ 95 h 154"/>
                      <a:gd name="T2" fmla="*/ 40 w 187"/>
                      <a:gd name="T3" fmla="*/ 93 h 154"/>
                      <a:gd name="T4" fmla="*/ 45 w 187"/>
                      <a:gd name="T5" fmla="*/ 102 h 154"/>
                      <a:gd name="T6" fmla="*/ 54 w 187"/>
                      <a:gd name="T7" fmla="*/ 97 h 154"/>
                      <a:gd name="T8" fmla="*/ 60 w 187"/>
                      <a:gd name="T9" fmla="*/ 95 h 154"/>
                      <a:gd name="T10" fmla="*/ 63 w 187"/>
                      <a:gd name="T11" fmla="*/ 100 h 154"/>
                      <a:gd name="T12" fmla="*/ 66 w 187"/>
                      <a:gd name="T13" fmla="*/ 110 h 154"/>
                      <a:gd name="T14" fmla="*/ 80 w 187"/>
                      <a:gd name="T15" fmla="*/ 104 h 154"/>
                      <a:gd name="T16" fmla="*/ 72 w 187"/>
                      <a:gd name="T17" fmla="*/ 112 h 154"/>
                      <a:gd name="T18" fmla="*/ 79 w 187"/>
                      <a:gd name="T19" fmla="*/ 120 h 154"/>
                      <a:gd name="T20" fmla="*/ 79 w 187"/>
                      <a:gd name="T21" fmla="*/ 125 h 154"/>
                      <a:gd name="T22" fmla="*/ 72 w 187"/>
                      <a:gd name="T23" fmla="*/ 124 h 154"/>
                      <a:gd name="T24" fmla="*/ 75 w 187"/>
                      <a:gd name="T25" fmla="*/ 132 h 154"/>
                      <a:gd name="T26" fmla="*/ 63 w 187"/>
                      <a:gd name="T27" fmla="*/ 135 h 154"/>
                      <a:gd name="T28" fmla="*/ 99 w 187"/>
                      <a:gd name="T29" fmla="*/ 149 h 154"/>
                      <a:gd name="T30" fmla="*/ 98 w 187"/>
                      <a:gd name="T31" fmla="*/ 137 h 154"/>
                      <a:gd name="T32" fmla="*/ 111 w 187"/>
                      <a:gd name="T33" fmla="*/ 144 h 154"/>
                      <a:gd name="T34" fmla="*/ 117 w 187"/>
                      <a:gd name="T35" fmla="*/ 149 h 154"/>
                      <a:gd name="T36" fmla="*/ 121 w 187"/>
                      <a:gd name="T37" fmla="*/ 144 h 154"/>
                      <a:gd name="T38" fmla="*/ 154 w 187"/>
                      <a:gd name="T39" fmla="*/ 148 h 154"/>
                      <a:gd name="T40" fmla="*/ 150 w 187"/>
                      <a:gd name="T41" fmla="*/ 140 h 154"/>
                      <a:gd name="T42" fmla="*/ 187 w 187"/>
                      <a:gd name="T43" fmla="*/ 141 h 154"/>
                      <a:gd name="T44" fmla="*/ 158 w 187"/>
                      <a:gd name="T45" fmla="*/ 123 h 154"/>
                      <a:gd name="T46" fmla="*/ 137 w 187"/>
                      <a:gd name="T47" fmla="*/ 94 h 154"/>
                      <a:gd name="T48" fmla="*/ 126 w 187"/>
                      <a:gd name="T49" fmla="*/ 82 h 154"/>
                      <a:gd name="T50" fmla="*/ 121 w 187"/>
                      <a:gd name="T51" fmla="*/ 76 h 154"/>
                      <a:gd name="T52" fmla="*/ 128 w 187"/>
                      <a:gd name="T53" fmla="*/ 71 h 154"/>
                      <a:gd name="T54" fmla="*/ 120 w 187"/>
                      <a:gd name="T55" fmla="*/ 50 h 154"/>
                      <a:gd name="T56" fmla="*/ 122 w 187"/>
                      <a:gd name="T57" fmla="*/ 41 h 154"/>
                      <a:gd name="T58" fmla="*/ 134 w 187"/>
                      <a:gd name="T59" fmla="*/ 38 h 154"/>
                      <a:gd name="T60" fmla="*/ 128 w 187"/>
                      <a:gd name="T61" fmla="*/ 31 h 154"/>
                      <a:gd name="T62" fmla="*/ 147 w 187"/>
                      <a:gd name="T63" fmla="*/ 25 h 154"/>
                      <a:gd name="T64" fmla="*/ 143 w 187"/>
                      <a:gd name="T65" fmla="*/ 20 h 154"/>
                      <a:gd name="T66" fmla="*/ 141 w 187"/>
                      <a:gd name="T67" fmla="*/ 15 h 154"/>
                      <a:gd name="T68" fmla="*/ 155 w 187"/>
                      <a:gd name="T69" fmla="*/ 13 h 154"/>
                      <a:gd name="T70" fmla="*/ 132 w 187"/>
                      <a:gd name="T71" fmla="*/ 5 h 154"/>
                      <a:gd name="T72" fmla="*/ 81 w 187"/>
                      <a:gd name="T73" fmla="*/ 5 h 154"/>
                      <a:gd name="T74" fmla="*/ 64 w 187"/>
                      <a:gd name="T75" fmla="*/ 7 h 154"/>
                      <a:gd name="T76" fmla="*/ 61 w 187"/>
                      <a:gd name="T77" fmla="*/ 18 h 154"/>
                      <a:gd name="T78" fmla="*/ 60 w 187"/>
                      <a:gd name="T79" fmla="*/ 23 h 154"/>
                      <a:gd name="T80" fmla="*/ 53 w 187"/>
                      <a:gd name="T81" fmla="*/ 23 h 154"/>
                      <a:gd name="T82" fmla="*/ 37 w 187"/>
                      <a:gd name="T83" fmla="*/ 32 h 154"/>
                      <a:gd name="T84" fmla="*/ 54 w 187"/>
                      <a:gd name="T85" fmla="*/ 38 h 154"/>
                      <a:gd name="T86" fmla="*/ 44 w 187"/>
                      <a:gd name="T87" fmla="*/ 55 h 154"/>
                      <a:gd name="T88" fmla="*/ 34 w 187"/>
                      <a:gd name="T89" fmla="*/ 68 h 154"/>
                      <a:gd name="T90" fmla="*/ 9 w 187"/>
                      <a:gd name="T91" fmla="*/ 74 h 154"/>
                      <a:gd name="T92" fmla="*/ 9 w 187"/>
                      <a:gd name="T93" fmla="*/ 74 h 154"/>
                      <a:gd name="T94" fmla="*/ 27 w 187"/>
                      <a:gd name="T95" fmla="*/ 9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154">
                        <a:moveTo>
                          <a:pt x="27" y="95"/>
                        </a:moveTo>
                        <a:cubicBezTo>
                          <a:pt x="26" y="95"/>
                          <a:pt x="40" y="93"/>
                          <a:pt x="40" y="93"/>
                        </a:cubicBezTo>
                        <a:cubicBezTo>
                          <a:pt x="44" y="95"/>
                          <a:pt x="40" y="101"/>
                          <a:pt x="45" y="102"/>
                        </a:cubicBezTo>
                        <a:cubicBezTo>
                          <a:pt x="51" y="102"/>
                          <a:pt x="52" y="97"/>
                          <a:pt x="54" y="97"/>
                        </a:cubicBezTo>
                        <a:cubicBezTo>
                          <a:pt x="56" y="97"/>
                          <a:pt x="58" y="96"/>
                          <a:pt x="60" y="95"/>
                        </a:cubicBezTo>
                        <a:cubicBezTo>
                          <a:pt x="64" y="95"/>
                          <a:pt x="65" y="97"/>
                          <a:pt x="63" y="100"/>
                        </a:cubicBezTo>
                        <a:cubicBezTo>
                          <a:pt x="65" y="101"/>
                          <a:pt x="61" y="108"/>
                          <a:pt x="66" y="110"/>
                        </a:cubicBezTo>
                        <a:cubicBezTo>
                          <a:pt x="66" y="110"/>
                          <a:pt x="82" y="98"/>
                          <a:pt x="80" y="104"/>
                        </a:cubicBezTo>
                        <a:cubicBezTo>
                          <a:pt x="79" y="106"/>
                          <a:pt x="71" y="109"/>
                          <a:pt x="72" y="112"/>
                        </a:cubicBezTo>
                        <a:cubicBezTo>
                          <a:pt x="72" y="114"/>
                          <a:pt x="78" y="121"/>
                          <a:pt x="79" y="120"/>
                        </a:cubicBezTo>
                        <a:cubicBezTo>
                          <a:pt x="80" y="115"/>
                          <a:pt x="80" y="129"/>
                          <a:pt x="79" y="125"/>
                        </a:cubicBezTo>
                        <a:cubicBezTo>
                          <a:pt x="79" y="126"/>
                          <a:pt x="72" y="124"/>
                          <a:pt x="72" y="124"/>
                        </a:cubicBezTo>
                        <a:cubicBezTo>
                          <a:pt x="71" y="125"/>
                          <a:pt x="79" y="129"/>
                          <a:pt x="75" y="132"/>
                        </a:cubicBezTo>
                        <a:cubicBezTo>
                          <a:pt x="72" y="135"/>
                          <a:pt x="65" y="131"/>
                          <a:pt x="63" y="135"/>
                        </a:cubicBezTo>
                        <a:cubicBezTo>
                          <a:pt x="65" y="130"/>
                          <a:pt x="98" y="149"/>
                          <a:pt x="99" y="149"/>
                        </a:cubicBezTo>
                        <a:cubicBezTo>
                          <a:pt x="105" y="148"/>
                          <a:pt x="97" y="139"/>
                          <a:pt x="98" y="137"/>
                        </a:cubicBezTo>
                        <a:cubicBezTo>
                          <a:pt x="101" y="132"/>
                          <a:pt x="110" y="144"/>
                          <a:pt x="111" y="144"/>
                        </a:cubicBezTo>
                        <a:cubicBezTo>
                          <a:pt x="112" y="147"/>
                          <a:pt x="114" y="148"/>
                          <a:pt x="117" y="149"/>
                        </a:cubicBezTo>
                        <a:cubicBezTo>
                          <a:pt x="120" y="148"/>
                          <a:pt x="121" y="147"/>
                          <a:pt x="121" y="144"/>
                        </a:cubicBezTo>
                        <a:cubicBezTo>
                          <a:pt x="127" y="144"/>
                          <a:pt x="148" y="150"/>
                          <a:pt x="154" y="148"/>
                        </a:cubicBezTo>
                        <a:cubicBezTo>
                          <a:pt x="158" y="146"/>
                          <a:pt x="149" y="142"/>
                          <a:pt x="150" y="140"/>
                        </a:cubicBezTo>
                        <a:cubicBezTo>
                          <a:pt x="152" y="137"/>
                          <a:pt x="180" y="154"/>
                          <a:pt x="187" y="141"/>
                        </a:cubicBezTo>
                        <a:cubicBezTo>
                          <a:pt x="187" y="140"/>
                          <a:pt x="162" y="125"/>
                          <a:pt x="158" y="123"/>
                        </a:cubicBezTo>
                        <a:cubicBezTo>
                          <a:pt x="143" y="112"/>
                          <a:pt x="145" y="108"/>
                          <a:pt x="137" y="94"/>
                        </a:cubicBezTo>
                        <a:cubicBezTo>
                          <a:pt x="134" y="90"/>
                          <a:pt x="127" y="85"/>
                          <a:pt x="126" y="82"/>
                        </a:cubicBezTo>
                        <a:cubicBezTo>
                          <a:pt x="122" y="82"/>
                          <a:pt x="120" y="80"/>
                          <a:pt x="121" y="76"/>
                        </a:cubicBezTo>
                        <a:cubicBezTo>
                          <a:pt x="123" y="75"/>
                          <a:pt x="126" y="73"/>
                          <a:pt x="128" y="71"/>
                        </a:cubicBezTo>
                        <a:cubicBezTo>
                          <a:pt x="128" y="66"/>
                          <a:pt x="120" y="51"/>
                          <a:pt x="120" y="50"/>
                        </a:cubicBezTo>
                        <a:cubicBezTo>
                          <a:pt x="120" y="50"/>
                          <a:pt x="128" y="41"/>
                          <a:pt x="122" y="41"/>
                        </a:cubicBezTo>
                        <a:cubicBezTo>
                          <a:pt x="127" y="41"/>
                          <a:pt x="130" y="44"/>
                          <a:pt x="134" y="38"/>
                        </a:cubicBezTo>
                        <a:cubicBezTo>
                          <a:pt x="138" y="32"/>
                          <a:pt x="129" y="35"/>
                          <a:pt x="128" y="31"/>
                        </a:cubicBezTo>
                        <a:cubicBezTo>
                          <a:pt x="127" y="24"/>
                          <a:pt x="153" y="40"/>
                          <a:pt x="147" y="25"/>
                        </a:cubicBezTo>
                        <a:cubicBezTo>
                          <a:pt x="145" y="19"/>
                          <a:pt x="125" y="29"/>
                          <a:pt x="143" y="20"/>
                        </a:cubicBezTo>
                        <a:cubicBezTo>
                          <a:pt x="145" y="19"/>
                          <a:pt x="141" y="16"/>
                          <a:pt x="141" y="15"/>
                        </a:cubicBezTo>
                        <a:cubicBezTo>
                          <a:pt x="144" y="10"/>
                          <a:pt x="153" y="16"/>
                          <a:pt x="155" y="13"/>
                        </a:cubicBezTo>
                        <a:cubicBezTo>
                          <a:pt x="158" y="11"/>
                          <a:pt x="134" y="5"/>
                          <a:pt x="132" y="5"/>
                        </a:cubicBezTo>
                        <a:cubicBezTo>
                          <a:pt x="114" y="0"/>
                          <a:pt x="100" y="2"/>
                          <a:pt x="81" y="5"/>
                        </a:cubicBezTo>
                        <a:cubicBezTo>
                          <a:pt x="76" y="5"/>
                          <a:pt x="68" y="4"/>
                          <a:pt x="64" y="7"/>
                        </a:cubicBezTo>
                        <a:cubicBezTo>
                          <a:pt x="61" y="10"/>
                          <a:pt x="63" y="17"/>
                          <a:pt x="61" y="18"/>
                        </a:cubicBezTo>
                        <a:cubicBezTo>
                          <a:pt x="62" y="20"/>
                          <a:pt x="61" y="21"/>
                          <a:pt x="60" y="23"/>
                        </a:cubicBezTo>
                        <a:cubicBezTo>
                          <a:pt x="58" y="23"/>
                          <a:pt x="55" y="23"/>
                          <a:pt x="53" y="23"/>
                        </a:cubicBezTo>
                        <a:cubicBezTo>
                          <a:pt x="50" y="24"/>
                          <a:pt x="37" y="26"/>
                          <a:pt x="37" y="32"/>
                        </a:cubicBezTo>
                        <a:cubicBezTo>
                          <a:pt x="38" y="38"/>
                          <a:pt x="53" y="35"/>
                          <a:pt x="54" y="38"/>
                        </a:cubicBezTo>
                        <a:cubicBezTo>
                          <a:pt x="55" y="39"/>
                          <a:pt x="46" y="52"/>
                          <a:pt x="44" y="55"/>
                        </a:cubicBezTo>
                        <a:cubicBezTo>
                          <a:pt x="42" y="57"/>
                          <a:pt x="35" y="67"/>
                          <a:pt x="34" y="68"/>
                        </a:cubicBezTo>
                        <a:cubicBezTo>
                          <a:pt x="22" y="74"/>
                          <a:pt x="19" y="55"/>
                          <a:pt x="9" y="74"/>
                        </a:cubicBezTo>
                        <a:cubicBezTo>
                          <a:pt x="9" y="74"/>
                          <a:pt x="9" y="74"/>
                          <a:pt x="9" y="74"/>
                        </a:cubicBezTo>
                        <a:cubicBezTo>
                          <a:pt x="0" y="91"/>
                          <a:pt x="15" y="96"/>
                          <a:pt x="27" y="9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5" name="Freeform 845">
                    <a:extLst>
                      <a:ext uri="{FF2B5EF4-FFF2-40B4-BE49-F238E27FC236}">
                        <a16:creationId xmlns:a16="http://schemas.microsoft.com/office/drawing/2014/main" id="{0C7A6EA6-89A1-4B50-96CF-4F03CA089DB1}"/>
                      </a:ext>
                    </a:extLst>
                  </p:cNvPr>
                  <p:cNvSpPr>
                    <a:spLocks/>
                  </p:cNvSpPr>
                  <p:nvPr/>
                </p:nvSpPr>
                <p:spPr bwMode="auto">
                  <a:xfrm>
                    <a:off x="7405698" y="1897089"/>
                    <a:ext cx="1588" cy="0"/>
                  </a:xfrm>
                  <a:custGeom>
                    <a:avLst/>
                    <a:gdLst>
                      <a:gd name="T0" fmla="*/ 0 w 1"/>
                      <a:gd name="T1" fmla="*/ 1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1" y="0"/>
                          <a:pt x="1" y="0"/>
                          <a:pt x="1" y="0"/>
                        </a:cubicBezTo>
                        <a:cubicBezTo>
                          <a:pt x="1" y="0"/>
                          <a:pt x="1" y="0"/>
                          <a:pt x="0" y="0"/>
                        </a:cubicBezTo>
                        <a:cubicBezTo>
                          <a:pt x="1" y="0"/>
                          <a:pt x="1" y="0"/>
                          <a:pt x="1" y="0"/>
                        </a:cubicBezTo>
                        <a:cubicBezTo>
                          <a:pt x="1" y="0"/>
                          <a:pt x="1" y="0"/>
                          <a:pt x="1" y="0"/>
                        </a:cubicBezTo>
                        <a:cubicBezTo>
                          <a:pt x="1" y="0"/>
                          <a:pt x="1"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6" name="Freeform 847">
                    <a:extLst>
                      <a:ext uri="{FF2B5EF4-FFF2-40B4-BE49-F238E27FC236}">
                        <a16:creationId xmlns:a16="http://schemas.microsoft.com/office/drawing/2014/main" id="{9534106D-DE60-4E08-A8D9-0386B40D5A9B}"/>
                      </a:ext>
                    </a:extLst>
                  </p:cNvPr>
                  <p:cNvSpPr>
                    <a:spLocks/>
                  </p:cNvSpPr>
                  <p:nvPr/>
                </p:nvSpPr>
                <p:spPr bwMode="auto">
                  <a:xfrm>
                    <a:off x="7367598" y="2063778"/>
                    <a:ext cx="1588" cy="3175"/>
                  </a:xfrm>
                  <a:custGeom>
                    <a:avLst/>
                    <a:gdLst>
                      <a:gd name="T0" fmla="*/ 1 w 1"/>
                      <a:gd name="T1" fmla="*/ 0 h 2"/>
                      <a:gd name="T2" fmla="*/ 1 w 1"/>
                      <a:gd name="T3" fmla="*/ 0 h 2"/>
                      <a:gd name="T4" fmla="*/ 1 w 1"/>
                      <a:gd name="T5" fmla="*/ 0 h 2"/>
                    </a:gdLst>
                    <a:ahLst/>
                    <a:cxnLst>
                      <a:cxn ang="0">
                        <a:pos x="T0" y="T1"/>
                      </a:cxn>
                      <a:cxn ang="0">
                        <a:pos x="T2" y="T3"/>
                      </a:cxn>
                      <a:cxn ang="0">
                        <a:pos x="T4" y="T5"/>
                      </a:cxn>
                    </a:cxnLst>
                    <a:rect l="0" t="0" r="r" b="b"/>
                    <a:pathLst>
                      <a:path w="1" h="2">
                        <a:moveTo>
                          <a:pt x="1" y="0"/>
                        </a:moveTo>
                        <a:cubicBezTo>
                          <a:pt x="1" y="0"/>
                          <a:pt x="1" y="0"/>
                          <a:pt x="1" y="0"/>
                        </a:cubicBezTo>
                        <a:cubicBezTo>
                          <a:pt x="0" y="2"/>
                          <a:pt x="1"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7" name="Freeform 848">
                    <a:extLst>
                      <a:ext uri="{FF2B5EF4-FFF2-40B4-BE49-F238E27FC236}">
                        <a16:creationId xmlns:a16="http://schemas.microsoft.com/office/drawing/2014/main" id="{7DA96C07-475E-4266-8E8C-0D2F6045AAE1}"/>
                      </a:ext>
                    </a:extLst>
                  </p:cNvPr>
                  <p:cNvSpPr>
                    <a:spLocks/>
                  </p:cNvSpPr>
                  <p:nvPr/>
                </p:nvSpPr>
                <p:spPr bwMode="auto">
                  <a:xfrm>
                    <a:off x="7307273" y="2035203"/>
                    <a:ext cx="69850" cy="47626"/>
                  </a:xfrm>
                  <a:custGeom>
                    <a:avLst/>
                    <a:gdLst>
                      <a:gd name="T0" fmla="*/ 9 w 65"/>
                      <a:gd name="T1" fmla="*/ 35 h 45"/>
                      <a:gd name="T2" fmla="*/ 26 w 65"/>
                      <a:gd name="T3" fmla="*/ 40 h 45"/>
                      <a:gd name="T4" fmla="*/ 32 w 65"/>
                      <a:gd name="T5" fmla="*/ 35 h 45"/>
                      <a:gd name="T6" fmla="*/ 40 w 65"/>
                      <a:gd name="T7" fmla="*/ 34 h 45"/>
                      <a:gd name="T8" fmla="*/ 46 w 65"/>
                      <a:gd name="T9" fmla="*/ 24 h 45"/>
                      <a:gd name="T10" fmla="*/ 55 w 65"/>
                      <a:gd name="T11" fmla="*/ 20 h 45"/>
                      <a:gd name="T12" fmla="*/ 55 w 65"/>
                      <a:gd name="T13" fmla="*/ 27 h 45"/>
                      <a:gd name="T14" fmla="*/ 58 w 65"/>
                      <a:gd name="T15" fmla="*/ 27 h 45"/>
                      <a:gd name="T16" fmla="*/ 58 w 65"/>
                      <a:gd name="T17" fmla="*/ 27 h 45"/>
                      <a:gd name="T18" fmla="*/ 57 w 65"/>
                      <a:gd name="T19" fmla="*/ 14 h 45"/>
                      <a:gd name="T20" fmla="*/ 49 w 65"/>
                      <a:gd name="T21" fmla="*/ 13 h 45"/>
                      <a:gd name="T22" fmla="*/ 42 w 65"/>
                      <a:gd name="T23" fmla="*/ 5 h 45"/>
                      <a:gd name="T24" fmla="*/ 22 w 65"/>
                      <a:gd name="T25" fmla="*/ 2 h 45"/>
                      <a:gd name="T26" fmla="*/ 9 w 65"/>
                      <a:gd name="T27" fmla="*/ 7 h 45"/>
                      <a:gd name="T28" fmla="*/ 1 w 65"/>
                      <a:gd name="T29" fmla="*/ 25 h 45"/>
                      <a:gd name="T30" fmla="*/ 1 w 65"/>
                      <a:gd name="T31" fmla="*/ 32 h 45"/>
                      <a:gd name="T32" fmla="*/ 9 w 65"/>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5">
                        <a:moveTo>
                          <a:pt x="9" y="35"/>
                        </a:moveTo>
                        <a:cubicBezTo>
                          <a:pt x="15" y="36"/>
                          <a:pt x="19" y="45"/>
                          <a:pt x="26" y="40"/>
                        </a:cubicBezTo>
                        <a:cubicBezTo>
                          <a:pt x="28" y="39"/>
                          <a:pt x="29" y="36"/>
                          <a:pt x="32" y="35"/>
                        </a:cubicBezTo>
                        <a:cubicBezTo>
                          <a:pt x="35" y="35"/>
                          <a:pt x="38" y="35"/>
                          <a:pt x="40" y="34"/>
                        </a:cubicBezTo>
                        <a:cubicBezTo>
                          <a:pt x="44" y="32"/>
                          <a:pt x="43" y="27"/>
                          <a:pt x="46" y="24"/>
                        </a:cubicBezTo>
                        <a:cubicBezTo>
                          <a:pt x="47" y="23"/>
                          <a:pt x="53" y="19"/>
                          <a:pt x="55" y="20"/>
                        </a:cubicBezTo>
                        <a:cubicBezTo>
                          <a:pt x="57" y="21"/>
                          <a:pt x="55" y="25"/>
                          <a:pt x="55" y="27"/>
                        </a:cubicBezTo>
                        <a:cubicBezTo>
                          <a:pt x="56" y="29"/>
                          <a:pt x="57" y="30"/>
                          <a:pt x="58" y="27"/>
                        </a:cubicBezTo>
                        <a:cubicBezTo>
                          <a:pt x="59" y="24"/>
                          <a:pt x="59" y="25"/>
                          <a:pt x="58" y="27"/>
                        </a:cubicBezTo>
                        <a:cubicBezTo>
                          <a:pt x="60" y="22"/>
                          <a:pt x="65" y="15"/>
                          <a:pt x="57" y="14"/>
                        </a:cubicBezTo>
                        <a:cubicBezTo>
                          <a:pt x="54" y="13"/>
                          <a:pt x="51" y="14"/>
                          <a:pt x="49" y="13"/>
                        </a:cubicBezTo>
                        <a:cubicBezTo>
                          <a:pt x="46" y="11"/>
                          <a:pt x="45" y="7"/>
                          <a:pt x="42" y="5"/>
                        </a:cubicBezTo>
                        <a:cubicBezTo>
                          <a:pt x="38" y="1"/>
                          <a:pt x="28" y="0"/>
                          <a:pt x="22" y="2"/>
                        </a:cubicBezTo>
                        <a:cubicBezTo>
                          <a:pt x="17" y="4"/>
                          <a:pt x="13" y="4"/>
                          <a:pt x="9" y="7"/>
                        </a:cubicBezTo>
                        <a:cubicBezTo>
                          <a:pt x="3" y="12"/>
                          <a:pt x="2" y="18"/>
                          <a:pt x="1" y="25"/>
                        </a:cubicBezTo>
                        <a:cubicBezTo>
                          <a:pt x="1" y="27"/>
                          <a:pt x="0" y="30"/>
                          <a:pt x="1" y="32"/>
                        </a:cubicBezTo>
                        <a:cubicBezTo>
                          <a:pt x="2" y="35"/>
                          <a:pt x="6" y="35"/>
                          <a:pt x="9" y="35"/>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135" name="Group 134">
                  <a:extLst>
                    <a:ext uri="{FF2B5EF4-FFF2-40B4-BE49-F238E27FC236}">
                      <a16:creationId xmlns:a16="http://schemas.microsoft.com/office/drawing/2014/main" id="{9F46B532-2E86-4565-869C-92E67EF03E25}"/>
                    </a:ext>
                  </a:extLst>
                </p:cNvPr>
                <p:cNvGrpSpPr/>
                <p:nvPr/>
              </p:nvGrpSpPr>
              <p:grpSpPr>
                <a:xfrm>
                  <a:off x="6665761" y="2173962"/>
                  <a:ext cx="209550" cy="146052"/>
                  <a:chOff x="6729422" y="2376519"/>
                  <a:chExt cx="209550" cy="146052"/>
                </a:xfrm>
                <a:grpFill/>
              </p:grpSpPr>
              <p:sp>
                <p:nvSpPr>
                  <p:cNvPr id="136" name="Freeform 823">
                    <a:extLst>
                      <a:ext uri="{FF2B5EF4-FFF2-40B4-BE49-F238E27FC236}">
                        <a16:creationId xmlns:a16="http://schemas.microsoft.com/office/drawing/2014/main" id="{2D6E2E54-F2D2-4B58-9C53-F7235AA66181}"/>
                      </a:ext>
                    </a:extLst>
                  </p:cNvPr>
                  <p:cNvSpPr>
                    <a:spLocks/>
                  </p:cNvSpPr>
                  <p:nvPr/>
                </p:nvSpPr>
                <p:spPr bwMode="auto">
                  <a:xfrm>
                    <a:off x="6934210" y="2457483"/>
                    <a:ext cx="0" cy="1588"/>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1"/>
                          <a:pt x="0" y="0"/>
                          <a:pt x="0"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7" name="Rectangle 827">
                    <a:extLst>
                      <a:ext uri="{FF2B5EF4-FFF2-40B4-BE49-F238E27FC236}">
                        <a16:creationId xmlns:a16="http://schemas.microsoft.com/office/drawing/2014/main" id="{23F68278-6E7C-41BC-AF7B-2B23629B4BD8}"/>
                      </a:ext>
                    </a:extLst>
                  </p:cNvPr>
                  <p:cNvSpPr>
                    <a:spLocks noChangeArrowheads="1"/>
                  </p:cNvSpPr>
                  <p:nvPr/>
                </p:nvSpPr>
                <p:spPr bwMode="auto">
                  <a:xfrm>
                    <a:off x="6823085" y="2492408"/>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8" name="Freeform 829">
                    <a:extLst>
                      <a:ext uri="{FF2B5EF4-FFF2-40B4-BE49-F238E27FC236}">
                        <a16:creationId xmlns:a16="http://schemas.microsoft.com/office/drawing/2014/main" id="{6C358C1B-86B5-4CA7-8EF5-005DF3A7AF26}"/>
                      </a:ext>
                    </a:extLst>
                  </p:cNvPr>
                  <p:cNvSpPr>
                    <a:spLocks/>
                  </p:cNvSpPr>
                  <p:nvPr/>
                </p:nvSpPr>
                <p:spPr bwMode="auto">
                  <a:xfrm>
                    <a:off x="6729422" y="2433670"/>
                    <a:ext cx="96838" cy="88901"/>
                  </a:xfrm>
                  <a:custGeom>
                    <a:avLst/>
                    <a:gdLst>
                      <a:gd name="T0" fmla="*/ 87 w 90"/>
                      <a:gd name="T1" fmla="*/ 54 h 83"/>
                      <a:gd name="T2" fmla="*/ 87 w 90"/>
                      <a:gd name="T3" fmla="*/ 54 h 83"/>
                      <a:gd name="T4" fmla="*/ 80 w 90"/>
                      <a:gd name="T5" fmla="*/ 59 h 83"/>
                      <a:gd name="T6" fmla="*/ 78 w 90"/>
                      <a:gd name="T7" fmla="*/ 70 h 83"/>
                      <a:gd name="T8" fmla="*/ 53 w 90"/>
                      <a:gd name="T9" fmla="*/ 66 h 83"/>
                      <a:gd name="T10" fmla="*/ 50 w 90"/>
                      <a:gd name="T11" fmla="*/ 78 h 83"/>
                      <a:gd name="T12" fmla="*/ 39 w 90"/>
                      <a:gd name="T13" fmla="*/ 81 h 83"/>
                      <a:gd name="T14" fmla="*/ 36 w 90"/>
                      <a:gd name="T15" fmla="*/ 70 h 83"/>
                      <a:gd name="T16" fmla="*/ 27 w 90"/>
                      <a:gd name="T17" fmla="*/ 57 h 83"/>
                      <a:gd name="T18" fmla="*/ 13 w 90"/>
                      <a:gd name="T19" fmla="*/ 34 h 83"/>
                      <a:gd name="T20" fmla="*/ 2 w 90"/>
                      <a:gd name="T21" fmla="*/ 26 h 83"/>
                      <a:gd name="T22" fmla="*/ 6 w 90"/>
                      <a:gd name="T23" fmla="*/ 23 h 83"/>
                      <a:gd name="T24" fmla="*/ 10 w 90"/>
                      <a:gd name="T25" fmla="*/ 16 h 83"/>
                      <a:gd name="T26" fmla="*/ 17 w 90"/>
                      <a:gd name="T27" fmla="*/ 11 h 83"/>
                      <a:gd name="T28" fmla="*/ 25 w 90"/>
                      <a:gd name="T29" fmla="*/ 4 h 83"/>
                      <a:gd name="T30" fmla="*/ 37 w 90"/>
                      <a:gd name="T31" fmla="*/ 4 h 83"/>
                      <a:gd name="T32" fmla="*/ 49 w 90"/>
                      <a:gd name="T33" fmla="*/ 10 h 83"/>
                      <a:gd name="T34" fmla="*/ 54 w 90"/>
                      <a:gd name="T35" fmla="*/ 15 h 83"/>
                      <a:gd name="T36" fmla="*/ 61 w 90"/>
                      <a:gd name="T37" fmla="*/ 20 h 83"/>
                      <a:gd name="T38" fmla="*/ 76 w 90"/>
                      <a:gd name="T39" fmla="*/ 28 h 83"/>
                      <a:gd name="T40" fmla="*/ 84 w 90"/>
                      <a:gd name="T41" fmla="*/ 41 h 83"/>
                      <a:gd name="T42" fmla="*/ 87 w 90"/>
                      <a:gd name="T43" fmla="*/ 54 h 83"/>
                      <a:gd name="T44" fmla="*/ 87 w 90"/>
                      <a:gd name="T45"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83">
                        <a:moveTo>
                          <a:pt x="87" y="54"/>
                        </a:moveTo>
                        <a:cubicBezTo>
                          <a:pt x="86" y="56"/>
                          <a:pt x="86" y="55"/>
                          <a:pt x="87" y="54"/>
                        </a:cubicBezTo>
                        <a:cubicBezTo>
                          <a:pt x="85" y="58"/>
                          <a:pt x="81" y="54"/>
                          <a:pt x="80" y="59"/>
                        </a:cubicBezTo>
                        <a:cubicBezTo>
                          <a:pt x="80" y="63"/>
                          <a:pt x="84" y="68"/>
                          <a:pt x="78" y="70"/>
                        </a:cubicBezTo>
                        <a:cubicBezTo>
                          <a:pt x="70" y="73"/>
                          <a:pt x="62" y="60"/>
                          <a:pt x="53" y="66"/>
                        </a:cubicBezTo>
                        <a:cubicBezTo>
                          <a:pt x="49" y="69"/>
                          <a:pt x="51" y="74"/>
                          <a:pt x="50" y="78"/>
                        </a:cubicBezTo>
                        <a:cubicBezTo>
                          <a:pt x="48" y="82"/>
                          <a:pt x="42" y="83"/>
                          <a:pt x="39" y="81"/>
                        </a:cubicBezTo>
                        <a:cubicBezTo>
                          <a:pt x="36" y="79"/>
                          <a:pt x="36" y="73"/>
                          <a:pt x="36" y="70"/>
                        </a:cubicBezTo>
                        <a:cubicBezTo>
                          <a:pt x="35" y="64"/>
                          <a:pt x="31" y="62"/>
                          <a:pt x="27" y="57"/>
                        </a:cubicBezTo>
                        <a:cubicBezTo>
                          <a:pt x="22" y="50"/>
                          <a:pt x="22" y="39"/>
                          <a:pt x="13" y="34"/>
                        </a:cubicBezTo>
                        <a:cubicBezTo>
                          <a:pt x="10" y="33"/>
                          <a:pt x="0" y="31"/>
                          <a:pt x="2" y="26"/>
                        </a:cubicBezTo>
                        <a:cubicBezTo>
                          <a:pt x="2" y="24"/>
                          <a:pt x="5" y="24"/>
                          <a:pt x="6" y="23"/>
                        </a:cubicBezTo>
                        <a:cubicBezTo>
                          <a:pt x="8" y="21"/>
                          <a:pt x="9" y="18"/>
                          <a:pt x="10" y="16"/>
                        </a:cubicBezTo>
                        <a:cubicBezTo>
                          <a:pt x="11" y="10"/>
                          <a:pt x="11" y="11"/>
                          <a:pt x="17" y="11"/>
                        </a:cubicBezTo>
                        <a:cubicBezTo>
                          <a:pt x="23" y="11"/>
                          <a:pt x="22" y="8"/>
                          <a:pt x="25" y="4"/>
                        </a:cubicBezTo>
                        <a:cubicBezTo>
                          <a:pt x="29" y="0"/>
                          <a:pt x="34" y="2"/>
                          <a:pt x="37" y="4"/>
                        </a:cubicBezTo>
                        <a:cubicBezTo>
                          <a:pt x="41" y="7"/>
                          <a:pt x="45" y="7"/>
                          <a:pt x="49" y="10"/>
                        </a:cubicBezTo>
                        <a:cubicBezTo>
                          <a:pt x="51" y="11"/>
                          <a:pt x="52" y="14"/>
                          <a:pt x="54" y="15"/>
                        </a:cubicBezTo>
                        <a:cubicBezTo>
                          <a:pt x="56" y="17"/>
                          <a:pt x="58" y="19"/>
                          <a:pt x="61" y="20"/>
                        </a:cubicBezTo>
                        <a:cubicBezTo>
                          <a:pt x="66" y="22"/>
                          <a:pt x="72" y="24"/>
                          <a:pt x="76" y="28"/>
                        </a:cubicBezTo>
                        <a:cubicBezTo>
                          <a:pt x="80" y="31"/>
                          <a:pt x="80" y="37"/>
                          <a:pt x="84" y="41"/>
                        </a:cubicBezTo>
                        <a:cubicBezTo>
                          <a:pt x="88" y="46"/>
                          <a:pt x="90" y="47"/>
                          <a:pt x="87" y="54"/>
                        </a:cubicBezTo>
                        <a:cubicBezTo>
                          <a:pt x="87" y="53"/>
                          <a:pt x="88" y="52"/>
                          <a:pt x="87" y="5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9" name="Freeform 830">
                    <a:extLst>
                      <a:ext uri="{FF2B5EF4-FFF2-40B4-BE49-F238E27FC236}">
                        <a16:creationId xmlns:a16="http://schemas.microsoft.com/office/drawing/2014/main" id="{490AE0A3-6C85-4B50-A670-BB564B01A2C3}"/>
                      </a:ext>
                    </a:extLst>
                  </p:cNvPr>
                  <p:cNvSpPr>
                    <a:spLocks/>
                  </p:cNvSpPr>
                  <p:nvPr/>
                </p:nvSpPr>
                <p:spPr bwMode="auto">
                  <a:xfrm>
                    <a:off x="6859597" y="2376519"/>
                    <a:ext cx="79375" cy="98426"/>
                  </a:xfrm>
                  <a:custGeom>
                    <a:avLst/>
                    <a:gdLst>
                      <a:gd name="T0" fmla="*/ 69 w 74"/>
                      <a:gd name="T1" fmla="*/ 77 h 92"/>
                      <a:gd name="T2" fmla="*/ 70 w 74"/>
                      <a:gd name="T3" fmla="*/ 78 h 92"/>
                      <a:gd name="T4" fmla="*/ 69 w 74"/>
                      <a:gd name="T5" fmla="*/ 77 h 92"/>
                      <a:gd name="T6" fmla="*/ 54 w 74"/>
                      <a:gd name="T7" fmla="*/ 90 h 92"/>
                      <a:gd name="T8" fmla="*/ 43 w 74"/>
                      <a:gd name="T9" fmla="*/ 88 h 92"/>
                      <a:gd name="T10" fmla="*/ 46 w 74"/>
                      <a:gd name="T11" fmla="*/ 84 h 92"/>
                      <a:gd name="T12" fmla="*/ 47 w 74"/>
                      <a:gd name="T13" fmla="*/ 79 h 92"/>
                      <a:gd name="T14" fmla="*/ 37 w 74"/>
                      <a:gd name="T15" fmla="*/ 72 h 92"/>
                      <a:gd name="T16" fmla="*/ 28 w 74"/>
                      <a:gd name="T17" fmla="*/ 67 h 92"/>
                      <a:gd name="T18" fmla="*/ 17 w 74"/>
                      <a:gd name="T19" fmla="*/ 56 h 92"/>
                      <a:gd name="T20" fmla="*/ 10 w 74"/>
                      <a:gd name="T21" fmla="*/ 52 h 92"/>
                      <a:gd name="T22" fmla="*/ 12 w 74"/>
                      <a:gd name="T23" fmla="*/ 50 h 92"/>
                      <a:gd name="T24" fmla="*/ 11 w 74"/>
                      <a:gd name="T25" fmla="*/ 41 h 92"/>
                      <a:gd name="T26" fmla="*/ 6 w 74"/>
                      <a:gd name="T27" fmla="*/ 33 h 92"/>
                      <a:gd name="T28" fmla="*/ 6 w 74"/>
                      <a:gd name="T29" fmla="*/ 31 h 92"/>
                      <a:gd name="T30" fmla="*/ 3 w 74"/>
                      <a:gd name="T31" fmla="*/ 27 h 92"/>
                      <a:gd name="T32" fmla="*/ 9 w 74"/>
                      <a:gd name="T33" fmla="*/ 29 h 92"/>
                      <a:gd name="T34" fmla="*/ 17 w 74"/>
                      <a:gd name="T35" fmla="*/ 38 h 92"/>
                      <a:gd name="T36" fmla="*/ 17 w 74"/>
                      <a:gd name="T37" fmla="*/ 30 h 92"/>
                      <a:gd name="T38" fmla="*/ 16 w 74"/>
                      <a:gd name="T39" fmla="*/ 24 h 92"/>
                      <a:gd name="T40" fmla="*/ 17 w 74"/>
                      <a:gd name="T41" fmla="*/ 19 h 92"/>
                      <a:gd name="T42" fmla="*/ 25 w 74"/>
                      <a:gd name="T43" fmla="*/ 30 h 92"/>
                      <a:gd name="T44" fmla="*/ 29 w 74"/>
                      <a:gd name="T45" fmla="*/ 38 h 92"/>
                      <a:gd name="T46" fmla="*/ 32 w 74"/>
                      <a:gd name="T47" fmla="*/ 34 h 92"/>
                      <a:gd name="T48" fmla="*/ 39 w 74"/>
                      <a:gd name="T49" fmla="*/ 33 h 92"/>
                      <a:gd name="T50" fmla="*/ 41 w 74"/>
                      <a:gd name="T51" fmla="*/ 27 h 92"/>
                      <a:gd name="T52" fmla="*/ 38 w 74"/>
                      <a:gd name="T53" fmla="*/ 20 h 92"/>
                      <a:gd name="T54" fmla="*/ 30 w 74"/>
                      <a:gd name="T55" fmla="*/ 23 h 92"/>
                      <a:gd name="T56" fmla="*/ 25 w 74"/>
                      <a:gd name="T57" fmla="*/ 17 h 92"/>
                      <a:gd name="T58" fmla="*/ 19 w 74"/>
                      <a:gd name="T59" fmla="*/ 11 h 92"/>
                      <a:gd name="T60" fmla="*/ 15 w 74"/>
                      <a:gd name="T61" fmla="*/ 4 h 92"/>
                      <a:gd name="T62" fmla="*/ 15 w 74"/>
                      <a:gd name="T63" fmla="*/ 1 h 92"/>
                      <a:gd name="T64" fmla="*/ 18 w 74"/>
                      <a:gd name="T65" fmla="*/ 3 h 92"/>
                      <a:gd name="T66" fmla="*/ 25 w 74"/>
                      <a:gd name="T67" fmla="*/ 9 h 92"/>
                      <a:gd name="T68" fmla="*/ 37 w 74"/>
                      <a:gd name="T69" fmla="*/ 13 h 92"/>
                      <a:gd name="T70" fmla="*/ 52 w 74"/>
                      <a:gd name="T71" fmla="*/ 19 h 92"/>
                      <a:gd name="T72" fmla="*/ 50 w 74"/>
                      <a:gd name="T73" fmla="*/ 35 h 92"/>
                      <a:gd name="T74" fmla="*/ 47 w 74"/>
                      <a:gd name="T75" fmla="*/ 38 h 92"/>
                      <a:gd name="T76" fmla="*/ 52 w 74"/>
                      <a:gd name="T77" fmla="*/ 44 h 92"/>
                      <a:gd name="T78" fmla="*/ 56 w 74"/>
                      <a:gd name="T79" fmla="*/ 50 h 92"/>
                      <a:gd name="T80" fmla="*/ 57 w 74"/>
                      <a:gd name="T81" fmla="*/ 56 h 92"/>
                      <a:gd name="T82" fmla="*/ 70 w 74"/>
                      <a:gd name="T83" fmla="*/ 64 h 92"/>
                      <a:gd name="T84" fmla="*/ 69 w 74"/>
                      <a:gd name="T85"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92">
                        <a:moveTo>
                          <a:pt x="69" y="77"/>
                        </a:moveTo>
                        <a:cubicBezTo>
                          <a:pt x="70" y="77"/>
                          <a:pt x="70" y="78"/>
                          <a:pt x="70" y="78"/>
                        </a:cubicBezTo>
                        <a:cubicBezTo>
                          <a:pt x="70" y="78"/>
                          <a:pt x="70" y="77"/>
                          <a:pt x="69" y="77"/>
                        </a:cubicBezTo>
                        <a:cubicBezTo>
                          <a:pt x="73" y="86"/>
                          <a:pt x="61" y="90"/>
                          <a:pt x="54" y="90"/>
                        </a:cubicBezTo>
                        <a:cubicBezTo>
                          <a:pt x="52" y="90"/>
                          <a:pt x="43" y="92"/>
                          <a:pt x="43" y="88"/>
                        </a:cubicBezTo>
                        <a:cubicBezTo>
                          <a:pt x="43" y="86"/>
                          <a:pt x="45" y="85"/>
                          <a:pt x="46" y="84"/>
                        </a:cubicBezTo>
                        <a:cubicBezTo>
                          <a:pt x="47" y="83"/>
                          <a:pt x="47" y="81"/>
                          <a:pt x="47" y="79"/>
                        </a:cubicBezTo>
                        <a:cubicBezTo>
                          <a:pt x="47" y="74"/>
                          <a:pt x="41" y="74"/>
                          <a:pt x="37" y="72"/>
                        </a:cubicBezTo>
                        <a:cubicBezTo>
                          <a:pt x="33" y="71"/>
                          <a:pt x="31" y="70"/>
                          <a:pt x="28" y="67"/>
                        </a:cubicBezTo>
                        <a:cubicBezTo>
                          <a:pt x="25" y="62"/>
                          <a:pt x="21" y="59"/>
                          <a:pt x="17" y="56"/>
                        </a:cubicBezTo>
                        <a:cubicBezTo>
                          <a:pt x="15" y="55"/>
                          <a:pt x="10" y="53"/>
                          <a:pt x="10" y="52"/>
                        </a:cubicBezTo>
                        <a:cubicBezTo>
                          <a:pt x="10" y="50"/>
                          <a:pt x="11" y="51"/>
                          <a:pt x="12" y="50"/>
                        </a:cubicBezTo>
                        <a:cubicBezTo>
                          <a:pt x="16" y="47"/>
                          <a:pt x="14" y="44"/>
                          <a:pt x="11" y="41"/>
                        </a:cubicBezTo>
                        <a:cubicBezTo>
                          <a:pt x="9" y="38"/>
                          <a:pt x="7" y="36"/>
                          <a:pt x="6" y="33"/>
                        </a:cubicBezTo>
                        <a:cubicBezTo>
                          <a:pt x="6" y="32"/>
                          <a:pt x="6" y="31"/>
                          <a:pt x="6" y="31"/>
                        </a:cubicBezTo>
                        <a:cubicBezTo>
                          <a:pt x="5" y="29"/>
                          <a:pt x="4" y="28"/>
                          <a:pt x="3" y="27"/>
                        </a:cubicBezTo>
                        <a:cubicBezTo>
                          <a:pt x="0" y="21"/>
                          <a:pt x="8" y="27"/>
                          <a:pt x="9" y="29"/>
                        </a:cubicBezTo>
                        <a:cubicBezTo>
                          <a:pt x="12" y="32"/>
                          <a:pt x="12" y="39"/>
                          <a:pt x="17" y="38"/>
                        </a:cubicBezTo>
                        <a:cubicBezTo>
                          <a:pt x="23" y="38"/>
                          <a:pt x="18" y="32"/>
                          <a:pt x="17" y="30"/>
                        </a:cubicBezTo>
                        <a:cubicBezTo>
                          <a:pt x="16" y="27"/>
                          <a:pt x="16" y="27"/>
                          <a:pt x="16" y="24"/>
                        </a:cubicBezTo>
                        <a:cubicBezTo>
                          <a:pt x="17" y="23"/>
                          <a:pt x="15" y="19"/>
                          <a:pt x="17" y="19"/>
                        </a:cubicBezTo>
                        <a:cubicBezTo>
                          <a:pt x="19" y="19"/>
                          <a:pt x="24" y="29"/>
                          <a:pt x="25" y="30"/>
                        </a:cubicBezTo>
                        <a:cubicBezTo>
                          <a:pt x="26" y="32"/>
                          <a:pt x="27" y="37"/>
                          <a:pt x="29" y="38"/>
                        </a:cubicBezTo>
                        <a:cubicBezTo>
                          <a:pt x="32" y="40"/>
                          <a:pt x="31" y="35"/>
                          <a:pt x="32" y="34"/>
                        </a:cubicBezTo>
                        <a:cubicBezTo>
                          <a:pt x="34" y="33"/>
                          <a:pt x="37" y="36"/>
                          <a:pt x="39" y="33"/>
                        </a:cubicBezTo>
                        <a:cubicBezTo>
                          <a:pt x="41" y="31"/>
                          <a:pt x="41" y="29"/>
                          <a:pt x="41" y="27"/>
                        </a:cubicBezTo>
                        <a:cubicBezTo>
                          <a:pt x="41" y="25"/>
                          <a:pt x="40" y="20"/>
                          <a:pt x="38" y="20"/>
                        </a:cubicBezTo>
                        <a:cubicBezTo>
                          <a:pt x="35" y="19"/>
                          <a:pt x="33" y="23"/>
                          <a:pt x="30" y="23"/>
                        </a:cubicBezTo>
                        <a:cubicBezTo>
                          <a:pt x="27" y="23"/>
                          <a:pt x="26" y="19"/>
                          <a:pt x="25" y="17"/>
                        </a:cubicBezTo>
                        <a:cubicBezTo>
                          <a:pt x="24" y="14"/>
                          <a:pt x="21" y="13"/>
                          <a:pt x="19" y="11"/>
                        </a:cubicBezTo>
                        <a:cubicBezTo>
                          <a:pt x="17" y="9"/>
                          <a:pt x="15" y="7"/>
                          <a:pt x="15" y="4"/>
                        </a:cubicBezTo>
                        <a:cubicBezTo>
                          <a:pt x="15" y="4"/>
                          <a:pt x="15" y="0"/>
                          <a:pt x="15" y="1"/>
                        </a:cubicBezTo>
                        <a:cubicBezTo>
                          <a:pt x="16" y="1"/>
                          <a:pt x="17" y="2"/>
                          <a:pt x="18" y="3"/>
                        </a:cubicBezTo>
                        <a:cubicBezTo>
                          <a:pt x="20" y="5"/>
                          <a:pt x="23" y="7"/>
                          <a:pt x="25" y="9"/>
                        </a:cubicBezTo>
                        <a:cubicBezTo>
                          <a:pt x="29" y="11"/>
                          <a:pt x="33" y="12"/>
                          <a:pt x="37" y="13"/>
                        </a:cubicBezTo>
                        <a:cubicBezTo>
                          <a:pt x="42" y="14"/>
                          <a:pt x="49" y="15"/>
                          <a:pt x="52" y="19"/>
                        </a:cubicBezTo>
                        <a:cubicBezTo>
                          <a:pt x="54" y="23"/>
                          <a:pt x="53" y="32"/>
                          <a:pt x="50" y="35"/>
                        </a:cubicBezTo>
                        <a:cubicBezTo>
                          <a:pt x="50" y="36"/>
                          <a:pt x="47" y="37"/>
                          <a:pt x="47" y="38"/>
                        </a:cubicBezTo>
                        <a:cubicBezTo>
                          <a:pt x="46" y="40"/>
                          <a:pt x="51" y="43"/>
                          <a:pt x="52" y="44"/>
                        </a:cubicBezTo>
                        <a:cubicBezTo>
                          <a:pt x="54" y="46"/>
                          <a:pt x="56" y="47"/>
                          <a:pt x="56" y="50"/>
                        </a:cubicBezTo>
                        <a:cubicBezTo>
                          <a:pt x="56" y="52"/>
                          <a:pt x="56" y="54"/>
                          <a:pt x="57" y="56"/>
                        </a:cubicBezTo>
                        <a:cubicBezTo>
                          <a:pt x="60" y="60"/>
                          <a:pt x="66" y="61"/>
                          <a:pt x="70" y="64"/>
                        </a:cubicBezTo>
                        <a:cubicBezTo>
                          <a:pt x="74" y="68"/>
                          <a:pt x="68" y="72"/>
                          <a:pt x="69" y="7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nvGrpSpPr>
              <p:cNvPr id="90" name="Group 89">
                <a:extLst>
                  <a:ext uri="{FF2B5EF4-FFF2-40B4-BE49-F238E27FC236}">
                    <a16:creationId xmlns:a16="http://schemas.microsoft.com/office/drawing/2014/main" id="{818431B7-CCB2-446A-B049-B76552311F22}"/>
                  </a:ext>
                </a:extLst>
              </p:cNvPr>
              <p:cNvGrpSpPr/>
              <p:nvPr/>
            </p:nvGrpSpPr>
            <p:grpSpPr>
              <a:xfrm>
                <a:off x="6549874" y="3002647"/>
                <a:ext cx="1165226" cy="1052525"/>
                <a:chOff x="6549874" y="3002647"/>
                <a:chExt cx="1165226" cy="1052525"/>
              </a:xfrm>
              <a:grpFill/>
            </p:grpSpPr>
            <p:sp>
              <p:nvSpPr>
                <p:cNvPr id="91" name="Freeform 537">
                  <a:extLst>
                    <a:ext uri="{FF2B5EF4-FFF2-40B4-BE49-F238E27FC236}">
                      <a16:creationId xmlns:a16="http://schemas.microsoft.com/office/drawing/2014/main" id="{FCBCFF86-8041-45F0-B820-E12923BB967B}"/>
                    </a:ext>
                  </a:extLst>
                </p:cNvPr>
                <p:cNvSpPr>
                  <a:spLocks/>
                </p:cNvSpPr>
                <p:nvPr/>
              </p:nvSpPr>
              <p:spPr bwMode="auto">
                <a:xfrm>
                  <a:off x="6832449" y="3328089"/>
                  <a:ext cx="39688" cy="49213"/>
                </a:xfrm>
                <a:custGeom>
                  <a:avLst/>
                  <a:gdLst>
                    <a:gd name="T0" fmla="*/ 0 w 37"/>
                    <a:gd name="T1" fmla="*/ 47 h 47"/>
                    <a:gd name="T2" fmla="*/ 12 w 37"/>
                    <a:gd name="T3" fmla="*/ 44 h 47"/>
                    <a:gd name="T4" fmla="*/ 17 w 37"/>
                    <a:gd name="T5" fmla="*/ 39 h 47"/>
                    <a:gd name="T6" fmla="*/ 23 w 37"/>
                    <a:gd name="T7" fmla="*/ 34 h 47"/>
                    <a:gd name="T8" fmla="*/ 26 w 37"/>
                    <a:gd name="T9" fmla="*/ 23 h 47"/>
                    <a:gd name="T10" fmla="*/ 36 w 37"/>
                    <a:gd name="T11" fmla="*/ 12 h 47"/>
                    <a:gd name="T12" fmla="*/ 31 w 37"/>
                    <a:gd name="T13" fmla="*/ 2 h 47"/>
                    <a:gd name="T14" fmla="*/ 26 w 37"/>
                    <a:gd name="T15" fmla="*/ 0 h 47"/>
                    <a:gd name="T16" fmla="*/ 22 w 37"/>
                    <a:gd name="T17" fmla="*/ 0 h 47"/>
                    <a:gd name="T18" fmla="*/ 20 w 37"/>
                    <a:gd name="T19" fmla="*/ 3 h 47"/>
                    <a:gd name="T20" fmla="*/ 13 w 37"/>
                    <a:gd name="T21" fmla="*/ 14 h 47"/>
                    <a:gd name="T22" fmla="*/ 13 w 37"/>
                    <a:gd name="T23" fmla="*/ 19 h 47"/>
                    <a:gd name="T24" fmla="*/ 10 w 37"/>
                    <a:gd name="T25" fmla="*/ 26 h 47"/>
                    <a:gd name="T26" fmla="*/ 5 w 37"/>
                    <a:gd name="T27" fmla="*/ 36 h 47"/>
                    <a:gd name="T28" fmla="*/ 0 w 37"/>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47">
                      <a:moveTo>
                        <a:pt x="0" y="47"/>
                      </a:moveTo>
                      <a:cubicBezTo>
                        <a:pt x="4" y="47"/>
                        <a:pt x="10" y="47"/>
                        <a:pt x="12" y="44"/>
                      </a:cubicBezTo>
                      <a:cubicBezTo>
                        <a:pt x="14" y="42"/>
                        <a:pt x="15" y="40"/>
                        <a:pt x="17" y="39"/>
                      </a:cubicBezTo>
                      <a:cubicBezTo>
                        <a:pt x="19" y="37"/>
                        <a:pt x="21" y="35"/>
                        <a:pt x="23" y="34"/>
                      </a:cubicBezTo>
                      <a:cubicBezTo>
                        <a:pt x="27" y="30"/>
                        <a:pt x="23" y="27"/>
                        <a:pt x="26" y="23"/>
                      </a:cubicBezTo>
                      <a:cubicBezTo>
                        <a:pt x="29" y="19"/>
                        <a:pt x="37" y="18"/>
                        <a:pt x="36" y="12"/>
                      </a:cubicBezTo>
                      <a:cubicBezTo>
                        <a:pt x="36" y="9"/>
                        <a:pt x="34" y="3"/>
                        <a:pt x="31" y="2"/>
                      </a:cubicBezTo>
                      <a:cubicBezTo>
                        <a:pt x="30" y="1"/>
                        <a:pt x="27" y="0"/>
                        <a:pt x="26" y="0"/>
                      </a:cubicBezTo>
                      <a:cubicBezTo>
                        <a:pt x="25" y="0"/>
                        <a:pt x="23" y="0"/>
                        <a:pt x="22" y="0"/>
                      </a:cubicBezTo>
                      <a:cubicBezTo>
                        <a:pt x="20" y="1"/>
                        <a:pt x="21" y="1"/>
                        <a:pt x="20" y="3"/>
                      </a:cubicBezTo>
                      <a:cubicBezTo>
                        <a:pt x="18" y="6"/>
                        <a:pt x="14" y="10"/>
                        <a:pt x="13" y="14"/>
                      </a:cubicBezTo>
                      <a:cubicBezTo>
                        <a:pt x="13" y="16"/>
                        <a:pt x="13" y="17"/>
                        <a:pt x="13" y="19"/>
                      </a:cubicBezTo>
                      <a:cubicBezTo>
                        <a:pt x="13" y="22"/>
                        <a:pt x="11" y="23"/>
                        <a:pt x="10" y="26"/>
                      </a:cubicBezTo>
                      <a:cubicBezTo>
                        <a:pt x="8" y="29"/>
                        <a:pt x="7" y="33"/>
                        <a:pt x="5" y="36"/>
                      </a:cubicBezTo>
                      <a:cubicBezTo>
                        <a:pt x="2" y="40"/>
                        <a:pt x="1" y="43"/>
                        <a:pt x="0" y="4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2" name="Freeform 538">
                  <a:extLst>
                    <a:ext uri="{FF2B5EF4-FFF2-40B4-BE49-F238E27FC236}">
                      <a16:creationId xmlns:a16="http://schemas.microsoft.com/office/drawing/2014/main" id="{FF8F46C5-FE7F-4C0B-BEC9-F2CF90B1C514}"/>
                    </a:ext>
                  </a:extLst>
                </p:cNvPr>
                <p:cNvSpPr>
                  <a:spLocks/>
                </p:cNvSpPr>
                <p:nvPr/>
              </p:nvSpPr>
              <p:spPr bwMode="auto">
                <a:xfrm>
                  <a:off x="6841974" y="3353489"/>
                  <a:ext cx="3175" cy="4763"/>
                </a:xfrm>
                <a:custGeom>
                  <a:avLst/>
                  <a:gdLst>
                    <a:gd name="T0" fmla="*/ 1 w 2"/>
                    <a:gd name="T1" fmla="*/ 2 h 4"/>
                    <a:gd name="T2" fmla="*/ 1 w 2"/>
                    <a:gd name="T3" fmla="*/ 2 h 4"/>
                  </a:gdLst>
                  <a:ahLst/>
                  <a:cxnLst>
                    <a:cxn ang="0">
                      <a:pos x="T0" y="T1"/>
                    </a:cxn>
                    <a:cxn ang="0">
                      <a:pos x="T2" y="T3"/>
                    </a:cxn>
                  </a:cxnLst>
                  <a:rect l="0" t="0" r="r" b="b"/>
                  <a:pathLst>
                    <a:path w="2" h="4">
                      <a:moveTo>
                        <a:pt x="1" y="2"/>
                      </a:moveTo>
                      <a:cubicBezTo>
                        <a:pt x="2" y="0"/>
                        <a:pt x="0" y="4"/>
                        <a:pt x="1"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3" name="Freeform 540">
                  <a:extLst>
                    <a:ext uri="{FF2B5EF4-FFF2-40B4-BE49-F238E27FC236}">
                      <a16:creationId xmlns:a16="http://schemas.microsoft.com/office/drawing/2014/main" id="{F53604EC-9A86-4479-8754-F47C7F18B051}"/>
                    </a:ext>
                  </a:extLst>
                </p:cNvPr>
                <p:cNvSpPr>
                  <a:spLocks/>
                </p:cNvSpPr>
                <p:nvPr/>
              </p:nvSpPr>
              <p:spPr bwMode="auto">
                <a:xfrm>
                  <a:off x="6846736" y="3234425"/>
                  <a:ext cx="212725" cy="169865"/>
                </a:xfrm>
                <a:custGeom>
                  <a:avLst/>
                  <a:gdLst>
                    <a:gd name="T0" fmla="*/ 23 w 198"/>
                    <a:gd name="T1" fmla="*/ 39 h 159"/>
                    <a:gd name="T2" fmla="*/ 23 w 198"/>
                    <a:gd name="T3" fmla="*/ 40 h 159"/>
                    <a:gd name="T4" fmla="*/ 23 w 198"/>
                    <a:gd name="T5" fmla="*/ 40 h 159"/>
                    <a:gd name="T6" fmla="*/ 23 w 198"/>
                    <a:gd name="T7" fmla="*/ 40 h 159"/>
                    <a:gd name="T8" fmla="*/ 10 w 198"/>
                    <a:gd name="T9" fmla="*/ 48 h 159"/>
                    <a:gd name="T10" fmla="*/ 5 w 198"/>
                    <a:gd name="T11" fmla="*/ 49 h 159"/>
                    <a:gd name="T12" fmla="*/ 4 w 198"/>
                    <a:gd name="T13" fmla="*/ 55 h 159"/>
                    <a:gd name="T14" fmla="*/ 9 w 198"/>
                    <a:gd name="T15" fmla="*/ 66 h 159"/>
                    <a:gd name="T16" fmla="*/ 8 w 198"/>
                    <a:gd name="T17" fmla="*/ 83 h 159"/>
                    <a:gd name="T18" fmla="*/ 23 w 198"/>
                    <a:gd name="T19" fmla="*/ 88 h 159"/>
                    <a:gd name="T20" fmla="*/ 26 w 198"/>
                    <a:gd name="T21" fmla="*/ 104 h 159"/>
                    <a:gd name="T22" fmla="*/ 19 w 198"/>
                    <a:gd name="T23" fmla="*/ 109 h 159"/>
                    <a:gd name="T24" fmla="*/ 16 w 198"/>
                    <a:gd name="T25" fmla="*/ 116 h 159"/>
                    <a:gd name="T26" fmla="*/ 5 w 198"/>
                    <a:gd name="T27" fmla="*/ 129 h 159"/>
                    <a:gd name="T28" fmla="*/ 0 w 198"/>
                    <a:gd name="T29" fmla="*/ 136 h 159"/>
                    <a:gd name="T30" fmla="*/ 1 w 198"/>
                    <a:gd name="T31" fmla="*/ 145 h 159"/>
                    <a:gd name="T32" fmla="*/ 7 w 198"/>
                    <a:gd name="T33" fmla="*/ 149 h 159"/>
                    <a:gd name="T34" fmla="*/ 18 w 198"/>
                    <a:gd name="T35" fmla="*/ 155 h 159"/>
                    <a:gd name="T36" fmla="*/ 36 w 198"/>
                    <a:gd name="T37" fmla="*/ 158 h 159"/>
                    <a:gd name="T38" fmla="*/ 54 w 198"/>
                    <a:gd name="T39" fmla="*/ 149 h 159"/>
                    <a:gd name="T40" fmla="*/ 72 w 198"/>
                    <a:gd name="T41" fmla="*/ 137 h 159"/>
                    <a:gd name="T42" fmla="*/ 90 w 198"/>
                    <a:gd name="T43" fmla="*/ 128 h 159"/>
                    <a:gd name="T44" fmla="*/ 93 w 198"/>
                    <a:gd name="T45" fmla="*/ 127 h 159"/>
                    <a:gd name="T46" fmla="*/ 98 w 198"/>
                    <a:gd name="T47" fmla="*/ 122 h 159"/>
                    <a:gd name="T48" fmla="*/ 117 w 198"/>
                    <a:gd name="T49" fmla="*/ 111 h 159"/>
                    <a:gd name="T50" fmla="*/ 135 w 198"/>
                    <a:gd name="T51" fmla="*/ 102 h 159"/>
                    <a:gd name="T52" fmla="*/ 147 w 198"/>
                    <a:gd name="T53" fmla="*/ 94 h 159"/>
                    <a:gd name="T54" fmla="*/ 159 w 198"/>
                    <a:gd name="T55" fmla="*/ 85 h 159"/>
                    <a:gd name="T56" fmla="*/ 162 w 198"/>
                    <a:gd name="T57" fmla="*/ 65 h 159"/>
                    <a:gd name="T58" fmla="*/ 164 w 198"/>
                    <a:gd name="T59" fmla="*/ 59 h 159"/>
                    <a:gd name="T60" fmla="*/ 164 w 198"/>
                    <a:gd name="T61" fmla="*/ 48 h 159"/>
                    <a:gd name="T62" fmla="*/ 164 w 198"/>
                    <a:gd name="T63" fmla="*/ 27 h 159"/>
                    <a:gd name="T64" fmla="*/ 171 w 198"/>
                    <a:gd name="T65" fmla="*/ 21 h 159"/>
                    <a:gd name="T66" fmla="*/ 181 w 198"/>
                    <a:gd name="T67" fmla="*/ 19 h 159"/>
                    <a:gd name="T68" fmla="*/ 198 w 198"/>
                    <a:gd name="T69" fmla="*/ 2 h 159"/>
                    <a:gd name="T70" fmla="*/ 185 w 198"/>
                    <a:gd name="T71" fmla="*/ 1 h 159"/>
                    <a:gd name="T72" fmla="*/ 174 w 198"/>
                    <a:gd name="T73" fmla="*/ 4 h 159"/>
                    <a:gd name="T74" fmla="*/ 149 w 198"/>
                    <a:gd name="T75" fmla="*/ 6 h 159"/>
                    <a:gd name="T76" fmla="*/ 97 w 198"/>
                    <a:gd name="T77" fmla="*/ 18 h 159"/>
                    <a:gd name="T78" fmla="*/ 74 w 198"/>
                    <a:gd name="T79" fmla="*/ 13 h 159"/>
                    <a:gd name="T80" fmla="*/ 52 w 198"/>
                    <a:gd name="T81" fmla="*/ 20 h 159"/>
                    <a:gd name="T82" fmla="*/ 42 w 198"/>
                    <a:gd name="T83" fmla="*/ 21 h 159"/>
                    <a:gd name="T84" fmla="*/ 31 w 198"/>
                    <a:gd name="T85" fmla="*/ 17 h 159"/>
                    <a:gd name="T86" fmla="*/ 29 w 198"/>
                    <a:gd name="T87" fmla="*/ 28 h 159"/>
                    <a:gd name="T88" fmla="*/ 23 w 198"/>
                    <a:gd name="T89" fmla="*/ 40 h 159"/>
                    <a:gd name="T90" fmla="*/ 23 w 198"/>
                    <a:gd name="T91" fmla="*/ 3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59">
                      <a:moveTo>
                        <a:pt x="23" y="39"/>
                      </a:moveTo>
                      <a:cubicBezTo>
                        <a:pt x="23" y="40"/>
                        <a:pt x="23" y="40"/>
                        <a:pt x="23" y="40"/>
                      </a:cubicBezTo>
                      <a:cubicBezTo>
                        <a:pt x="23" y="40"/>
                        <a:pt x="23" y="40"/>
                        <a:pt x="23" y="40"/>
                      </a:cubicBezTo>
                      <a:cubicBezTo>
                        <a:pt x="23" y="40"/>
                        <a:pt x="23" y="40"/>
                        <a:pt x="23" y="40"/>
                      </a:cubicBezTo>
                      <a:cubicBezTo>
                        <a:pt x="19" y="43"/>
                        <a:pt x="15" y="48"/>
                        <a:pt x="10" y="48"/>
                      </a:cubicBezTo>
                      <a:cubicBezTo>
                        <a:pt x="7" y="48"/>
                        <a:pt x="6" y="46"/>
                        <a:pt x="5" y="49"/>
                      </a:cubicBezTo>
                      <a:cubicBezTo>
                        <a:pt x="3" y="51"/>
                        <a:pt x="4" y="53"/>
                        <a:pt x="4" y="55"/>
                      </a:cubicBezTo>
                      <a:cubicBezTo>
                        <a:pt x="5" y="60"/>
                        <a:pt x="9" y="62"/>
                        <a:pt x="9" y="66"/>
                      </a:cubicBezTo>
                      <a:cubicBezTo>
                        <a:pt x="9" y="72"/>
                        <a:pt x="9" y="78"/>
                        <a:pt x="8" y="83"/>
                      </a:cubicBezTo>
                      <a:cubicBezTo>
                        <a:pt x="13" y="83"/>
                        <a:pt x="20" y="84"/>
                        <a:pt x="23" y="88"/>
                      </a:cubicBezTo>
                      <a:cubicBezTo>
                        <a:pt x="26" y="91"/>
                        <a:pt x="29" y="100"/>
                        <a:pt x="26" y="104"/>
                      </a:cubicBezTo>
                      <a:cubicBezTo>
                        <a:pt x="25" y="107"/>
                        <a:pt x="22" y="108"/>
                        <a:pt x="19" y="109"/>
                      </a:cubicBezTo>
                      <a:cubicBezTo>
                        <a:pt x="16" y="111"/>
                        <a:pt x="15" y="112"/>
                        <a:pt x="16" y="116"/>
                      </a:cubicBezTo>
                      <a:cubicBezTo>
                        <a:pt x="16" y="123"/>
                        <a:pt x="9" y="125"/>
                        <a:pt x="5" y="129"/>
                      </a:cubicBezTo>
                      <a:cubicBezTo>
                        <a:pt x="4" y="131"/>
                        <a:pt x="1" y="134"/>
                        <a:pt x="0" y="136"/>
                      </a:cubicBezTo>
                      <a:cubicBezTo>
                        <a:pt x="0" y="138"/>
                        <a:pt x="0" y="144"/>
                        <a:pt x="1" y="145"/>
                      </a:cubicBezTo>
                      <a:cubicBezTo>
                        <a:pt x="2" y="146"/>
                        <a:pt x="6" y="148"/>
                        <a:pt x="7" y="149"/>
                      </a:cubicBezTo>
                      <a:cubicBezTo>
                        <a:pt x="11" y="151"/>
                        <a:pt x="14" y="154"/>
                        <a:pt x="18" y="155"/>
                      </a:cubicBezTo>
                      <a:cubicBezTo>
                        <a:pt x="23" y="157"/>
                        <a:pt x="30" y="159"/>
                        <a:pt x="36" y="158"/>
                      </a:cubicBezTo>
                      <a:cubicBezTo>
                        <a:pt x="42" y="157"/>
                        <a:pt x="49" y="152"/>
                        <a:pt x="54" y="149"/>
                      </a:cubicBezTo>
                      <a:cubicBezTo>
                        <a:pt x="60" y="145"/>
                        <a:pt x="66" y="141"/>
                        <a:pt x="72" y="137"/>
                      </a:cubicBezTo>
                      <a:cubicBezTo>
                        <a:pt x="78" y="133"/>
                        <a:pt x="84" y="131"/>
                        <a:pt x="90" y="128"/>
                      </a:cubicBezTo>
                      <a:cubicBezTo>
                        <a:pt x="92" y="128"/>
                        <a:pt x="91" y="128"/>
                        <a:pt x="93" y="127"/>
                      </a:cubicBezTo>
                      <a:cubicBezTo>
                        <a:pt x="94" y="125"/>
                        <a:pt x="96" y="124"/>
                        <a:pt x="98" y="122"/>
                      </a:cubicBezTo>
                      <a:cubicBezTo>
                        <a:pt x="104" y="118"/>
                        <a:pt x="111" y="115"/>
                        <a:pt x="117" y="111"/>
                      </a:cubicBezTo>
                      <a:cubicBezTo>
                        <a:pt x="123" y="108"/>
                        <a:pt x="129" y="105"/>
                        <a:pt x="135" y="102"/>
                      </a:cubicBezTo>
                      <a:cubicBezTo>
                        <a:pt x="139" y="99"/>
                        <a:pt x="143" y="96"/>
                        <a:pt x="147" y="94"/>
                      </a:cubicBezTo>
                      <a:cubicBezTo>
                        <a:pt x="153" y="92"/>
                        <a:pt x="157" y="91"/>
                        <a:pt x="159" y="85"/>
                      </a:cubicBezTo>
                      <a:cubicBezTo>
                        <a:pt x="162" y="79"/>
                        <a:pt x="160" y="72"/>
                        <a:pt x="162" y="65"/>
                      </a:cubicBezTo>
                      <a:cubicBezTo>
                        <a:pt x="162" y="63"/>
                        <a:pt x="164" y="61"/>
                        <a:pt x="164" y="59"/>
                      </a:cubicBezTo>
                      <a:cubicBezTo>
                        <a:pt x="165" y="55"/>
                        <a:pt x="164" y="52"/>
                        <a:pt x="164" y="48"/>
                      </a:cubicBezTo>
                      <a:cubicBezTo>
                        <a:pt x="164" y="42"/>
                        <a:pt x="162" y="33"/>
                        <a:pt x="164" y="27"/>
                      </a:cubicBezTo>
                      <a:cubicBezTo>
                        <a:pt x="166" y="24"/>
                        <a:pt x="168" y="22"/>
                        <a:pt x="171" y="21"/>
                      </a:cubicBezTo>
                      <a:cubicBezTo>
                        <a:pt x="174" y="20"/>
                        <a:pt x="178" y="21"/>
                        <a:pt x="181" y="19"/>
                      </a:cubicBezTo>
                      <a:cubicBezTo>
                        <a:pt x="187" y="15"/>
                        <a:pt x="193" y="7"/>
                        <a:pt x="198" y="2"/>
                      </a:cubicBezTo>
                      <a:cubicBezTo>
                        <a:pt x="193" y="1"/>
                        <a:pt x="189" y="0"/>
                        <a:pt x="185" y="1"/>
                      </a:cubicBezTo>
                      <a:cubicBezTo>
                        <a:pt x="181" y="3"/>
                        <a:pt x="178" y="4"/>
                        <a:pt x="174" y="4"/>
                      </a:cubicBezTo>
                      <a:cubicBezTo>
                        <a:pt x="166" y="5"/>
                        <a:pt x="157" y="4"/>
                        <a:pt x="149" y="6"/>
                      </a:cubicBezTo>
                      <a:cubicBezTo>
                        <a:pt x="131" y="10"/>
                        <a:pt x="115" y="23"/>
                        <a:pt x="97" y="18"/>
                      </a:cubicBezTo>
                      <a:cubicBezTo>
                        <a:pt x="89" y="16"/>
                        <a:pt x="82" y="12"/>
                        <a:pt x="74" y="13"/>
                      </a:cubicBezTo>
                      <a:cubicBezTo>
                        <a:pt x="66" y="13"/>
                        <a:pt x="59" y="18"/>
                        <a:pt x="52" y="20"/>
                      </a:cubicBezTo>
                      <a:cubicBezTo>
                        <a:pt x="49" y="22"/>
                        <a:pt x="45" y="22"/>
                        <a:pt x="42" y="21"/>
                      </a:cubicBezTo>
                      <a:cubicBezTo>
                        <a:pt x="39" y="21"/>
                        <a:pt x="33" y="16"/>
                        <a:pt x="31" y="17"/>
                      </a:cubicBezTo>
                      <a:cubicBezTo>
                        <a:pt x="28" y="19"/>
                        <a:pt x="29" y="25"/>
                        <a:pt x="29" y="28"/>
                      </a:cubicBezTo>
                      <a:cubicBezTo>
                        <a:pt x="29" y="33"/>
                        <a:pt x="26" y="37"/>
                        <a:pt x="23" y="40"/>
                      </a:cubicBezTo>
                      <a:cubicBezTo>
                        <a:pt x="23" y="40"/>
                        <a:pt x="23" y="40"/>
                        <a:pt x="23" y="3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4" name="Rectangle 541">
                  <a:extLst>
                    <a:ext uri="{FF2B5EF4-FFF2-40B4-BE49-F238E27FC236}">
                      <a16:creationId xmlns:a16="http://schemas.microsoft.com/office/drawing/2014/main" id="{920079BB-FA8A-4CF3-9810-69C7D3265E2A}"/>
                    </a:ext>
                  </a:extLst>
                </p:cNvPr>
                <p:cNvSpPr>
                  <a:spLocks noChangeArrowheads="1"/>
                </p:cNvSpPr>
                <p:nvPr/>
              </p:nvSpPr>
              <p:spPr bwMode="auto">
                <a:xfrm>
                  <a:off x="6872137" y="3277288"/>
                  <a:ext cx="1588" cy="1588"/>
                </a:xfrm>
                <a:prstGeom prst="rect">
                  <a:avLst/>
                </a:prstGeom>
                <a:grpFill/>
                <a:ln w="3175">
                  <a:solidFill>
                    <a:schemeClr val="tx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5" name="Freeform 650">
                  <a:extLst>
                    <a:ext uri="{FF2B5EF4-FFF2-40B4-BE49-F238E27FC236}">
                      <a16:creationId xmlns:a16="http://schemas.microsoft.com/office/drawing/2014/main" id="{3B275697-D044-4F90-8257-CC5DE7C6AB1B}"/>
                    </a:ext>
                  </a:extLst>
                </p:cNvPr>
                <p:cNvSpPr>
                  <a:spLocks/>
                </p:cNvSpPr>
                <p:nvPr/>
              </p:nvSpPr>
              <p:spPr bwMode="auto">
                <a:xfrm>
                  <a:off x="6826099" y="3375714"/>
                  <a:ext cx="130175" cy="134939"/>
                </a:xfrm>
                <a:custGeom>
                  <a:avLst/>
                  <a:gdLst>
                    <a:gd name="T0" fmla="*/ 65 w 121"/>
                    <a:gd name="T1" fmla="*/ 53 h 127"/>
                    <a:gd name="T2" fmla="*/ 65 w 121"/>
                    <a:gd name="T3" fmla="*/ 53 h 127"/>
                    <a:gd name="T4" fmla="*/ 76 w 121"/>
                    <a:gd name="T5" fmla="*/ 51 h 127"/>
                    <a:gd name="T6" fmla="*/ 92 w 121"/>
                    <a:gd name="T7" fmla="*/ 45 h 127"/>
                    <a:gd name="T8" fmla="*/ 110 w 121"/>
                    <a:gd name="T9" fmla="*/ 38 h 127"/>
                    <a:gd name="T10" fmla="*/ 121 w 121"/>
                    <a:gd name="T11" fmla="*/ 33 h 127"/>
                    <a:gd name="T12" fmla="*/ 115 w 121"/>
                    <a:gd name="T13" fmla="*/ 20 h 127"/>
                    <a:gd name="T14" fmla="*/ 111 w 121"/>
                    <a:gd name="T15" fmla="*/ 0 h 127"/>
                    <a:gd name="T16" fmla="*/ 88 w 121"/>
                    <a:gd name="T17" fmla="*/ 11 h 127"/>
                    <a:gd name="T18" fmla="*/ 64 w 121"/>
                    <a:gd name="T19" fmla="*/ 26 h 127"/>
                    <a:gd name="T20" fmla="*/ 44 w 121"/>
                    <a:gd name="T21" fmla="*/ 29 h 127"/>
                    <a:gd name="T22" fmla="*/ 19 w 121"/>
                    <a:gd name="T23" fmla="*/ 17 h 127"/>
                    <a:gd name="T24" fmla="*/ 18 w 121"/>
                    <a:gd name="T25" fmla="*/ 49 h 127"/>
                    <a:gd name="T26" fmla="*/ 11 w 121"/>
                    <a:gd name="T27" fmla="*/ 81 h 127"/>
                    <a:gd name="T28" fmla="*/ 0 w 121"/>
                    <a:gd name="T29" fmla="*/ 125 h 127"/>
                    <a:gd name="T30" fmla="*/ 26 w 121"/>
                    <a:gd name="T31" fmla="*/ 127 h 127"/>
                    <a:gd name="T32" fmla="*/ 38 w 121"/>
                    <a:gd name="T33" fmla="*/ 121 h 127"/>
                    <a:gd name="T34" fmla="*/ 49 w 121"/>
                    <a:gd name="T35" fmla="*/ 109 h 127"/>
                    <a:gd name="T36" fmla="*/ 64 w 121"/>
                    <a:gd name="T37" fmla="*/ 105 h 127"/>
                    <a:gd name="T38" fmla="*/ 81 w 121"/>
                    <a:gd name="T39" fmla="*/ 93 h 127"/>
                    <a:gd name="T40" fmla="*/ 84 w 121"/>
                    <a:gd name="T41" fmla="*/ 89 h 127"/>
                    <a:gd name="T42" fmla="*/ 79 w 121"/>
                    <a:gd name="T43" fmla="*/ 83 h 127"/>
                    <a:gd name="T44" fmla="*/ 64 w 121"/>
                    <a:gd name="T45" fmla="*/ 65 h 127"/>
                    <a:gd name="T46" fmla="*/ 65 w 121"/>
                    <a:gd name="T47"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1" h="127">
                      <a:moveTo>
                        <a:pt x="65" y="53"/>
                      </a:moveTo>
                      <a:cubicBezTo>
                        <a:pt x="62" y="53"/>
                        <a:pt x="66" y="52"/>
                        <a:pt x="65" y="53"/>
                      </a:cubicBezTo>
                      <a:cubicBezTo>
                        <a:pt x="69" y="52"/>
                        <a:pt x="72" y="52"/>
                        <a:pt x="76" y="51"/>
                      </a:cubicBezTo>
                      <a:cubicBezTo>
                        <a:pt x="81" y="49"/>
                        <a:pt x="86" y="47"/>
                        <a:pt x="92" y="45"/>
                      </a:cubicBezTo>
                      <a:cubicBezTo>
                        <a:pt x="98" y="43"/>
                        <a:pt x="104" y="40"/>
                        <a:pt x="110" y="38"/>
                      </a:cubicBezTo>
                      <a:cubicBezTo>
                        <a:pt x="113" y="37"/>
                        <a:pt x="118" y="36"/>
                        <a:pt x="121" y="33"/>
                      </a:cubicBezTo>
                      <a:cubicBezTo>
                        <a:pt x="118" y="30"/>
                        <a:pt x="116" y="25"/>
                        <a:pt x="115" y="20"/>
                      </a:cubicBezTo>
                      <a:cubicBezTo>
                        <a:pt x="114" y="14"/>
                        <a:pt x="112" y="7"/>
                        <a:pt x="111" y="0"/>
                      </a:cubicBezTo>
                      <a:cubicBezTo>
                        <a:pt x="103" y="1"/>
                        <a:pt x="96" y="6"/>
                        <a:pt x="88" y="11"/>
                      </a:cubicBezTo>
                      <a:cubicBezTo>
                        <a:pt x="81" y="16"/>
                        <a:pt x="72" y="22"/>
                        <a:pt x="64" y="26"/>
                      </a:cubicBezTo>
                      <a:cubicBezTo>
                        <a:pt x="57" y="30"/>
                        <a:pt x="52" y="31"/>
                        <a:pt x="44" y="29"/>
                      </a:cubicBezTo>
                      <a:cubicBezTo>
                        <a:pt x="34" y="27"/>
                        <a:pt x="27" y="22"/>
                        <a:pt x="19" y="17"/>
                      </a:cubicBezTo>
                      <a:cubicBezTo>
                        <a:pt x="20" y="28"/>
                        <a:pt x="20" y="39"/>
                        <a:pt x="18" y="49"/>
                      </a:cubicBezTo>
                      <a:cubicBezTo>
                        <a:pt x="17" y="60"/>
                        <a:pt x="14" y="71"/>
                        <a:pt x="11" y="81"/>
                      </a:cubicBezTo>
                      <a:cubicBezTo>
                        <a:pt x="8" y="96"/>
                        <a:pt x="4" y="111"/>
                        <a:pt x="0" y="125"/>
                      </a:cubicBezTo>
                      <a:cubicBezTo>
                        <a:pt x="9" y="124"/>
                        <a:pt x="17" y="126"/>
                        <a:pt x="26" y="127"/>
                      </a:cubicBezTo>
                      <a:cubicBezTo>
                        <a:pt x="32" y="127"/>
                        <a:pt x="34" y="125"/>
                        <a:pt x="38" y="121"/>
                      </a:cubicBezTo>
                      <a:cubicBezTo>
                        <a:pt x="41" y="117"/>
                        <a:pt x="45" y="113"/>
                        <a:pt x="49" y="109"/>
                      </a:cubicBezTo>
                      <a:cubicBezTo>
                        <a:pt x="54" y="106"/>
                        <a:pt x="59" y="106"/>
                        <a:pt x="64" y="105"/>
                      </a:cubicBezTo>
                      <a:cubicBezTo>
                        <a:pt x="71" y="104"/>
                        <a:pt x="77" y="98"/>
                        <a:pt x="81" y="93"/>
                      </a:cubicBezTo>
                      <a:cubicBezTo>
                        <a:pt x="83" y="92"/>
                        <a:pt x="85" y="91"/>
                        <a:pt x="84" y="89"/>
                      </a:cubicBezTo>
                      <a:cubicBezTo>
                        <a:pt x="84" y="87"/>
                        <a:pt x="80" y="84"/>
                        <a:pt x="79" y="83"/>
                      </a:cubicBezTo>
                      <a:cubicBezTo>
                        <a:pt x="74" y="77"/>
                        <a:pt x="69" y="71"/>
                        <a:pt x="64" y="65"/>
                      </a:cubicBezTo>
                      <a:cubicBezTo>
                        <a:pt x="60" y="60"/>
                        <a:pt x="55" y="54"/>
                        <a:pt x="65" y="5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6" name="Freeform 875">
                  <a:extLst>
                    <a:ext uri="{FF2B5EF4-FFF2-40B4-BE49-F238E27FC236}">
                      <a16:creationId xmlns:a16="http://schemas.microsoft.com/office/drawing/2014/main" id="{B5AE2D76-862A-4607-8A09-111254DDFBE1}"/>
                    </a:ext>
                  </a:extLst>
                </p:cNvPr>
                <p:cNvSpPr>
                  <a:spLocks/>
                </p:cNvSpPr>
                <p:nvPr/>
              </p:nvSpPr>
              <p:spPr bwMode="auto">
                <a:xfrm>
                  <a:off x="6824511" y="3399527"/>
                  <a:ext cx="0" cy="3175"/>
                </a:xfrm>
                <a:custGeom>
                  <a:avLst/>
                  <a:gdLst>
                    <a:gd name="T0" fmla="*/ 0 w 1"/>
                    <a:gd name="T1" fmla="*/ 3 h 3"/>
                    <a:gd name="T2" fmla="*/ 0 w 1"/>
                    <a:gd name="T3" fmla="*/ 3 h 3"/>
                    <a:gd name="T4" fmla="*/ 0 w 1"/>
                    <a:gd name="T5" fmla="*/ 3 h 3"/>
                  </a:gdLst>
                  <a:ahLst/>
                  <a:cxnLst>
                    <a:cxn ang="0">
                      <a:pos x="T0" y="T1"/>
                    </a:cxn>
                    <a:cxn ang="0">
                      <a:pos x="T2" y="T3"/>
                    </a:cxn>
                    <a:cxn ang="0">
                      <a:pos x="T4" y="T5"/>
                    </a:cxn>
                  </a:cxnLst>
                  <a:rect l="0" t="0" r="r" b="b"/>
                  <a:pathLst>
                    <a:path w="1" h="3">
                      <a:moveTo>
                        <a:pt x="0" y="3"/>
                      </a:moveTo>
                      <a:cubicBezTo>
                        <a:pt x="0" y="3"/>
                        <a:pt x="0" y="3"/>
                        <a:pt x="0" y="3"/>
                      </a:cubicBezTo>
                      <a:cubicBezTo>
                        <a:pt x="1" y="0"/>
                        <a:pt x="1" y="1"/>
                        <a:pt x="0" y="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7" name="Freeform 876">
                  <a:extLst>
                    <a:ext uri="{FF2B5EF4-FFF2-40B4-BE49-F238E27FC236}">
                      <a16:creationId xmlns:a16="http://schemas.microsoft.com/office/drawing/2014/main" id="{7BC267F5-90F2-4D9F-9BD8-768E985A18F9}"/>
                    </a:ext>
                  </a:extLst>
                </p:cNvPr>
                <p:cNvSpPr>
                  <a:spLocks/>
                </p:cNvSpPr>
                <p:nvPr/>
              </p:nvSpPr>
              <p:spPr bwMode="auto">
                <a:xfrm>
                  <a:off x="6805461" y="3380476"/>
                  <a:ext cx="38100" cy="123826"/>
                </a:xfrm>
                <a:custGeom>
                  <a:avLst/>
                  <a:gdLst>
                    <a:gd name="T0" fmla="*/ 17 w 35"/>
                    <a:gd name="T1" fmla="*/ 21 h 117"/>
                    <a:gd name="T2" fmla="*/ 5 w 35"/>
                    <a:gd name="T3" fmla="*/ 49 h 117"/>
                    <a:gd name="T4" fmla="*/ 1 w 35"/>
                    <a:gd name="T5" fmla="*/ 53 h 117"/>
                    <a:gd name="T6" fmla="*/ 1 w 35"/>
                    <a:gd name="T7" fmla="*/ 56 h 117"/>
                    <a:gd name="T8" fmla="*/ 4 w 35"/>
                    <a:gd name="T9" fmla="*/ 67 h 117"/>
                    <a:gd name="T10" fmla="*/ 17 w 35"/>
                    <a:gd name="T11" fmla="*/ 117 h 117"/>
                    <a:gd name="T12" fmla="*/ 30 w 35"/>
                    <a:gd name="T13" fmla="*/ 59 h 117"/>
                    <a:gd name="T14" fmla="*/ 17 w 35"/>
                    <a:gd name="T15" fmla="*/ 53 h 117"/>
                    <a:gd name="T16" fmla="*/ 21 w 35"/>
                    <a:gd name="T17" fmla="*/ 45 h 117"/>
                    <a:gd name="T18" fmla="*/ 19 w 35"/>
                    <a:gd name="T19" fmla="*/ 38 h 117"/>
                    <a:gd name="T20" fmla="*/ 20 w 35"/>
                    <a:gd name="T21" fmla="*/ 23 h 117"/>
                    <a:gd name="T22" fmla="*/ 35 w 35"/>
                    <a:gd name="T23" fmla="*/ 20 h 117"/>
                    <a:gd name="T24" fmla="*/ 34 w 35"/>
                    <a:gd name="T25" fmla="*/ 0 h 117"/>
                    <a:gd name="T26" fmla="*/ 27 w 35"/>
                    <a:gd name="T27" fmla="*/ 1 h 117"/>
                    <a:gd name="T28" fmla="*/ 23 w 35"/>
                    <a:gd name="T29" fmla="*/ 6 h 117"/>
                    <a:gd name="T30" fmla="*/ 17 w 35"/>
                    <a:gd name="T31" fmla="*/ 21 h 117"/>
                    <a:gd name="T32" fmla="*/ 17 w 35"/>
                    <a:gd name="T33" fmla="*/ 23 h 117"/>
                    <a:gd name="T34" fmla="*/ 17 w 35"/>
                    <a:gd name="T35" fmla="*/ 2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117">
                      <a:moveTo>
                        <a:pt x="17" y="21"/>
                      </a:moveTo>
                      <a:cubicBezTo>
                        <a:pt x="15" y="30"/>
                        <a:pt x="10" y="41"/>
                        <a:pt x="5" y="49"/>
                      </a:cubicBezTo>
                      <a:cubicBezTo>
                        <a:pt x="4" y="50"/>
                        <a:pt x="2" y="51"/>
                        <a:pt x="1" y="53"/>
                      </a:cubicBezTo>
                      <a:cubicBezTo>
                        <a:pt x="0" y="54"/>
                        <a:pt x="0" y="54"/>
                        <a:pt x="1" y="56"/>
                      </a:cubicBezTo>
                      <a:cubicBezTo>
                        <a:pt x="1" y="60"/>
                        <a:pt x="3" y="63"/>
                        <a:pt x="4" y="67"/>
                      </a:cubicBezTo>
                      <a:cubicBezTo>
                        <a:pt x="8" y="83"/>
                        <a:pt x="12" y="100"/>
                        <a:pt x="17" y="117"/>
                      </a:cubicBezTo>
                      <a:cubicBezTo>
                        <a:pt x="21" y="97"/>
                        <a:pt x="26" y="78"/>
                        <a:pt x="30" y="59"/>
                      </a:cubicBezTo>
                      <a:cubicBezTo>
                        <a:pt x="26" y="59"/>
                        <a:pt x="18" y="58"/>
                        <a:pt x="17" y="53"/>
                      </a:cubicBezTo>
                      <a:cubicBezTo>
                        <a:pt x="16" y="49"/>
                        <a:pt x="20" y="48"/>
                        <a:pt x="21" y="45"/>
                      </a:cubicBezTo>
                      <a:cubicBezTo>
                        <a:pt x="21" y="43"/>
                        <a:pt x="20" y="40"/>
                        <a:pt x="19" y="38"/>
                      </a:cubicBezTo>
                      <a:cubicBezTo>
                        <a:pt x="17" y="33"/>
                        <a:pt x="16" y="27"/>
                        <a:pt x="20" y="23"/>
                      </a:cubicBezTo>
                      <a:cubicBezTo>
                        <a:pt x="24" y="19"/>
                        <a:pt x="30" y="18"/>
                        <a:pt x="35" y="20"/>
                      </a:cubicBezTo>
                      <a:cubicBezTo>
                        <a:pt x="35" y="13"/>
                        <a:pt x="35" y="7"/>
                        <a:pt x="34" y="0"/>
                      </a:cubicBezTo>
                      <a:cubicBezTo>
                        <a:pt x="32" y="1"/>
                        <a:pt x="30" y="1"/>
                        <a:pt x="27" y="1"/>
                      </a:cubicBezTo>
                      <a:cubicBezTo>
                        <a:pt x="24" y="2"/>
                        <a:pt x="24" y="2"/>
                        <a:pt x="23" y="6"/>
                      </a:cubicBezTo>
                      <a:cubicBezTo>
                        <a:pt x="21" y="11"/>
                        <a:pt x="19" y="16"/>
                        <a:pt x="17" y="21"/>
                      </a:cubicBezTo>
                      <a:cubicBezTo>
                        <a:pt x="17" y="22"/>
                        <a:pt x="17" y="23"/>
                        <a:pt x="17" y="23"/>
                      </a:cubicBezTo>
                      <a:cubicBezTo>
                        <a:pt x="17" y="23"/>
                        <a:pt x="17" y="22"/>
                        <a:pt x="17" y="2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8" name="Freeform 1004">
                  <a:extLst>
                    <a:ext uri="{FF2B5EF4-FFF2-40B4-BE49-F238E27FC236}">
                      <a16:creationId xmlns:a16="http://schemas.microsoft.com/office/drawing/2014/main" id="{40FBCCED-1090-4531-BB2C-031ECF835805}"/>
                    </a:ext>
                  </a:extLst>
                </p:cNvPr>
                <p:cNvSpPr>
                  <a:spLocks/>
                </p:cNvSpPr>
                <p:nvPr/>
              </p:nvSpPr>
              <p:spPr bwMode="auto">
                <a:xfrm>
                  <a:off x="6827686" y="3432865"/>
                  <a:ext cx="0" cy="1588"/>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0"/>
                        <a:pt x="0" y="1"/>
                        <a:pt x="1"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99" name="Freeform 1005">
                  <a:extLst>
                    <a:ext uri="{FF2B5EF4-FFF2-40B4-BE49-F238E27FC236}">
                      <a16:creationId xmlns:a16="http://schemas.microsoft.com/office/drawing/2014/main" id="{DF983299-F865-4D43-9778-584530485A60}"/>
                    </a:ext>
                  </a:extLst>
                </p:cNvPr>
                <p:cNvSpPr>
                  <a:spLocks/>
                </p:cNvSpPr>
                <p:nvPr/>
              </p:nvSpPr>
              <p:spPr bwMode="auto">
                <a:xfrm>
                  <a:off x="6824511" y="3401114"/>
                  <a:ext cx="19050" cy="39688"/>
                </a:xfrm>
                <a:custGeom>
                  <a:avLst/>
                  <a:gdLst>
                    <a:gd name="T0" fmla="*/ 10 w 17"/>
                    <a:gd name="T1" fmla="*/ 37 h 37"/>
                    <a:gd name="T2" fmla="*/ 14 w 17"/>
                    <a:gd name="T3" fmla="*/ 31 h 37"/>
                    <a:gd name="T4" fmla="*/ 16 w 17"/>
                    <a:gd name="T5" fmla="*/ 8 h 37"/>
                    <a:gd name="T6" fmla="*/ 13 w 17"/>
                    <a:gd name="T7" fmla="*/ 1 h 37"/>
                    <a:gd name="T8" fmla="*/ 2 w 17"/>
                    <a:gd name="T9" fmla="*/ 7 h 37"/>
                    <a:gd name="T10" fmla="*/ 4 w 17"/>
                    <a:gd name="T11" fmla="*/ 19 h 37"/>
                    <a:gd name="T12" fmla="*/ 3 w 17"/>
                    <a:gd name="T13" fmla="*/ 30 h 37"/>
                    <a:gd name="T14" fmla="*/ 3 w 17"/>
                    <a:gd name="T15" fmla="*/ 30 h 37"/>
                    <a:gd name="T16" fmla="*/ 10 w 17"/>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7">
                      <a:moveTo>
                        <a:pt x="10" y="37"/>
                      </a:moveTo>
                      <a:cubicBezTo>
                        <a:pt x="13" y="37"/>
                        <a:pt x="13" y="35"/>
                        <a:pt x="14" y="31"/>
                      </a:cubicBezTo>
                      <a:cubicBezTo>
                        <a:pt x="16" y="24"/>
                        <a:pt x="16" y="16"/>
                        <a:pt x="16" y="8"/>
                      </a:cubicBezTo>
                      <a:cubicBezTo>
                        <a:pt x="16" y="4"/>
                        <a:pt x="17" y="2"/>
                        <a:pt x="13" y="1"/>
                      </a:cubicBezTo>
                      <a:cubicBezTo>
                        <a:pt x="9" y="0"/>
                        <a:pt x="4" y="3"/>
                        <a:pt x="2" y="7"/>
                      </a:cubicBezTo>
                      <a:cubicBezTo>
                        <a:pt x="1" y="10"/>
                        <a:pt x="2" y="15"/>
                        <a:pt x="4" y="19"/>
                      </a:cubicBezTo>
                      <a:cubicBezTo>
                        <a:pt x="5" y="24"/>
                        <a:pt x="6" y="25"/>
                        <a:pt x="3" y="30"/>
                      </a:cubicBezTo>
                      <a:cubicBezTo>
                        <a:pt x="3" y="29"/>
                        <a:pt x="3" y="29"/>
                        <a:pt x="3" y="30"/>
                      </a:cubicBezTo>
                      <a:cubicBezTo>
                        <a:pt x="0" y="34"/>
                        <a:pt x="7" y="37"/>
                        <a:pt x="10" y="3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00" name="Group 99">
                  <a:extLst>
                    <a:ext uri="{FF2B5EF4-FFF2-40B4-BE49-F238E27FC236}">
                      <a16:creationId xmlns:a16="http://schemas.microsoft.com/office/drawing/2014/main" id="{6A7D4C32-E7D1-4FF0-BB80-81F8124CDBAC}"/>
                    </a:ext>
                  </a:extLst>
                </p:cNvPr>
                <p:cNvGrpSpPr/>
                <p:nvPr/>
              </p:nvGrpSpPr>
              <p:grpSpPr>
                <a:xfrm>
                  <a:off x="6549874" y="3002647"/>
                  <a:ext cx="1165226" cy="1052525"/>
                  <a:chOff x="6549874" y="3002647"/>
                  <a:chExt cx="1165226" cy="1052525"/>
                </a:xfrm>
                <a:grpFill/>
              </p:grpSpPr>
              <p:sp>
                <p:nvSpPr>
                  <p:cNvPr id="101" name="Freeform 578">
                    <a:extLst>
                      <a:ext uri="{FF2B5EF4-FFF2-40B4-BE49-F238E27FC236}">
                        <a16:creationId xmlns:a16="http://schemas.microsoft.com/office/drawing/2014/main" id="{E21D0E00-9E40-437B-BF56-0D305AC35F3A}"/>
                      </a:ext>
                    </a:extLst>
                  </p:cNvPr>
                  <p:cNvSpPr>
                    <a:spLocks/>
                  </p:cNvSpPr>
                  <p:nvPr/>
                </p:nvSpPr>
                <p:spPr bwMode="auto">
                  <a:xfrm>
                    <a:off x="6549874" y="3058210"/>
                    <a:ext cx="585788" cy="225428"/>
                  </a:xfrm>
                  <a:custGeom>
                    <a:avLst/>
                    <a:gdLst>
                      <a:gd name="T0" fmla="*/ 319 w 544"/>
                      <a:gd name="T1" fmla="*/ 31 h 211"/>
                      <a:gd name="T2" fmla="*/ 285 w 544"/>
                      <a:gd name="T3" fmla="*/ 12 h 211"/>
                      <a:gd name="T4" fmla="*/ 262 w 544"/>
                      <a:gd name="T5" fmla="*/ 5 h 211"/>
                      <a:gd name="T6" fmla="*/ 241 w 544"/>
                      <a:gd name="T7" fmla="*/ 4 h 211"/>
                      <a:gd name="T8" fmla="*/ 187 w 544"/>
                      <a:gd name="T9" fmla="*/ 8 h 211"/>
                      <a:gd name="T10" fmla="*/ 140 w 544"/>
                      <a:gd name="T11" fmla="*/ 35 h 211"/>
                      <a:gd name="T12" fmla="*/ 108 w 544"/>
                      <a:gd name="T13" fmla="*/ 31 h 211"/>
                      <a:gd name="T14" fmla="*/ 105 w 544"/>
                      <a:gd name="T15" fmla="*/ 47 h 211"/>
                      <a:gd name="T16" fmla="*/ 85 w 544"/>
                      <a:gd name="T17" fmla="*/ 56 h 211"/>
                      <a:gd name="T18" fmla="*/ 55 w 544"/>
                      <a:gd name="T19" fmla="*/ 58 h 211"/>
                      <a:gd name="T20" fmla="*/ 49 w 544"/>
                      <a:gd name="T21" fmla="*/ 57 h 211"/>
                      <a:gd name="T22" fmla="*/ 18 w 544"/>
                      <a:gd name="T23" fmla="*/ 61 h 211"/>
                      <a:gd name="T24" fmla="*/ 4 w 544"/>
                      <a:gd name="T25" fmla="*/ 88 h 211"/>
                      <a:gd name="T26" fmla="*/ 17 w 544"/>
                      <a:gd name="T27" fmla="*/ 93 h 211"/>
                      <a:gd name="T28" fmla="*/ 26 w 544"/>
                      <a:gd name="T29" fmla="*/ 110 h 211"/>
                      <a:gd name="T30" fmla="*/ 12 w 544"/>
                      <a:gd name="T31" fmla="*/ 123 h 211"/>
                      <a:gd name="T32" fmla="*/ 13 w 544"/>
                      <a:gd name="T33" fmla="*/ 133 h 211"/>
                      <a:gd name="T34" fmla="*/ 33 w 544"/>
                      <a:gd name="T35" fmla="*/ 143 h 211"/>
                      <a:gd name="T36" fmla="*/ 30 w 544"/>
                      <a:gd name="T37" fmla="*/ 155 h 211"/>
                      <a:gd name="T38" fmla="*/ 41 w 544"/>
                      <a:gd name="T39" fmla="*/ 164 h 211"/>
                      <a:gd name="T40" fmla="*/ 34 w 544"/>
                      <a:gd name="T41" fmla="*/ 174 h 211"/>
                      <a:gd name="T42" fmla="*/ 55 w 544"/>
                      <a:gd name="T43" fmla="*/ 183 h 211"/>
                      <a:gd name="T44" fmla="*/ 84 w 544"/>
                      <a:gd name="T45" fmla="*/ 185 h 211"/>
                      <a:gd name="T46" fmla="*/ 118 w 544"/>
                      <a:gd name="T47" fmla="*/ 197 h 211"/>
                      <a:gd name="T48" fmla="*/ 132 w 544"/>
                      <a:gd name="T49" fmla="*/ 178 h 211"/>
                      <a:gd name="T50" fmla="*/ 193 w 544"/>
                      <a:gd name="T51" fmla="*/ 204 h 211"/>
                      <a:gd name="T52" fmla="*/ 235 w 544"/>
                      <a:gd name="T53" fmla="*/ 189 h 211"/>
                      <a:gd name="T54" fmla="*/ 279 w 544"/>
                      <a:gd name="T55" fmla="*/ 182 h 211"/>
                      <a:gd name="T56" fmla="*/ 285 w 544"/>
                      <a:gd name="T57" fmla="*/ 205 h 211"/>
                      <a:gd name="T58" fmla="*/ 299 w 544"/>
                      <a:gd name="T59" fmla="*/ 201 h 211"/>
                      <a:gd name="T60" fmla="*/ 320 w 544"/>
                      <a:gd name="T61" fmla="*/ 184 h 211"/>
                      <a:gd name="T62" fmla="*/ 365 w 544"/>
                      <a:gd name="T63" fmla="*/ 177 h 211"/>
                      <a:gd name="T64" fmla="*/ 431 w 544"/>
                      <a:gd name="T65" fmla="*/ 167 h 211"/>
                      <a:gd name="T66" fmla="*/ 474 w 544"/>
                      <a:gd name="T67" fmla="*/ 164 h 211"/>
                      <a:gd name="T68" fmla="*/ 492 w 544"/>
                      <a:gd name="T69" fmla="*/ 158 h 211"/>
                      <a:gd name="T70" fmla="*/ 531 w 544"/>
                      <a:gd name="T71" fmla="*/ 170 h 211"/>
                      <a:gd name="T72" fmla="*/ 535 w 544"/>
                      <a:gd name="T73" fmla="*/ 159 h 211"/>
                      <a:gd name="T74" fmla="*/ 529 w 544"/>
                      <a:gd name="T75" fmla="*/ 136 h 211"/>
                      <a:gd name="T76" fmla="*/ 529 w 544"/>
                      <a:gd name="T77" fmla="*/ 125 h 211"/>
                      <a:gd name="T78" fmla="*/ 521 w 544"/>
                      <a:gd name="T79" fmla="*/ 100 h 211"/>
                      <a:gd name="T80" fmla="*/ 537 w 544"/>
                      <a:gd name="T81" fmla="*/ 79 h 211"/>
                      <a:gd name="T82" fmla="*/ 509 w 544"/>
                      <a:gd name="T83" fmla="*/ 42 h 211"/>
                      <a:gd name="T84" fmla="*/ 469 w 544"/>
                      <a:gd name="T85" fmla="*/ 22 h 211"/>
                      <a:gd name="T86" fmla="*/ 443 w 544"/>
                      <a:gd name="T87" fmla="*/ 22 h 211"/>
                      <a:gd name="T88" fmla="*/ 411 w 544"/>
                      <a:gd name="T89" fmla="*/ 38 h 211"/>
                      <a:gd name="T90" fmla="*/ 352 w 544"/>
                      <a:gd name="T91" fmla="*/ 3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4" h="211">
                        <a:moveTo>
                          <a:pt x="352" y="38"/>
                        </a:moveTo>
                        <a:cubicBezTo>
                          <a:pt x="346" y="37"/>
                          <a:pt x="341" y="34"/>
                          <a:pt x="335" y="33"/>
                        </a:cubicBezTo>
                        <a:cubicBezTo>
                          <a:pt x="330" y="32"/>
                          <a:pt x="324" y="34"/>
                          <a:pt x="319" y="31"/>
                        </a:cubicBezTo>
                        <a:cubicBezTo>
                          <a:pt x="315" y="28"/>
                          <a:pt x="313" y="23"/>
                          <a:pt x="308" y="25"/>
                        </a:cubicBezTo>
                        <a:cubicBezTo>
                          <a:pt x="304" y="26"/>
                          <a:pt x="300" y="29"/>
                          <a:pt x="296" y="26"/>
                        </a:cubicBezTo>
                        <a:cubicBezTo>
                          <a:pt x="292" y="22"/>
                          <a:pt x="291" y="12"/>
                          <a:pt x="285" y="12"/>
                        </a:cubicBezTo>
                        <a:cubicBezTo>
                          <a:pt x="282" y="12"/>
                          <a:pt x="279" y="13"/>
                          <a:pt x="277" y="14"/>
                        </a:cubicBezTo>
                        <a:cubicBezTo>
                          <a:pt x="273" y="14"/>
                          <a:pt x="270" y="14"/>
                          <a:pt x="267" y="12"/>
                        </a:cubicBezTo>
                        <a:cubicBezTo>
                          <a:pt x="265" y="10"/>
                          <a:pt x="263" y="8"/>
                          <a:pt x="262" y="5"/>
                        </a:cubicBezTo>
                        <a:cubicBezTo>
                          <a:pt x="262" y="3"/>
                          <a:pt x="263" y="0"/>
                          <a:pt x="258" y="1"/>
                        </a:cubicBezTo>
                        <a:cubicBezTo>
                          <a:pt x="256" y="1"/>
                          <a:pt x="253" y="3"/>
                          <a:pt x="251" y="3"/>
                        </a:cubicBezTo>
                        <a:cubicBezTo>
                          <a:pt x="247" y="4"/>
                          <a:pt x="244" y="4"/>
                          <a:pt x="241" y="4"/>
                        </a:cubicBezTo>
                        <a:cubicBezTo>
                          <a:pt x="234" y="4"/>
                          <a:pt x="228" y="4"/>
                          <a:pt x="221" y="3"/>
                        </a:cubicBezTo>
                        <a:cubicBezTo>
                          <a:pt x="215" y="2"/>
                          <a:pt x="209" y="1"/>
                          <a:pt x="202" y="3"/>
                        </a:cubicBezTo>
                        <a:cubicBezTo>
                          <a:pt x="197" y="6"/>
                          <a:pt x="192" y="6"/>
                          <a:pt x="187" y="8"/>
                        </a:cubicBezTo>
                        <a:cubicBezTo>
                          <a:pt x="181" y="10"/>
                          <a:pt x="176" y="13"/>
                          <a:pt x="171" y="16"/>
                        </a:cubicBezTo>
                        <a:cubicBezTo>
                          <a:pt x="166" y="19"/>
                          <a:pt x="161" y="22"/>
                          <a:pt x="156" y="25"/>
                        </a:cubicBezTo>
                        <a:cubicBezTo>
                          <a:pt x="152" y="29"/>
                          <a:pt x="147" y="34"/>
                          <a:pt x="140" y="35"/>
                        </a:cubicBezTo>
                        <a:cubicBezTo>
                          <a:pt x="138" y="35"/>
                          <a:pt x="137" y="34"/>
                          <a:pt x="135" y="33"/>
                        </a:cubicBezTo>
                        <a:cubicBezTo>
                          <a:pt x="132" y="32"/>
                          <a:pt x="129" y="31"/>
                          <a:pt x="125" y="30"/>
                        </a:cubicBezTo>
                        <a:cubicBezTo>
                          <a:pt x="119" y="29"/>
                          <a:pt x="114" y="31"/>
                          <a:pt x="108" y="31"/>
                        </a:cubicBezTo>
                        <a:cubicBezTo>
                          <a:pt x="104" y="30"/>
                          <a:pt x="90" y="26"/>
                          <a:pt x="87" y="29"/>
                        </a:cubicBezTo>
                        <a:cubicBezTo>
                          <a:pt x="86" y="32"/>
                          <a:pt x="89" y="41"/>
                          <a:pt x="91" y="42"/>
                        </a:cubicBezTo>
                        <a:cubicBezTo>
                          <a:pt x="93" y="44"/>
                          <a:pt x="106" y="44"/>
                          <a:pt x="105" y="47"/>
                        </a:cubicBezTo>
                        <a:cubicBezTo>
                          <a:pt x="104" y="49"/>
                          <a:pt x="90" y="49"/>
                          <a:pt x="87" y="49"/>
                        </a:cubicBezTo>
                        <a:cubicBezTo>
                          <a:pt x="85" y="49"/>
                          <a:pt x="81" y="49"/>
                          <a:pt x="80" y="51"/>
                        </a:cubicBezTo>
                        <a:cubicBezTo>
                          <a:pt x="79" y="55"/>
                          <a:pt x="83" y="54"/>
                          <a:pt x="85" y="56"/>
                        </a:cubicBezTo>
                        <a:cubicBezTo>
                          <a:pt x="88" y="58"/>
                          <a:pt x="84" y="59"/>
                          <a:pt x="81" y="60"/>
                        </a:cubicBezTo>
                        <a:cubicBezTo>
                          <a:pt x="78" y="60"/>
                          <a:pt x="75" y="58"/>
                          <a:pt x="72" y="58"/>
                        </a:cubicBezTo>
                        <a:cubicBezTo>
                          <a:pt x="66" y="57"/>
                          <a:pt x="61" y="59"/>
                          <a:pt x="55" y="58"/>
                        </a:cubicBezTo>
                        <a:cubicBezTo>
                          <a:pt x="51" y="58"/>
                          <a:pt x="53" y="57"/>
                          <a:pt x="52" y="55"/>
                        </a:cubicBezTo>
                        <a:cubicBezTo>
                          <a:pt x="51" y="54"/>
                          <a:pt x="50" y="53"/>
                          <a:pt x="49" y="54"/>
                        </a:cubicBezTo>
                        <a:cubicBezTo>
                          <a:pt x="47" y="55"/>
                          <a:pt x="49" y="56"/>
                          <a:pt x="49" y="57"/>
                        </a:cubicBezTo>
                        <a:cubicBezTo>
                          <a:pt x="48" y="59"/>
                          <a:pt x="45" y="60"/>
                          <a:pt x="43" y="61"/>
                        </a:cubicBezTo>
                        <a:cubicBezTo>
                          <a:pt x="38" y="62"/>
                          <a:pt x="37" y="60"/>
                          <a:pt x="34" y="58"/>
                        </a:cubicBezTo>
                        <a:cubicBezTo>
                          <a:pt x="28" y="55"/>
                          <a:pt x="23" y="59"/>
                          <a:pt x="18" y="61"/>
                        </a:cubicBezTo>
                        <a:cubicBezTo>
                          <a:pt x="13" y="64"/>
                          <a:pt x="8" y="67"/>
                          <a:pt x="4" y="72"/>
                        </a:cubicBezTo>
                        <a:cubicBezTo>
                          <a:pt x="0" y="75"/>
                          <a:pt x="0" y="81"/>
                          <a:pt x="0" y="86"/>
                        </a:cubicBezTo>
                        <a:cubicBezTo>
                          <a:pt x="0" y="89"/>
                          <a:pt x="1" y="89"/>
                          <a:pt x="4" y="88"/>
                        </a:cubicBezTo>
                        <a:cubicBezTo>
                          <a:pt x="7" y="87"/>
                          <a:pt x="11" y="86"/>
                          <a:pt x="15" y="86"/>
                        </a:cubicBezTo>
                        <a:cubicBezTo>
                          <a:pt x="17" y="86"/>
                          <a:pt x="21" y="86"/>
                          <a:pt x="22" y="88"/>
                        </a:cubicBezTo>
                        <a:cubicBezTo>
                          <a:pt x="23" y="90"/>
                          <a:pt x="18" y="92"/>
                          <a:pt x="17" y="93"/>
                        </a:cubicBezTo>
                        <a:cubicBezTo>
                          <a:pt x="15" y="96"/>
                          <a:pt x="16" y="96"/>
                          <a:pt x="17" y="99"/>
                        </a:cubicBezTo>
                        <a:cubicBezTo>
                          <a:pt x="18" y="101"/>
                          <a:pt x="19" y="105"/>
                          <a:pt x="21" y="106"/>
                        </a:cubicBezTo>
                        <a:cubicBezTo>
                          <a:pt x="22" y="107"/>
                          <a:pt x="27" y="107"/>
                          <a:pt x="26" y="110"/>
                        </a:cubicBezTo>
                        <a:cubicBezTo>
                          <a:pt x="26" y="112"/>
                          <a:pt x="21" y="113"/>
                          <a:pt x="20" y="114"/>
                        </a:cubicBezTo>
                        <a:cubicBezTo>
                          <a:pt x="14" y="120"/>
                          <a:pt x="27" y="121"/>
                          <a:pt x="25" y="126"/>
                        </a:cubicBezTo>
                        <a:cubicBezTo>
                          <a:pt x="23" y="131"/>
                          <a:pt x="14" y="124"/>
                          <a:pt x="12" y="123"/>
                        </a:cubicBezTo>
                        <a:cubicBezTo>
                          <a:pt x="8" y="120"/>
                          <a:pt x="9" y="123"/>
                          <a:pt x="8" y="126"/>
                        </a:cubicBezTo>
                        <a:cubicBezTo>
                          <a:pt x="8" y="128"/>
                          <a:pt x="4" y="129"/>
                          <a:pt x="4" y="131"/>
                        </a:cubicBezTo>
                        <a:cubicBezTo>
                          <a:pt x="5" y="133"/>
                          <a:pt x="11" y="133"/>
                          <a:pt x="13" y="133"/>
                        </a:cubicBezTo>
                        <a:cubicBezTo>
                          <a:pt x="16" y="133"/>
                          <a:pt x="18" y="132"/>
                          <a:pt x="20" y="134"/>
                        </a:cubicBezTo>
                        <a:cubicBezTo>
                          <a:pt x="22" y="137"/>
                          <a:pt x="23" y="139"/>
                          <a:pt x="27" y="141"/>
                        </a:cubicBezTo>
                        <a:cubicBezTo>
                          <a:pt x="29" y="141"/>
                          <a:pt x="32" y="141"/>
                          <a:pt x="33" y="143"/>
                        </a:cubicBezTo>
                        <a:cubicBezTo>
                          <a:pt x="33" y="145"/>
                          <a:pt x="31" y="148"/>
                          <a:pt x="30" y="149"/>
                        </a:cubicBezTo>
                        <a:cubicBezTo>
                          <a:pt x="28" y="150"/>
                          <a:pt x="25" y="150"/>
                          <a:pt x="27" y="152"/>
                        </a:cubicBezTo>
                        <a:cubicBezTo>
                          <a:pt x="28" y="153"/>
                          <a:pt x="29" y="153"/>
                          <a:pt x="30" y="155"/>
                        </a:cubicBezTo>
                        <a:cubicBezTo>
                          <a:pt x="31" y="156"/>
                          <a:pt x="30" y="157"/>
                          <a:pt x="30" y="159"/>
                        </a:cubicBezTo>
                        <a:cubicBezTo>
                          <a:pt x="31" y="161"/>
                          <a:pt x="33" y="163"/>
                          <a:pt x="36" y="163"/>
                        </a:cubicBezTo>
                        <a:cubicBezTo>
                          <a:pt x="38" y="163"/>
                          <a:pt x="40" y="162"/>
                          <a:pt x="41" y="164"/>
                        </a:cubicBezTo>
                        <a:cubicBezTo>
                          <a:pt x="42" y="165"/>
                          <a:pt x="41" y="168"/>
                          <a:pt x="39" y="168"/>
                        </a:cubicBezTo>
                        <a:cubicBezTo>
                          <a:pt x="37" y="169"/>
                          <a:pt x="33" y="168"/>
                          <a:pt x="32" y="170"/>
                        </a:cubicBezTo>
                        <a:cubicBezTo>
                          <a:pt x="30" y="173"/>
                          <a:pt x="33" y="174"/>
                          <a:pt x="34" y="174"/>
                        </a:cubicBezTo>
                        <a:cubicBezTo>
                          <a:pt x="39" y="175"/>
                          <a:pt x="45" y="173"/>
                          <a:pt x="51" y="172"/>
                        </a:cubicBezTo>
                        <a:cubicBezTo>
                          <a:pt x="55" y="172"/>
                          <a:pt x="62" y="171"/>
                          <a:pt x="57" y="177"/>
                        </a:cubicBezTo>
                        <a:cubicBezTo>
                          <a:pt x="56" y="179"/>
                          <a:pt x="53" y="181"/>
                          <a:pt x="55" y="183"/>
                        </a:cubicBezTo>
                        <a:cubicBezTo>
                          <a:pt x="58" y="185"/>
                          <a:pt x="61" y="181"/>
                          <a:pt x="63" y="179"/>
                        </a:cubicBezTo>
                        <a:cubicBezTo>
                          <a:pt x="70" y="174"/>
                          <a:pt x="71" y="185"/>
                          <a:pt x="77" y="185"/>
                        </a:cubicBezTo>
                        <a:cubicBezTo>
                          <a:pt x="79" y="186"/>
                          <a:pt x="81" y="183"/>
                          <a:pt x="84" y="185"/>
                        </a:cubicBezTo>
                        <a:cubicBezTo>
                          <a:pt x="86" y="186"/>
                          <a:pt x="86" y="190"/>
                          <a:pt x="87" y="192"/>
                        </a:cubicBezTo>
                        <a:cubicBezTo>
                          <a:pt x="89" y="197"/>
                          <a:pt x="97" y="200"/>
                          <a:pt x="102" y="200"/>
                        </a:cubicBezTo>
                        <a:cubicBezTo>
                          <a:pt x="108" y="201"/>
                          <a:pt x="113" y="197"/>
                          <a:pt x="118" y="197"/>
                        </a:cubicBezTo>
                        <a:cubicBezTo>
                          <a:pt x="120" y="197"/>
                          <a:pt x="123" y="199"/>
                          <a:pt x="124" y="199"/>
                        </a:cubicBezTo>
                        <a:cubicBezTo>
                          <a:pt x="126" y="198"/>
                          <a:pt x="127" y="195"/>
                          <a:pt x="128" y="193"/>
                        </a:cubicBezTo>
                        <a:cubicBezTo>
                          <a:pt x="129" y="188"/>
                          <a:pt x="126" y="180"/>
                          <a:pt x="132" y="178"/>
                        </a:cubicBezTo>
                        <a:cubicBezTo>
                          <a:pt x="138" y="176"/>
                          <a:pt x="147" y="178"/>
                          <a:pt x="152" y="181"/>
                        </a:cubicBezTo>
                        <a:cubicBezTo>
                          <a:pt x="157" y="183"/>
                          <a:pt x="161" y="186"/>
                          <a:pt x="166" y="189"/>
                        </a:cubicBezTo>
                        <a:cubicBezTo>
                          <a:pt x="173" y="194"/>
                          <a:pt x="183" y="204"/>
                          <a:pt x="193" y="204"/>
                        </a:cubicBezTo>
                        <a:cubicBezTo>
                          <a:pt x="200" y="204"/>
                          <a:pt x="207" y="203"/>
                          <a:pt x="214" y="202"/>
                        </a:cubicBezTo>
                        <a:cubicBezTo>
                          <a:pt x="219" y="202"/>
                          <a:pt x="224" y="201"/>
                          <a:pt x="228" y="199"/>
                        </a:cubicBezTo>
                        <a:cubicBezTo>
                          <a:pt x="231" y="197"/>
                          <a:pt x="232" y="192"/>
                          <a:pt x="235" y="189"/>
                        </a:cubicBezTo>
                        <a:cubicBezTo>
                          <a:pt x="239" y="185"/>
                          <a:pt x="245" y="183"/>
                          <a:pt x="250" y="182"/>
                        </a:cubicBezTo>
                        <a:cubicBezTo>
                          <a:pt x="257" y="181"/>
                          <a:pt x="259" y="187"/>
                          <a:pt x="265" y="188"/>
                        </a:cubicBezTo>
                        <a:cubicBezTo>
                          <a:pt x="270" y="189"/>
                          <a:pt x="276" y="184"/>
                          <a:pt x="279" y="182"/>
                        </a:cubicBezTo>
                        <a:cubicBezTo>
                          <a:pt x="282" y="179"/>
                          <a:pt x="289" y="176"/>
                          <a:pt x="291" y="181"/>
                        </a:cubicBezTo>
                        <a:cubicBezTo>
                          <a:pt x="293" y="188"/>
                          <a:pt x="282" y="192"/>
                          <a:pt x="282" y="198"/>
                        </a:cubicBezTo>
                        <a:cubicBezTo>
                          <a:pt x="282" y="200"/>
                          <a:pt x="285" y="203"/>
                          <a:pt x="285" y="205"/>
                        </a:cubicBezTo>
                        <a:cubicBezTo>
                          <a:pt x="285" y="206"/>
                          <a:pt x="284" y="209"/>
                          <a:pt x="285" y="210"/>
                        </a:cubicBezTo>
                        <a:cubicBezTo>
                          <a:pt x="286" y="211"/>
                          <a:pt x="289" y="209"/>
                          <a:pt x="290" y="209"/>
                        </a:cubicBezTo>
                        <a:cubicBezTo>
                          <a:pt x="293" y="207"/>
                          <a:pt x="296" y="203"/>
                          <a:pt x="299" y="201"/>
                        </a:cubicBezTo>
                        <a:cubicBezTo>
                          <a:pt x="301" y="197"/>
                          <a:pt x="301" y="195"/>
                          <a:pt x="301" y="191"/>
                        </a:cubicBezTo>
                        <a:cubicBezTo>
                          <a:pt x="301" y="185"/>
                          <a:pt x="303" y="177"/>
                          <a:pt x="311" y="180"/>
                        </a:cubicBezTo>
                        <a:cubicBezTo>
                          <a:pt x="314" y="181"/>
                          <a:pt x="317" y="184"/>
                          <a:pt x="320" y="184"/>
                        </a:cubicBezTo>
                        <a:cubicBezTo>
                          <a:pt x="323" y="184"/>
                          <a:pt x="326" y="183"/>
                          <a:pt x="329" y="182"/>
                        </a:cubicBezTo>
                        <a:cubicBezTo>
                          <a:pt x="334" y="180"/>
                          <a:pt x="340" y="176"/>
                          <a:pt x="345" y="175"/>
                        </a:cubicBezTo>
                        <a:cubicBezTo>
                          <a:pt x="352" y="174"/>
                          <a:pt x="359" y="175"/>
                          <a:pt x="365" y="177"/>
                        </a:cubicBezTo>
                        <a:cubicBezTo>
                          <a:pt x="373" y="180"/>
                          <a:pt x="380" y="182"/>
                          <a:pt x="388" y="181"/>
                        </a:cubicBezTo>
                        <a:cubicBezTo>
                          <a:pt x="396" y="179"/>
                          <a:pt x="403" y="176"/>
                          <a:pt x="410" y="173"/>
                        </a:cubicBezTo>
                        <a:cubicBezTo>
                          <a:pt x="417" y="170"/>
                          <a:pt x="424" y="168"/>
                          <a:pt x="431" y="167"/>
                        </a:cubicBezTo>
                        <a:cubicBezTo>
                          <a:pt x="438" y="167"/>
                          <a:pt x="445" y="168"/>
                          <a:pt x="452" y="166"/>
                        </a:cubicBezTo>
                        <a:cubicBezTo>
                          <a:pt x="456" y="166"/>
                          <a:pt x="459" y="163"/>
                          <a:pt x="464" y="163"/>
                        </a:cubicBezTo>
                        <a:cubicBezTo>
                          <a:pt x="467" y="162"/>
                          <a:pt x="471" y="163"/>
                          <a:pt x="474" y="164"/>
                        </a:cubicBezTo>
                        <a:cubicBezTo>
                          <a:pt x="476" y="165"/>
                          <a:pt x="476" y="165"/>
                          <a:pt x="477" y="165"/>
                        </a:cubicBezTo>
                        <a:cubicBezTo>
                          <a:pt x="479" y="164"/>
                          <a:pt x="480" y="162"/>
                          <a:pt x="481" y="161"/>
                        </a:cubicBezTo>
                        <a:cubicBezTo>
                          <a:pt x="484" y="159"/>
                          <a:pt x="488" y="158"/>
                          <a:pt x="492" y="158"/>
                        </a:cubicBezTo>
                        <a:cubicBezTo>
                          <a:pt x="498" y="158"/>
                          <a:pt x="503" y="161"/>
                          <a:pt x="508" y="161"/>
                        </a:cubicBezTo>
                        <a:cubicBezTo>
                          <a:pt x="513" y="161"/>
                          <a:pt x="524" y="159"/>
                          <a:pt x="527" y="163"/>
                        </a:cubicBezTo>
                        <a:cubicBezTo>
                          <a:pt x="529" y="165"/>
                          <a:pt x="528" y="169"/>
                          <a:pt x="531" y="170"/>
                        </a:cubicBezTo>
                        <a:cubicBezTo>
                          <a:pt x="533" y="171"/>
                          <a:pt x="537" y="169"/>
                          <a:pt x="539" y="168"/>
                        </a:cubicBezTo>
                        <a:cubicBezTo>
                          <a:pt x="542" y="167"/>
                          <a:pt x="544" y="166"/>
                          <a:pt x="540" y="164"/>
                        </a:cubicBezTo>
                        <a:cubicBezTo>
                          <a:pt x="538" y="162"/>
                          <a:pt x="536" y="162"/>
                          <a:pt x="535" y="159"/>
                        </a:cubicBezTo>
                        <a:cubicBezTo>
                          <a:pt x="534" y="156"/>
                          <a:pt x="536" y="152"/>
                          <a:pt x="534" y="149"/>
                        </a:cubicBezTo>
                        <a:cubicBezTo>
                          <a:pt x="532" y="147"/>
                          <a:pt x="529" y="146"/>
                          <a:pt x="527" y="144"/>
                        </a:cubicBezTo>
                        <a:cubicBezTo>
                          <a:pt x="526" y="141"/>
                          <a:pt x="527" y="138"/>
                          <a:pt x="529" y="136"/>
                        </a:cubicBezTo>
                        <a:cubicBezTo>
                          <a:pt x="529" y="135"/>
                          <a:pt x="534" y="130"/>
                          <a:pt x="534" y="129"/>
                        </a:cubicBezTo>
                        <a:cubicBezTo>
                          <a:pt x="534" y="129"/>
                          <a:pt x="531" y="129"/>
                          <a:pt x="530" y="128"/>
                        </a:cubicBezTo>
                        <a:cubicBezTo>
                          <a:pt x="529" y="127"/>
                          <a:pt x="529" y="126"/>
                          <a:pt x="529" y="125"/>
                        </a:cubicBezTo>
                        <a:cubicBezTo>
                          <a:pt x="528" y="122"/>
                          <a:pt x="529" y="118"/>
                          <a:pt x="529" y="115"/>
                        </a:cubicBezTo>
                        <a:cubicBezTo>
                          <a:pt x="528" y="111"/>
                          <a:pt x="526" y="110"/>
                          <a:pt x="524" y="108"/>
                        </a:cubicBezTo>
                        <a:cubicBezTo>
                          <a:pt x="522" y="105"/>
                          <a:pt x="521" y="103"/>
                          <a:pt x="521" y="100"/>
                        </a:cubicBezTo>
                        <a:cubicBezTo>
                          <a:pt x="520" y="97"/>
                          <a:pt x="519" y="95"/>
                          <a:pt x="521" y="92"/>
                        </a:cubicBezTo>
                        <a:cubicBezTo>
                          <a:pt x="524" y="90"/>
                          <a:pt x="525" y="92"/>
                          <a:pt x="527" y="92"/>
                        </a:cubicBezTo>
                        <a:cubicBezTo>
                          <a:pt x="534" y="90"/>
                          <a:pt x="531" y="79"/>
                          <a:pt x="537" y="79"/>
                        </a:cubicBezTo>
                        <a:cubicBezTo>
                          <a:pt x="536" y="72"/>
                          <a:pt x="527" y="74"/>
                          <a:pt x="522" y="72"/>
                        </a:cubicBezTo>
                        <a:cubicBezTo>
                          <a:pt x="517" y="71"/>
                          <a:pt x="510" y="69"/>
                          <a:pt x="509" y="64"/>
                        </a:cubicBezTo>
                        <a:cubicBezTo>
                          <a:pt x="508" y="57"/>
                          <a:pt x="510" y="49"/>
                          <a:pt x="509" y="42"/>
                        </a:cubicBezTo>
                        <a:cubicBezTo>
                          <a:pt x="508" y="35"/>
                          <a:pt x="500" y="30"/>
                          <a:pt x="495" y="25"/>
                        </a:cubicBezTo>
                        <a:cubicBezTo>
                          <a:pt x="488" y="20"/>
                          <a:pt x="484" y="17"/>
                          <a:pt x="477" y="21"/>
                        </a:cubicBezTo>
                        <a:cubicBezTo>
                          <a:pt x="474" y="23"/>
                          <a:pt x="472" y="23"/>
                          <a:pt x="469" y="22"/>
                        </a:cubicBezTo>
                        <a:cubicBezTo>
                          <a:pt x="466" y="21"/>
                          <a:pt x="463" y="21"/>
                          <a:pt x="460" y="22"/>
                        </a:cubicBezTo>
                        <a:cubicBezTo>
                          <a:pt x="456" y="22"/>
                          <a:pt x="453" y="22"/>
                          <a:pt x="450" y="22"/>
                        </a:cubicBezTo>
                        <a:cubicBezTo>
                          <a:pt x="447" y="22"/>
                          <a:pt x="446" y="20"/>
                          <a:pt x="443" y="22"/>
                        </a:cubicBezTo>
                        <a:cubicBezTo>
                          <a:pt x="441" y="23"/>
                          <a:pt x="440" y="25"/>
                          <a:pt x="438" y="27"/>
                        </a:cubicBezTo>
                        <a:cubicBezTo>
                          <a:pt x="436" y="28"/>
                          <a:pt x="433" y="29"/>
                          <a:pt x="430" y="30"/>
                        </a:cubicBezTo>
                        <a:cubicBezTo>
                          <a:pt x="423" y="32"/>
                          <a:pt x="419" y="37"/>
                          <a:pt x="411" y="38"/>
                        </a:cubicBezTo>
                        <a:cubicBezTo>
                          <a:pt x="406" y="40"/>
                          <a:pt x="396" y="38"/>
                          <a:pt x="390" y="35"/>
                        </a:cubicBezTo>
                        <a:cubicBezTo>
                          <a:pt x="391" y="35"/>
                          <a:pt x="392" y="36"/>
                          <a:pt x="390" y="35"/>
                        </a:cubicBezTo>
                        <a:cubicBezTo>
                          <a:pt x="378" y="28"/>
                          <a:pt x="365" y="40"/>
                          <a:pt x="352" y="3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2" name="Freeform 913">
                    <a:extLst>
                      <a:ext uri="{FF2B5EF4-FFF2-40B4-BE49-F238E27FC236}">
                        <a16:creationId xmlns:a16="http://schemas.microsoft.com/office/drawing/2014/main" id="{FE34EB64-5BBB-4CD1-A264-D38AC677E3D8}"/>
                      </a:ext>
                    </a:extLst>
                  </p:cNvPr>
                  <p:cNvSpPr>
                    <a:spLocks/>
                  </p:cNvSpPr>
                  <p:nvPr/>
                </p:nvSpPr>
                <p:spPr bwMode="auto">
                  <a:xfrm>
                    <a:off x="6743549" y="3289988"/>
                    <a:ext cx="71438" cy="38100"/>
                  </a:xfrm>
                  <a:custGeom>
                    <a:avLst/>
                    <a:gdLst>
                      <a:gd name="T0" fmla="*/ 55 w 66"/>
                      <a:gd name="T1" fmla="*/ 3 h 37"/>
                      <a:gd name="T2" fmla="*/ 46 w 66"/>
                      <a:gd name="T3" fmla="*/ 7 h 37"/>
                      <a:gd name="T4" fmla="*/ 37 w 66"/>
                      <a:gd name="T5" fmla="*/ 11 h 37"/>
                      <a:gd name="T6" fmla="*/ 24 w 66"/>
                      <a:gd name="T7" fmla="*/ 10 h 37"/>
                      <a:gd name="T8" fmla="*/ 16 w 66"/>
                      <a:gd name="T9" fmla="*/ 15 h 37"/>
                      <a:gd name="T10" fmla="*/ 10 w 66"/>
                      <a:gd name="T11" fmla="*/ 17 h 37"/>
                      <a:gd name="T12" fmla="*/ 7 w 66"/>
                      <a:gd name="T13" fmla="*/ 20 h 37"/>
                      <a:gd name="T14" fmla="*/ 0 w 66"/>
                      <a:gd name="T15" fmla="*/ 24 h 37"/>
                      <a:gd name="T16" fmla="*/ 6 w 66"/>
                      <a:gd name="T17" fmla="*/ 32 h 37"/>
                      <a:gd name="T18" fmla="*/ 30 w 66"/>
                      <a:gd name="T19" fmla="*/ 30 h 37"/>
                      <a:gd name="T20" fmla="*/ 38 w 66"/>
                      <a:gd name="T21" fmla="*/ 25 h 37"/>
                      <a:gd name="T22" fmla="*/ 39 w 66"/>
                      <a:gd name="T23" fmla="*/ 22 h 37"/>
                      <a:gd name="T24" fmla="*/ 43 w 66"/>
                      <a:gd name="T25" fmla="*/ 22 h 37"/>
                      <a:gd name="T26" fmla="*/ 48 w 66"/>
                      <a:gd name="T27" fmla="*/ 21 h 37"/>
                      <a:gd name="T28" fmla="*/ 48 w 66"/>
                      <a:gd name="T29" fmla="*/ 18 h 37"/>
                      <a:gd name="T30" fmla="*/ 48 w 66"/>
                      <a:gd name="T31" fmla="*/ 11 h 37"/>
                      <a:gd name="T32" fmla="*/ 65 w 66"/>
                      <a:gd name="T33" fmla="*/ 0 h 37"/>
                      <a:gd name="T34" fmla="*/ 64 w 66"/>
                      <a:gd name="T35" fmla="*/ 0 h 37"/>
                      <a:gd name="T36" fmla="*/ 55 w 66"/>
                      <a:gd name="T37"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7">
                        <a:moveTo>
                          <a:pt x="55" y="3"/>
                        </a:moveTo>
                        <a:cubicBezTo>
                          <a:pt x="52" y="5"/>
                          <a:pt x="49" y="6"/>
                          <a:pt x="46" y="7"/>
                        </a:cubicBezTo>
                        <a:cubicBezTo>
                          <a:pt x="43" y="9"/>
                          <a:pt x="41" y="11"/>
                          <a:pt x="37" y="11"/>
                        </a:cubicBezTo>
                        <a:cubicBezTo>
                          <a:pt x="32" y="12"/>
                          <a:pt x="28" y="10"/>
                          <a:pt x="24" y="10"/>
                        </a:cubicBezTo>
                        <a:cubicBezTo>
                          <a:pt x="19" y="10"/>
                          <a:pt x="19" y="13"/>
                          <a:pt x="16" y="15"/>
                        </a:cubicBezTo>
                        <a:cubicBezTo>
                          <a:pt x="14" y="16"/>
                          <a:pt x="12" y="16"/>
                          <a:pt x="10" y="17"/>
                        </a:cubicBezTo>
                        <a:cubicBezTo>
                          <a:pt x="9" y="17"/>
                          <a:pt x="8" y="19"/>
                          <a:pt x="7" y="20"/>
                        </a:cubicBezTo>
                        <a:cubicBezTo>
                          <a:pt x="5" y="22"/>
                          <a:pt x="0" y="21"/>
                          <a:pt x="0" y="24"/>
                        </a:cubicBezTo>
                        <a:cubicBezTo>
                          <a:pt x="0" y="26"/>
                          <a:pt x="4" y="32"/>
                          <a:pt x="6" y="32"/>
                        </a:cubicBezTo>
                        <a:cubicBezTo>
                          <a:pt x="12" y="37"/>
                          <a:pt x="23" y="33"/>
                          <a:pt x="30" y="30"/>
                        </a:cubicBezTo>
                        <a:cubicBezTo>
                          <a:pt x="32" y="29"/>
                          <a:pt x="37" y="27"/>
                          <a:pt x="38" y="25"/>
                        </a:cubicBezTo>
                        <a:cubicBezTo>
                          <a:pt x="39" y="24"/>
                          <a:pt x="38" y="22"/>
                          <a:pt x="39" y="22"/>
                        </a:cubicBezTo>
                        <a:cubicBezTo>
                          <a:pt x="40" y="21"/>
                          <a:pt x="42" y="22"/>
                          <a:pt x="43" y="22"/>
                        </a:cubicBezTo>
                        <a:cubicBezTo>
                          <a:pt x="44" y="22"/>
                          <a:pt x="47" y="22"/>
                          <a:pt x="48" y="21"/>
                        </a:cubicBezTo>
                        <a:cubicBezTo>
                          <a:pt x="50" y="19"/>
                          <a:pt x="49" y="20"/>
                          <a:pt x="48" y="18"/>
                        </a:cubicBezTo>
                        <a:cubicBezTo>
                          <a:pt x="47" y="15"/>
                          <a:pt x="44" y="14"/>
                          <a:pt x="48" y="11"/>
                        </a:cubicBezTo>
                        <a:cubicBezTo>
                          <a:pt x="49" y="10"/>
                          <a:pt x="66" y="1"/>
                          <a:pt x="65" y="0"/>
                        </a:cubicBezTo>
                        <a:cubicBezTo>
                          <a:pt x="64" y="0"/>
                          <a:pt x="64" y="0"/>
                          <a:pt x="64" y="0"/>
                        </a:cubicBezTo>
                        <a:cubicBezTo>
                          <a:pt x="61" y="0"/>
                          <a:pt x="58" y="2"/>
                          <a:pt x="55" y="3"/>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03" name="Group 102">
                    <a:extLst>
                      <a:ext uri="{FF2B5EF4-FFF2-40B4-BE49-F238E27FC236}">
                        <a16:creationId xmlns:a16="http://schemas.microsoft.com/office/drawing/2014/main" id="{0095D6A0-013E-4246-8EBF-65E3180E2664}"/>
                      </a:ext>
                    </a:extLst>
                  </p:cNvPr>
                  <p:cNvGrpSpPr/>
                  <p:nvPr/>
                </p:nvGrpSpPr>
                <p:grpSpPr>
                  <a:xfrm>
                    <a:off x="6816574" y="3002647"/>
                    <a:ext cx="898526" cy="1052525"/>
                    <a:chOff x="6816574" y="3002647"/>
                    <a:chExt cx="898526" cy="1052525"/>
                  </a:xfrm>
                  <a:grpFill/>
                </p:grpSpPr>
                <p:sp>
                  <p:nvSpPr>
                    <p:cNvPr id="104" name="Freeform 573">
                      <a:extLst>
                        <a:ext uri="{FF2B5EF4-FFF2-40B4-BE49-F238E27FC236}">
                          <a16:creationId xmlns:a16="http://schemas.microsoft.com/office/drawing/2014/main" id="{6F560BCD-7249-40C9-88FC-802BAE9CAB51}"/>
                        </a:ext>
                      </a:extLst>
                    </p:cNvPr>
                    <p:cNvSpPr>
                      <a:spLocks/>
                    </p:cNvSpPr>
                    <p:nvPr/>
                  </p:nvSpPr>
                  <p:spPr bwMode="auto">
                    <a:xfrm>
                      <a:off x="7143599" y="3261413"/>
                      <a:ext cx="3175" cy="3175"/>
                    </a:xfrm>
                    <a:custGeom>
                      <a:avLst/>
                      <a:gdLst>
                        <a:gd name="T0" fmla="*/ 1 w 3"/>
                        <a:gd name="T1" fmla="*/ 1 h 3"/>
                        <a:gd name="T2" fmla="*/ 1 w 3"/>
                        <a:gd name="T3" fmla="*/ 1 h 3"/>
                      </a:gdLst>
                      <a:ahLst/>
                      <a:cxnLst>
                        <a:cxn ang="0">
                          <a:pos x="T0" y="T1"/>
                        </a:cxn>
                        <a:cxn ang="0">
                          <a:pos x="T2" y="T3"/>
                        </a:cxn>
                      </a:cxnLst>
                      <a:rect l="0" t="0" r="r" b="b"/>
                      <a:pathLst>
                        <a:path w="3" h="3">
                          <a:moveTo>
                            <a:pt x="1" y="1"/>
                          </a:moveTo>
                          <a:cubicBezTo>
                            <a:pt x="3" y="3"/>
                            <a:pt x="0" y="0"/>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5" name="Freeform 574">
                      <a:extLst>
                        <a:ext uri="{FF2B5EF4-FFF2-40B4-BE49-F238E27FC236}">
                          <a16:creationId xmlns:a16="http://schemas.microsoft.com/office/drawing/2014/main" id="{0DE7E309-B7B6-45A2-A534-2C8DA6488B6A}"/>
                        </a:ext>
                      </a:extLst>
                    </p:cNvPr>
                    <p:cNvSpPr>
                      <a:spLocks/>
                    </p:cNvSpPr>
                    <p:nvPr/>
                  </p:nvSpPr>
                  <p:spPr bwMode="auto">
                    <a:xfrm>
                      <a:off x="6948337" y="3228075"/>
                      <a:ext cx="303213" cy="290516"/>
                    </a:xfrm>
                    <a:custGeom>
                      <a:avLst/>
                      <a:gdLst>
                        <a:gd name="T0" fmla="*/ 172 w 281"/>
                        <a:gd name="T1" fmla="*/ 12 h 273"/>
                        <a:gd name="T2" fmla="*/ 159 w 281"/>
                        <a:gd name="T3" fmla="*/ 15 h 273"/>
                        <a:gd name="T4" fmla="*/ 155 w 281"/>
                        <a:gd name="T5" fmla="*/ 11 h 273"/>
                        <a:gd name="T6" fmla="*/ 153 w 281"/>
                        <a:gd name="T7" fmla="*/ 6 h 273"/>
                        <a:gd name="T8" fmla="*/ 146 w 281"/>
                        <a:gd name="T9" fmla="*/ 6 h 273"/>
                        <a:gd name="T10" fmla="*/ 137 w 281"/>
                        <a:gd name="T11" fmla="*/ 6 h 273"/>
                        <a:gd name="T12" fmla="*/ 125 w 281"/>
                        <a:gd name="T13" fmla="*/ 4 h 273"/>
                        <a:gd name="T14" fmla="*/ 98 w 281"/>
                        <a:gd name="T15" fmla="*/ 20 h 273"/>
                        <a:gd name="T16" fmla="*/ 88 w 281"/>
                        <a:gd name="T17" fmla="*/ 29 h 273"/>
                        <a:gd name="T18" fmla="*/ 74 w 281"/>
                        <a:gd name="T19" fmla="*/ 35 h 273"/>
                        <a:gd name="T20" fmla="*/ 73 w 281"/>
                        <a:gd name="T21" fmla="*/ 64 h 273"/>
                        <a:gd name="T22" fmla="*/ 70 w 281"/>
                        <a:gd name="T23" fmla="*/ 74 h 273"/>
                        <a:gd name="T24" fmla="*/ 68 w 281"/>
                        <a:gd name="T25" fmla="*/ 93 h 273"/>
                        <a:gd name="T26" fmla="*/ 58 w 281"/>
                        <a:gd name="T27" fmla="*/ 103 h 273"/>
                        <a:gd name="T28" fmla="*/ 48 w 281"/>
                        <a:gd name="T29" fmla="*/ 107 h 273"/>
                        <a:gd name="T30" fmla="*/ 21 w 281"/>
                        <a:gd name="T31" fmla="*/ 123 h 273"/>
                        <a:gd name="T32" fmla="*/ 7 w 281"/>
                        <a:gd name="T33" fmla="*/ 131 h 273"/>
                        <a:gd name="T34" fmla="*/ 1 w 281"/>
                        <a:gd name="T35" fmla="*/ 136 h 273"/>
                        <a:gd name="T36" fmla="*/ 2 w 281"/>
                        <a:gd name="T37" fmla="*/ 145 h 273"/>
                        <a:gd name="T38" fmla="*/ 7 w 281"/>
                        <a:gd name="T39" fmla="*/ 165 h 273"/>
                        <a:gd name="T40" fmla="*/ 13 w 281"/>
                        <a:gd name="T41" fmla="*/ 172 h 273"/>
                        <a:gd name="T42" fmla="*/ 25 w 281"/>
                        <a:gd name="T43" fmla="*/ 175 h 273"/>
                        <a:gd name="T44" fmla="*/ 48 w 281"/>
                        <a:gd name="T45" fmla="*/ 180 h 273"/>
                        <a:gd name="T46" fmla="*/ 74 w 281"/>
                        <a:gd name="T47" fmla="*/ 195 h 273"/>
                        <a:gd name="T48" fmla="*/ 104 w 281"/>
                        <a:gd name="T49" fmla="*/ 214 h 273"/>
                        <a:gd name="T50" fmla="*/ 152 w 281"/>
                        <a:gd name="T51" fmla="*/ 254 h 273"/>
                        <a:gd name="T52" fmla="*/ 178 w 281"/>
                        <a:gd name="T53" fmla="*/ 270 h 273"/>
                        <a:gd name="T54" fmla="*/ 216 w 281"/>
                        <a:gd name="T55" fmla="*/ 273 h 273"/>
                        <a:gd name="T56" fmla="*/ 223 w 281"/>
                        <a:gd name="T57" fmla="*/ 268 h 273"/>
                        <a:gd name="T58" fmla="*/ 226 w 281"/>
                        <a:gd name="T59" fmla="*/ 263 h 273"/>
                        <a:gd name="T60" fmla="*/ 237 w 281"/>
                        <a:gd name="T61" fmla="*/ 247 h 273"/>
                        <a:gd name="T62" fmla="*/ 252 w 281"/>
                        <a:gd name="T63" fmla="*/ 239 h 273"/>
                        <a:gd name="T64" fmla="*/ 273 w 281"/>
                        <a:gd name="T65" fmla="*/ 247 h 273"/>
                        <a:gd name="T66" fmla="*/ 281 w 281"/>
                        <a:gd name="T67" fmla="*/ 243 h 273"/>
                        <a:gd name="T68" fmla="*/ 272 w 281"/>
                        <a:gd name="T69" fmla="*/ 234 h 273"/>
                        <a:gd name="T70" fmla="*/ 266 w 281"/>
                        <a:gd name="T71" fmla="*/ 221 h 273"/>
                        <a:gd name="T72" fmla="*/ 266 w 281"/>
                        <a:gd name="T73" fmla="*/ 215 h 273"/>
                        <a:gd name="T74" fmla="*/ 263 w 281"/>
                        <a:gd name="T75" fmla="*/ 213 h 273"/>
                        <a:gd name="T76" fmla="*/ 253 w 281"/>
                        <a:gd name="T77" fmla="*/ 206 h 273"/>
                        <a:gd name="T78" fmla="*/ 258 w 281"/>
                        <a:gd name="T79" fmla="*/ 181 h 273"/>
                        <a:gd name="T80" fmla="*/ 250 w 281"/>
                        <a:gd name="T81" fmla="*/ 169 h 273"/>
                        <a:gd name="T82" fmla="*/ 239 w 281"/>
                        <a:gd name="T83" fmla="*/ 166 h 273"/>
                        <a:gd name="T84" fmla="*/ 218 w 281"/>
                        <a:gd name="T85" fmla="*/ 150 h 273"/>
                        <a:gd name="T86" fmla="*/ 209 w 281"/>
                        <a:gd name="T87" fmla="*/ 147 h 273"/>
                        <a:gd name="T88" fmla="*/ 206 w 281"/>
                        <a:gd name="T89" fmla="*/ 133 h 273"/>
                        <a:gd name="T90" fmla="*/ 191 w 281"/>
                        <a:gd name="T91" fmla="*/ 119 h 273"/>
                        <a:gd name="T92" fmla="*/ 192 w 281"/>
                        <a:gd name="T93" fmla="*/ 108 h 273"/>
                        <a:gd name="T94" fmla="*/ 190 w 281"/>
                        <a:gd name="T95" fmla="*/ 98 h 273"/>
                        <a:gd name="T96" fmla="*/ 199 w 281"/>
                        <a:gd name="T97" fmla="*/ 92 h 273"/>
                        <a:gd name="T98" fmla="*/ 200 w 281"/>
                        <a:gd name="T99" fmla="*/ 84 h 273"/>
                        <a:gd name="T100" fmla="*/ 205 w 281"/>
                        <a:gd name="T101" fmla="*/ 78 h 273"/>
                        <a:gd name="T102" fmla="*/ 207 w 281"/>
                        <a:gd name="T103" fmla="*/ 65 h 273"/>
                        <a:gd name="T104" fmla="*/ 212 w 281"/>
                        <a:gd name="T105" fmla="*/ 56 h 273"/>
                        <a:gd name="T106" fmla="*/ 206 w 281"/>
                        <a:gd name="T107" fmla="*/ 56 h 273"/>
                        <a:gd name="T108" fmla="*/ 200 w 281"/>
                        <a:gd name="T109" fmla="*/ 54 h 273"/>
                        <a:gd name="T110" fmla="*/ 193 w 281"/>
                        <a:gd name="T111" fmla="*/ 50 h 273"/>
                        <a:gd name="T112" fmla="*/ 182 w 281"/>
                        <a:gd name="T113" fmla="*/ 33 h 273"/>
                        <a:gd name="T114" fmla="*/ 174 w 281"/>
                        <a:gd name="T115" fmla="*/ 24 h 273"/>
                        <a:gd name="T116" fmla="*/ 172 w 281"/>
                        <a:gd name="T117" fmla="*/ 1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1" h="273">
                          <a:moveTo>
                            <a:pt x="172" y="12"/>
                          </a:moveTo>
                          <a:cubicBezTo>
                            <a:pt x="169" y="13"/>
                            <a:pt x="163" y="16"/>
                            <a:pt x="159" y="15"/>
                          </a:cubicBezTo>
                          <a:cubicBezTo>
                            <a:pt x="157" y="14"/>
                            <a:pt x="156" y="13"/>
                            <a:pt x="155" y="11"/>
                          </a:cubicBezTo>
                          <a:cubicBezTo>
                            <a:pt x="154" y="9"/>
                            <a:pt x="154" y="7"/>
                            <a:pt x="153" y="6"/>
                          </a:cubicBezTo>
                          <a:cubicBezTo>
                            <a:pt x="151" y="5"/>
                            <a:pt x="147" y="6"/>
                            <a:pt x="146" y="6"/>
                          </a:cubicBezTo>
                          <a:cubicBezTo>
                            <a:pt x="143" y="6"/>
                            <a:pt x="140" y="6"/>
                            <a:pt x="137" y="6"/>
                          </a:cubicBezTo>
                          <a:cubicBezTo>
                            <a:pt x="133" y="6"/>
                            <a:pt x="130" y="5"/>
                            <a:pt x="125" y="4"/>
                          </a:cubicBezTo>
                          <a:cubicBezTo>
                            <a:pt x="113" y="0"/>
                            <a:pt x="105" y="12"/>
                            <a:pt x="98" y="20"/>
                          </a:cubicBezTo>
                          <a:cubicBezTo>
                            <a:pt x="95" y="23"/>
                            <a:pt x="91" y="27"/>
                            <a:pt x="88" y="29"/>
                          </a:cubicBezTo>
                          <a:cubicBezTo>
                            <a:pt x="83" y="32"/>
                            <a:pt x="77" y="30"/>
                            <a:pt x="74" y="35"/>
                          </a:cubicBezTo>
                          <a:cubicBezTo>
                            <a:pt x="69" y="43"/>
                            <a:pt x="74" y="55"/>
                            <a:pt x="73" y="64"/>
                          </a:cubicBezTo>
                          <a:cubicBezTo>
                            <a:pt x="73" y="68"/>
                            <a:pt x="71" y="71"/>
                            <a:pt x="70" y="74"/>
                          </a:cubicBezTo>
                          <a:cubicBezTo>
                            <a:pt x="69" y="81"/>
                            <a:pt x="71" y="86"/>
                            <a:pt x="68" y="93"/>
                          </a:cubicBezTo>
                          <a:cubicBezTo>
                            <a:pt x="66" y="97"/>
                            <a:pt x="63" y="101"/>
                            <a:pt x="58" y="103"/>
                          </a:cubicBezTo>
                          <a:cubicBezTo>
                            <a:pt x="55" y="105"/>
                            <a:pt x="52" y="105"/>
                            <a:pt x="48" y="107"/>
                          </a:cubicBezTo>
                          <a:cubicBezTo>
                            <a:pt x="40" y="114"/>
                            <a:pt x="30" y="118"/>
                            <a:pt x="21" y="123"/>
                          </a:cubicBezTo>
                          <a:cubicBezTo>
                            <a:pt x="16" y="126"/>
                            <a:pt x="12" y="129"/>
                            <a:pt x="7" y="131"/>
                          </a:cubicBezTo>
                          <a:cubicBezTo>
                            <a:pt x="5" y="132"/>
                            <a:pt x="2" y="134"/>
                            <a:pt x="1" y="136"/>
                          </a:cubicBezTo>
                          <a:cubicBezTo>
                            <a:pt x="0" y="138"/>
                            <a:pt x="2" y="143"/>
                            <a:pt x="2" y="145"/>
                          </a:cubicBezTo>
                          <a:cubicBezTo>
                            <a:pt x="3" y="152"/>
                            <a:pt x="4" y="159"/>
                            <a:pt x="7" y="165"/>
                          </a:cubicBezTo>
                          <a:cubicBezTo>
                            <a:pt x="8" y="168"/>
                            <a:pt x="10" y="171"/>
                            <a:pt x="13" y="172"/>
                          </a:cubicBezTo>
                          <a:cubicBezTo>
                            <a:pt x="16" y="174"/>
                            <a:pt x="21" y="174"/>
                            <a:pt x="25" y="175"/>
                          </a:cubicBezTo>
                          <a:cubicBezTo>
                            <a:pt x="33" y="176"/>
                            <a:pt x="41" y="177"/>
                            <a:pt x="48" y="180"/>
                          </a:cubicBezTo>
                          <a:cubicBezTo>
                            <a:pt x="57" y="184"/>
                            <a:pt x="66" y="190"/>
                            <a:pt x="74" y="195"/>
                          </a:cubicBezTo>
                          <a:cubicBezTo>
                            <a:pt x="84" y="201"/>
                            <a:pt x="95" y="206"/>
                            <a:pt x="104" y="214"/>
                          </a:cubicBezTo>
                          <a:cubicBezTo>
                            <a:pt x="119" y="228"/>
                            <a:pt x="136" y="241"/>
                            <a:pt x="152" y="254"/>
                          </a:cubicBezTo>
                          <a:cubicBezTo>
                            <a:pt x="160" y="259"/>
                            <a:pt x="169" y="268"/>
                            <a:pt x="178" y="270"/>
                          </a:cubicBezTo>
                          <a:cubicBezTo>
                            <a:pt x="190" y="273"/>
                            <a:pt x="204" y="272"/>
                            <a:pt x="216" y="273"/>
                          </a:cubicBezTo>
                          <a:cubicBezTo>
                            <a:pt x="221" y="273"/>
                            <a:pt x="220" y="272"/>
                            <a:pt x="223" y="268"/>
                          </a:cubicBezTo>
                          <a:cubicBezTo>
                            <a:pt x="224" y="267"/>
                            <a:pt x="225" y="265"/>
                            <a:pt x="226" y="263"/>
                          </a:cubicBezTo>
                          <a:cubicBezTo>
                            <a:pt x="230" y="258"/>
                            <a:pt x="233" y="252"/>
                            <a:pt x="237" y="247"/>
                          </a:cubicBezTo>
                          <a:cubicBezTo>
                            <a:pt x="241" y="241"/>
                            <a:pt x="245" y="238"/>
                            <a:pt x="252" y="239"/>
                          </a:cubicBezTo>
                          <a:cubicBezTo>
                            <a:pt x="259" y="239"/>
                            <a:pt x="267" y="243"/>
                            <a:pt x="273" y="247"/>
                          </a:cubicBezTo>
                          <a:cubicBezTo>
                            <a:pt x="273" y="242"/>
                            <a:pt x="277" y="242"/>
                            <a:pt x="281" y="243"/>
                          </a:cubicBezTo>
                          <a:cubicBezTo>
                            <a:pt x="278" y="239"/>
                            <a:pt x="276" y="236"/>
                            <a:pt x="272" y="234"/>
                          </a:cubicBezTo>
                          <a:cubicBezTo>
                            <a:pt x="267" y="231"/>
                            <a:pt x="266" y="226"/>
                            <a:pt x="266" y="221"/>
                          </a:cubicBezTo>
                          <a:cubicBezTo>
                            <a:pt x="265" y="219"/>
                            <a:pt x="266" y="216"/>
                            <a:pt x="266" y="215"/>
                          </a:cubicBezTo>
                          <a:cubicBezTo>
                            <a:pt x="265" y="213"/>
                            <a:pt x="265" y="213"/>
                            <a:pt x="263" y="213"/>
                          </a:cubicBezTo>
                          <a:cubicBezTo>
                            <a:pt x="258" y="212"/>
                            <a:pt x="254" y="212"/>
                            <a:pt x="253" y="206"/>
                          </a:cubicBezTo>
                          <a:cubicBezTo>
                            <a:pt x="252" y="196"/>
                            <a:pt x="263" y="191"/>
                            <a:pt x="258" y="181"/>
                          </a:cubicBezTo>
                          <a:cubicBezTo>
                            <a:pt x="256" y="177"/>
                            <a:pt x="253" y="172"/>
                            <a:pt x="250" y="169"/>
                          </a:cubicBezTo>
                          <a:cubicBezTo>
                            <a:pt x="246" y="165"/>
                            <a:pt x="243" y="167"/>
                            <a:pt x="239" y="166"/>
                          </a:cubicBezTo>
                          <a:cubicBezTo>
                            <a:pt x="232" y="162"/>
                            <a:pt x="227" y="152"/>
                            <a:pt x="218" y="150"/>
                          </a:cubicBezTo>
                          <a:cubicBezTo>
                            <a:pt x="215" y="150"/>
                            <a:pt x="211" y="151"/>
                            <a:pt x="209" y="147"/>
                          </a:cubicBezTo>
                          <a:cubicBezTo>
                            <a:pt x="207" y="143"/>
                            <a:pt x="208" y="138"/>
                            <a:pt x="206" y="133"/>
                          </a:cubicBezTo>
                          <a:cubicBezTo>
                            <a:pt x="203" y="126"/>
                            <a:pt x="195" y="125"/>
                            <a:pt x="191" y="119"/>
                          </a:cubicBezTo>
                          <a:cubicBezTo>
                            <a:pt x="188" y="114"/>
                            <a:pt x="191" y="112"/>
                            <a:pt x="192" y="108"/>
                          </a:cubicBezTo>
                          <a:cubicBezTo>
                            <a:pt x="193" y="104"/>
                            <a:pt x="189" y="102"/>
                            <a:pt x="190" y="98"/>
                          </a:cubicBezTo>
                          <a:cubicBezTo>
                            <a:pt x="190" y="92"/>
                            <a:pt x="197" y="96"/>
                            <a:pt x="199" y="92"/>
                          </a:cubicBezTo>
                          <a:cubicBezTo>
                            <a:pt x="200" y="89"/>
                            <a:pt x="199" y="86"/>
                            <a:pt x="200" y="84"/>
                          </a:cubicBezTo>
                          <a:cubicBezTo>
                            <a:pt x="201" y="81"/>
                            <a:pt x="203" y="80"/>
                            <a:pt x="205" y="78"/>
                          </a:cubicBezTo>
                          <a:cubicBezTo>
                            <a:pt x="211" y="74"/>
                            <a:pt x="208" y="72"/>
                            <a:pt x="207" y="65"/>
                          </a:cubicBezTo>
                          <a:cubicBezTo>
                            <a:pt x="206" y="61"/>
                            <a:pt x="207" y="57"/>
                            <a:pt x="212" y="56"/>
                          </a:cubicBezTo>
                          <a:cubicBezTo>
                            <a:pt x="211" y="54"/>
                            <a:pt x="207" y="56"/>
                            <a:pt x="206" y="56"/>
                          </a:cubicBezTo>
                          <a:cubicBezTo>
                            <a:pt x="204" y="56"/>
                            <a:pt x="202" y="55"/>
                            <a:pt x="200" y="54"/>
                          </a:cubicBezTo>
                          <a:cubicBezTo>
                            <a:pt x="197" y="51"/>
                            <a:pt x="197" y="51"/>
                            <a:pt x="193" y="50"/>
                          </a:cubicBezTo>
                          <a:cubicBezTo>
                            <a:pt x="185" y="48"/>
                            <a:pt x="187" y="39"/>
                            <a:pt x="182" y="33"/>
                          </a:cubicBezTo>
                          <a:cubicBezTo>
                            <a:pt x="179" y="30"/>
                            <a:pt x="176" y="27"/>
                            <a:pt x="174" y="24"/>
                          </a:cubicBezTo>
                          <a:cubicBezTo>
                            <a:pt x="172" y="20"/>
                            <a:pt x="173" y="16"/>
                            <a:pt x="172" y="1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6" name="Freeform 575">
                      <a:extLst>
                        <a:ext uri="{FF2B5EF4-FFF2-40B4-BE49-F238E27FC236}">
                          <a16:creationId xmlns:a16="http://schemas.microsoft.com/office/drawing/2014/main" id="{18FEB49F-6B60-4685-B3BF-AF216AF2B35A}"/>
                        </a:ext>
                      </a:extLst>
                    </p:cNvPr>
                    <p:cNvSpPr>
                      <a:spLocks/>
                    </p:cNvSpPr>
                    <p:nvPr/>
                  </p:nvSpPr>
                  <p:spPr bwMode="auto">
                    <a:xfrm>
                      <a:off x="7324575" y="3618605"/>
                      <a:ext cx="23813" cy="47626"/>
                    </a:xfrm>
                    <a:custGeom>
                      <a:avLst/>
                      <a:gdLst>
                        <a:gd name="T0" fmla="*/ 7 w 22"/>
                        <a:gd name="T1" fmla="*/ 2 h 44"/>
                        <a:gd name="T2" fmla="*/ 4 w 22"/>
                        <a:gd name="T3" fmla="*/ 6 h 44"/>
                        <a:gd name="T4" fmla="*/ 2 w 22"/>
                        <a:gd name="T5" fmla="*/ 11 h 44"/>
                        <a:gd name="T6" fmla="*/ 0 w 22"/>
                        <a:gd name="T7" fmla="*/ 25 h 44"/>
                        <a:gd name="T8" fmla="*/ 4 w 22"/>
                        <a:gd name="T9" fmla="*/ 38 h 44"/>
                        <a:gd name="T10" fmla="*/ 11 w 22"/>
                        <a:gd name="T11" fmla="*/ 42 h 44"/>
                        <a:gd name="T12" fmla="*/ 15 w 22"/>
                        <a:gd name="T13" fmla="*/ 43 h 44"/>
                        <a:gd name="T14" fmla="*/ 18 w 22"/>
                        <a:gd name="T15" fmla="*/ 42 h 44"/>
                        <a:gd name="T16" fmla="*/ 22 w 22"/>
                        <a:gd name="T17" fmla="*/ 33 h 44"/>
                        <a:gd name="T18" fmla="*/ 21 w 22"/>
                        <a:gd name="T19" fmla="*/ 20 h 44"/>
                        <a:gd name="T20" fmla="*/ 17 w 22"/>
                        <a:gd name="T21" fmla="*/ 4 h 44"/>
                        <a:gd name="T22" fmla="*/ 7 w 22"/>
                        <a:gd name="T23"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4">
                          <a:moveTo>
                            <a:pt x="7" y="2"/>
                          </a:moveTo>
                          <a:cubicBezTo>
                            <a:pt x="6" y="2"/>
                            <a:pt x="5" y="5"/>
                            <a:pt x="4" y="6"/>
                          </a:cubicBezTo>
                          <a:cubicBezTo>
                            <a:pt x="3" y="8"/>
                            <a:pt x="3" y="9"/>
                            <a:pt x="2" y="11"/>
                          </a:cubicBezTo>
                          <a:cubicBezTo>
                            <a:pt x="1" y="16"/>
                            <a:pt x="0" y="20"/>
                            <a:pt x="0" y="25"/>
                          </a:cubicBezTo>
                          <a:cubicBezTo>
                            <a:pt x="1" y="30"/>
                            <a:pt x="0" y="34"/>
                            <a:pt x="4" y="38"/>
                          </a:cubicBezTo>
                          <a:cubicBezTo>
                            <a:pt x="6" y="40"/>
                            <a:pt x="9" y="41"/>
                            <a:pt x="11" y="42"/>
                          </a:cubicBezTo>
                          <a:cubicBezTo>
                            <a:pt x="13" y="42"/>
                            <a:pt x="14" y="43"/>
                            <a:pt x="15" y="43"/>
                          </a:cubicBezTo>
                          <a:cubicBezTo>
                            <a:pt x="20" y="44"/>
                            <a:pt x="16" y="44"/>
                            <a:pt x="18" y="42"/>
                          </a:cubicBezTo>
                          <a:cubicBezTo>
                            <a:pt x="22" y="39"/>
                            <a:pt x="22" y="37"/>
                            <a:pt x="22" y="33"/>
                          </a:cubicBezTo>
                          <a:cubicBezTo>
                            <a:pt x="22" y="29"/>
                            <a:pt x="22" y="25"/>
                            <a:pt x="21" y="20"/>
                          </a:cubicBezTo>
                          <a:cubicBezTo>
                            <a:pt x="21" y="14"/>
                            <a:pt x="22" y="9"/>
                            <a:pt x="17" y="4"/>
                          </a:cubicBezTo>
                          <a:cubicBezTo>
                            <a:pt x="15" y="2"/>
                            <a:pt x="10" y="0"/>
                            <a:pt x="7"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7" name="Freeform 576">
                      <a:extLst>
                        <a:ext uri="{FF2B5EF4-FFF2-40B4-BE49-F238E27FC236}">
                          <a16:creationId xmlns:a16="http://schemas.microsoft.com/office/drawing/2014/main" id="{DF79A0E6-DFA3-4A86-92C7-10B90FCABD51}"/>
                        </a:ext>
                      </a:extLst>
                    </p:cNvPr>
                    <p:cNvSpPr>
                      <a:spLocks/>
                    </p:cNvSpPr>
                    <p:nvPr/>
                  </p:nvSpPr>
                  <p:spPr bwMode="auto">
                    <a:xfrm>
                      <a:off x="7340450" y="3621780"/>
                      <a:ext cx="4763" cy="4763"/>
                    </a:xfrm>
                    <a:custGeom>
                      <a:avLst/>
                      <a:gdLst>
                        <a:gd name="T0" fmla="*/ 2 w 5"/>
                        <a:gd name="T1" fmla="*/ 2 h 5"/>
                        <a:gd name="T2" fmla="*/ 2 w 5"/>
                        <a:gd name="T3" fmla="*/ 2 h 5"/>
                      </a:gdLst>
                      <a:ahLst/>
                      <a:cxnLst>
                        <a:cxn ang="0">
                          <a:pos x="T0" y="T1"/>
                        </a:cxn>
                        <a:cxn ang="0">
                          <a:pos x="T2" y="T3"/>
                        </a:cxn>
                      </a:cxnLst>
                      <a:rect l="0" t="0" r="r" b="b"/>
                      <a:pathLst>
                        <a:path w="5" h="5">
                          <a:moveTo>
                            <a:pt x="2" y="2"/>
                          </a:moveTo>
                          <a:cubicBezTo>
                            <a:pt x="5" y="5"/>
                            <a:pt x="0" y="0"/>
                            <a:pt x="2" y="2"/>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8" name="Freeform 577">
                      <a:extLst>
                        <a:ext uri="{FF2B5EF4-FFF2-40B4-BE49-F238E27FC236}">
                          <a16:creationId xmlns:a16="http://schemas.microsoft.com/office/drawing/2014/main" id="{B39EB8BB-CE5C-4D4D-B590-E6C57182DD68}"/>
                        </a:ext>
                      </a:extLst>
                    </p:cNvPr>
                    <p:cNvSpPr>
                      <a:spLocks/>
                    </p:cNvSpPr>
                    <p:nvPr/>
                  </p:nvSpPr>
                  <p:spPr bwMode="auto">
                    <a:xfrm>
                      <a:off x="6968974" y="3094723"/>
                      <a:ext cx="0" cy="0"/>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1" y="1"/>
                            <a:pt x="0" y="0"/>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09" name="Freeform 579">
                      <a:extLst>
                        <a:ext uri="{FF2B5EF4-FFF2-40B4-BE49-F238E27FC236}">
                          <a16:creationId xmlns:a16="http://schemas.microsoft.com/office/drawing/2014/main" id="{6CA98336-4997-4396-8955-C9E696E247E4}"/>
                        </a:ext>
                      </a:extLst>
                    </p:cNvPr>
                    <p:cNvSpPr>
                      <a:spLocks/>
                    </p:cNvSpPr>
                    <p:nvPr/>
                  </p:nvSpPr>
                  <p:spPr bwMode="auto">
                    <a:xfrm>
                      <a:off x="7313462" y="3612254"/>
                      <a:ext cx="6350" cy="15875"/>
                    </a:xfrm>
                    <a:custGeom>
                      <a:avLst/>
                      <a:gdLst>
                        <a:gd name="T0" fmla="*/ 5 w 6"/>
                        <a:gd name="T1" fmla="*/ 11 h 15"/>
                        <a:gd name="T2" fmla="*/ 5 w 6"/>
                        <a:gd name="T3" fmla="*/ 2 h 15"/>
                        <a:gd name="T4" fmla="*/ 0 w 6"/>
                        <a:gd name="T5" fmla="*/ 4 h 15"/>
                        <a:gd name="T6" fmla="*/ 2 w 6"/>
                        <a:gd name="T7" fmla="*/ 13 h 15"/>
                        <a:gd name="T8" fmla="*/ 5 w 6"/>
                        <a:gd name="T9" fmla="*/ 11 h 15"/>
                      </a:gdLst>
                      <a:ahLst/>
                      <a:cxnLst>
                        <a:cxn ang="0">
                          <a:pos x="T0" y="T1"/>
                        </a:cxn>
                        <a:cxn ang="0">
                          <a:pos x="T2" y="T3"/>
                        </a:cxn>
                        <a:cxn ang="0">
                          <a:pos x="T4" y="T5"/>
                        </a:cxn>
                        <a:cxn ang="0">
                          <a:pos x="T6" y="T7"/>
                        </a:cxn>
                        <a:cxn ang="0">
                          <a:pos x="T8" y="T9"/>
                        </a:cxn>
                      </a:cxnLst>
                      <a:rect l="0" t="0" r="r" b="b"/>
                      <a:pathLst>
                        <a:path w="6" h="15">
                          <a:moveTo>
                            <a:pt x="5" y="11"/>
                          </a:moveTo>
                          <a:cubicBezTo>
                            <a:pt x="5" y="9"/>
                            <a:pt x="6" y="4"/>
                            <a:pt x="5" y="2"/>
                          </a:cubicBezTo>
                          <a:cubicBezTo>
                            <a:pt x="3" y="0"/>
                            <a:pt x="0" y="1"/>
                            <a:pt x="0" y="4"/>
                          </a:cubicBezTo>
                          <a:cubicBezTo>
                            <a:pt x="0" y="5"/>
                            <a:pt x="1" y="12"/>
                            <a:pt x="2" y="13"/>
                          </a:cubicBezTo>
                          <a:cubicBezTo>
                            <a:pt x="3" y="15"/>
                            <a:pt x="5" y="13"/>
                            <a:pt x="5" y="1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0" name="Freeform 580">
                      <a:extLst>
                        <a:ext uri="{FF2B5EF4-FFF2-40B4-BE49-F238E27FC236}">
                          <a16:creationId xmlns:a16="http://schemas.microsoft.com/office/drawing/2014/main" id="{0FB58621-1630-4156-BFDE-9BC0B4A34D17}"/>
                        </a:ext>
                      </a:extLst>
                    </p:cNvPr>
                    <p:cNvSpPr>
                      <a:spLocks/>
                    </p:cNvSpPr>
                    <p:nvPr/>
                  </p:nvSpPr>
                  <p:spPr bwMode="auto">
                    <a:xfrm>
                      <a:off x="7132487" y="3142349"/>
                      <a:ext cx="41275" cy="33338"/>
                    </a:xfrm>
                    <a:custGeom>
                      <a:avLst/>
                      <a:gdLst>
                        <a:gd name="T0" fmla="*/ 15 w 39"/>
                        <a:gd name="T1" fmla="*/ 6 h 32"/>
                        <a:gd name="T2" fmla="*/ 0 w 39"/>
                        <a:gd name="T3" fmla="*/ 2 h 32"/>
                        <a:gd name="T4" fmla="*/ 18 w 39"/>
                        <a:gd name="T5" fmla="*/ 21 h 32"/>
                        <a:gd name="T6" fmla="*/ 39 w 39"/>
                        <a:gd name="T7" fmla="*/ 32 h 32"/>
                        <a:gd name="T8" fmla="*/ 30 w 39"/>
                        <a:gd name="T9" fmla="*/ 13 h 32"/>
                        <a:gd name="T10" fmla="*/ 21 w 39"/>
                        <a:gd name="T11" fmla="*/ 12 h 32"/>
                        <a:gd name="T12" fmla="*/ 15 w 39"/>
                        <a:gd name="T13" fmla="*/ 6 h 32"/>
                      </a:gdLst>
                      <a:ahLst/>
                      <a:cxnLst>
                        <a:cxn ang="0">
                          <a:pos x="T0" y="T1"/>
                        </a:cxn>
                        <a:cxn ang="0">
                          <a:pos x="T2" y="T3"/>
                        </a:cxn>
                        <a:cxn ang="0">
                          <a:pos x="T4" y="T5"/>
                        </a:cxn>
                        <a:cxn ang="0">
                          <a:pos x="T6" y="T7"/>
                        </a:cxn>
                        <a:cxn ang="0">
                          <a:pos x="T8" y="T9"/>
                        </a:cxn>
                        <a:cxn ang="0">
                          <a:pos x="T10" y="T11"/>
                        </a:cxn>
                        <a:cxn ang="0">
                          <a:pos x="T12" y="T13"/>
                        </a:cxn>
                      </a:cxnLst>
                      <a:rect l="0" t="0" r="r" b="b"/>
                      <a:pathLst>
                        <a:path w="39" h="32">
                          <a:moveTo>
                            <a:pt x="15" y="6"/>
                          </a:moveTo>
                          <a:cubicBezTo>
                            <a:pt x="11" y="3"/>
                            <a:pt x="5" y="0"/>
                            <a:pt x="0" y="2"/>
                          </a:cubicBezTo>
                          <a:cubicBezTo>
                            <a:pt x="8" y="6"/>
                            <a:pt x="12" y="14"/>
                            <a:pt x="18" y="21"/>
                          </a:cubicBezTo>
                          <a:cubicBezTo>
                            <a:pt x="23" y="27"/>
                            <a:pt x="31" y="30"/>
                            <a:pt x="39" y="32"/>
                          </a:cubicBezTo>
                          <a:cubicBezTo>
                            <a:pt x="39" y="25"/>
                            <a:pt x="36" y="16"/>
                            <a:pt x="30" y="13"/>
                          </a:cubicBezTo>
                          <a:cubicBezTo>
                            <a:pt x="27" y="12"/>
                            <a:pt x="24" y="12"/>
                            <a:pt x="21" y="12"/>
                          </a:cubicBezTo>
                          <a:cubicBezTo>
                            <a:pt x="18" y="11"/>
                            <a:pt x="17" y="8"/>
                            <a:pt x="15" y="6"/>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1" name="Freeform 581">
                      <a:extLst>
                        <a:ext uri="{FF2B5EF4-FFF2-40B4-BE49-F238E27FC236}">
                          <a16:creationId xmlns:a16="http://schemas.microsoft.com/office/drawing/2014/main" id="{4355B9D8-B812-4223-90BB-5B4AD0B253BA}"/>
                        </a:ext>
                      </a:extLst>
                    </p:cNvPr>
                    <p:cNvSpPr>
                      <a:spLocks/>
                    </p:cNvSpPr>
                    <p:nvPr/>
                  </p:nvSpPr>
                  <p:spPr bwMode="auto">
                    <a:xfrm>
                      <a:off x="7162649" y="3155049"/>
                      <a:ext cx="6350" cy="3175"/>
                    </a:xfrm>
                    <a:custGeom>
                      <a:avLst/>
                      <a:gdLst>
                        <a:gd name="T0" fmla="*/ 2 w 6"/>
                        <a:gd name="T1" fmla="*/ 1 h 3"/>
                        <a:gd name="T2" fmla="*/ 2 w 6"/>
                        <a:gd name="T3" fmla="*/ 1 h 3"/>
                      </a:gdLst>
                      <a:ahLst/>
                      <a:cxnLst>
                        <a:cxn ang="0">
                          <a:pos x="T0" y="T1"/>
                        </a:cxn>
                        <a:cxn ang="0">
                          <a:pos x="T2" y="T3"/>
                        </a:cxn>
                      </a:cxnLst>
                      <a:rect l="0" t="0" r="r" b="b"/>
                      <a:pathLst>
                        <a:path w="6" h="3">
                          <a:moveTo>
                            <a:pt x="2" y="1"/>
                          </a:moveTo>
                          <a:cubicBezTo>
                            <a:pt x="6" y="3"/>
                            <a:pt x="0" y="0"/>
                            <a:pt x="2"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2" name="Freeform 582">
                      <a:extLst>
                        <a:ext uri="{FF2B5EF4-FFF2-40B4-BE49-F238E27FC236}">
                          <a16:creationId xmlns:a16="http://schemas.microsoft.com/office/drawing/2014/main" id="{384FCC49-122E-4530-B079-12E73BC3506C}"/>
                        </a:ext>
                      </a:extLst>
                    </p:cNvPr>
                    <p:cNvSpPr>
                      <a:spLocks/>
                    </p:cNvSpPr>
                    <p:nvPr/>
                  </p:nvSpPr>
                  <p:spPr bwMode="auto">
                    <a:xfrm>
                      <a:off x="7097562" y="3091548"/>
                      <a:ext cx="95250" cy="85726"/>
                    </a:xfrm>
                    <a:custGeom>
                      <a:avLst/>
                      <a:gdLst>
                        <a:gd name="T0" fmla="*/ 75 w 89"/>
                        <a:gd name="T1" fmla="*/ 77 h 81"/>
                        <a:gd name="T2" fmla="*/ 77 w 89"/>
                        <a:gd name="T3" fmla="*/ 80 h 81"/>
                        <a:gd name="T4" fmla="*/ 87 w 89"/>
                        <a:gd name="T5" fmla="*/ 77 h 81"/>
                        <a:gd name="T6" fmla="*/ 86 w 89"/>
                        <a:gd name="T7" fmla="*/ 73 h 81"/>
                        <a:gd name="T8" fmla="*/ 84 w 89"/>
                        <a:gd name="T9" fmla="*/ 69 h 81"/>
                        <a:gd name="T10" fmla="*/ 83 w 89"/>
                        <a:gd name="T11" fmla="*/ 61 h 81"/>
                        <a:gd name="T12" fmla="*/ 65 w 89"/>
                        <a:gd name="T13" fmla="*/ 49 h 81"/>
                        <a:gd name="T14" fmla="*/ 63 w 89"/>
                        <a:gd name="T15" fmla="*/ 31 h 81"/>
                        <a:gd name="T16" fmla="*/ 57 w 89"/>
                        <a:gd name="T17" fmla="*/ 23 h 81"/>
                        <a:gd name="T18" fmla="*/ 55 w 89"/>
                        <a:gd name="T19" fmla="*/ 14 h 81"/>
                        <a:gd name="T20" fmla="*/ 44 w 89"/>
                        <a:gd name="T21" fmla="*/ 2 h 81"/>
                        <a:gd name="T22" fmla="*/ 37 w 89"/>
                        <a:gd name="T23" fmla="*/ 1 h 81"/>
                        <a:gd name="T24" fmla="*/ 24 w 89"/>
                        <a:gd name="T25" fmla="*/ 1 h 81"/>
                        <a:gd name="T26" fmla="*/ 0 w 89"/>
                        <a:gd name="T27" fmla="*/ 3 h 81"/>
                        <a:gd name="T28" fmla="*/ 4 w 89"/>
                        <a:gd name="T29" fmla="*/ 19 h 81"/>
                        <a:gd name="T30" fmla="*/ 4 w 89"/>
                        <a:gd name="T31" fmla="*/ 27 h 81"/>
                        <a:gd name="T32" fmla="*/ 4 w 89"/>
                        <a:gd name="T33" fmla="*/ 33 h 81"/>
                        <a:gd name="T34" fmla="*/ 15 w 89"/>
                        <a:gd name="T35" fmla="*/ 38 h 81"/>
                        <a:gd name="T36" fmla="*/ 29 w 89"/>
                        <a:gd name="T37" fmla="*/ 41 h 81"/>
                        <a:gd name="T38" fmla="*/ 31 w 89"/>
                        <a:gd name="T39" fmla="*/ 46 h 81"/>
                        <a:gd name="T40" fmla="*/ 38 w 89"/>
                        <a:gd name="T41" fmla="*/ 46 h 81"/>
                        <a:gd name="T42" fmla="*/ 46 w 89"/>
                        <a:gd name="T43" fmla="*/ 49 h 81"/>
                        <a:gd name="T44" fmla="*/ 53 w 89"/>
                        <a:gd name="T45" fmla="*/ 55 h 81"/>
                        <a:gd name="T46" fmla="*/ 60 w 89"/>
                        <a:gd name="T47" fmla="*/ 57 h 81"/>
                        <a:gd name="T48" fmla="*/ 67 w 89"/>
                        <a:gd name="T49" fmla="*/ 61 h 81"/>
                        <a:gd name="T50" fmla="*/ 73 w 89"/>
                        <a:gd name="T51" fmla="*/ 71 h 81"/>
                        <a:gd name="T52" fmla="*/ 75 w 89"/>
                        <a:gd name="T53"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1">
                          <a:moveTo>
                            <a:pt x="75" y="77"/>
                          </a:moveTo>
                          <a:cubicBezTo>
                            <a:pt x="75" y="80"/>
                            <a:pt x="75" y="80"/>
                            <a:pt x="77" y="80"/>
                          </a:cubicBezTo>
                          <a:cubicBezTo>
                            <a:pt x="80" y="81"/>
                            <a:pt x="85" y="79"/>
                            <a:pt x="87" y="77"/>
                          </a:cubicBezTo>
                          <a:cubicBezTo>
                            <a:pt x="89" y="75"/>
                            <a:pt x="88" y="75"/>
                            <a:pt x="86" y="73"/>
                          </a:cubicBezTo>
                          <a:cubicBezTo>
                            <a:pt x="86" y="72"/>
                            <a:pt x="85" y="71"/>
                            <a:pt x="84" y="69"/>
                          </a:cubicBezTo>
                          <a:cubicBezTo>
                            <a:pt x="83" y="66"/>
                            <a:pt x="84" y="63"/>
                            <a:pt x="83" y="61"/>
                          </a:cubicBezTo>
                          <a:cubicBezTo>
                            <a:pt x="81" y="55"/>
                            <a:pt x="70" y="53"/>
                            <a:pt x="65" y="49"/>
                          </a:cubicBezTo>
                          <a:cubicBezTo>
                            <a:pt x="58" y="43"/>
                            <a:pt x="67" y="38"/>
                            <a:pt x="63" y="31"/>
                          </a:cubicBezTo>
                          <a:cubicBezTo>
                            <a:pt x="61" y="29"/>
                            <a:pt x="58" y="27"/>
                            <a:pt x="57" y="23"/>
                          </a:cubicBezTo>
                          <a:cubicBezTo>
                            <a:pt x="55" y="20"/>
                            <a:pt x="56" y="17"/>
                            <a:pt x="55" y="14"/>
                          </a:cubicBezTo>
                          <a:cubicBezTo>
                            <a:pt x="55" y="9"/>
                            <a:pt x="48" y="5"/>
                            <a:pt x="44" y="2"/>
                          </a:cubicBezTo>
                          <a:cubicBezTo>
                            <a:pt x="41" y="0"/>
                            <a:pt x="40" y="1"/>
                            <a:pt x="37" y="1"/>
                          </a:cubicBezTo>
                          <a:cubicBezTo>
                            <a:pt x="32" y="1"/>
                            <a:pt x="28" y="1"/>
                            <a:pt x="24" y="1"/>
                          </a:cubicBezTo>
                          <a:cubicBezTo>
                            <a:pt x="17" y="1"/>
                            <a:pt x="7" y="0"/>
                            <a:pt x="0" y="3"/>
                          </a:cubicBezTo>
                          <a:cubicBezTo>
                            <a:pt x="4" y="8"/>
                            <a:pt x="4" y="13"/>
                            <a:pt x="4" y="19"/>
                          </a:cubicBezTo>
                          <a:cubicBezTo>
                            <a:pt x="4" y="22"/>
                            <a:pt x="4" y="24"/>
                            <a:pt x="4" y="27"/>
                          </a:cubicBezTo>
                          <a:cubicBezTo>
                            <a:pt x="4" y="29"/>
                            <a:pt x="3" y="31"/>
                            <a:pt x="4" y="33"/>
                          </a:cubicBezTo>
                          <a:cubicBezTo>
                            <a:pt x="5" y="35"/>
                            <a:pt x="12" y="37"/>
                            <a:pt x="15" y="38"/>
                          </a:cubicBezTo>
                          <a:cubicBezTo>
                            <a:pt x="19" y="39"/>
                            <a:pt x="25" y="38"/>
                            <a:pt x="29" y="41"/>
                          </a:cubicBezTo>
                          <a:cubicBezTo>
                            <a:pt x="30" y="42"/>
                            <a:pt x="31" y="45"/>
                            <a:pt x="31" y="46"/>
                          </a:cubicBezTo>
                          <a:cubicBezTo>
                            <a:pt x="32" y="46"/>
                            <a:pt x="37" y="45"/>
                            <a:pt x="38" y="46"/>
                          </a:cubicBezTo>
                          <a:cubicBezTo>
                            <a:pt x="41" y="46"/>
                            <a:pt x="44" y="47"/>
                            <a:pt x="46" y="49"/>
                          </a:cubicBezTo>
                          <a:cubicBezTo>
                            <a:pt x="49" y="51"/>
                            <a:pt x="50" y="54"/>
                            <a:pt x="53" y="55"/>
                          </a:cubicBezTo>
                          <a:cubicBezTo>
                            <a:pt x="55" y="56"/>
                            <a:pt x="58" y="56"/>
                            <a:pt x="60" y="57"/>
                          </a:cubicBezTo>
                          <a:cubicBezTo>
                            <a:pt x="63" y="57"/>
                            <a:pt x="65" y="59"/>
                            <a:pt x="67" y="61"/>
                          </a:cubicBezTo>
                          <a:cubicBezTo>
                            <a:pt x="70" y="63"/>
                            <a:pt x="72" y="67"/>
                            <a:pt x="73" y="71"/>
                          </a:cubicBezTo>
                          <a:cubicBezTo>
                            <a:pt x="74" y="73"/>
                            <a:pt x="75" y="75"/>
                            <a:pt x="75" y="7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3" name="Freeform 626">
                      <a:extLst>
                        <a:ext uri="{FF2B5EF4-FFF2-40B4-BE49-F238E27FC236}">
                          <a16:creationId xmlns:a16="http://schemas.microsoft.com/office/drawing/2014/main" id="{9B3D8575-7AB1-44FE-9005-69D73CCD667F}"/>
                        </a:ext>
                      </a:extLst>
                    </p:cNvPr>
                    <p:cNvSpPr>
                      <a:spLocks/>
                    </p:cNvSpPr>
                    <p:nvPr/>
                  </p:nvSpPr>
                  <p:spPr bwMode="auto">
                    <a:xfrm>
                      <a:off x="7159474" y="3042335"/>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4" name="Freeform 627">
                      <a:extLst>
                        <a:ext uri="{FF2B5EF4-FFF2-40B4-BE49-F238E27FC236}">
                          <a16:creationId xmlns:a16="http://schemas.microsoft.com/office/drawing/2014/main" id="{C0ADFE9C-8614-4752-86A9-1EC5C1D40E80}"/>
                        </a:ext>
                      </a:extLst>
                    </p:cNvPr>
                    <p:cNvSpPr>
                      <a:spLocks/>
                    </p:cNvSpPr>
                    <p:nvPr/>
                  </p:nvSpPr>
                  <p:spPr bwMode="auto">
                    <a:xfrm>
                      <a:off x="6984849" y="3002647"/>
                      <a:ext cx="209550" cy="88901"/>
                    </a:xfrm>
                    <a:custGeom>
                      <a:avLst/>
                      <a:gdLst>
                        <a:gd name="T0" fmla="*/ 122 w 195"/>
                        <a:gd name="T1" fmla="*/ 34 h 83"/>
                        <a:gd name="T2" fmla="*/ 109 w 195"/>
                        <a:gd name="T3" fmla="*/ 32 h 83"/>
                        <a:gd name="T4" fmla="*/ 101 w 195"/>
                        <a:gd name="T5" fmla="*/ 24 h 83"/>
                        <a:gd name="T6" fmla="*/ 89 w 195"/>
                        <a:gd name="T7" fmla="*/ 20 h 83"/>
                        <a:gd name="T8" fmla="*/ 77 w 195"/>
                        <a:gd name="T9" fmla="*/ 12 h 83"/>
                        <a:gd name="T10" fmla="*/ 61 w 195"/>
                        <a:gd name="T11" fmla="*/ 13 h 83"/>
                        <a:gd name="T12" fmla="*/ 30 w 195"/>
                        <a:gd name="T13" fmla="*/ 5 h 83"/>
                        <a:gd name="T14" fmla="*/ 21 w 195"/>
                        <a:gd name="T15" fmla="*/ 1 h 83"/>
                        <a:gd name="T16" fmla="*/ 7 w 195"/>
                        <a:gd name="T17" fmla="*/ 0 h 83"/>
                        <a:gd name="T18" fmla="*/ 1 w 195"/>
                        <a:gd name="T19" fmla="*/ 6 h 83"/>
                        <a:gd name="T20" fmla="*/ 12 w 195"/>
                        <a:gd name="T21" fmla="*/ 15 h 83"/>
                        <a:gd name="T22" fmla="*/ 26 w 195"/>
                        <a:gd name="T23" fmla="*/ 17 h 83"/>
                        <a:gd name="T24" fmla="*/ 33 w 195"/>
                        <a:gd name="T25" fmla="*/ 25 h 83"/>
                        <a:gd name="T26" fmla="*/ 44 w 195"/>
                        <a:gd name="T27" fmla="*/ 33 h 83"/>
                        <a:gd name="T28" fmla="*/ 46 w 195"/>
                        <a:gd name="T29" fmla="*/ 44 h 83"/>
                        <a:gd name="T30" fmla="*/ 50 w 195"/>
                        <a:gd name="T31" fmla="*/ 57 h 83"/>
                        <a:gd name="T32" fmla="*/ 44 w 195"/>
                        <a:gd name="T33" fmla="*/ 70 h 83"/>
                        <a:gd name="T34" fmla="*/ 56 w 195"/>
                        <a:gd name="T35" fmla="*/ 70 h 83"/>
                        <a:gd name="T36" fmla="*/ 61 w 195"/>
                        <a:gd name="T37" fmla="*/ 69 h 83"/>
                        <a:gd name="T38" fmla="*/ 68 w 195"/>
                        <a:gd name="T39" fmla="*/ 71 h 83"/>
                        <a:gd name="T40" fmla="*/ 74 w 195"/>
                        <a:gd name="T41" fmla="*/ 68 h 83"/>
                        <a:gd name="T42" fmla="*/ 86 w 195"/>
                        <a:gd name="T43" fmla="*/ 69 h 83"/>
                        <a:gd name="T44" fmla="*/ 96 w 195"/>
                        <a:gd name="T45" fmla="*/ 77 h 83"/>
                        <a:gd name="T46" fmla="*/ 101 w 195"/>
                        <a:gd name="T47" fmla="*/ 82 h 83"/>
                        <a:gd name="T48" fmla="*/ 106 w 195"/>
                        <a:gd name="T49" fmla="*/ 82 h 83"/>
                        <a:gd name="T50" fmla="*/ 135 w 195"/>
                        <a:gd name="T51" fmla="*/ 80 h 83"/>
                        <a:gd name="T52" fmla="*/ 147 w 195"/>
                        <a:gd name="T53" fmla="*/ 79 h 83"/>
                        <a:gd name="T54" fmla="*/ 153 w 195"/>
                        <a:gd name="T55" fmla="*/ 73 h 83"/>
                        <a:gd name="T56" fmla="*/ 177 w 195"/>
                        <a:gd name="T57" fmla="*/ 80 h 83"/>
                        <a:gd name="T58" fmla="*/ 191 w 195"/>
                        <a:gd name="T59" fmla="*/ 82 h 83"/>
                        <a:gd name="T60" fmla="*/ 191 w 195"/>
                        <a:gd name="T61" fmla="*/ 77 h 83"/>
                        <a:gd name="T62" fmla="*/ 184 w 195"/>
                        <a:gd name="T63" fmla="*/ 57 h 83"/>
                        <a:gd name="T64" fmla="*/ 166 w 195"/>
                        <a:gd name="T65" fmla="*/ 50 h 83"/>
                        <a:gd name="T66" fmla="*/ 162 w 195"/>
                        <a:gd name="T67" fmla="*/ 45 h 83"/>
                        <a:gd name="T68" fmla="*/ 162 w 195"/>
                        <a:gd name="T69" fmla="*/ 37 h 83"/>
                        <a:gd name="T70" fmla="*/ 162 w 195"/>
                        <a:gd name="T71" fmla="*/ 37 h 83"/>
                        <a:gd name="T72" fmla="*/ 134 w 195"/>
                        <a:gd name="T73" fmla="*/ 30 h 83"/>
                        <a:gd name="T74" fmla="*/ 122 w 195"/>
                        <a:gd name="T75" fmla="*/ 3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83">
                          <a:moveTo>
                            <a:pt x="122" y="34"/>
                          </a:moveTo>
                          <a:cubicBezTo>
                            <a:pt x="118" y="36"/>
                            <a:pt x="112" y="35"/>
                            <a:pt x="109" y="32"/>
                          </a:cubicBezTo>
                          <a:cubicBezTo>
                            <a:pt x="106" y="28"/>
                            <a:pt x="106" y="26"/>
                            <a:pt x="101" y="24"/>
                          </a:cubicBezTo>
                          <a:cubicBezTo>
                            <a:pt x="97" y="22"/>
                            <a:pt x="93" y="22"/>
                            <a:pt x="89" y="20"/>
                          </a:cubicBezTo>
                          <a:cubicBezTo>
                            <a:pt x="85" y="18"/>
                            <a:pt x="81" y="13"/>
                            <a:pt x="77" y="12"/>
                          </a:cubicBezTo>
                          <a:cubicBezTo>
                            <a:pt x="72" y="12"/>
                            <a:pt x="66" y="13"/>
                            <a:pt x="61" y="13"/>
                          </a:cubicBezTo>
                          <a:cubicBezTo>
                            <a:pt x="49" y="13"/>
                            <a:pt x="40" y="11"/>
                            <a:pt x="30" y="5"/>
                          </a:cubicBezTo>
                          <a:cubicBezTo>
                            <a:pt x="27" y="3"/>
                            <a:pt x="24" y="1"/>
                            <a:pt x="21" y="1"/>
                          </a:cubicBezTo>
                          <a:cubicBezTo>
                            <a:pt x="17" y="1"/>
                            <a:pt x="12" y="0"/>
                            <a:pt x="7" y="0"/>
                          </a:cubicBezTo>
                          <a:cubicBezTo>
                            <a:pt x="4" y="0"/>
                            <a:pt x="0" y="3"/>
                            <a:pt x="1" y="6"/>
                          </a:cubicBezTo>
                          <a:cubicBezTo>
                            <a:pt x="3" y="9"/>
                            <a:pt x="9" y="13"/>
                            <a:pt x="12" y="15"/>
                          </a:cubicBezTo>
                          <a:cubicBezTo>
                            <a:pt x="17" y="17"/>
                            <a:pt x="22" y="15"/>
                            <a:pt x="26" y="17"/>
                          </a:cubicBezTo>
                          <a:cubicBezTo>
                            <a:pt x="29" y="19"/>
                            <a:pt x="30" y="23"/>
                            <a:pt x="33" y="25"/>
                          </a:cubicBezTo>
                          <a:cubicBezTo>
                            <a:pt x="36" y="28"/>
                            <a:pt x="42" y="29"/>
                            <a:pt x="44" y="33"/>
                          </a:cubicBezTo>
                          <a:cubicBezTo>
                            <a:pt x="46" y="37"/>
                            <a:pt x="44" y="41"/>
                            <a:pt x="46" y="44"/>
                          </a:cubicBezTo>
                          <a:cubicBezTo>
                            <a:pt x="48" y="48"/>
                            <a:pt x="51" y="52"/>
                            <a:pt x="50" y="57"/>
                          </a:cubicBezTo>
                          <a:cubicBezTo>
                            <a:pt x="50" y="62"/>
                            <a:pt x="48" y="66"/>
                            <a:pt x="44" y="70"/>
                          </a:cubicBezTo>
                          <a:cubicBezTo>
                            <a:pt x="48" y="71"/>
                            <a:pt x="52" y="70"/>
                            <a:pt x="56" y="70"/>
                          </a:cubicBezTo>
                          <a:cubicBezTo>
                            <a:pt x="58" y="70"/>
                            <a:pt x="60" y="69"/>
                            <a:pt x="61" y="69"/>
                          </a:cubicBezTo>
                          <a:cubicBezTo>
                            <a:pt x="64" y="69"/>
                            <a:pt x="66" y="71"/>
                            <a:pt x="68" y="71"/>
                          </a:cubicBezTo>
                          <a:cubicBezTo>
                            <a:pt x="70" y="71"/>
                            <a:pt x="71" y="69"/>
                            <a:pt x="74" y="68"/>
                          </a:cubicBezTo>
                          <a:cubicBezTo>
                            <a:pt x="78" y="67"/>
                            <a:pt x="83" y="67"/>
                            <a:pt x="86" y="69"/>
                          </a:cubicBezTo>
                          <a:cubicBezTo>
                            <a:pt x="90" y="71"/>
                            <a:pt x="93" y="74"/>
                            <a:pt x="96" y="77"/>
                          </a:cubicBezTo>
                          <a:cubicBezTo>
                            <a:pt x="97" y="78"/>
                            <a:pt x="99" y="81"/>
                            <a:pt x="101" y="82"/>
                          </a:cubicBezTo>
                          <a:cubicBezTo>
                            <a:pt x="104" y="83"/>
                            <a:pt x="103" y="82"/>
                            <a:pt x="106" y="82"/>
                          </a:cubicBezTo>
                          <a:cubicBezTo>
                            <a:pt x="115" y="80"/>
                            <a:pt x="126" y="80"/>
                            <a:pt x="135" y="80"/>
                          </a:cubicBezTo>
                          <a:cubicBezTo>
                            <a:pt x="138" y="80"/>
                            <a:pt x="144" y="81"/>
                            <a:pt x="147" y="79"/>
                          </a:cubicBezTo>
                          <a:cubicBezTo>
                            <a:pt x="149" y="77"/>
                            <a:pt x="149" y="74"/>
                            <a:pt x="153" y="73"/>
                          </a:cubicBezTo>
                          <a:cubicBezTo>
                            <a:pt x="161" y="70"/>
                            <a:pt x="169" y="79"/>
                            <a:pt x="177" y="80"/>
                          </a:cubicBezTo>
                          <a:cubicBezTo>
                            <a:pt x="181" y="81"/>
                            <a:pt x="187" y="83"/>
                            <a:pt x="191" y="82"/>
                          </a:cubicBezTo>
                          <a:cubicBezTo>
                            <a:pt x="195" y="82"/>
                            <a:pt x="193" y="79"/>
                            <a:pt x="191" y="77"/>
                          </a:cubicBezTo>
                          <a:cubicBezTo>
                            <a:pt x="186" y="70"/>
                            <a:pt x="178" y="67"/>
                            <a:pt x="184" y="57"/>
                          </a:cubicBezTo>
                          <a:cubicBezTo>
                            <a:pt x="178" y="56"/>
                            <a:pt x="171" y="54"/>
                            <a:pt x="166" y="50"/>
                          </a:cubicBezTo>
                          <a:cubicBezTo>
                            <a:pt x="164" y="49"/>
                            <a:pt x="162" y="48"/>
                            <a:pt x="162" y="45"/>
                          </a:cubicBezTo>
                          <a:cubicBezTo>
                            <a:pt x="162" y="43"/>
                            <a:pt x="164" y="39"/>
                            <a:pt x="162" y="37"/>
                          </a:cubicBezTo>
                          <a:cubicBezTo>
                            <a:pt x="162" y="37"/>
                            <a:pt x="162" y="37"/>
                            <a:pt x="162" y="37"/>
                          </a:cubicBezTo>
                          <a:cubicBezTo>
                            <a:pt x="154" y="30"/>
                            <a:pt x="143" y="33"/>
                            <a:pt x="134" y="30"/>
                          </a:cubicBezTo>
                          <a:cubicBezTo>
                            <a:pt x="129" y="29"/>
                            <a:pt x="127" y="33"/>
                            <a:pt x="122" y="3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5" name="Freeform 628">
                      <a:extLst>
                        <a:ext uri="{FF2B5EF4-FFF2-40B4-BE49-F238E27FC236}">
                          <a16:creationId xmlns:a16="http://schemas.microsoft.com/office/drawing/2014/main" id="{E1179C9E-73AE-4A68-AA23-4FE514A0FDB9}"/>
                        </a:ext>
                      </a:extLst>
                    </p:cNvPr>
                    <p:cNvSpPr>
                      <a:spLocks/>
                    </p:cNvSpPr>
                    <p:nvPr/>
                  </p:nvSpPr>
                  <p:spPr bwMode="auto">
                    <a:xfrm>
                      <a:off x="7157887" y="3040747"/>
                      <a:ext cx="1588"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6" name="Freeform 629">
                      <a:extLst>
                        <a:ext uri="{FF2B5EF4-FFF2-40B4-BE49-F238E27FC236}">
                          <a16:creationId xmlns:a16="http://schemas.microsoft.com/office/drawing/2014/main" id="{A7368122-4E3F-496E-96F5-0699818770B3}"/>
                        </a:ext>
                      </a:extLst>
                    </p:cNvPr>
                    <p:cNvSpPr>
                      <a:spLocks/>
                    </p:cNvSpPr>
                    <p:nvPr/>
                  </p:nvSpPr>
                  <p:spPr bwMode="auto">
                    <a:xfrm>
                      <a:off x="7146774" y="3064560"/>
                      <a:ext cx="171450" cy="123826"/>
                    </a:xfrm>
                    <a:custGeom>
                      <a:avLst/>
                      <a:gdLst>
                        <a:gd name="T0" fmla="*/ 100 w 159"/>
                        <a:gd name="T1" fmla="*/ 4 h 117"/>
                        <a:gd name="T2" fmla="*/ 91 w 159"/>
                        <a:gd name="T3" fmla="*/ 13 h 117"/>
                        <a:gd name="T4" fmla="*/ 75 w 159"/>
                        <a:gd name="T5" fmla="*/ 25 h 117"/>
                        <a:gd name="T6" fmla="*/ 57 w 159"/>
                        <a:gd name="T7" fmla="*/ 13 h 117"/>
                        <a:gd name="T8" fmla="*/ 42 w 159"/>
                        <a:gd name="T9" fmla="*/ 1 h 117"/>
                        <a:gd name="T10" fmla="*/ 37 w 159"/>
                        <a:gd name="T11" fmla="*/ 2 h 117"/>
                        <a:gd name="T12" fmla="*/ 35 w 159"/>
                        <a:gd name="T13" fmla="*/ 8 h 117"/>
                        <a:gd name="T14" fmla="*/ 42 w 159"/>
                        <a:gd name="T15" fmla="*/ 14 h 117"/>
                        <a:gd name="T16" fmla="*/ 41 w 159"/>
                        <a:gd name="T17" fmla="*/ 28 h 117"/>
                        <a:gd name="T18" fmla="*/ 31 w 159"/>
                        <a:gd name="T19" fmla="*/ 27 h 117"/>
                        <a:gd name="T20" fmla="*/ 19 w 159"/>
                        <a:gd name="T21" fmla="*/ 24 h 117"/>
                        <a:gd name="T22" fmla="*/ 8 w 159"/>
                        <a:gd name="T23" fmla="*/ 18 h 117"/>
                        <a:gd name="T24" fmla="*/ 0 w 159"/>
                        <a:gd name="T25" fmla="*/ 23 h 117"/>
                        <a:gd name="T26" fmla="*/ 14 w 159"/>
                        <a:gd name="T27" fmla="*/ 41 h 117"/>
                        <a:gd name="T28" fmla="*/ 23 w 159"/>
                        <a:gd name="T29" fmla="*/ 64 h 117"/>
                        <a:gd name="T30" fmla="*/ 24 w 159"/>
                        <a:gd name="T31" fmla="*/ 72 h 117"/>
                        <a:gd name="T32" fmla="*/ 38 w 159"/>
                        <a:gd name="T33" fmla="*/ 80 h 117"/>
                        <a:gd name="T34" fmla="*/ 42 w 159"/>
                        <a:gd name="T35" fmla="*/ 87 h 117"/>
                        <a:gd name="T36" fmla="*/ 47 w 159"/>
                        <a:gd name="T37" fmla="*/ 99 h 117"/>
                        <a:gd name="T38" fmla="*/ 70 w 159"/>
                        <a:gd name="T39" fmla="*/ 78 h 117"/>
                        <a:gd name="T40" fmla="*/ 83 w 159"/>
                        <a:gd name="T41" fmla="*/ 74 h 117"/>
                        <a:gd name="T42" fmla="*/ 93 w 159"/>
                        <a:gd name="T43" fmla="*/ 83 h 117"/>
                        <a:gd name="T44" fmla="*/ 93 w 159"/>
                        <a:gd name="T45" fmla="*/ 89 h 117"/>
                        <a:gd name="T46" fmla="*/ 92 w 159"/>
                        <a:gd name="T47" fmla="*/ 93 h 117"/>
                        <a:gd name="T48" fmla="*/ 94 w 159"/>
                        <a:gd name="T49" fmla="*/ 98 h 117"/>
                        <a:gd name="T50" fmla="*/ 90 w 159"/>
                        <a:gd name="T51" fmla="*/ 103 h 117"/>
                        <a:gd name="T52" fmla="*/ 97 w 159"/>
                        <a:gd name="T53" fmla="*/ 113 h 117"/>
                        <a:gd name="T54" fmla="*/ 110 w 159"/>
                        <a:gd name="T55" fmla="*/ 117 h 117"/>
                        <a:gd name="T56" fmla="*/ 110 w 159"/>
                        <a:gd name="T57" fmla="*/ 100 h 117"/>
                        <a:gd name="T58" fmla="*/ 112 w 159"/>
                        <a:gd name="T59" fmla="*/ 97 h 117"/>
                        <a:gd name="T60" fmla="*/ 116 w 159"/>
                        <a:gd name="T61" fmla="*/ 100 h 117"/>
                        <a:gd name="T62" fmla="*/ 120 w 159"/>
                        <a:gd name="T63" fmla="*/ 95 h 117"/>
                        <a:gd name="T64" fmla="*/ 121 w 159"/>
                        <a:gd name="T65" fmla="*/ 91 h 117"/>
                        <a:gd name="T66" fmla="*/ 124 w 159"/>
                        <a:gd name="T67" fmla="*/ 90 h 117"/>
                        <a:gd name="T68" fmla="*/ 123 w 159"/>
                        <a:gd name="T69" fmla="*/ 82 h 117"/>
                        <a:gd name="T70" fmla="*/ 124 w 159"/>
                        <a:gd name="T71" fmla="*/ 71 h 117"/>
                        <a:gd name="T72" fmla="*/ 127 w 159"/>
                        <a:gd name="T73" fmla="*/ 62 h 117"/>
                        <a:gd name="T74" fmla="*/ 134 w 159"/>
                        <a:gd name="T75" fmla="*/ 54 h 117"/>
                        <a:gd name="T76" fmla="*/ 151 w 159"/>
                        <a:gd name="T77" fmla="*/ 58 h 117"/>
                        <a:gd name="T78" fmla="*/ 146 w 159"/>
                        <a:gd name="T79" fmla="*/ 47 h 117"/>
                        <a:gd name="T80" fmla="*/ 133 w 159"/>
                        <a:gd name="T81" fmla="*/ 43 h 117"/>
                        <a:gd name="T82" fmla="*/ 119 w 159"/>
                        <a:gd name="T83" fmla="*/ 31 h 117"/>
                        <a:gd name="T84" fmla="*/ 116 w 159"/>
                        <a:gd name="T85" fmla="*/ 21 h 117"/>
                        <a:gd name="T86" fmla="*/ 107 w 159"/>
                        <a:gd name="T87" fmla="*/ 11 h 117"/>
                        <a:gd name="T88" fmla="*/ 107 w 159"/>
                        <a:gd name="T89" fmla="*/ 11 h 117"/>
                        <a:gd name="T90" fmla="*/ 100 w 159"/>
                        <a:gd name="T91" fmla="*/ 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17">
                          <a:moveTo>
                            <a:pt x="100" y="4"/>
                          </a:moveTo>
                          <a:cubicBezTo>
                            <a:pt x="98" y="4"/>
                            <a:pt x="92" y="12"/>
                            <a:pt x="91" y="13"/>
                          </a:cubicBezTo>
                          <a:cubicBezTo>
                            <a:pt x="87" y="17"/>
                            <a:pt x="82" y="26"/>
                            <a:pt x="75" y="25"/>
                          </a:cubicBezTo>
                          <a:cubicBezTo>
                            <a:pt x="68" y="24"/>
                            <a:pt x="62" y="18"/>
                            <a:pt x="57" y="13"/>
                          </a:cubicBezTo>
                          <a:cubicBezTo>
                            <a:pt x="52" y="9"/>
                            <a:pt x="48" y="3"/>
                            <a:pt x="42" y="1"/>
                          </a:cubicBezTo>
                          <a:cubicBezTo>
                            <a:pt x="39" y="0"/>
                            <a:pt x="39" y="0"/>
                            <a:pt x="37" y="2"/>
                          </a:cubicBezTo>
                          <a:cubicBezTo>
                            <a:pt x="36" y="3"/>
                            <a:pt x="35" y="6"/>
                            <a:pt x="35" y="8"/>
                          </a:cubicBezTo>
                          <a:cubicBezTo>
                            <a:pt x="36" y="10"/>
                            <a:pt x="40" y="12"/>
                            <a:pt x="42" y="14"/>
                          </a:cubicBezTo>
                          <a:cubicBezTo>
                            <a:pt x="47" y="19"/>
                            <a:pt x="51" y="28"/>
                            <a:pt x="41" y="28"/>
                          </a:cubicBezTo>
                          <a:cubicBezTo>
                            <a:pt x="38" y="28"/>
                            <a:pt x="34" y="27"/>
                            <a:pt x="31" y="27"/>
                          </a:cubicBezTo>
                          <a:cubicBezTo>
                            <a:pt x="27" y="26"/>
                            <a:pt x="23" y="26"/>
                            <a:pt x="19" y="24"/>
                          </a:cubicBezTo>
                          <a:cubicBezTo>
                            <a:pt x="15" y="22"/>
                            <a:pt x="12" y="19"/>
                            <a:pt x="8" y="18"/>
                          </a:cubicBezTo>
                          <a:cubicBezTo>
                            <a:pt x="3" y="18"/>
                            <a:pt x="3" y="20"/>
                            <a:pt x="0" y="23"/>
                          </a:cubicBezTo>
                          <a:cubicBezTo>
                            <a:pt x="6" y="28"/>
                            <a:pt x="14" y="32"/>
                            <a:pt x="14" y="41"/>
                          </a:cubicBezTo>
                          <a:cubicBezTo>
                            <a:pt x="14" y="50"/>
                            <a:pt x="26" y="55"/>
                            <a:pt x="23" y="64"/>
                          </a:cubicBezTo>
                          <a:cubicBezTo>
                            <a:pt x="21" y="68"/>
                            <a:pt x="20" y="69"/>
                            <a:pt x="24" y="72"/>
                          </a:cubicBezTo>
                          <a:cubicBezTo>
                            <a:pt x="29" y="75"/>
                            <a:pt x="34" y="77"/>
                            <a:pt x="38" y="80"/>
                          </a:cubicBezTo>
                          <a:cubicBezTo>
                            <a:pt x="41" y="82"/>
                            <a:pt x="42" y="83"/>
                            <a:pt x="42" y="87"/>
                          </a:cubicBezTo>
                          <a:cubicBezTo>
                            <a:pt x="43" y="92"/>
                            <a:pt x="44" y="94"/>
                            <a:pt x="47" y="99"/>
                          </a:cubicBezTo>
                          <a:cubicBezTo>
                            <a:pt x="55" y="92"/>
                            <a:pt x="61" y="84"/>
                            <a:pt x="70" y="78"/>
                          </a:cubicBezTo>
                          <a:cubicBezTo>
                            <a:pt x="73" y="76"/>
                            <a:pt x="79" y="73"/>
                            <a:pt x="83" y="74"/>
                          </a:cubicBezTo>
                          <a:cubicBezTo>
                            <a:pt x="87" y="75"/>
                            <a:pt x="92" y="80"/>
                            <a:pt x="93" y="83"/>
                          </a:cubicBezTo>
                          <a:cubicBezTo>
                            <a:pt x="94" y="86"/>
                            <a:pt x="93" y="87"/>
                            <a:pt x="93" y="89"/>
                          </a:cubicBezTo>
                          <a:cubicBezTo>
                            <a:pt x="92" y="91"/>
                            <a:pt x="91" y="90"/>
                            <a:pt x="92" y="93"/>
                          </a:cubicBezTo>
                          <a:cubicBezTo>
                            <a:pt x="93" y="95"/>
                            <a:pt x="95" y="96"/>
                            <a:pt x="94" y="98"/>
                          </a:cubicBezTo>
                          <a:cubicBezTo>
                            <a:pt x="93" y="100"/>
                            <a:pt x="90" y="101"/>
                            <a:pt x="90" y="103"/>
                          </a:cubicBezTo>
                          <a:cubicBezTo>
                            <a:pt x="89" y="106"/>
                            <a:pt x="95" y="111"/>
                            <a:pt x="97" y="113"/>
                          </a:cubicBezTo>
                          <a:cubicBezTo>
                            <a:pt x="101" y="116"/>
                            <a:pt x="105" y="117"/>
                            <a:pt x="110" y="117"/>
                          </a:cubicBezTo>
                          <a:cubicBezTo>
                            <a:pt x="110" y="112"/>
                            <a:pt x="108" y="105"/>
                            <a:pt x="110" y="100"/>
                          </a:cubicBezTo>
                          <a:cubicBezTo>
                            <a:pt x="110" y="99"/>
                            <a:pt x="111" y="98"/>
                            <a:pt x="112" y="97"/>
                          </a:cubicBezTo>
                          <a:cubicBezTo>
                            <a:pt x="114" y="97"/>
                            <a:pt x="114" y="99"/>
                            <a:pt x="116" y="100"/>
                          </a:cubicBezTo>
                          <a:cubicBezTo>
                            <a:pt x="119" y="100"/>
                            <a:pt x="119" y="97"/>
                            <a:pt x="120" y="95"/>
                          </a:cubicBezTo>
                          <a:cubicBezTo>
                            <a:pt x="120" y="93"/>
                            <a:pt x="120" y="92"/>
                            <a:pt x="121" y="91"/>
                          </a:cubicBezTo>
                          <a:cubicBezTo>
                            <a:pt x="122" y="90"/>
                            <a:pt x="123" y="90"/>
                            <a:pt x="124" y="90"/>
                          </a:cubicBezTo>
                          <a:cubicBezTo>
                            <a:pt x="125" y="88"/>
                            <a:pt x="123" y="84"/>
                            <a:pt x="123" y="82"/>
                          </a:cubicBezTo>
                          <a:cubicBezTo>
                            <a:pt x="122" y="78"/>
                            <a:pt x="123" y="75"/>
                            <a:pt x="124" y="71"/>
                          </a:cubicBezTo>
                          <a:cubicBezTo>
                            <a:pt x="124" y="67"/>
                            <a:pt x="125" y="65"/>
                            <a:pt x="127" y="62"/>
                          </a:cubicBezTo>
                          <a:cubicBezTo>
                            <a:pt x="129" y="59"/>
                            <a:pt x="131" y="55"/>
                            <a:pt x="134" y="54"/>
                          </a:cubicBezTo>
                          <a:cubicBezTo>
                            <a:pt x="139" y="52"/>
                            <a:pt x="146" y="57"/>
                            <a:pt x="151" y="58"/>
                          </a:cubicBezTo>
                          <a:cubicBezTo>
                            <a:pt x="159" y="59"/>
                            <a:pt x="148" y="48"/>
                            <a:pt x="146" y="47"/>
                          </a:cubicBezTo>
                          <a:cubicBezTo>
                            <a:pt x="142" y="44"/>
                            <a:pt x="137" y="45"/>
                            <a:pt x="133" y="43"/>
                          </a:cubicBezTo>
                          <a:cubicBezTo>
                            <a:pt x="127" y="41"/>
                            <a:pt x="121" y="36"/>
                            <a:pt x="119" y="31"/>
                          </a:cubicBezTo>
                          <a:cubicBezTo>
                            <a:pt x="118" y="27"/>
                            <a:pt x="118" y="24"/>
                            <a:pt x="116" y="21"/>
                          </a:cubicBezTo>
                          <a:cubicBezTo>
                            <a:pt x="113" y="17"/>
                            <a:pt x="110" y="15"/>
                            <a:pt x="107" y="11"/>
                          </a:cubicBezTo>
                          <a:cubicBezTo>
                            <a:pt x="110" y="15"/>
                            <a:pt x="108" y="13"/>
                            <a:pt x="107" y="11"/>
                          </a:cubicBezTo>
                          <a:cubicBezTo>
                            <a:pt x="106" y="10"/>
                            <a:pt x="102" y="4"/>
                            <a:pt x="100" y="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7" name="Freeform 630">
                      <a:extLst>
                        <a:ext uri="{FF2B5EF4-FFF2-40B4-BE49-F238E27FC236}">
                          <a16:creationId xmlns:a16="http://schemas.microsoft.com/office/drawing/2014/main" id="{D216472C-0424-46DD-93F7-56BFC53E7BB0}"/>
                        </a:ext>
                      </a:extLst>
                    </p:cNvPr>
                    <p:cNvSpPr>
                      <a:spLocks/>
                    </p:cNvSpPr>
                    <p:nvPr/>
                  </p:nvSpPr>
                  <p:spPr bwMode="auto">
                    <a:xfrm>
                      <a:off x="7261074" y="3074085"/>
                      <a:ext cx="0" cy="1588"/>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0"/>
                            <a:pt x="1"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8" name="Freeform 780">
                      <a:extLst>
                        <a:ext uri="{FF2B5EF4-FFF2-40B4-BE49-F238E27FC236}">
                          <a16:creationId xmlns:a16="http://schemas.microsoft.com/office/drawing/2014/main" id="{B6E8A514-4178-482B-8E05-154921D3B058}"/>
                        </a:ext>
                      </a:extLst>
                    </p:cNvPr>
                    <p:cNvSpPr>
                      <a:spLocks/>
                    </p:cNvSpPr>
                    <p:nvPr/>
                  </p:nvSpPr>
                  <p:spPr bwMode="auto">
                    <a:xfrm>
                      <a:off x="7176937" y="3286813"/>
                      <a:ext cx="15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9" name="Freeform 781">
                      <a:extLst>
                        <a:ext uri="{FF2B5EF4-FFF2-40B4-BE49-F238E27FC236}">
                          <a16:creationId xmlns:a16="http://schemas.microsoft.com/office/drawing/2014/main" id="{D09AA841-22D8-442F-84A1-CC42B0F8B3FD}"/>
                        </a:ext>
                      </a:extLst>
                    </p:cNvPr>
                    <p:cNvSpPr>
                      <a:spLocks/>
                    </p:cNvSpPr>
                    <p:nvPr/>
                  </p:nvSpPr>
                  <p:spPr bwMode="auto">
                    <a:xfrm>
                      <a:off x="7264249" y="3191562"/>
                      <a:ext cx="1588" cy="3175"/>
                    </a:xfrm>
                    <a:custGeom>
                      <a:avLst/>
                      <a:gdLst>
                        <a:gd name="T0" fmla="*/ 0 w 2"/>
                        <a:gd name="T1" fmla="*/ 1 h 2"/>
                        <a:gd name="T2" fmla="*/ 0 w 2"/>
                        <a:gd name="T3" fmla="*/ 1 h 2"/>
                      </a:gdLst>
                      <a:ahLst/>
                      <a:cxnLst>
                        <a:cxn ang="0">
                          <a:pos x="T0" y="T1"/>
                        </a:cxn>
                        <a:cxn ang="0">
                          <a:pos x="T2" y="T3"/>
                        </a:cxn>
                      </a:cxnLst>
                      <a:rect l="0" t="0" r="r" b="b"/>
                      <a:pathLst>
                        <a:path w="2" h="2">
                          <a:moveTo>
                            <a:pt x="0" y="1"/>
                          </a:moveTo>
                          <a:cubicBezTo>
                            <a:pt x="2" y="2"/>
                            <a:pt x="0" y="0"/>
                            <a:pt x="0"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0" name="Freeform 873">
                      <a:extLst>
                        <a:ext uri="{FF2B5EF4-FFF2-40B4-BE49-F238E27FC236}">
                          <a16:creationId xmlns:a16="http://schemas.microsoft.com/office/drawing/2014/main" id="{F590210D-58BE-402D-8DE0-E8D1DA5255F0}"/>
                        </a:ext>
                      </a:extLst>
                    </p:cNvPr>
                    <p:cNvSpPr>
                      <a:spLocks/>
                    </p:cNvSpPr>
                    <p:nvPr/>
                  </p:nvSpPr>
                  <p:spPr bwMode="auto">
                    <a:xfrm>
                      <a:off x="7238849" y="3497953"/>
                      <a:ext cx="4763" cy="3175"/>
                    </a:xfrm>
                    <a:custGeom>
                      <a:avLst/>
                      <a:gdLst>
                        <a:gd name="T0" fmla="*/ 2 w 4"/>
                        <a:gd name="T1" fmla="*/ 1 h 2"/>
                        <a:gd name="T2" fmla="*/ 2 w 4"/>
                        <a:gd name="T3" fmla="*/ 1 h 2"/>
                      </a:gdLst>
                      <a:ahLst/>
                      <a:cxnLst>
                        <a:cxn ang="0">
                          <a:pos x="T0" y="T1"/>
                        </a:cxn>
                        <a:cxn ang="0">
                          <a:pos x="T2" y="T3"/>
                        </a:cxn>
                      </a:cxnLst>
                      <a:rect l="0" t="0" r="r" b="b"/>
                      <a:pathLst>
                        <a:path w="4" h="2">
                          <a:moveTo>
                            <a:pt x="2" y="1"/>
                          </a:moveTo>
                          <a:cubicBezTo>
                            <a:pt x="0" y="2"/>
                            <a:pt x="4" y="0"/>
                            <a:pt x="2" y="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1" name="Freeform 874">
                      <a:extLst>
                        <a:ext uri="{FF2B5EF4-FFF2-40B4-BE49-F238E27FC236}">
                          <a16:creationId xmlns:a16="http://schemas.microsoft.com/office/drawing/2014/main" id="{A49199D0-C6C2-4215-B324-879FBBECC515}"/>
                        </a:ext>
                      </a:extLst>
                    </p:cNvPr>
                    <p:cNvSpPr>
                      <a:spLocks/>
                    </p:cNvSpPr>
                    <p:nvPr/>
                  </p:nvSpPr>
                  <p:spPr bwMode="auto">
                    <a:xfrm>
                      <a:off x="7189637" y="3485253"/>
                      <a:ext cx="58738" cy="52388"/>
                    </a:xfrm>
                    <a:custGeom>
                      <a:avLst/>
                      <a:gdLst>
                        <a:gd name="T0" fmla="*/ 46 w 54"/>
                        <a:gd name="T1" fmla="*/ 9 h 50"/>
                        <a:gd name="T2" fmla="*/ 36 w 54"/>
                        <a:gd name="T3" fmla="*/ 4 h 50"/>
                        <a:gd name="T4" fmla="*/ 19 w 54"/>
                        <a:gd name="T5" fmla="*/ 3 h 50"/>
                        <a:gd name="T6" fmla="*/ 8 w 54"/>
                        <a:gd name="T7" fmla="*/ 20 h 50"/>
                        <a:gd name="T8" fmla="*/ 0 w 54"/>
                        <a:gd name="T9" fmla="*/ 32 h 50"/>
                        <a:gd name="T10" fmla="*/ 18 w 54"/>
                        <a:gd name="T11" fmla="*/ 35 h 50"/>
                        <a:gd name="T12" fmla="*/ 29 w 54"/>
                        <a:gd name="T13" fmla="*/ 39 h 50"/>
                        <a:gd name="T14" fmla="*/ 37 w 54"/>
                        <a:gd name="T15" fmla="*/ 49 h 50"/>
                        <a:gd name="T16" fmla="*/ 54 w 54"/>
                        <a:gd name="T17" fmla="*/ 48 h 50"/>
                        <a:gd name="T18" fmla="*/ 45 w 54"/>
                        <a:gd name="T19" fmla="*/ 27 h 50"/>
                        <a:gd name="T20" fmla="*/ 39 w 54"/>
                        <a:gd name="T21" fmla="*/ 18 h 50"/>
                        <a:gd name="T22" fmla="*/ 47 w 54"/>
                        <a:gd name="T23" fmla="*/ 14 h 50"/>
                        <a:gd name="T24" fmla="*/ 46 w 54"/>
                        <a:gd name="T25"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50">
                          <a:moveTo>
                            <a:pt x="46" y="9"/>
                          </a:moveTo>
                          <a:cubicBezTo>
                            <a:pt x="43" y="7"/>
                            <a:pt x="40" y="5"/>
                            <a:pt x="36" y="4"/>
                          </a:cubicBezTo>
                          <a:cubicBezTo>
                            <a:pt x="31" y="2"/>
                            <a:pt x="24" y="0"/>
                            <a:pt x="19" y="3"/>
                          </a:cubicBezTo>
                          <a:cubicBezTo>
                            <a:pt x="15" y="7"/>
                            <a:pt x="11" y="15"/>
                            <a:pt x="8" y="20"/>
                          </a:cubicBezTo>
                          <a:cubicBezTo>
                            <a:pt x="6" y="24"/>
                            <a:pt x="3" y="28"/>
                            <a:pt x="0" y="32"/>
                          </a:cubicBezTo>
                          <a:cubicBezTo>
                            <a:pt x="6" y="33"/>
                            <a:pt x="12" y="34"/>
                            <a:pt x="18" y="35"/>
                          </a:cubicBezTo>
                          <a:cubicBezTo>
                            <a:pt x="22" y="36"/>
                            <a:pt x="27" y="36"/>
                            <a:pt x="29" y="39"/>
                          </a:cubicBezTo>
                          <a:cubicBezTo>
                            <a:pt x="33" y="42"/>
                            <a:pt x="32" y="47"/>
                            <a:pt x="37" y="49"/>
                          </a:cubicBezTo>
                          <a:cubicBezTo>
                            <a:pt x="42" y="50"/>
                            <a:pt x="49" y="48"/>
                            <a:pt x="54" y="48"/>
                          </a:cubicBezTo>
                          <a:cubicBezTo>
                            <a:pt x="50" y="41"/>
                            <a:pt x="50" y="32"/>
                            <a:pt x="45" y="27"/>
                          </a:cubicBezTo>
                          <a:cubicBezTo>
                            <a:pt x="43" y="25"/>
                            <a:pt x="38" y="22"/>
                            <a:pt x="39" y="18"/>
                          </a:cubicBezTo>
                          <a:cubicBezTo>
                            <a:pt x="40" y="16"/>
                            <a:pt x="45" y="15"/>
                            <a:pt x="47" y="14"/>
                          </a:cubicBezTo>
                          <a:cubicBezTo>
                            <a:pt x="52" y="13"/>
                            <a:pt x="47" y="10"/>
                            <a:pt x="46" y="9"/>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22" name="Group 121">
                      <a:extLst>
                        <a:ext uri="{FF2B5EF4-FFF2-40B4-BE49-F238E27FC236}">
                          <a16:creationId xmlns:a16="http://schemas.microsoft.com/office/drawing/2014/main" id="{CC8F49C5-FE35-4674-9F72-4E07E0B95859}"/>
                        </a:ext>
                      </a:extLst>
                    </p:cNvPr>
                    <p:cNvGrpSpPr/>
                    <p:nvPr/>
                  </p:nvGrpSpPr>
                  <p:grpSpPr>
                    <a:xfrm>
                      <a:off x="6816574" y="3145524"/>
                      <a:ext cx="898526" cy="909648"/>
                      <a:chOff x="6816574" y="3145524"/>
                      <a:chExt cx="898526" cy="909648"/>
                    </a:xfrm>
                    <a:grpFill/>
                  </p:grpSpPr>
                  <p:sp>
                    <p:nvSpPr>
                      <p:cNvPr id="123" name="Freeform 782">
                        <a:extLst>
                          <a:ext uri="{FF2B5EF4-FFF2-40B4-BE49-F238E27FC236}">
                            <a16:creationId xmlns:a16="http://schemas.microsoft.com/office/drawing/2014/main" id="{87821710-76C8-4C6E-BFE3-9C86FF9F81C4}"/>
                          </a:ext>
                        </a:extLst>
                      </p:cNvPr>
                      <p:cNvSpPr>
                        <a:spLocks/>
                      </p:cNvSpPr>
                      <p:nvPr/>
                    </p:nvSpPr>
                    <p:spPr bwMode="auto">
                      <a:xfrm>
                        <a:off x="7111849" y="3145524"/>
                        <a:ext cx="603251" cy="504831"/>
                      </a:xfrm>
                      <a:custGeom>
                        <a:avLst/>
                        <a:gdLst>
                          <a:gd name="T0" fmla="*/ 550 w 560"/>
                          <a:gd name="T1" fmla="*/ 426 h 473"/>
                          <a:gd name="T2" fmla="*/ 549 w 560"/>
                          <a:gd name="T3" fmla="*/ 409 h 473"/>
                          <a:gd name="T4" fmla="*/ 545 w 560"/>
                          <a:gd name="T5" fmla="*/ 386 h 473"/>
                          <a:gd name="T6" fmla="*/ 514 w 560"/>
                          <a:gd name="T7" fmla="*/ 359 h 473"/>
                          <a:gd name="T8" fmla="*/ 497 w 560"/>
                          <a:gd name="T9" fmla="*/ 315 h 473"/>
                          <a:gd name="T10" fmla="*/ 489 w 560"/>
                          <a:gd name="T11" fmla="*/ 273 h 473"/>
                          <a:gd name="T12" fmla="*/ 482 w 560"/>
                          <a:gd name="T13" fmla="*/ 220 h 473"/>
                          <a:gd name="T14" fmla="*/ 478 w 560"/>
                          <a:gd name="T15" fmla="*/ 204 h 473"/>
                          <a:gd name="T16" fmla="*/ 483 w 560"/>
                          <a:gd name="T17" fmla="*/ 183 h 473"/>
                          <a:gd name="T18" fmla="*/ 494 w 560"/>
                          <a:gd name="T19" fmla="*/ 164 h 473"/>
                          <a:gd name="T20" fmla="*/ 498 w 560"/>
                          <a:gd name="T21" fmla="*/ 130 h 473"/>
                          <a:gd name="T22" fmla="*/ 487 w 560"/>
                          <a:gd name="T23" fmla="*/ 104 h 473"/>
                          <a:gd name="T24" fmla="*/ 460 w 560"/>
                          <a:gd name="T25" fmla="*/ 90 h 473"/>
                          <a:gd name="T26" fmla="*/ 407 w 560"/>
                          <a:gd name="T27" fmla="*/ 69 h 473"/>
                          <a:gd name="T28" fmla="*/ 380 w 560"/>
                          <a:gd name="T29" fmla="*/ 51 h 473"/>
                          <a:gd name="T30" fmla="*/ 354 w 560"/>
                          <a:gd name="T31" fmla="*/ 57 h 473"/>
                          <a:gd name="T32" fmla="*/ 307 w 560"/>
                          <a:gd name="T33" fmla="*/ 79 h 473"/>
                          <a:gd name="T34" fmla="*/ 279 w 560"/>
                          <a:gd name="T35" fmla="*/ 95 h 473"/>
                          <a:gd name="T36" fmla="*/ 236 w 560"/>
                          <a:gd name="T37" fmla="*/ 105 h 473"/>
                          <a:gd name="T38" fmla="*/ 182 w 560"/>
                          <a:gd name="T39" fmla="*/ 82 h 473"/>
                          <a:gd name="T40" fmla="*/ 146 w 560"/>
                          <a:gd name="T41" fmla="*/ 62 h 473"/>
                          <a:gd name="T42" fmla="*/ 141 w 560"/>
                          <a:gd name="T43" fmla="*/ 45 h 473"/>
                          <a:gd name="T44" fmla="*/ 129 w 560"/>
                          <a:gd name="T45" fmla="*/ 42 h 473"/>
                          <a:gd name="T46" fmla="*/ 120 w 560"/>
                          <a:gd name="T47" fmla="*/ 16 h 473"/>
                          <a:gd name="T48" fmla="*/ 99 w 560"/>
                          <a:gd name="T49" fmla="*/ 9 h 473"/>
                          <a:gd name="T50" fmla="*/ 52 w 560"/>
                          <a:gd name="T51" fmla="*/ 31 h 473"/>
                          <a:gd name="T52" fmla="*/ 17 w 560"/>
                          <a:gd name="T53" fmla="*/ 2 h 473"/>
                          <a:gd name="T54" fmla="*/ 6 w 560"/>
                          <a:gd name="T55" fmla="*/ 13 h 473"/>
                          <a:gd name="T56" fmla="*/ 9 w 560"/>
                          <a:gd name="T57" fmla="*/ 27 h 473"/>
                          <a:gd name="T58" fmla="*/ 13 w 560"/>
                          <a:gd name="T59" fmla="*/ 44 h 473"/>
                          <a:gd name="T60" fmla="*/ 13 w 560"/>
                          <a:gd name="T61" fmla="*/ 63 h 473"/>
                          <a:gd name="T62" fmla="*/ 26 w 560"/>
                          <a:gd name="T63" fmla="*/ 92 h 473"/>
                          <a:gd name="T64" fmla="*/ 39 w 560"/>
                          <a:gd name="T65" fmla="*/ 120 h 473"/>
                          <a:gd name="T66" fmla="*/ 61 w 560"/>
                          <a:gd name="T67" fmla="*/ 129 h 473"/>
                          <a:gd name="T68" fmla="*/ 62 w 560"/>
                          <a:gd name="T69" fmla="*/ 151 h 473"/>
                          <a:gd name="T70" fmla="*/ 44 w 560"/>
                          <a:gd name="T71" fmla="*/ 175 h 473"/>
                          <a:gd name="T72" fmla="*/ 43 w 560"/>
                          <a:gd name="T73" fmla="*/ 193 h 473"/>
                          <a:gd name="T74" fmla="*/ 60 w 560"/>
                          <a:gd name="T75" fmla="*/ 217 h 473"/>
                          <a:gd name="T76" fmla="*/ 93 w 560"/>
                          <a:gd name="T77" fmla="*/ 239 h 473"/>
                          <a:gd name="T78" fmla="*/ 106 w 560"/>
                          <a:gd name="T79" fmla="*/ 281 h 473"/>
                          <a:gd name="T80" fmla="*/ 126 w 560"/>
                          <a:gd name="T81" fmla="*/ 310 h 473"/>
                          <a:gd name="T82" fmla="*/ 140 w 560"/>
                          <a:gd name="T83" fmla="*/ 318 h 473"/>
                          <a:gd name="T84" fmla="*/ 151 w 560"/>
                          <a:gd name="T85" fmla="*/ 306 h 473"/>
                          <a:gd name="T86" fmla="*/ 160 w 560"/>
                          <a:gd name="T87" fmla="*/ 319 h 473"/>
                          <a:gd name="T88" fmla="*/ 185 w 560"/>
                          <a:gd name="T89" fmla="*/ 330 h 473"/>
                          <a:gd name="T90" fmla="*/ 200 w 560"/>
                          <a:gd name="T91" fmla="*/ 352 h 473"/>
                          <a:gd name="T92" fmla="*/ 212 w 560"/>
                          <a:gd name="T93" fmla="*/ 378 h 473"/>
                          <a:gd name="T94" fmla="*/ 254 w 560"/>
                          <a:gd name="T95" fmla="*/ 405 h 473"/>
                          <a:gd name="T96" fmla="*/ 284 w 560"/>
                          <a:gd name="T97" fmla="*/ 424 h 473"/>
                          <a:gd name="T98" fmla="*/ 333 w 560"/>
                          <a:gd name="T99" fmla="*/ 420 h 473"/>
                          <a:gd name="T100" fmla="*/ 380 w 560"/>
                          <a:gd name="T101" fmla="*/ 431 h 473"/>
                          <a:gd name="T102" fmla="*/ 397 w 560"/>
                          <a:gd name="T103" fmla="*/ 456 h 473"/>
                          <a:gd name="T104" fmla="*/ 441 w 560"/>
                          <a:gd name="T105" fmla="*/ 464 h 473"/>
                          <a:gd name="T106" fmla="*/ 476 w 560"/>
                          <a:gd name="T107" fmla="*/ 464 h 473"/>
                          <a:gd name="T108" fmla="*/ 512 w 560"/>
                          <a:gd name="T109" fmla="*/ 469 h 473"/>
                          <a:gd name="T110" fmla="*/ 517 w 560"/>
                          <a:gd name="T111" fmla="*/ 44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0" h="473">
                            <a:moveTo>
                              <a:pt x="517" y="444"/>
                            </a:moveTo>
                            <a:cubicBezTo>
                              <a:pt x="519" y="437"/>
                              <a:pt x="524" y="434"/>
                              <a:pt x="529" y="431"/>
                            </a:cubicBezTo>
                            <a:cubicBezTo>
                              <a:pt x="536" y="427"/>
                              <a:pt x="543" y="428"/>
                              <a:pt x="550" y="426"/>
                            </a:cubicBezTo>
                            <a:cubicBezTo>
                              <a:pt x="553" y="426"/>
                              <a:pt x="555" y="425"/>
                              <a:pt x="556" y="421"/>
                            </a:cubicBezTo>
                            <a:cubicBezTo>
                              <a:pt x="557" y="419"/>
                              <a:pt x="560" y="411"/>
                              <a:pt x="558" y="409"/>
                            </a:cubicBezTo>
                            <a:cubicBezTo>
                              <a:pt x="557" y="408"/>
                              <a:pt x="551" y="409"/>
                              <a:pt x="549" y="409"/>
                            </a:cubicBezTo>
                            <a:cubicBezTo>
                              <a:pt x="547" y="409"/>
                              <a:pt x="546" y="408"/>
                              <a:pt x="545" y="406"/>
                            </a:cubicBezTo>
                            <a:cubicBezTo>
                              <a:pt x="544" y="404"/>
                              <a:pt x="544" y="400"/>
                              <a:pt x="544" y="398"/>
                            </a:cubicBezTo>
                            <a:cubicBezTo>
                              <a:pt x="544" y="394"/>
                              <a:pt x="545" y="390"/>
                              <a:pt x="545" y="386"/>
                            </a:cubicBezTo>
                            <a:cubicBezTo>
                              <a:pt x="545" y="380"/>
                              <a:pt x="546" y="377"/>
                              <a:pt x="539" y="375"/>
                            </a:cubicBezTo>
                            <a:cubicBezTo>
                              <a:pt x="533" y="372"/>
                              <a:pt x="525" y="371"/>
                              <a:pt x="520" y="367"/>
                            </a:cubicBezTo>
                            <a:cubicBezTo>
                              <a:pt x="517" y="365"/>
                              <a:pt x="516" y="362"/>
                              <a:pt x="514" y="359"/>
                            </a:cubicBezTo>
                            <a:cubicBezTo>
                              <a:pt x="510" y="354"/>
                              <a:pt x="506" y="348"/>
                              <a:pt x="502" y="343"/>
                            </a:cubicBezTo>
                            <a:cubicBezTo>
                              <a:pt x="498" y="338"/>
                              <a:pt x="494" y="332"/>
                              <a:pt x="492" y="327"/>
                            </a:cubicBezTo>
                            <a:cubicBezTo>
                              <a:pt x="490" y="322"/>
                              <a:pt x="494" y="319"/>
                              <a:pt x="497" y="315"/>
                            </a:cubicBezTo>
                            <a:cubicBezTo>
                              <a:pt x="504" y="308"/>
                              <a:pt x="519" y="296"/>
                              <a:pt x="515" y="284"/>
                            </a:cubicBezTo>
                            <a:cubicBezTo>
                              <a:pt x="514" y="279"/>
                              <a:pt x="508" y="278"/>
                              <a:pt x="504" y="276"/>
                            </a:cubicBezTo>
                            <a:cubicBezTo>
                              <a:pt x="500" y="275"/>
                              <a:pt x="492" y="276"/>
                              <a:pt x="489" y="273"/>
                            </a:cubicBezTo>
                            <a:cubicBezTo>
                              <a:pt x="486" y="269"/>
                              <a:pt x="487" y="263"/>
                              <a:pt x="487" y="259"/>
                            </a:cubicBezTo>
                            <a:cubicBezTo>
                              <a:pt x="487" y="252"/>
                              <a:pt x="488" y="246"/>
                              <a:pt x="486" y="239"/>
                            </a:cubicBezTo>
                            <a:cubicBezTo>
                              <a:pt x="485" y="233"/>
                              <a:pt x="482" y="226"/>
                              <a:pt x="482" y="220"/>
                            </a:cubicBezTo>
                            <a:cubicBezTo>
                              <a:pt x="482" y="217"/>
                              <a:pt x="483" y="215"/>
                              <a:pt x="485" y="213"/>
                            </a:cubicBezTo>
                            <a:cubicBezTo>
                              <a:pt x="486" y="212"/>
                              <a:pt x="490" y="209"/>
                              <a:pt x="489" y="208"/>
                            </a:cubicBezTo>
                            <a:cubicBezTo>
                              <a:pt x="488" y="205"/>
                              <a:pt x="480" y="207"/>
                              <a:pt x="478" y="204"/>
                            </a:cubicBezTo>
                            <a:cubicBezTo>
                              <a:pt x="477" y="202"/>
                              <a:pt x="478" y="199"/>
                              <a:pt x="478" y="197"/>
                            </a:cubicBezTo>
                            <a:cubicBezTo>
                              <a:pt x="479" y="194"/>
                              <a:pt x="479" y="191"/>
                              <a:pt x="480" y="189"/>
                            </a:cubicBezTo>
                            <a:cubicBezTo>
                              <a:pt x="480" y="187"/>
                              <a:pt x="482" y="184"/>
                              <a:pt x="483" y="183"/>
                            </a:cubicBezTo>
                            <a:cubicBezTo>
                              <a:pt x="485" y="181"/>
                              <a:pt x="488" y="182"/>
                              <a:pt x="488" y="179"/>
                            </a:cubicBezTo>
                            <a:cubicBezTo>
                              <a:pt x="488" y="177"/>
                              <a:pt x="485" y="174"/>
                              <a:pt x="486" y="171"/>
                            </a:cubicBezTo>
                            <a:cubicBezTo>
                              <a:pt x="487" y="167"/>
                              <a:pt x="492" y="167"/>
                              <a:pt x="494" y="164"/>
                            </a:cubicBezTo>
                            <a:cubicBezTo>
                              <a:pt x="495" y="163"/>
                              <a:pt x="494" y="161"/>
                              <a:pt x="495" y="159"/>
                            </a:cubicBezTo>
                            <a:cubicBezTo>
                              <a:pt x="495" y="157"/>
                              <a:pt x="496" y="154"/>
                              <a:pt x="497" y="151"/>
                            </a:cubicBezTo>
                            <a:cubicBezTo>
                              <a:pt x="499" y="144"/>
                              <a:pt x="499" y="138"/>
                              <a:pt x="498" y="130"/>
                            </a:cubicBezTo>
                            <a:cubicBezTo>
                              <a:pt x="498" y="124"/>
                              <a:pt x="497" y="117"/>
                              <a:pt x="497" y="110"/>
                            </a:cubicBezTo>
                            <a:cubicBezTo>
                              <a:pt x="497" y="109"/>
                              <a:pt x="497" y="106"/>
                              <a:pt x="496" y="104"/>
                            </a:cubicBezTo>
                            <a:cubicBezTo>
                              <a:pt x="495" y="103"/>
                              <a:pt x="489" y="104"/>
                              <a:pt x="487" y="104"/>
                            </a:cubicBezTo>
                            <a:cubicBezTo>
                              <a:pt x="482" y="104"/>
                              <a:pt x="476" y="104"/>
                              <a:pt x="472" y="101"/>
                            </a:cubicBezTo>
                            <a:cubicBezTo>
                              <a:pt x="469" y="99"/>
                              <a:pt x="468" y="97"/>
                              <a:pt x="466" y="95"/>
                            </a:cubicBezTo>
                            <a:cubicBezTo>
                              <a:pt x="464" y="92"/>
                              <a:pt x="463" y="91"/>
                              <a:pt x="460" y="90"/>
                            </a:cubicBezTo>
                            <a:cubicBezTo>
                              <a:pt x="454" y="89"/>
                              <a:pt x="451" y="85"/>
                              <a:pt x="447" y="80"/>
                            </a:cubicBezTo>
                            <a:cubicBezTo>
                              <a:pt x="442" y="74"/>
                              <a:pt x="436" y="72"/>
                              <a:pt x="428" y="72"/>
                            </a:cubicBezTo>
                            <a:cubicBezTo>
                              <a:pt x="421" y="72"/>
                              <a:pt x="412" y="73"/>
                              <a:pt x="407" y="69"/>
                            </a:cubicBezTo>
                            <a:cubicBezTo>
                              <a:pt x="405" y="67"/>
                              <a:pt x="404" y="65"/>
                              <a:pt x="402" y="64"/>
                            </a:cubicBezTo>
                            <a:cubicBezTo>
                              <a:pt x="399" y="61"/>
                              <a:pt x="395" y="62"/>
                              <a:pt x="392" y="61"/>
                            </a:cubicBezTo>
                            <a:cubicBezTo>
                              <a:pt x="386" y="60"/>
                              <a:pt x="385" y="53"/>
                              <a:pt x="380" y="51"/>
                            </a:cubicBezTo>
                            <a:cubicBezTo>
                              <a:pt x="377" y="50"/>
                              <a:pt x="372" y="51"/>
                              <a:pt x="368" y="51"/>
                            </a:cubicBezTo>
                            <a:cubicBezTo>
                              <a:pt x="366" y="51"/>
                              <a:pt x="363" y="51"/>
                              <a:pt x="361" y="52"/>
                            </a:cubicBezTo>
                            <a:cubicBezTo>
                              <a:pt x="358" y="53"/>
                              <a:pt x="357" y="56"/>
                              <a:pt x="354" y="57"/>
                            </a:cubicBezTo>
                            <a:cubicBezTo>
                              <a:pt x="351" y="58"/>
                              <a:pt x="346" y="57"/>
                              <a:pt x="343" y="57"/>
                            </a:cubicBezTo>
                            <a:cubicBezTo>
                              <a:pt x="336" y="56"/>
                              <a:pt x="328" y="58"/>
                              <a:pt x="323" y="63"/>
                            </a:cubicBezTo>
                            <a:cubicBezTo>
                              <a:pt x="317" y="67"/>
                              <a:pt x="312" y="74"/>
                              <a:pt x="307" y="79"/>
                            </a:cubicBezTo>
                            <a:cubicBezTo>
                              <a:pt x="302" y="83"/>
                              <a:pt x="296" y="83"/>
                              <a:pt x="290" y="83"/>
                            </a:cubicBezTo>
                            <a:cubicBezTo>
                              <a:pt x="291" y="87"/>
                              <a:pt x="294" y="96"/>
                              <a:pt x="288" y="96"/>
                            </a:cubicBezTo>
                            <a:cubicBezTo>
                              <a:pt x="285" y="96"/>
                              <a:pt x="282" y="95"/>
                              <a:pt x="279" y="95"/>
                            </a:cubicBezTo>
                            <a:cubicBezTo>
                              <a:pt x="276" y="95"/>
                              <a:pt x="273" y="96"/>
                              <a:pt x="270" y="96"/>
                            </a:cubicBezTo>
                            <a:cubicBezTo>
                              <a:pt x="264" y="96"/>
                              <a:pt x="259" y="96"/>
                              <a:pt x="254" y="99"/>
                            </a:cubicBezTo>
                            <a:cubicBezTo>
                              <a:pt x="248" y="101"/>
                              <a:pt x="242" y="105"/>
                              <a:pt x="236" y="105"/>
                            </a:cubicBezTo>
                            <a:cubicBezTo>
                              <a:pt x="226" y="105"/>
                              <a:pt x="216" y="103"/>
                              <a:pt x="207" y="99"/>
                            </a:cubicBezTo>
                            <a:cubicBezTo>
                              <a:pt x="203" y="97"/>
                              <a:pt x="198" y="95"/>
                              <a:pt x="194" y="92"/>
                            </a:cubicBezTo>
                            <a:cubicBezTo>
                              <a:pt x="190" y="89"/>
                              <a:pt x="186" y="85"/>
                              <a:pt x="182" y="82"/>
                            </a:cubicBezTo>
                            <a:cubicBezTo>
                              <a:pt x="177" y="78"/>
                              <a:pt x="172" y="76"/>
                              <a:pt x="166" y="76"/>
                            </a:cubicBezTo>
                            <a:cubicBezTo>
                              <a:pt x="161" y="75"/>
                              <a:pt x="153" y="76"/>
                              <a:pt x="149" y="72"/>
                            </a:cubicBezTo>
                            <a:cubicBezTo>
                              <a:pt x="146" y="69"/>
                              <a:pt x="147" y="65"/>
                              <a:pt x="146" y="62"/>
                            </a:cubicBezTo>
                            <a:cubicBezTo>
                              <a:pt x="146" y="59"/>
                              <a:pt x="145" y="56"/>
                              <a:pt x="144" y="53"/>
                            </a:cubicBezTo>
                            <a:cubicBezTo>
                              <a:pt x="143" y="51"/>
                              <a:pt x="143" y="48"/>
                              <a:pt x="142" y="46"/>
                            </a:cubicBezTo>
                            <a:cubicBezTo>
                              <a:pt x="141" y="45"/>
                              <a:pt x="141" y="45"/>
                              <a:pt x="141" y="45"/>
                            </a:cubicBezTo>
                            <a:cubicBezTo>
                              <a:pt x="141" y="45"/>
                              <a:pt x="141" y="45"/>
                              <a:pt x="140" y="45"/>
                            </a:cubicBezTo>
                            <a:cubicBezTo>
                              <a:pt x="139" y="44"/>
                              <a:pt x="137" y="44"/>
                              <a:pt x="135" y="44"/>
                            </a:cubicBezTo>
                            <a:cubicBezTo>
                              <a:pt x="133" y="44"/>
                              <a:pt x="131" y="43"/>
                              <a:pt x="129" y="42"/>
                            </a:cubicBezTo>
                            <a:cubicBezTo>
                              <a:pt x="125" y="40"/>
                              <a:pt x="116" y="31"/>
                              <a:pt x="118" y="26"/>
                            </a:cubicBezTo>
                            <a:cubicBezTo>
                              <a:pt x="118" y="24"/>
                              <a:pt x="121" y="23"/>
                              <a:pt x="122" y="21"/>
                            </a:cubicBezTo>
                            <a:cubicBezTo>
                              <a:pt x="123" y="19"/>
                              <a:pt x="120" y="18"/>
                              <a:pt x="120" y="16"/>
                            </a:cubicBezTo>
                            <a:cubicBezTo>
                              <a:pt x="119" y="13"/>
                              <a:pt x="121" y="13"/>
                              <a:pt x="122" y="10"/>
                            </a:cubicBezTo>
                            <a:cubicBezTo>
                              <a:pt x="122" y="7"/>
                              <a:pt x="117" y="3"/>
                              <a:pt x="115" y="2"/>
                            </a:cubicBezTo>
                            <a:cubicBezTo>
                              <a:pt x="109" y="0"/>
                              <a:pt x="103" y="6"/>
                              <a:pt x="99" y="9"/>
                            </a:cubicBezTo>
                            <a:cubicBezTo>
                              <a:pt x="94" y="14"/>
                              <a:pt x="89" y="19"/>
                              <a:pt x="84" y="23"/>
                            </a:cubicBezTo>
                            <a:cubicBezTo>
                              <a:pt x="80" y="26"/>
                              <a:pt x="76" y="30"/>
                              <a:pt x="71" y="32"/>
                            </a:cubicBezTo>
                            <a:cubicBezTo>
                              <a:pt x="65" y="34"/>
                              <a:pt x="58" y="32"/>
                              <a:pt x="52" y="31"/>
                            </a:cubicBezTo>
                            <a:cubicBezTo>
                              <a:pt x="47" y="29"/>
                              <a:pt x="42" y="28"/>
                              <a:pt x="38" y="24"/>
                            </a:cubicBezTo>
                            <a:cubicBezTo>
                              <a:pt x="33" y="20"/>
                              <a:pt x="30" y="13"/>
                              <a:pt x="25" y="8"/>
                            </a:cubicBezTo>
                            <a:cubicBezTo>
                              <a:pt x="23" y="6"/>
                              <a:pt x="20" y="3"/>
                              <a:pt x="17" y="2"/>
                            </a:cubicBezTo>
                            <a:cubicBezTo>
                              <a:pt x="14" y="1"/>
                              <a:pt x="15" y="1"/>
                              <a:pt x="14" y="4"/>
                            </a:cubicBezTo>
                            <a:cubicBezTo>
                              <a:pt x="13" y="7"/>
                              <a:pt x="12" y="9"/>
                              <a:pt x="10" y="11"/>
                            </a:cubicBezTo>
                            <a:cubicBezTo>
                              <a:pt x="9" y="12"/>
                              <a:pt x="8" y="13"/>
                              <a:pt x="6" y="13"/>
                            </a:cubicBezTo>
                            <a:cubicBezTo>
                              <a:pt x="5" y="14"/>
                              <a:pt x="3" y="13"/>
                              <a:pt x="3" y="13"/>
                            </a:cubicBezTo>
                            <a:cubicBezTo>
                              <a:pt x="0" y="14"/>
                              <a:pt x="3" y="21"/>
                              <a:pt x="5" y="23"/>
                            </a:cubicBezTo>
                            <a:cubicBezTo>
                              <a:pt x="6" y="25"/>
                              <a:pt x="8" y="26"/>
                              <a:pt x="9" y="27"/>
                            </a:cubicBezTo>
                            <a:cubicBezTo>
                              <a:pt x="11" y="31"/>
                              <a:pt x="11" y="34"/>
                              <a:pt x="10" y="38"/>
                            </a:cubicBezTo>
                            <a:cubicBezTo>
                              <a:pt x="10" y="39"/>
                              <a:pt x="10" y="41"/>
                              <a:pt x="10" y="42"/>
                            </a:cubicBezTo>
                            <a:cubicBezTo>
                              <a:pt x="11" y="44"/>
                              <a:pt x="12" y="43"/>
                              <a:pt x="13" y="44"/>
                            </a:cubicBezTo>
                            <a:cubicBezTo>
                              <a:pt x="16" y="46"/>
                              <a:pt x="16" y="47"/>
                              <a:pt x="14" y="50"/>
                            </a:cubicBezTo>
                            <a:cubicBezTo>
                              <a:pt x="13" y="52"/>
                              <a:pt x="9" y="56"/>
                              <a:pt x="8" y="58"/>
                            </a:cubicBezTo>
                            <a:cubicBezTo>
                              <a:pt x="8" y="61"/>
                              <a:pt x="11" y="62"/>
                              <a:pt x="13" y="63"/>
                            </a:cubicBezTo>
                            <a:cubicBezTo>
                              <a:pt x="18" y="67"/>
                              <a:pt x="14" y="74"/>
                              <a:pt x="18" y="77"/>
                            </a:cubicBezTo>
                            <a:cubicBezTo>
                              <a:pt x="20" y="79"/>
                              <a:pt x="22" y="80"/>
                              <a:pt x="24" y="83"/>
                            </a:cubicBezTo>
                            <a:cubicBezTo>
                              <a:pt x="25" y="86"/>
                              <a:pt x="25" y="89"/>
                              <a:pt x="26" y="92"/>
                            </a:cubicBezTo>
                            <a:cubicBezTo>
                              <a:pt x="26" y="98"/>
                              <a:pt x="28" y="101"/>
                              <a:pt x="32" y="106"/>
                            </a:cubicBezTo>
                            <a:cubicBezTo>
                              <a:pt x="33" y="108"/>
                              <a:pt x="35" y="109"/>
                              <a:pt x="36" y="111"/>
                            </a:cubicBezTo>
                            <a:cubicBezTo>
                              <a:pt x="38" y="114"/>
                              <a:pt x="38" y="117"/>
                              <a:pt x="39" y="120"/>
                            </a:cubicBezTo>
                            <a:cubicBezTo>
                              <a:pt x="41" y="125"/>
                              <a:pt x="45" y="122"/>
                              <a:pt x="49" y="125"/>
                            </a:cubicBezTo>
                            <a:cubicBezTo>
                              <a:pt x="50" y="126"/>
                              <a:pt x="50" y="127"/>
                              <a:pt x="52" y="128"/>
                            </a:cubicBezTo>
                            <a:cubicBezTo>
                              <a:pt x="55" y="130"/>
                              <a:pt x="58" y="128"/>
                              <a:pt x="61" y="129"/>
                            </a:cubicBezTo>
                            <a:cubicBezTo>
                              <a:pt x="63" y="129"/>
                              <a:pt x="65" y="132"/>
                              <a:pt x="65" y="134"/>
                            </a:cubicBezTo>
                            <a:cubicBezTo>
                              <a:pt x="64" y="136"/>
                              <a:pt x="61" y="135"/>
                              <a:pt x="60" y="137"/>
                            </a:cubicBezTo>
                            <a:cubicBezTo>
                              <a:pt x="57" y="141"/>
                              <a:pt x="63" y="147"/>
                              <a:pt x="62" y="151"/>
                            </a:cubicBezTo>
                            <a:cubicBezTo>
                              <a:pt x="61" y="157"/>
                              <a:pt x="54" y="158"/>
                              <a:pt x="52" y="163"/>
                            </a:cubicBezTo>
                            <a:cubicBezTo>
                              <a:pt x="51" y="166"/>
                              <a:pt x="52" y="169"/>
                              <a:pt x="51" y="171"/>
                            </a:cubicBezTo>
                            <a:cubicBezTo>
                              <a:pt x="49" y="175"/>
                              <a:pt x="47" y="173"/>
                              <a:pt x="44" y="175"/>
                            </a:cubicBezTo>
                            <a:cubicBezTo>
                              <a:pt x="42" y="176"/>
                              <a:pt x="43" y="177"/>
                              <a:pt x="44" y="179"/>
                            </a:cubicBezTo>
                            <a:cubicBezTo>
                              <a:pt x="45" y="181"/>
                              <a:pt x="46" y="183"/>
                              <a:pt x="45" y="186"/>
                            </a:cubicBezTo>
                            <a:cubicBezTo>
                              <a:pt x="44" y="189"/>
                              <a:pt x="42" y="190"/>
                              <a:pt x="43" y="193"/>
                            </a:cubicBezTo>
                            <a:cubicBezTo>
                              <a:pt x="44" y="196"/>
                              <a:pt x="48" y="199"/>
                              <a:pt x="51" y="200"/>
                            </a:cubicBezTo>
                            <a:cubicBezTo>
                              <a:pt x="54" y="203"/>
                              <a:pt x="56" y="205"/>
                              <a:pt x="58" y="209"/>
                            </a:cubicBezTo>
                            <a:cubicBezTo>
                              <a:pt x="59" y="211"/>
                              <a:pt x="60" y="214"/>
                              <a:pt x="60" y="217"/>
                            </a:cubicBezTo>
                            <a:cubicBezTo>
                              <a:pt x="61" y="221"/>
                              <a:pt x="61" y="223"/>
                              <a:pt x="65" y="224"/>
                            </a:cubicBezTo>
                            <a:cubicBezTo>
                              <a:pt x="71" y="224"/>
                              <a:pt x="75" y="227"/>
                              <a:pt x="80" y="231"/>
                            </a:cubicBezTo>
                            <a:cubicBezTo>
                              <a:pt x="84" y="234"/>
                              <a:pt x="88" y="239"/>
                              <a:pt x="93" y="239"/>
                            </a:cubicBezTo>
                            <a:cubicBezTo>
                              <a:pt x="99" y="240"/>
                              <a:pt x="102" y="243"/>
                              <a:pt x="106" y="249"/>
                            </a:cubicBezTo>
                            <a:cubicBezTo>
                              <a:pt x="109" y="254"/>
                              <a:pt x="113" y="260"/>
                              <a:pt x="112" y="266"/>
                            </a:cubicBezTo>
                            <a:cubicBezTo>
                              <a:pt x="111" y="271"/>
                              <a:pt x="106" y="275"/>
                              <a:pt x="106" y="281"/>
                            </a:cubicBezTo>
                            <a:cubicBezTo>
                              <a:pt x="105" y="289"/>
                              <a:pt x="114" y="283"/>
                              <a:pt x="118" y="288"/>
                            </a:cubicBezTo>
                            <a:cubicBezTo>
                              <a:pt x="121" y="293"/>
                              <a:pt x="116" y="301"/>
                              <a:pt x="120" y="306"/>
                            </a:cubicBezTo>
                            <a:cubicBezTo>
                              <a:pt x="122" y="307"/>
                              <a:pt x="125" y="308"/>
                              <a:pt x="126" y="310"/>
                            </a:cubicBezTo>
                            <a:cubicBezTo>
                              <a:pt x="129" y="312"/>
                              <a:pt x="131" y="315"/>
                              <a:pt x="133" y="318"/>
                            </a:cubicBezTo>
                            <a:cubicBezTo>
                              <a:pt x="135" y="319"/>
                              <a:pt x="134" y="320"/>
                              <a:pt x="137" y="319"/>
                            </a:cubicBezTo>
                            <a:cubicBezTo>
                              <a:pt x="137" y="319"/>
                              <a:pt x="139" y="319"/>
                              <a:pt x="140" y="318"/>
                            </a:cubicBezTo>
                            <a:cubicBezTo>
                              <a:pt x="142" y="316"/>
                              <a:pt x="141" y="315"/>
                              <a:pt x="141" y="312"/>
                            </a:cubicBezTo>
                            <a:cubicBezTo>
                              <a:pt x="141" y="310"/>
                              <a:pt x="141" y="307"/>
                              <a:pt x="144" y="305"/>
                            </a:cubicBezTo>
                            <a:cubicBezTo>
                              <a:pt x="146" y="304"/>
                              <a:pt x="150" y="303"/>
                              <a:pt x="151" y="306"/>
                            </a:cubicBezTo>
                            <a:cubicBezTo>
                              <a:pt x="151" y="307"/>
                              <a:pt x="151" y="310"/>
                              <a:pt x="151" y="311"/>
                            </a:cubicBezTo>
                            <a:cubicBezTo>
                              <a:pt x="151" y="313"/>
                              <a:pt x="152" y="315"/>
                              <a:pt x="154" y="316"/>
                            </a:cubicBezTo>
                            <a:cubicBezTo>
                              <a:pt x="155" y="317"/>
                              <a:pt x="158" y="318"/>
                              <a:pt x="160" y="319"/>
                            </a:cubicBezTo>
                            <a:cubicBezTo>
                              <a:pt x="163" y="320"/>
                              <a:pt x="164" y="318"/>
                              <a:pt x="167" y="317"/>
                            </a:cubicBezTo>
                            <a:cubicBezTo>
                              <a:pt x="171" y="315"/>
                              <a:pt x="178" y="314"/>
                              <a:pt x="180" y="319"/>
                            </a:cubicBezTo>
                            <a:cubicBezTo>
                              <a:pt x="182" y="323"/>
                              <a:pt x="182" y="327"/>
                              <a:pt x="185" y="330"/>
                            </a:cubicBezTo>
                            <a:cubicBezTo>
                              <a:pt x="188" y="333"/>
                              <a:pt x="191" y="336"/>
                              <a:pt x="193" y="340"/>
                            </a:cubicBezTo>
                            <a:cubicBezTo>
                              <a:pt x="193" y="342"/>
                              <a:pt x="193" y="345"/>
                              <a:pt x="194" y="348"/>
                            </a:cubicBezTo>
                            <a:cubicBezTo>
                              <a:pt x="195" y="350"/>
                              <a:pt x="199" y="350"/>
                              <a:pt x="200" y="352"/>
                            </a:cubicBezTo>
                            <a:cubicBezTo>
                              <a:pt x="202" y="354"/>
                              <a:pt x="201" y="355"/>
                              <a:pt x="201" y="357"/>
                            </a:cubicBezTo>
                            <a:cubicBezTo>
                              <a:pt x="201" y="359"/>
                              <a:pt x="202" y="361"/>
                              <a:pt x="204" y="363"/>
                            </a:cubicBezTo>
                            <a:cubicBezTo>
                              <a:pt x="207" y="367"/>
                              <a:pt x="210" y="372"/>
                              <a:pt x="212" y="378"/>
                            </a:cubicBezTo>
                            <a:cubicBezTo>
                              <a:pt x="213" y="383"/>
                              <a:pt x="215" y="386"/>
                              <a:pt x="221" y="388"/>
                            </a:cubicBezTo>
                            <a:cubicBezTo>
                              <a:pt x="227" y="391"/>
                              <a:pt x="234" y="390"/>
                              <a:pt x="240" y="393"/>
                            </a:cubicBezTo>
                            <a:cubicBezTo>
                              <a:pt x="245" y="396"/>
                              <a:pt x="250" y="400"/>
                              <a:pt x="254" y="405"/>
                            </a:cubicBezTo>
                            <a:cubicBezTo>
                              <a:pt x="256" y="407"/>
                              <a:pt x="258" y="409"/>
                              <a:pt x="261" y="410"/>
                            </a:cubicBezTo>
                            <a:cubicBezTo>
                              <a:pt x="264" y="411"/>
                              <a:pt x="267" y="412"/>
                              <a:pt x="270" y="413"/>
                            </a:cubicBezTo>
                            <a:cubicBezTo>
                              <a:pt x="275" y="416"/>
                              <a:pt x="278" y="422"/>
                              <a:pt x="284" y="424"/>
                            </a:cubicBezTo>
                            <a:cubicBezTo>
                              <a:pt x="289" y="427"/>
                              <a:pt x="295" y="428"/>
                              <a:pt x="301" y="428"/>
                            </a:cubicBezTo>
                            <a:cubicBezTo>
                              <a:pt x="307" y="429"/>
                              <a:pt x="313" y="429"/>
                              <a:pt x="319" y="427"/>
                            </a:cubicBezTo>
                            <a:cubicBezTo>
                              <a:pt x="324" y="425"/>
                              <a:pt x="329" y="424"/>
                              <a:pt x="333" y="420"/>
                            </a:cubicBezTo>
                            <a:cubicBezTo>
                              <a:pt x="343" y="412"/>
                              <a:pt x="356" y="408"/>
                              <a:pt x="369" y="412"/>
                            </a:cubicBezTo>
                            <a:cubicBezTo>
                              <a:pt x="374" y="414"/>
                              <a:pt x="376" y="417"/>
                              <a:pt x="378" y="422"/>
                            </a:cubicBezTo>
                            <a:cubicBezTo>
                              <a:pt x="379" y="425"/>
                              <a:pt x="380" y="428"/>
                              <a:pt x="380" y="431"/>
                            </a:cubicBezTo>
                            <a:cubicBezTo>
                              <a:pt x="381" y="434"/>
                              <a:pt x="381" y="437"/>
                              <a:pt x="381" y="441"/>
                            </a:cubicBezTo>
                            <a:cubicBezTo>
                              <a:pt x="383" y="445"/>
                              <a:pt x="386" y="452"/>
                              <a:pt x="389" y="455"/>
                            </a:cubicBezTo>
                            <a:cubicBezTo>
                              <a:pt x="392" y="457"/>
                              <a:pt x="395" y="455"/>
                              <a:pt x="397" y="456"/>
                            </a:cubicBezTo>
                            <a:cubicBezTo>
                              <a:pt x="400" y="456"/>
                              <a:pt x="403" y="457"/>
                              <a:pt x="406" y="457"/>
                            </a:cubicBezTo>
                            <a:cubicBezTo>
                              <a:pt x="412" y="458"/>
                              <a:pt x="419" y="458"/>
                              <a:pt x="426" y="458"/>
                            </a:cubicBezTo>
                            <a:cubicBezTo>
                              <a:pt x="432" y="459"/>
                              <a:pt x="436" y="463"/>
                              <a:pt x="441" y="464"/>
                            </a:cubicBezTo>
                            <a:cubicBezTo>
                              <a:pt x="444" y="464"/>
                              <a:pt x="447" y="463"/>
                              <a:pt x="450" y="463"/>
                            </a:cubicBezTo>
                            <a:cubicBezTo>
                              <a:pt x="453" y="462"/>
                              <a:pt x="457" y="462"/>
                              <a:pt x="460" y="463"/>
                            </a:cubicBezTo>
                            <a:cubicBezTo>
                              <a:pt x="465" y="463"/>
                              <a:pt x="471" y="463"/>
                              <a:pt x="476" y="464"/>
                            </a:cubicBezTo>
                            <a:cubicBezTo>
                              <a:pt x="480" y="464"/>
                              <a:pt x="482" y="468"/>
                              <a:pt x="487" y="469"/>
                            </a:cubicBezTo>
                            <a:cubicBezTo>
                              <a:pt x="493" y="471"/>
                              <a:pt x="499" y="473"/>
                              <a:pt x="505" y="472"/>
                            </a:cubicBezTo>
                            <a:cubicBezTo>
                              <a:pt x="509" y="472"/>
                              <a:pt x="511" y="473"/>
                              <a:pt x="512" y="469"/>
                            </a:cubicBezTo>
                            <a:cubicBezTo>
                              <a:pt x="512" y="466"/>
                              <a:pt x="513" y="463"/>
                              <a:pt x="514" y="460"/>
                            </a:cubicBezTo>
                            <a:cubicBezTo>
                              <a:pt x="515" y="454"/>
                              <a:pt x="515" y="449"/>
                              <a:pt x="517" y="444"/>
                            </a:cubicBezTo>
                            <a:cubicBezTo>
                              <a:pt x="516" y="446"/>
                              <a:pt x="517" y="441"/>
                              <a:pt x="517" y="44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24" name="Group 123">
                        <a:extLst>
                          <a:ext uri="{FF2B5EF4-FFF2-40B4-BE49-F238E27FC236}">
                            <a16:creationId xmlns:a16="http://schemas.microsoft.com/office/drawing/2014/main" id="{B2618235-BC1D-4A30-B49E-E17FEF5332BC}"/>
                          </a:ext>
                        </a:extLst>
                      </p:cNvPr>
                      <p:cNvGrpSpPr/>
                      <p:nvPr/>
                    </p:nvGrpSpPr>
                    <p:grpSpPr>
                      <a:xfrm>
                        <a:off x="6816574" y="3415402"/>
                        <a:ext cx="792164" cy="639770"/>
                        <a:chOff x="6816574" y="3415402"/>
                        <a:chExt cx="792164" cy="639770"/>
                      </a:xfrm>
                      <a:grpFill/>
                    </p:grpSpPr>
                    <p:sp>
                      <p:nvSpPr>
                        <p:cNvPr id="125" name="Freeform 967">
                          <a:extLst>
                            <a:ext uri="{FF2B5EF4-FFF2-40B4-BE49-F238E27FC236}">
                              <a16:creationId xmlns:a16="http://schemas.microsoft.com/office/drawing/2014/main" id="{43158A0D-8C86-43B8-B349-4ED56B54DF33}"/>
                            </a:ext>
                          </a:extLst>
                        </p:cNvPr>
                        <p:cNvSpPr>
                          <a:spLocks/>
                        </p:cNvSpPr>
                        <p:nvPr/>
                      </p:nvSpPr>
                      <p:spPr bwMode="auto">
                        <a:xfrm>
                          <a:off x="7356325" y="3624954"/>
                          <a:ext cx="252413" cy="300041"/>
                        </a:xfrm>
                        <a:custGeom>
                          <a:avLst/>
                          <a:gdLst>
                            <a:gd name="T0" fmla="*/ 222 w 235"/>
                            <a:gd name="T1" fmla="*/ 101 h 281"/>
                            <a:gd name="T2" fmla="*/ 217 w 235"/>
                            <a:gd name="T3" fmla="*/ 94 h 281"/>
                            <a:gd name="T4" fmla="*/ 206 w 235"/>
                            <a:gd name="T5" fmla="*/ 78 h 281"/>
                            <a:gd name="T6" fmla="*/ 183 w 235"/>
                            <a:gd name="T7" fmla="*/ 69 h 281"/>
                            <a:gd name="T8" fmla="*/ 172 w 235"/>
                            <a:gd name="T9" fmla="*/ 66 h 281"/>
                            <a:gd name="T10" fmla="*/ 160 w 235"/>
                            <a:gd name="T11" fmla="*/ 63 h 281"/>
                            <a:gd name="T12" fmla="*/ 145 w 235"/>
                            <a:gd name="T13" fmla="*/ 47 h 281"/>
                            <a:gd name="T14" fmla="*/ 141 w 235"/>
                            <a:gd name="T15" fmla="*/ 42 h 281"/>
                            <a:gd name="T16" fmla="*/ 134 w 235"/>
                            <a:gd name="T17" fmla="*/ 43 h 281"/>
                            <a:gd name="T18" fmla="*/ 125 w 235"/>
                            <a:gd name="T19" fmla="*/ 38 h 281"/>
                            <a:gd name="T20" fmla="*/ 127 w 235"/>
                            <a:gd name="T21" fmla="*/ 18 h 281"/>
                            <a:gd name="T22" fmla="*/ 130 w 235"/>
                            <a:gd name="T23" fmla="*/ 14 h 281"/>
                            <a:gd name="T24" fmla="*/ 127 w 235"/>
                            <a:gd name="T25" fmla="*/ 10 h 281"/>
                            <a:gd name="T26" fmla="*/ 120 w 235"/>
                            <a:gd name="T27" fmla="*/ 0 h 281"/>
                            <a:gd name="T28" fmla="*/ 105 w 235"/>
                            <a:gd name="T29" fmla="*/ 15 h 281"/>
                            <a:gd name="T30" fmla="*/ 95 w 235"/>
                            <a:gd name="T31" fmla="*/ 26 h 281"/>
                            <a:gd name="T32" fmla="*/ 81 w 235"/>
                            <a:gd name="T33" fmla="*/ 37 h 281"/>
                            <a:gd name="T34" fmla="*/ 78 w 235"/>
                            <a:gd name="T35" fmla="*/ 45 h 281"/>
                            <a:gd name="T36" fmla="*/ 71 w 235"/>
                            <a:gd name="T37" fmla="*/ 50 h 281"/>
                            <a:gd name="T38" fmla="*/ 64 w 235"/>
                            <a:gd name="T39" fmla="*/ 54 h 281"/>
                            <a:gd name="T40" fmla="*/ 56 w 235"/>
                            <a:gd name="T41" fmla="*/ 54 h 281"/>
                            <a:gd name="T42" fmla="*/ 50 w 235"/>
                            <a:gd name="T43" fmla="*/ 56 h 281"/>
                            <a:gd name="T44" fmla="*/ 45 w 235"/>
                            <a:gd name="T45" fmla="*/ 56 h 281"/>
                            <a:gd name="T46" fmla="*/ 22 w 235"/>
                            <a:gd name="T47" fmla="*/ 54 h 281"/>
                            <a:gd name="T48" fmla="*/ 0 w 235"/>
                            <a:gd name="T49" fmla="*/ 60 h 281"/>
                            <a:gd name="T50" fmla="*/ 20 w 235"/>
                            <a:gd name="T51" fmla="*/ 86 h 281"/>
                            <a:gd name="T52" fmla="*/ 28 w 235"/>
                            <a:gd name="T53" fmla="*/ 91 h 281"/>
                            <a:gd name="T54" fmla="*/ 43 w 235"/>
                            <a:gd name="T55" fmla="*/ 92 h 281"/>
                            <a:gd name="T56" fmla="*/ 79 w 235"/>
                            <a:gd name="T57" fmla="*/ 95 h 281"/>
                            <a:gd name="T58" fmla="*/ 100 w 235"/>
                            <a:gd name="T59" fmla="*/ 99 h 281"/>
                            <a:gd name="T60" fmla="*/ 107 w 235"/>
                            <a:gd name="T61" fmla="*/ 115 h 281"/>
                            <a:gd name="T62" fmla="*/ 110 w 235"/>
                            <a:gd name="T63" fmla="*/ 128 h 281"/>
                            <a:gd name="T64" fmla="*/ 100 w 235"/>
                            <a:gd name="T65" fmla="*/ 162 h 281"/>
                            <a:gd name="T66" fmla="*/ 95 w 235"/>
                            <a:gd name="T67" fmla="*/ 177 h 281"/>
                            <a:gd name="T68" fmla="*/ 92 w 235"/>
                            <a:gd name="T69" fmla="*/ 183 h 281"/>
                            <a:gd name="T70" fmla="*/ 75 w 235"/>
                            <a:gd name="T71" fmla="*/ 190 h 281"/>
                            <a:gd name="T72" fmla="*/ 8 w 235"/>
                            <a:gd name="T73" fmla="*/ 213 h 281"/>
                            <a:gd name="T74" fmla="*/ 39 w 235"/>
                            <a:gd name="T75" fmla="*/ 281 h 281"/>
                            <a:gd name="T76" fmla="*/ 55 w 235"/>
                            <a:gd name="T77" fmla="*/ 276 h 281"/>
                            <a:gd name="T78" fmla="*/ 70 w 235"/>
                            <a:gd name="T79" fmla="*/ 270 h 281"/>
                            <a:gd name="T80" fmla="*/ 100 w 235"/>
                            <a:gd name="T81" fmla="*/ 264 h 281"/>
                            <a:gd name="T82" fmla="*/ 100 w 235"/>
                            <a:gd name="T83" fmla="*/ 257 h 281"/>
                            <a:gd name="T84" fmla="*/ 103 w 235"/>
                            <a:gd name="T85" fmla="*/ 249 h 281"/>
                            <a:gd name="T86" fmla="*/ 121 w 235"/>
                            <a:gd name="T87" fmla="*/ 244 h 281"/>
                            <a:gd name="T88" fmla="*/ 135 w 235"/>
                            <a:gd name="T89" fmla="*/ 239 h 281"/>
                            <a:gd name="T90" fmla="*/ 142 w 235"/>
                            <a:gd name="T91" fmla="*/ 226 h 281"/>
                            <a:gd name="T92" fmla="*/ 152 w 235"/>
                            <a:gd name="T93" fmla="*/ 217 h 281"/>
                            <a:gd name="T94" fmla="*/ 171 w 235"/>
                            <a:gd name="T95" fmla="*/ 213 h 281"/>
                            <a:gd name="T96" fmla="*/ 173 w 235"/>
                            <a:gd name="T97" fmla="*/ 202 h 281"/>
                            <a:gd name="T98" fmla="*/ 172 w 235"/>
                            <a:gd name="T99" fmla="*/ 188 h 281"/>
                            <a:gd name="T100" fmla="*/ 178 w 235"/>
                            <a:gd name="T101" fmla="*/ 173 h 281"/>
                            <a:gd name="T102" fmla="*/ 185 w 235"/>
                            <a:gd name="T103" fmla="*/ 164 h 281"/>
                            <a:gd name="T104" fmla="*/ 191 w 235"/>
                            <a:gd name="T105" fmla="*/ 168 h 281"/>
                            <a:gd name="T106" fmla="*/ 201 w 235"/>
                            <a:gd name="T107" fmla="*/ 157 h 281"/>
                            <a:gd name="T108" fmla="*/ 211 w 235"/>
                            <a:gd name="T109" fmla="*/ 143 h 281"/>
                            <a:gd name="T110" fmla="*/ 222 w 235"/>
                            <a:gd name="T111" fmla="*/ 132 h 281"/>
                            <a:gd name="T112" fmla="*/ 229 w 235"/>
                            <a:gd name="T113" fmla="*/ 118 h 281"/>
                            <a:gd name="T114" fmla="*/ 231 w 235"/>
                            <a:gd name="T115" fmla="*/ 103 h 281"/>
                            <a:gd name="T116" fmla="*/ 222 w 235"/>
                            <a:gd name="T117" fmla="*/ 10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5" h="281">
                              <a:moveTo>
                                <a:pt x="222" y="101"/>
                              </a:moveTo>
                              <a:cubicBezTo>
                                <a:pt x="220" y="99"/>
                                <a:pt x="218" y="96"/>
                                <a:pt x="217" y="94"/>
                              </a:cubicBezTo>
                              <a:cubicBezTo>
                                <a:pt x="213" y="89"/>
                                <a:pt x="209" y="83"/>
                                <a:pt x="206" y="78"/>
                              </a:cubicBezTo>
                              <a:cubicBezTo>
                                <a:pt x="200" y="70"/>
                                <a:pt x="193" y="70"/>
                                <a:pt x="183" y="69"/>
                              </a:cubicBezTo>
                              <a:cubicBezTo>
                                <a:pt x="179" y="69"/>
                                <a:pt x="176" y="68"/>
                                <a:pt x="172" y="66"/>
                              </a:cubicBezTo>
                              <a:cubicBezTo>
                                <a:pt x="168" y="65"/>
                                <a:pt x="164" y="65"/>
                                <a:pt x="160" y="63"/>
                              </a:cubicBezTo>
                              <a:cubicBezTo>
                                <a:pt x="153" y="59"/>
                                <a:pt x="149" y="53"/>
                                <a:pt x="145" y="47"/>
                              </a:cubicBezTo>
                              <a:cubicBezTo>
                                <a:pt x="144" y="46"/>
                                <a:pt x="142" y="42"/>
                                <a:pt x="141" y="42"/>
                              </a:cubicBezTo>
                              <a:cubicBezTo>
                                <a:pt x="140" y="41"/>
                                <a:pt x="136" y="43"/>
                                <a:pt x="134" y="43"/>
                              </a:cubicBezTo>
                              <a:cubicBezTo>
                                <a:pt x="130" y="44"/>
                                <a:pt x="127" y="41"/>
                                <a:pt x="125" y="38"/>
                              </a:cubicBezTo>
                              <a:cubicBezTo>
                                <a:pt x="121" y="32"/>
                                <a:pt x="117" y="20"/>
                                <a:pt x="127" y="18"/>
                              </a:cubicBezTo>
                              <a:cubicBezTo>
                                <a:pt x="130" y="17"/>
                                <a:pt x="131" y="17"/>
                                <a:pt x="130" y="14"/>
                              </a:cubicBezTo>
                              <a:cubicBezTo>
                                <a:pt x="130" y="11"/>
                                <a:pt x="130" y="12"/>
                                <a:pt x="127" y="10"/>
                              </a:cubicBezTo>
                              <a:cubicBezTo>
                                <a:pt x="123" y="8"/>
                                <a:pt x="121" y="4"/>
                                <a:pt x="120" y="0"/>
                              </a:cubicBezTo>
                              <a:cubicBezTo>
                                <a:pt x="117" y="7"/>
                                <a:pt x="111" y="11"/>
                                <a:pt x="105" y="15"/>
                              </a:cubicBezTo>
                              <a:cubicBezTo>
                                <a:pt x="101" y="18"/>
                                <a:pt x="99" y="23"/>
                                <a:pt x="95" y="26"/>
                              </a:cubicBezTo>
                              <a:cubicBezTo>
                                <a:pt x="91" y="30"/>
                                <a:pt x="85" y="33"/>
                                <a:pt x="81" y="37"/>
                              </a:cubicBezTo>
                              <a:cubicBezTo>
                                <a:pt x="80" y="40"/>
                                <a:pt x="79" y="42"/>
                                <a:pt x="78" y="45"/>
                              </a:cubicBezTo>
                              <a:cubicBezTo>
                                <a:pt x="76" y="49"/>
                                <a:pt x="75" y="49"/>
                                <a:pt x="71" y="50"/>
                              </a:cubicBezTo>
                              <a:cubicBezTo>
                                <a:pt x="68" y="51"/>
                                <a:pt x="67" y="54"/>
                                <a:pt x="64" y="54"/>
                              </a:cubicBezTo>
                              <a:cubicBezTo>
                                <a:pt x="61" y="54"/>
                                <a:pt x="58" y="52"/>
                                <a:pt x="56" y="54"/>
                              </a:cubicBezTo>
                              <a:cubicBezTo>
                                <a:pt x="52" y="56"/>
                                <a:pt x="54" y="57"/>
                                <a:pt x="50" y="56"/>
                              </a:cubicBezTo>
                              <a:cubicBezTo>
                                <a:pt x="48" y="56"/>
                                <a:pt x="47" y="56"/>
                                <a:pt x="45" y="56"/>
                              </a:cubicBezTo>
                              <a:cubicBezTo>
                                <a:pt x="38" y="55"/>
                                <a:pt x="29" y="54"/>
                                <a:pt x="22" y="54"/>
                              </a:cubicBezTo>
                              <a:cubicBezTo>
                                <a:pt x="15" y="55"/>
                                <a:pt x="7" y="63"/>
                                <a:pt x="0" y="60"/>
                              </a:cubicBezTo>
                              <a:cubicBezTo>
                                <a:pt x="2" y="70"/>
                                <a:pt x="13" y="79"/>
                                <a:pt x="20" y="86"/>
                              </a:cubicBezTo>
                              <a:cubicBezTo>
                                <a:pt x="22" y="88"/>
                                <a:pt x="24" y="90"/>
                                <a:pt x="28" y="91"/>
                              </a:cubicBezTo>
                              <a:cubicBezTo>
                                <a:pt x="33" y="92"/>
                                <a:pt x="38" y="92"/>
                                <a:pt x="43" y="92"/>
                              </a:cubicBezTo>
                              <a:cubicBezTo>
                                <a:pt x="55" y="93"/>
                                <a:pt x="67" y="94"/>
                                <a:pt x="79" y="95"/>
                              </a:cubicBezTo>
                              <a:cubicBezTo>
                                <a:pt x="85" y="96"/>
                                <a:pt x="95" y="96"/>
                                <a:pt x="100" y="99"/>
                              </a:cubicBezTo>
                              <a:cubicBezTo>
                                <a:pt x="103" y="103"/>
                                <a:pt x="105" y="111"/>
                                <a:pt x="107" y="115"/>
                              </a:cubicBezTo>
                              <a:cubicBezTo>
                                <a:pt x="109" y="119"/>
                                <a:pt x="110" y="123"/>
                                <a:pt x="110" y="128"/>
                              </a:cubicBezTo>
                              <a:cubicBezTo>
                                <a:pt x="108" y="139"/>
                                <a:pt x="103" y="151"/>
                                <a:pt x="100" y="162"/>
                              </a:cubicBezTo>
                              <a:cubicBezTo>
                                <a:pt x="98" y="167"/>
                                <a:pt x="97" y="172"/>
                                <a:pt x="95" y="177"/>
                              </a:cubicBezTo>
                              <a:cubicBezTo>
                                <a:pt x="94" y="179"/>
                                <a:pt x="94" y="182"/>
                                <a:pt x="92" y="183"/>
                              </a:cubicBezTo>
                              <a:cubicBezTo>
                                <a:pt x="89" y="187"/>
                                <a:pt x="80" y="188"/>
                                <a:pt x="75" y="190"/>
                              </a:cubicBezTo>
                              <a:cubicBezTo>
                                <a:pt x="53" y="198"/>
                                <a:pt x="31" y="205"/>
                                <a:pt x="8" y="213"/>
                              </a:cubicBezTo>
                              <a:cubicBezTo>
                                <a:pt x="19" y="236"/>
                                <a:pt x="29" y="258"/>
                                <a:pt x="39" y="281"/>
                              </a:cubicBezTo>
                              <a:cubicBezTo>
                                <a:pt x="44" y="278"/>
                                <a:pt x="50" y="279"/>
                                <a:pt x="55" y="276"/>
                              </a:cubicBezTo>
                              <a:cubicBezTo>
                                <a:pt x="60" y="273"/>
                                <a:pt x="64" y="270"/>
                                <a:pt x="70" y="270"/>
                              </a:cubicBezTo>
                              <a:cubicBezTo>
                                <a:pt x="79" y="269"/>
                                <a:pt x="95" y="276"/>
                                <a:pt x="100" y="264"/>
                              </a:cubicBezTo>
                              <a:cubicBezTo>
                                <a:pt x="100" y="262"/>
                                <a:pt x="100" y="259"/>
                                <a:pt x="100" y="257"/>
                              </a:cubicBezTo>
                              <a:cubicBezTo>
                                <a:pt x="101" y="254"/>
                                <a:pt x="102" y="252"/>
                                <a:pt x="103" y="249"/>
                              </a:cubicBezTo>
                              <a:cubicBezTo>
                                <a:pt x="108" y="244"/>
                                <a:pt x="114" y="244"/>
                                <a:pt x="121" y="244"/>
                              </a:cubicBezTo>
                              <a:cubicBezTo>
                                <a:pt x="126" y="244"/>
                                <a:pt x="131" y="243"/>
                                <a:pt x="135" y="239"/>
                              </a:cubicBezTo>
                              <a:cubicBezTo>
                                <a:pt x="139" y="236"/>
                                <a:pt x="140" y="231"/>
                                <a:pt x="142" y="226"/>
                              </a:cubicBezTo>
                              <a:cubicBezTo>
                                <a:pt x="145" y="220"/>
                                <a:pt x="146" y="218"/>
                                <a:pt x="152" y="217"/>
                              </a:cubicBezTo>
                              <a:cubicBezTo>
                                <a:pt x="158" y="216"/>
                                <a:pt x="165" y="215"/>
                                <a:pt x="171" y="213"/>
                              </a:cubicBezTo>
                              <a:cubicBezTo>
                                <a:pt x="176" y="211"/>
                                <a:pt x="174" y="207"/>
                                <a:pt x="173" y="202"/>
                              </a:cubicBezTo>
                              <a:cubicBezTo>
                                <a:pt x="172" y="198"/>
                                <a:pt x="170" y="192"/>
                                <a:pt x="172" y="188"/>
                              </a:cubicBezTo>
                              <a:cubicBezTo>
                                <a:pt x="175" y="183"/>
                                <a:pt x="177" y="179"/>
                                <a:pt x="178" y="173"/>
                              </a:cubicBezTo>
                              <a:cubicBezTo>
                                <a:pt x="179" y="171"/>
                                <a:pt x="181" y="164"/>
                                <a:pt x="185" y="164"/>
                              </a:cubicBezTo>
                              <a:cubicBezTo>
                                <a:pt x="188" y="163"/>
                                <a:pt x="188" y="167"/>
                                <a:pt x="191" y="168"/>
                              </a:cubicBezTo>
                              <a:cubicBezTo>
                                <a:pt x="195" y="169"/>
                                <a:pt x="199" y="160"/>
                                <a:pt x="201" y="157"/>
                              </a:cubicBezTo>
                              <a:cubicBezTo>
                                <a:pt x="205" y="153"/>
                                <a:pt x="207" y="147"/>
                                <a:pt x="211" y="143"/>
                              </a:cubicBezTo>
                              <a:cubicBezTo>
                                <a:pt x="215" y="139"/>
                                <a:pt x="219" y="137"/>
                                <a:pt x="222" y="132"/>
                              </a:cubicBezTo>
                              <a:cubicBezTo>
                                <a:pt x="225" y="128"/>
                                <a:pt x="227" y="123"/>
                                <a:pt x="229" y="118"/>
                              </a:cubicBezTo>
                              <a:cubicBezTo>
                                <a:pt x="232" y="114"/>
                                <a:pt x="235" y="108"/>
                                <a:pt x="231" y="103"/>
                              </a:cubicBezTo>
                              <a:cubicBezTo>
                                <a:pt x="229" y="101"/>
                                <a:pt x="225" y="103"/>
                                <a:pt x="222" y="101"/>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6" name="Freeform 971">
                          <a:extLst>
                            <a:ext uri="{FF2B5EF4-FFF2-40B4-BE49-F238E27FC236}">
                              <a16:creationId xmlns:a16="http://schemas.microsoft.com/office/drawing/2014/main" id="{1E322595-32C2-4139-BDF8-29BC40E3C357}"/>
                            </a:ext>
                          </a:extLst>
                        </p:cNvPr>
                        <p:cNvSpPr>
                          <a:spLocks/>
                        </p:cNvSpPr>
                        <p:nvPr/>
                      </p:nvSpPr>
                      <p:spPr bwMode="auto">
                        <a:xfrm>
                          <a:off x="7072162" y="3853557"/>
                          <a:ext cx="322263" cy="201615"/>
                        </a:xfrm>
                        <a:custGeom>
                          <a:avLst/>
                          <a:gdLst>
                            <a:gd name="T0" fmla="*/ 294 w 300"/>
                            <a:gd name="T1" fmla="*/ 57 h 189"/>
                            <a:gd name="T2" fmla="*/ 281 w 300"/>
                            <a:gd name="T3" fmla="*/ 28 h 189"/>
                            <a:gd name="T4" fmla="*/ 270 w 300"/>
                            <a:gd name="T5" fmla="*/ 4 h 189"/>
                            <a:gd name="T6" fmla="*/ 268 w 300"/>
                            <a:gd name="T7" fmla="*/ 0 h 189"/>
                            <a:gd name="T8" fmla="*/ 260 w 300"/>
                            <a:gd name="T9" fmla="*/ 2 h 189"/>
                            <a:gd name="T10" fmla="*/ 247 w 300"/>
                            <a:gd name="T11" fmla="*/ 4 h 189"/>
                            <a:gd name="T12" fmla="*/ 218 w 300"/>
                            <a:gd name="T13" fmla="*/ 7 h 189"/>
                            <a:gd name="T14" fmla="*/ 218 w 300"/>
                            <a:gd name="T15" fmla="*/ 7 h 189"/>
                            <a:gd name="T16" fmla="*/ 191 w 300"/>
                            <a:gd name="T17" fmla="*/ 11 h 189"/>
                            <a:gd name="T18" fmla="*/ 172 w 300"/>
                            <a:gd name="T19" fmla="*/ 18 h 189"/>
                            <a:gd name="T20" fmla="*/ 154 w 300"/>
                            <a:gd name="T21" fmla="*/ 32 h 189"/>
                            <a:gd name="T22" fmla="*/ 138 w 300"/>
                            <a:gd name="T23" fmla="*/ 55 h 189"/>
                            <a:gd name="T24" fmla="*/ 123 w 300"/>
                            <a:gd name="T25" fmla="*/ 59 h 189"/>
                            <a:gd name="T26" fmla="*/ 109 w 300"/>
                            <a:gd name="T27" fmla="*/ 51 h 189"/>
                            <a:gd name="T28" fmla="*/ 56 w 300"/>
                            <a:gd name="T29" fmla="*/ 49 h 189"/>
                            <a:gd name="T30" fmla="*/ 30 w 300"/>
                            <a:gd name="T31" fmla="*/ 50 h 189"/>
                            <a:gd name="T32" fmla="*/ 19 w 300"/>
                            <a:gd name="T33" fmla="*/ 46 h 189"/>
                            <a:gd name="T34" fmla="*/ 14 w 300"/>
                            <a:gd name="T35" fmla="*/ 53 h 189"/>
                            <a:gd name="T36" fmla="*/ 13 w 300"/>
                            <a:gd name="T37" fmla="*/ 61 h 189"/>
                            <a:gd name="T38" fmla="*/ 13 w 300"/>
                            <a:gd name="T39" fmla="*/ 72 h 189"/>
                            <a:gd name="T40" fmla="*/ 2 w 300"/>
                            <a:gd name="T41" fmla="*/ 78 h 189"/>
                            <a:gd name="T42" fmla="*/ 0 w 300"/>
                            <a:gd name="T43" fmla="*/ 82 h 189"/>
                            <a:gd name="T44" fmla="*/ 0 w 300"/>
                            <a:gd name="T45" fmla="*/ 89 h 189"/>
                            <a:gd name="T46" fmla="*/ 0 w 300"/>
                            <a:gd name="T47" fmla="*/ 110 h 189"/>
                            <a:gd name="T48" fmla="*/ 6 w 300"/>
                            <a:gd name="T49" fmla="*/ 135 h 189"/>
                            <a:gd name="T50" fmla="*/ 8 w 300"/>
                            <a:gd name="T51" fmla="*/ 146 h 189"/>
                            <a:gd name="T52" fmla="*/ 14 w 300"/>
                            <a:gd name="T53" fmla="*/ 154 h 189"/>
                            <a:gd name="T54" fmla="*/ 13 w 300"/>
                            <a:gd name="T55" fmla="*/ 173 h 189"/>
                            <a:gd name="T56" fmla="*/ 17 w 300"/>
                            <a:gd name="T57" fmla="*/ 180 h 189"/>
                            <a:gd name="T58" fmla="*/ 22 w 300"/>
                            <a:gd name="T59" fmla="*/ 185 h 189"/>
                            <a:gd name="T60" fmla="*/ 32 w 300"/>
                            <a:gd name="T61" fmla="*/ 187 h 189"/>
                            <a:gd name="T62" fmla="*/ 47 w 300"/>
                            <a:gd name="T63" fmla="*/ 188 h 189"/>
                            <a:gd name="T64" fmla="*/ 54 w 300"/>
                            <a:gd name="T65" fmla="*/ 184 h 189"/>
                            <a:gd name="T66" fmla="*/ 61 w 300"/>
                            <a:gd name="T67" fmla="*/ 183 h 189"/>
                            <a:gd name="T68" fmla="*/ 82 w 300"/>
                            <a:gd name="T69" fmla="*/ 169 h 189"/>
                            <a:gd name="T70" fmla="*/ 102 w 300"/>
                            <a:gd name="T71" fmla="*/ 163 h 189"/>
                            <a:gd name="T72" fmla="*/ 125 w 300"/>
                            <a:gd name="T73" fmla="*/ 160 h 189"/>
                            <a:gd name="T74" fmla="*/ 144 w 300"/>
                            <a:gd name="T75" fmla="*/ 151 h 189"/>
                            <a:gd name="T76" fmla="*/ 152 w 300"/>
                            <a:gd name="T77" fmla="*/ 146 h 189"/>
                            <a:gd name="T78" fmla="*/ 164 w 300"/>
                            <a:gd name="T79" fmla="*/ 146 h 189"/>
                            <a:gd name="T80" fmla="*/ 178 w 300"/>
                            <a:gd name="T81" fmla="*/ 139 h 189"/>
                            <a:gd name="T82" fmla="*/ 195 w 300"/>
                            <a:gd name="T83" fmla="*/ 127 h 189"/>
                            <a:gd name="T84" fmla="*/ 239 w 300"/>
                            <a:gd name="T85" fmla="*/ 114 h 189"/>
                            <a:gd name="T86" fmla="*/ 259 w 300"/>
                            <a:gd name="T87" fmla="*/ 107 h 189"/>
                            <a:gd name="T88" fmla="*/ 271 w 300"/>
                            <a:gd name="T89" fmla="*/ 101 h 189"/>
                            <a:gd name="T90" fmla="*/ 275 w 300"/>
                            <a:gd name="T91" fmla="*/ 93 h 189"/>
                            <a:gd name="T92" fmla="*/ 278 w 300"/>
                            <a:gd name="T93" fmla="*/ 83 h 189"/>
                            <a:gd name="T94" fmla="*/ 285 w 300"/>
                            <a:gd name="T95" fmla="*/ 74 h 189"/>
                            <a:gd name="T96" fmla="*/ 295 w 300"/>
                            <a:gd name="T97" fmla="*/ 71 h 189"/>
                            <a:gd name="T98" fmla="*/ 299 w 300"/>
                            <a:gd name="T99" fmla="*/ 66 h 189"/>
                            <a:gd name="T100" fmla="*/ 294 w 300"/>
                            <a:gd name="T101" fmla="*/ 5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189">
                              <a:moveTo>
                                <a:pt x="294" y="57"/>
                              </a:moveTo>
                              <a:cubicBezTo>
                                <a:pt x="290" y="47"/>
                                <a:pt x="286" y="38"/>
                                <a:pt x="281" y="28"/>
                              </a:cubicBezTo>
                              <a:cubicBezTo>
                                <a:pt x="278" y="20"/>
                                <a:pt x="274" y="12"/>
                                <a:pt x="270" y="4"/>
                              </a:cubicBezTo>
                              <a:cubicBezTo>
                                <a:pt x="269" y="2"/>
                                <a:pt x="269" y="1"/>
                                <a:pt x="268" y="0"/>
                              </a:cubicBezTo>
                              <a:cubicBezTo>
                                <a:pt x="266" y="0"/>
                                <a:pt x="262" y="1"/>
                                <a:pt x="260" y="2"/>
                              </a:cubicBezTo>
                              <a:cubicBezTo>
                                <a:pt x="255" y="2"/>
                                <a:pt x="251" y="3"/>
                                <a:pt x="247" y="4"/>
                              </a:cubicBezTo>
                              <a:cubicBezTo>
                                <a:pt x="237" y="5"/>
                                <a:pt x="228" y="6"/>
                                <a:pt x="218" y="7"/>
                              </a:cubicBezTo>
                              <a:cubicBezTo>
                                <a:pt x="238" y="5"/>
                                <a:pt x="202" y="9"/>
                                <a:pt x="218" y="7"/>
                              </a:cubicBezTo>
                              <a:cubicBezTo>
                                <a:pt x="209" y="8"/>
                                <a:pt x="200" y="9"/>
                                <a:pt x="191" y="11"/>
                              </a:cubicBezTo>
                              <a:cubicBezTo>
                                <a:pt x="184" y="12"/>
                                <a:pt x="178" y="14"/>
                                <a:pt x="172" y="18"/>
                              </a:cubicBezTo>
                              <a:cubicBezTo>
                                <a:pt x="165" y="22"/>
                                <a:pt x="158" y="25"/>
                                <a:pt x="154" y="32"/>
                              </a:cubicBezTo>
                              <a:cubicBezTo>
                                <a:pt x="149" y="39"/>
                                <a:pt x="145" y="49"/>
                                <a:pt x="138" y="55"/>
                              </a:cubicBezTo>
                              <a:cubicBezTo>
                                <a:pt x="134" y="59"/>
                                <a:pt x="129" y="60"/>
                                <a:pt x="123" y="59"/>
                              </a:cubicBezTo>
                              <a:cubicBezTo>
                                <a:pt x="116" y="59"/>
                                <a:pt x="115" y="52"/>
                                <a:pt x="109" y="51"/>
                              </a:cubicBezTo>
                              <a:cubicBezTo>
                                <a:pt x="91" y="48"/>
                                <a:pt x="73" y="47"/>
                                <a:pt x="56" y="49"/>
                              </a:cubicBezTo>
                              <a:cubicBezTo>
                                <a:pt x="47" y="50"/>
                                <a:pt x="38" y="52"/>
                                <a:pt x="30" y="50"/>
                              </a:cubicBezTo>
                              <a:cubicBezTo>
                                <a:pt x="27" y="49"/>
                                <a:pt x="22" y="45"/>
                                <a:pt x="19" y="46"/>
                              </a:cubicBezTo>
                              <a:cubicBezTo>
                                <a:pt x="16" y="47"/>
                                <a:pt x="15" y="50"/>
                                <a:pt x="14" y="53"/>
                              </a:cubicBezTo>
                              <a:cubicBezTo>
                                <a:pt x="14" y="56"/>
                                <a:pt x="13" y="58"/>
                                <a:pt x="13" y="61"/>
                              </a:cubicBezTo>
                              <a:cubicBezTo>
                                <a:pt x="14" y="65"/>
                                <a:pt x="15" y="68"/>
                                <a:pt x="13" y="72"/>
                              </a:cubicBezTo>
                              <a:cubicBezTo>
                                <a:pt x="10" y="75"/>
                                <a:pt x="6" y="77"/>
                                <a:pt x="2" y="78"/>
                              </a:cubicBezTo>
                              <a:cubicBezTo>
                                <a:pt x="0" y="80"/>
                                <a:pt x="0" y="80"/>
                                <a:pt x="0" y="82"/>
                              </a:cubicBezTo>
                              <a:cubicBezTo>
                                <a:pt x="0" y="84"/>
                                <a:pt x="0" y="86"/>
                                <a:pt x="0" y="89"/>
                              </a:cubicBezTo>
                              <a:cubicBezTo>
                                <a:pt x="1" y="96"/>
                                <a:pt x="0" y="103"/>
                                <a:pt x="0" y="110"/>
                              </a:cubicBezTo>
                              <a:cubicBezTo>
                                <a:pt x="1" y="119"/>
                                <a:pt x="5" y="127"/>
                                <a:pt x="6" y="135"/>
                              </a:cubicBezTo>
                              <a:cubicBezTo>
                                <a:pt x="7" y="138"/>
                                <a:pt x="7" y="143"/>
                                <a:pt x="8" y="146"/>
                              </a:cubicBezTo>
                              <a:cubicBezTo>
                                <a:pt x="10" y="149"/>
                                <a:pt x="12" y="151"/>
                                <a:pt x="14" y="154"/>
                              </a:cubicBezTo>
                              <a:cubicBezTo>
                                <a:pt x="18" y="161"/>
                                <a:pt x="11" y="166"/>
                                <a:pt x="13" y="173"/>
                              </a:cubicBezTo>
                              <a:cubicBezTo>
                                <a:pt x="13" y="176"/>
                                <a:pt x="15" y="177"/>
                                <a:pt x="17" y="180"/>
                              </a:cubicBezTo>
                              <a:cubicBezTo>
                                <a:pt x="18" y="183"/>
                                <a:pt x="18" y="185"/>
                                <a:pt x="22" y="185"/>
                              </a:cubicBezTo>
                              <a:cubicBezTo>
                                <a:pt x="25" y="186"/>
                                <a:pt x="29" y="186"/>
                                <a:pt x="32" y="187"/>
                              </a:cubicBezTo>
                              <a:cubicBezTo>
                                <a:pt x="37" y="187"/>
                                <a:pt x="42" y="189"/>
                                <a:pt x="47" y="188"/>
                              </a:cubicBezTo>
                              <a:cubicBezTo>
                                <a:pt x="50" y="187"/>
                                <a:pt x="52" y="185"/>
                                <a:pt x="54" y="184"/>
                              </a:cubicBezTo>
                              <a:cubicBezTo>
                                <a:pt x="57" y="183"/>
                                <a:pt x="58" y="184"/>
                                <a:pt x="61" y="183"/>
                              </a:cubicBezTo>
                              <a:cubicBezTo>
                                <a:pt x="69" y="183"/>
                                <a:pt x="75" y="173"/>
                                <a:pt x="82" y="169"/>
                              </a:cubicBezTo>
                              <a:cubicBezTo>
                                <a:pt x="88" y="165"/>
                                <a:pt x="95" y="164"/>
                                <a:pt x="102" y="163"/>
                              </a:cubicBezTo>
                              <a:cubicBezTo>
                                <a:pt x="109" y="162"/>
                                <a:pt x="117" y="162"/>
                                <a:pt x="125" y="160"/>
                              </a:cubicBezTo>
                              <a:cubicBezTo>
                                <a:pt x="132" y="158"/>
                                <a:pt x="139" y="155"/>
                                <a:pt x="144" y="151"/>
                              </a:cubicBezTo>
                              <a:cubicBezTo>
                                <a:pt x="147" y="149"/>
                                <a:pt x="149" y="146"/>
                                <a:pt x="152" y="146"/>
                              </a:cubicBezTo>
                              <a:cubicBezTo>
                                <a:pt x="156" y="145"/>
                                <a:pt x="160" y="146"/>
                                <a:pt x="164" y="146"/>
                              </a:cubicBezTo>
                              <a:cubicBezTo>
                                <a:pt x="171" y="147"/>
                                <a:pt x="174" y="144"/>
                                <a:pt x="178" y="139"/>
                              </a:cubicBezTo>
                              <a:cubicBezTo>
                                <a:pt x="183" y="133"/>
                                <a:pt x="187" y="130"/>
                                <a:pt x="195" y="127"/>
                              </a:cubicBezTo>
                              <a:cubicBezTo>
                                <a:pt x="209" y="122"/>
                                <a:pt x="224" y="119"/>
                                <a:pt x="239" y="114"/>
                              </a:cubicBezTo>
                              <a:cubicBezTo>
                                <a:pt x="246" y="112"/>
                                <a:pt x="252" y="110"/>
                                <a:pt x="259" y="107"/>
                              </a:cubicBezTo>
                              <a:cubicBezTo>
                                <a:pt x="263" y="105"/>
                                <a:pt x="268" y="104"/>
                                <a:pt x="271" y="101"/>
                              </a:cubicBezTo>
                              <a:cubicBezTo>
                                <a:pt x="275" y="99"/>
                                <a:pt x="275" y="97"/>
                                <a:pt x="275" y="93"/>
                              </a:cubicBezTo>
                              <a:cubicBezTo>
                                <a:pt x="275" y="89"/>
                                <a:pt x="276" y="86"/>
                                <a:pt x="278" y="83"/>
                              </a:cubicBezTo>
                              <a:cubicBezTo>
                                <a:pt x="280" y="80"/>
                                <a:pt x="282" y="76"/>
                                <a:pt x="285" y="74"/>
                              </a:cubicBezTo>
                              <a:cubicBezTo>
                                <a:pt x="288" y="73"/>
                                <a:pt x="292" y="73"/>
                                <a:pt x="295" y="71"/>
                              </a:cubicBezTo>
                              <a:cubicBezTo>
                                <a:pt x="299" y="70"/>
                                <a:pt x="300" y="70"/>
                                <a:pt x="299" y="66"/>
                              </a:cubicBezTo>
                              <a:cubicBezTo>
                                <a:pt x="297" y="63"/>
                                <a:pt x="296" y="60"/>
                                <a:pt x="294" y="57"/>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27" name="Group 126">
                          <a:extLst>
                            <a:ext uri="{FF2B5EF4-FFF2-40B4-BE49-F238E27FC236}">
                              <a16:creationId xmlns:a16="http://schemas.microsoft.com/office/drawing/2014/main" id="{FC87E831-FAC9-4968-B96A-8EB350825C15}"/>
                            </a:ext>
                          </a:extLst>
                        </p:cNvPr>
                        <p:cNvGrpSpPr/>
                        <p:nvPr/>
                      </p:nvGrpSpPr>
                      <p:grpSpPr>
                        <a:xfrm>
                          <a:off x="6816574" y="3415402"/>
                          <a:ext cx="765176" cy="519119"/>
                          <a:chOff x="6816574" y="3415402"/>
                          <a:chExt cx="765176" cy="519119"/>
                        </a:xfrm>
                        <a:grpFill/>
                      </p:grpSpPr>
                      <p:sp>
                        <p:nvSpPr>
                          <p:cNvPr id="128" name="Freeform 569">
                            <a:extLst>
                              <a:ext uri="{FF2B5EF4-FFF2-40B4-BE49-F238E27FC236}">
                                <a16:creationId xmlns:a16="http://schemas.microsoft.com/office/drawing/2014/main" id="{0A6E0F82-C190-4772-A664-C80B7A2C92E1}"/>
                              </a:ext>
                            </a:extLst>
                          </p:cNvPr>
                          <p:cNvSpPr>
                            <a:spLocks/>
                          </p:cNvSpPr>
                          <p:nvPr/>
                        </p:nvSpPr>
                        <p:spPr bwMode="auto">
                          <a:xfrm>
                            <a:off x="6816574" y="3415402"/>
                            <a:ext cx="655639" cy="519119"/>
                          </a:xfrm>
                          <a:custGeom>
                            <a:avLst/>
                            <a:gdLst>
                              <a:gd name="T0" fmla="*/ 418 w 608"/>
                              <a:gd name="T1" fmla="*/ 143 h 487"/>
                              <a:gd name="T2" fmla="*/ 405 w 608"/>
                              <a:gd name="T3" fmla="*/ 119 h 487"/>
                              <a:gd name="T4" fmla="*/ 396 w 608"/>
                              <a:gd name="T5" fmla="*/ 117 h 487"/>
                              <a:gd name="T6" fmla="*/ 372 w 608"/>
                              <a:gd name="T7" fmla="*/ 106 h 487"/>
                              <a:gd name="T8" fmla="*/ 335 w 608"/>
                              <a:gd name="T9" fmla="*/ 100 h 487"/>
                              <a:gd name="T10" fmla="*/ 253 w 608"/>
                              <a:gd name="T11" fmla="*/ 65 h 487"/>
                              <a:gd name="T12" fmla="*/ 181 w 608"/>
                              <a:gd name="T13" fmla="*/ 14 h 487"/>
                              <a:gd name="T14" fmla="*/ 133 w 608"/>
                              <a:gd name="T15" fmla="*/ 0 h 487"/>
                              <a:gd name="T16" fmla="*/ 91 w 608"/>
                              <a:gd name="T17" fmla="*/ 16 h 487"/>
                              <a:gd name="T18" fmla="*/ 71 w 608"/>
                              <a:gd name="T19" fmla="*/ 20 h 487"/>
                              <a:gd name="T20" fmla="*/ 97 w 608"/>
                              <a:gd name="T21" fmla="*/ 53 h 487"/>
                              <a:gd name="T22" fmla="*/ 81 w 608"/>
                              <a:gd name="T23" fmla="*/ 69 h 487"/>
                              <a:gd name="T24" fmla="*/ 52 w 608"/>
                              <a:gd name="T25" fmla="*/ 83 h 487"/>
                              <a:gd name="T26" fmla="*/ 15 w 608"/>
                              <a:gd name="T27" fmla="*/ 92 h 487"/>
                              <a:gd name="T28" fmla="*/ 7 w 608"/>
                              <a:gd name="T29" fmla="*/ 99 h 487"/>
                              <a:gd name="T30" fmla="*/ 0 w 608"/>
                              <a:gd name="T31" fmla="*/ 121 h 487"/>
                              <a:gd name="T32" fmla="*/ 5 w 608"/>
                              <a:gd name="T33" fmla="*/ 127 h 487"/>
                              <a:gd name="T34" fmla="*/ 28 w 608"/>
                              <a:gd name="T35" fmla="*/ 149 h 487"/>
                              <a:gd name="T36" fmla="*/ 51 w 608"/>
                              <a:gd name="T37" fmla="*/ 186 h 487"/>
                              <a:gd name="T38" fmla="*/ 63 w 608"/>
                              <a:gd name="T39" fmla="*/ 203 h 487"/>
                              <a:gd name="T40" fmla="*/ 77 w 608"/>
                              <a:gd name="T41" fmla="*/ 224 h 487"/>
                              <a:gd name="T42" fmla="*/ 88 w 608"/>
                              <a:gd name="T43" fmla="*/ 247 h 487"/>
                              <a:gd name="T44" fmla="*/ 124 w 608"/>
                              <a:gd name="T45" fmla="*/ 290 h 487"/>
                              <a:gd name="T46" fmla="*/ 128 w 608"/>
                              <a:gd name="T47" fmla="*/ 308 h 487"/>
                              <a:gd name="T48" fmla="*/ 135 w 608"/>
                              <a:gd name="T49" fmla="*/ 348 h 487"/>
                              <a:gd name="T50" fmla="*/ 160 w 608"/>
                              <a:gd name="T51" fmla="*/ 370 h 487"/>
                              <a:gd name="T52" fmla="*/ 183 w 608"/>
                              <a:gd name="T53" fmla="*/ 402 h 487"/>
                              <a:gd name="T54" fmla="*/ 225 w 608"/>
                              <a:gd name="T55" fmla="*/ 461 h 487"/>
                              <a:gd name="T56" fmla="*/ 233 w 608"/>
                              <a:gd name="T57" fmla="*/ 472 h 487"/>
                              <a:gd name="T58" fmla="*/ 236 w 608"/>
                              <a:gd name="T59" fmla="*/ 487 h 487"/>
                              <a:gd name="T60" fmla="*/ 247 w 608"/>
                              <a:gd name="T61" fmla="*/ 470 h 487"/>
                              <a:gd name="T62" fmla="*/ 253 w 608"/>
                              <a:gd name="T63" fmla="*/ 454 h 487"/>
                              <a:gd name="T64" fmla="*/ 309 w 608"/>
                              <a:gd name="T65" fmla="*/ 455 h 487"/>
                              <a:gd name="T66" fmla="*/ 355 w 608"/>
                              <a:gd name="T67" fmla="*/ 464 h 487"/>
                              <a:gd name="T68" fmla="*/ 376 w 608"/>
                              <a:gd name="T69" fmla="*/ 459 h 487"/>
                              <a:gd name="T70" fmla="*/ 414 w 608"/>
                              <a:gd name="T71" fmla="*/ 422 h 487"/>
                              <a:gd name="T72" fmla="*/ 483 w 608"/>
                              <a:gd name="T73" fmla="*/ 411 h 487"/>
                              <a:gd name="T74" fmla="*/ 568 w 608"/>
                              <a:gd name="T75" fmla="*/ 386 h 487"/>
                              <a:gd name="T76" fmla="*/ 596 w 608"/>
                              <a:gd name="T77" fmla="*/ 360 h 487"/>
                              <a:gd name="T78" fmla="*/ 603 w 608"/>
                              <a:gd name="T79" fmla="*/ 310 h 487"/>
                              <a:gd name="T80" fmla="*/ 587 w 608"/>
                              <a:gd name="T81" fmla="*/ 297 h 487"/>
                              <a:gd name="T82" fmla="*/ 527 w 608"/>
                              <a:gd name="T83" fmla="*/ 292 h 487"/>
                              <a:gd name="T84" fmla="*/ 502 w 608"/>
                              <a:gd name="T85" fmla="*/ 267 h 487"/>
                              <a:gd name="T86" fmla="*/ 495 w 608"/>
                              <a:gd name="T87" fmla="*/ 252 h 487"/>
                              <a:gd name="T88" fmla="*/ 489 w 608"/>
                              <a:gd name="T89" fmla="*/ 239 h 487"/>
                              <a:gd name="T90" fmla="*/ 461 w 608"/>
                              <a:gd name="T91" fmla="*/ 212 h 487"/>
                              <a:gd name="T92" fmla="*/ 448 w 608"/>
                              <a:gd name="T93" fmla="*/ 195 h 487"/>
                              <a:gd name="T94" fmla="*/ 451 w 608"/>
                              <a:gd name="T95" fmla="*/ 189 h 487"/>
                              <a:gd name="T96" fmla="*/ 454 w 608"/>
                              <a:gd name="T97" fmla="*/ 184 h 487"/>
                              <a:gd name="T98" fmla="*/ 448 w 608"/>
                              <a:gd name="T99" fmla="*/ 171 h 487"/>
                              <a:gd name="T100" fmla="*/ 430 w 608"/>
                              <a:gd name="T101" fmla="*/ 155 h 487"/>
                              <a:gd name="T102" fmla="*/ 425 w 608"/>
                              <a:gd name="T103" fmla="*/ 14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8" h="487">
                                <a:moveTo>
                                  <a:pt x="425" y="144"/>
                                </a:moveTo>
                                <a:cubicBezTo>
                                  <a:pt x="424" y="143"/>
                                  <a:pt x="420" y="143"/>
                                  <a:pt x="418" y="143"/>
                                </a:cubicBezTo>
                                <a:cubicBezTo>
                                  <a:pt x="414" y="142"/>
                                  <a:pt x="415" y="142"/>
                                  <a:pt x="414" y="140"/>
                                </a:cubicBezTo>
                                <a:cubicBezTo>
                                  <a:pt x="410" y="133"/>
                                  <a:pt x="409" y="126"/>
                                  <a:pt x="405" y="119"/>
                                </a:cubicBezTo>
                                <a:cubicBezTo>
                                  <a:pt x="404" y="117"/>
                                  <a:pt x="404" y="117"/>
                                  <a:pt x="402" y="116"/>
                                </a:cubicBezTo>
                                <a:cubicBezTo>
                                  <a:pt x="400" y="116"/>
                                  <a:pt x="398" y="117"/>
                                  <a:pt x="396" y="117"/>
                                </a:cubicBezTo>
                                <a:cubicBezTo>
                                  <a:pt x="392" y="118"/>
                                  <a:pt x="388" y="118"/>
                                  <a:pt x="384" y="118"/>
                                </a:cubicBezTo>
                                <a:cubicBezTo>
                                  <a:pt x="376" y="116"/>
                                  <a:pt x="378" y="109"/>
                                  <a:pt x="372" y="106"/>
                                </a:cubicBezTo>
                                <a:cubicBezTo>
                                  <a:pt x="369" y="104"/>
                                  <a:pt x="363" y="103"/>
                                  <a:pt x="359" y="102"/>
                                </a:cubicBezTo>
                                <a:cubicBezTo>
                                  <a:pt x="351" y="101"/>
                                  <a:pt x="343" y="100"/>
                                  <a:pt x="335" y="100"/>
                                </a:cubicBezTo>
                                <a:cubicBezTo>
                                  <a:pt x="322" y="99"/>
                                  <a:pt x="305" y="102"/>
                                  <a:pt x="294" y="95"/>
                                </a:cubicBezTo>
                                <a:cubicBezTo>
                                  <a:pt x="279" y="87"/>
                                  <a:pt x="266" y="75"/>
                                  <a:pt x="253" y="65"/>
                                </a:cubicBezTo>
                                <a:cubicBezTo>
                                  <a:pt x="243" y="57"/>
                                  <a:pt x="233" y="49"/>
                                  <a:pt x="224" y="41"/>
                                </a:cubicBezTo>
                                <a:cubicBezTo>
                                  <a:pt x="211" y="30"/>
                                  <a:pt x="195" y="22"/>
                                  <a:pt x="181" y="14"/>
                                </a:cubicBezTo>
                                <a:cubicBezTo>
                                  <a:pt x="171" y="8"/>
                                  <a:pt x="163" y="5"/>
                                  <a:pt x="152" y="3"/>
                                </a:cubicBezTo>
                                <a:cubicBezTo>
                                  <a:pt x="146" y="2"/>
                                  <a:pt x="139" y="0"/>
                                  <a:pt x="133" y="0"/>
                                </a:cubicBezTo>
                                <a:cubicBezTo>
                                  <a:pt x="128" y="0"/>
                                  <a:pt x="120" y="4"/>
                                  <a:pt x="115" y="6"/>
                                </a:cubicBezTo>
                                <a:cubicBezTo>
                                  <a:pt x="107" y="9"/>
                                  <a:pt x="99" y="12"/>
                                  <a:pt x="91" y="16"/>
                                </a:cubicBezTo>
                                <a:cubicBezTo>
                                  <a:pt x="87" y="17"/>
                                  <a:pt x="84" y="18"/>
                                  <a:pt x="81" y="19"/>
                                </a:cubicBezTo>
                                <a:cubicBezTo>
                                  <a:pt x="78" y="19"/>
                                  <a:pt x="72" y="18"/>
                                  <a:pt x="71" y="20"/>
                                </a:cubicBezTo>
                                <a:cubicBezTo>
                                  <a:pt x="71" y="21"/>
                                  <a:pt x="84" y="36"/>
                                  <a:pt x="85" y="37"/>
                                </a:cubicBezTo>
                                <a:cubicBezTo>
                                  <a:pt x="88" y="41"/>
                                  <a:pt x="98" y="48"/>
                                  <a:pt x="97" y="53"/>
                                </a:cubicBezTo>
                                <a:cubicBezTo>
                                  <a:pt x="97" y="56"/>
                                  <a:pt x="94" y="58"/>
                                  <a:pt x="92" y="60"/>
                                </a:cubicBezTo>
                                <a:cubicBezTo>
                                  <a:pt x="88" y="63"/>
                                  <a:pt x="85" y="66"/>
                                  <a:pt x="81" y="69"/>
                                </a:cubicBezTo>
                                <a:cubicBezTo>
                                  <a:pt x="75" y="73"/>
                                  <a:pt x="69" y="71"/>
                                  <a:pt x="62" y="74"/>
                                </a:cubicBezTo>
                                <a:cubicBezTo>
                                  <a:pt x="58" y="76"/>
                                  <a:pt x="55" y="80"/>
                                  <a:pt x="52" y="83"/>
                                </a:cubicBezTo>
                                <a:cubicBezTo>
                                  <a:pt x="49" y="87"/>
                                  <a:pt x="45" y="92"/>
                                  <a:pt x="40" y="93"/>
                                </a:cubicBezTo>
                                <a:cubicBezTo>
                                  <a:pt x="32" y="95"/>
                                  <a:pt x="23" y="91"/>
                                  <a:pt x="15" y="92"/>
                                </a:cubicBezTo>
                                <a:cubicBezTo>
                                  <a:pt x="12" y="92"/>
                                  <a:pt x="9" y="92"/>
                                  <a:pt x="8" y="94"/>
                                </a:cubicBezTo>
                                <a:cubicBezTo>
                                  <a:pt x="7" y="95"/>
                                  <a:pt x="7" y="97"/>
                                  <a:pt x="7" y="99"/>
                                </a:cubicBezTo>
                                <a:cubicBezTo>
                                  <a:pt x="7" y="99"/>
                                  <a:pt x="7" y="98"/>
                                  <a:pt x="6" y="98"/>
                                </a:cubicBezTo>
                                <a:cubicBezTo>
                                  <a:pt x="3" y="105"/>
                                  <a:pt x="0" y="113"/>
                                  <a:pt x="0" y="121"/>
                                </a:cubicBezTo>
                                <a:cubicBezTo>
                                  <a:pt x="0" y="123"/>
                                  <a:pt x="0" y="127"/>
                                  <a:pt x="2" y="128"/>
                                </a:cubicBezTo>
                                <a:cubicBezTo>
                                  <a:pt x="4" y="128"/>
                                  <a:pt x="4" y="127"/>
                                  <a:pt x="5" y="127"/>
                                </a:cubicBezTo>
                                <a:cubicBezTo>
                                  <a:pt x="8" y="127"/>
                                  <a:pt x="10" y="127"/>
                                  <a:pt x="12" y="128"/>
                                </a:cubicBezTo>
                                <a:cubicBezTo>
                                  <a:pt x="21" y="132"/>
                                  <a:pt x="24" y="141"/>
                                  <a:pt x="28" y="149"/>
                                </a:cubicBezTo>
                                <a:cubicBezTo>
                                  <a:pt x="34" y="158"/>
                                  <a:pt x="39" y="167"/>
                                  <a:pt x="44" y="176"/>
                                </a:cubicBezTo>
                                <a:cubicBezTo>
                                  <a:pt x="46" y="179"/>
                                  <a:pt x="48" y="184"/>
                                  <a:pt x="51" y="186"/>
                                </a:cubicBezTo>
                                <a:cubicBezTo>
                                  <a:pt x="54" y="189"/>
                                  <a:pt x="59" y="189"/>
                                  <a:pt x="62" y="192"/>
                                </a:cubicBezTo>
                                <a:cubicBezTo>
                                  <a:pt x="65" y="196"/>
                                  <a:pt x="63" y="199"/>
                                  <a:pt x="63" y="203"/>
                                </a:cubicBezTo>
                                <a:cubicBezTo>
                                  <a:pt x="63" y="207"/>
                                  <a:pt x="66" y="210"/>
                                  <a:pt x="69" y="213"/>
                                </a:cubicBezTo>
                                <a:cubicBezTo>
                                  <a:pt x="72" y="216"/>
                                  <a:pt x="75" y="220"/>
                                  <a:pt x="77" y="224"/>
                                </a:cubicBezTo>
                                <a:cubicBezTo>
                                  <a:pt x="80" y="228"/>
                                  <a:pt x="80" y="233"/>
                                  <a:pt x="81" y="238"/>
                                </a:cubicBezTo>
                                <a:cubicBezTo>
                                  <a:pt x="82" y="241"/>
                                  <a:pt x="84" y="245"/>
                                  <a:pt x="88" y="247"/>
                                </a:cubicBezTo>
                                <a:cubicBezTo>
                                  <a:pt x="91" y="249"/>
                                  <a:pt x="95" y="249"/>
                                  <a:pt x="98" y="251"/>
                                </a:cubicBezTo>
                                <a:cubicBezTo>
                                  <a:pt x="113" y="259"/>
                                  <a:pt x="118" y="276"/>
                                  <a:pt x="124" y="290"/>
                                </a:cubicBezTo>
                                <a:cubicBezTo>
                                  <a:pt x="126" y="294"/>
                                  <a:pt x="128" y="297"/>
                                  <a:pt x="129" y="301"/>
                                </a:cubicBezTo>
                                <a:cubicBezTo>
                                  <a:pt x="131" y="305"/>
                                  <a:pt x="130" y="305"/>
                                  <a:pt x="128" y="308"/>
                                </a:cubicBezTo>
                                <a:cubicBezTo>
                                  <a:pt x="126" y="312"/>
                                  <a:pt x="128" y="318"/>
                                  <a:pt x="129" y="323"/>
                                </a:cubicBezTo>
                                <a:cubicBezTo>
                                  <a:pt x="131" y="332"/>
                                  <a:pt x="131" y="340"/>
                                  <a:pt x="135" y="348"/>
                                </a:cubicBezTo>
                                <a:cubicBezTo>
                                  <a:pt x="139" y="355"/>
                                  <a:pt x="144" y="364"/>
                                  <a:pt x="151" y="368"/>
                                </a:cubicBezTo>
                                <a:cubicBezTo>
                                  <a:pt x="154" y="369"/>
                                  <a:pt x="158" y="369"/>
                                  <a:pt x="160" y="370"/>
                                </a:cubicBezTo>
                                <a:cubicBezTo>
                                  <a:pt x="163" y="372"/>
                                  <a:pt x="166" y="377"/>
                                  <a:pt x="168" y="379"/>
                                </a:cubicBezTo>
                                <a:cubicBezTo>
                                  <a:pt x="174" y="386"/>
                                  <a:pt x="178" y="394"/>
                                  <a:pt x="183" y="402"/>
                                </a:cubicBezTo>
                                <a:cubicBezTo>
                                  <a:pt x="192" y="419"/>
                                  <a:pt x="202" y="438"/>
                                  <a:pt x="218" y="450"/>
                                </a:cubicBezTo>
                                <a:cubicBezTo>
                                  <a:pt x="221" y="453"/>
                                  <a:pt x="226" y="456"/>
                                  <a:pt x="225" y="461"/>
                                </a:cubicBezTo>
                                <a:cubicBezTo>
                                  <a:pt x="225" y="464"/>
                                  <a:pt x="223" y="469"/>
                                  <a:pt x="226" y="471"/>
                                </a:cubicBezTo>
                                <a:cubicBezTo>
                                  <a:pt x="229" y="472"/>
                                  <a:pt x="231" y="469"/>
                                  <a:pt x="233" y="472"/>
                                </a:cubicBezTo>
                                <a:cubicBezTo>
                                  <a:pt x="233" y="474"/>
                                  <a:pt x="233" y="477"/>
                                  <a:pt x="234" y="479"/>
                                </a:cubicBezTo>
                                <a:cubicBezTo>
                                  <a:pt x="234" y="481"/>
                                  <a:pt x="235" y="484"/>
                                  <a:pt x="236" y="487"/>
                                </a:cubicBezTo>
                                <a:cubicBezTo>
                                  <a:pt x="239" y="485"/>
                                  <a:pt x="246" y="483"/>
                                  <a:pt x="247" y="478"/>
                                </a:cubicBezTo>
                                <a:cubicBezTo>
                                  <a:pt x="248" y="476"/>
                                  <a:pt x="247" y="473"/>
                                  <a:pt x="247" y="470"/>
                                </a:cubicBezTo>
                                <a:cubicBezTo>
                                  <a:pt x="247" y="468"/>
                                  <a:pt x="247" y="465"/>
                                  <a:pt x="248" y="463"/>
                                </a:cubicBezTo>
                                <a:cubicBezTo>
                                  <a:pt x="249" y="459"/>
                                  <a:pt x="250" y="456"/>
                                  <a:pt x="253" y="454"/>
                                </a:cubicBezTo>
                                <a:cubicBezTo>
                                  <a:pt x="260" y="451"/>
                                  <a:pt x="266" y="457"/>
                                  <a:pt x="272" y="458"/>
                                </a:cubicBezTo>
                                <a:cubicBezTo>
                                  <a:pt x="284" y="459"/>
                                  <a:pt x="297" y="455"/>
                                  <a:pt x="309" y="455"/>
                                </a:cubicBezTo>
                                <a:cubicBezTo>
                                  <a:pt x="322" y="455"/>
                                  <a:pt x="335" y="456"/>
                                  <a:pt x="347" y="458"/>
                                </a:cubicBezTo>
                                <a:cubicBezTo>
                                  <a:pt x="352" y="459"/>
                                  <a:pt x="352" y="461"/>
                                  <a:pt x="355" y="464"/>
                                </a:cubicBezTo>
                                <a:cubicBezTo>
                                  <a:pt x="358" y="467"/>
                                  <a:pt x="364" y="467"/>
                                  <a:pt x="368" y="466"/>
                                </a:cubicBezTo>
                                <a:cubicBezTo>
                                  <a:pt x="372" y="465"/>
                                  <a:pt x="374" y="462"/>
                                  <a:pt x="376" y="459"/>
                                </a:cubicBezTo>
                                <a:cubicBezTo>
                                  <a:pt x="380" y="453"/>
                                  <a:pt x="384" y="446"/>
                                  <a:pt x="388" y="440"/>
                                </a:cubicBezTo>
                                <a:cubicBezTo>
                                  <a:pt x="394" y="431"/>
                                  <a:pt x="405" y="426"/>
                                  <a:pt x="414" y="422"/>
                                </a:cubicBezTo>
                                <a:cubicBezTo>
                                  <a:pt x="423" y="418"/>
                                  <a:pt x="433" y="417"/>
                                  <a:pt x="442" y="416"/>
                                </a:cubicBezTo>
                                <a:cubicBezTo>
                                  <a:pt x="456" y="414"/>
                                  <a:pt x="469" y="413"/>
                                  <a:pt x="483" y="411"/>
                                </a:cubicBezTo>
                                <a:cubicBezTo>
                                  <a:pt x="491" y="410"/>
                                  <a:pt x="499" y="409"/>
                                  <a:pt x="507" y="407"/>
                                </a:cubicBezTo>
                                <a:cubicBezTo>
                                  <a:pt x="527" y="401"/>
                                  <a:pt x="548" y="393"/>
                                  <a:pt x="568" y="386"/>
                                </a:cubicBezTo>
                                <a:cubicBezTo>
                                  <a:pt x="575" y="384"/>
                                  <a:pt x="584" y="382"/>
                                  <a:pt x="589" y="378"/>
                                </a:cubicBezTo>
                                <a:cubicBezTo>
                                  <a:pt x="594" y="375"/>
                                  <a:pt x="595" y="365"/>
                                  <a:pt x="596" y="360"/>
                                </a:cubicBezTo>
                                <a:cubicBezTo>
                                  <a:pt x="600" y="349"/>
                                  <a:pt x="606" y="336"/>
                                  <a:pt x="607" y="324"/>
                                </a:cubicBezTo>
                                <a:cubicBezTo>
                                  <a:pt x="608" y="319"/>
                                  <a:pt x="605" y="314"/>
                                  <a:pt x="603" y="310"/>
                                </a:cubicBezTo>
                                <a:cubicBezTo>
                                  <a:pt x="602" y="306"/>
                                  <a:pt x="600" y="300"/>
                                  <a:pt x="597" y="298"/>
                                </a:cubicBezTo>
                                <a:cubicBezTo>
                                  <a:pt x="595" y="297"/>
                                  <a:pt x="590" y="297"/>
                                  <a:pt x="587" y="297"/>
                                </a:cubicBezTo>
                                <a:cubicBezTo>
                                  <a:pt x="580" y="296"/>
                                  <a:pt x="574" y="296"/>
                                  <a:pt x="568" y="295"/>
                                </a:cubicBezTo>
                                <a:cubicBezTo>
                                  <a:pt x="554" y="294"/>
                                  <a:pt x="540" y="294"/>
                                  <a:pt x="527" y="292"/>
                                </a:cubicBezTo>
                                <a:cubicBezTo>
                                  <a:pt x="523" y="291"/>
                                  <a:pt x="520" y="287"/>
                                  <a:pt x="517" y="284"/>
                                </a:cubicBezTo>
                                <a:cubicBezTo>
                                  <a:pt x="511" y="279"/>
                                  <a:pt x="506" y="273"/>
                                  <a:pt x="502" y="267"/>
                                </a:cubicBezTo>
                                <a:cubicBezTo>
                                  <a:pt x="500" y="265"/>
                                  <a:pt x="499" y="264"/>
                                  <a:pt x="498" y="262"/>
                                </a:cubicBezTo>
                                <a:cubicBezTo>
                                  <a:pt x="497" y="258"/>
                                  <a:pt x="497" y="254"/>
                                  <a:pt x="495" y="252"/>
                                </a:cubicBezTo>
                                <a:cubicBezTo>
                                  <a:pt x="492" y="250"/>
                                  <a:pt x="489" y="249"/>
                                  <a:pt x="488" y="247"/>
                                </a:cubicBezTo>
                                <a:cubicBezTo>
                                  <a:pt x="486" y="244"/>
                                  <a:pt x="488" y="242"/>
                                  <a:pt x="489" y="239"/>
                                </a:cubicBezTo>
                                <a:cubicBezTo>
                                  <a:pt x="482" y="237"/>
                                  <a:pt x="474" y="234"/>
                                  <a:pt x="469" y="228"/>
                                </a:cubicBezTo>
                                <a:cubicBezTo>
                                  <a:pt x="466" y="223"/>
                                  <a:pt x="464" y="217"/>
                                  <a:pt x="461" y="212"/>
                                </a:cubicBezTo>
                                <a:cubicBezTo>
                                  <a:pt x="458" y="208"/>
                                  <a:pt x="456" y="204"/>
                                  <a:pt x="452" y="201"/>
                                </a:cubicBezTo>
                                <a:cubicBezTo>
                                  <a:pt x="451" y="199"/>
                                  <a:pt x="448" y="197"/>
                                  <a:pt x="448" y="195"/>
                                </a:cubicBezTo>
                                <a:cubicBezTo>
                                  <a:pt x="447" y="193"/>
                                  <a:pt x="448" y="192"/>
                                  <a:pt x="448" y="191"/>
                                </a:cubicBezTo>
                                <a:cubicBezTo>
                                  <a:pt x="450" y="189"/>
                                  <a:pt x="449" y="190"/>
                                  <a:pt x="451" y="189"/>
                                </a:cubicBezTo>
                                <a:cubicBezTo>
                                  <a:pt x="452" y="189"/>
                                  <a:pt x="452" y="189"/>
                                  <a:pt x="453" y="188"/>
                                </a:cubicBezTo>
                                <a:cubicBezTo>
                                  <a:pt x="453" y="187"/>
                                  <a:pt x="454" y="185"/>
                                  <a:pt x="454" y="184"/>
                                </a:cubicBezTo>
                                <a:cubicBezTo>
                                  <a:pt x="454" y="181"/>
                                  <a:pt x="453" y="180"/>
                                  <a:pt x="451" y="177"/>
                                </a:cubicBezTo>
                                <a:cubicBezTo>
                                  <a:pt x="449" y="174"/>
                                  <a:pt x="448" y="174"/>
                                  <a:pt x="448" y="171"/>
                                </a:cubicBezTo>
                                <a:cubicBezTo>
                                  <a:pt x="447" y="168"/>
                                  <a:pt x="447" y="167"/>
                                  <a:pt x="445" y="165"/>
                                </a:cubicBezTo>
                                <a:cubicBezTo>
                                  <a:pt x="440" y="162"/>
                                  <a:pt x="435" y="159"/>
                                  <a:pt x="430" y="155"/>
                                </a:cubicBezTo>
                                <a:cubicBezTo>
                                  <a:pt x="428" y="153"/>
                                  <a:pt x="426" y="152"/>
                                  <a:pt x="425" y="150"/>
                                </a:cubicBezTo>
                                <a:cubicBezTo>
                                  <a:pt x="425" y="148"/>
                                  <a:pt x="426" y="145"/>
                                  <a:pt x="425" y="144"/>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nvGrpSpPr>
                          <p:cNvPr id="129" name="Group 128">
                            <a:extLst>
                              <a:ext uri="{FF2B5EF4-FFF2-40B4-BE49-F238E27FC236}">
                                <a16:creationId xmlns:a16="http://schemas.microsoft.com/office/drawing/2014/main" id="{9419DFC9-DB3A-496D-B728-42CE1DCED855}"/>
                              </a:ext>
                            </a:extLst>
                          </p:cNvPr>
                          <p:cNvGrpSpPr/>
                          <p:nvPr/>
                        </p:nvGrpSpPr>
                        <p:grpSpPr>
                          <a:xfrm>
                            <a:off x="7465862" y="3590029"/>
                            <a:ext cx="115888" cy="223840"/>
                            <a:chOff x="7465862" y="3590029"/>
                            <a:chExt cx="115888" cy="223840"/>
                          </a:xfrm>
                          <a:grpFill/>
                        </p:grpSpPr>
                        <p:sp>
                          <p:nvSpPr>
                            <p:cNvPr id="130" name="Freeform 859">
                              <a:extLst>
                                <a:ext uri="{FF2B5EF4-FFF2-40B4-BE49-F238E27FC236}">
                                  <a16:creationId xmlns:a16="http://schemas.microsoft.com/office/drawing/2014/main" id="{AA07323B-0887-49AD-9AFF-EEF9F88B3A03}"/>
                                </a:ext>
                              </a:extLst>
                            </p:cNvPr>
                            <p:cNvSpPr>
                              <a:spLocks/>
                            </p:cNvSpPr>
                            <p:nvPr/>
                          </p:nvSpPr>
                          <p:spPr bwMode="auto">
                            <a:xfrm>
                              <a:off x="7465862" y="3590029"/>
                              <a:ext cx="33338" cy="14288"/>
                            </a:xfrm>
                            <a:custGeom>
                              <a:avLst/>
                              <a:gdLst>
                                <a:gd name="T0" fmla="*/ 23 w 31"/>
                                <a:gd name="T1" fmla="*/ 0 h 13"/>
                                <a:gd name="T2" fmla="*/ 15 w 31"/>
                                <a:gd name="T3" fmla="*/ 4 h 13"/>
                                <a:gd name="T4" fmla="*/ 6 w 31"/>
                                <a:gd name="T5" fmla="*/ 6 h 13"/>
                                <a:gd name="T6" fmla="*/ 1 w 31"/>
                                <a:gd name="T7" fmla="*/ 11 h 13"/>
                                <a:gd name="T8" fmla="*/ 6 w 31"/>
                                <a:gd name="T9" fmla="*/ 11 h 13"/>
                                <a:gd name="T10" fmla="*/ 24 w 31"/>
                                <a:gd name="T11" fmla="*/ 6 h 13"/>
                                <a:gd name="T12" fmla="*/ 23 w 3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1" h="13">
                                  <a:moveTo>
                                    <a:pt x="23" y="0"/>
                                  </a:moveTo>
                                  <a:cubicBezTo>
                                    <a:pt x="20" y="0"/>
                                    <a:pt x="18" y="2"/>
                                    <a:pt x="15" y="4"/>
                                  </a:cubicBezTo>
                                  <a:cubicBezTo>
                                    <a:pt x="13" y="5"/>
                                    <a:pt x="9" y="5"/>
                                    <a:pt x="6" y="6"/>
                                  </a:cubicBezTo>
                                  <a:cubicBezTo>
                                    <a:pt x="5" y="6"/>
                                    <a:pt x="0" y="9"/>
                                    <a:pt x="1" y="11"/>
                                  </a:cubicBezTo>
                                  <a:cubicBezTo>
                                    <a:pt x="1" y="13"/>
                                    <a:pt x="5" y="11"/>
                                    <a:pt x="6" y="11"/>
                                  </a:cubicBezTo>
                                  <a:cubicBezTo>
                                    <a:pt x="12" y="9"/>
                                    <a:pt x="18" y="8"/>
                                    <a:pt x="24" y="6"/>
                                  </a:cubicBezTo>
                                  <a:cubicBezTo>
                                    <a:pt x="31" y="4"/>
                                    <a:pt x="29" y="0"/>
                                    <a:pt x="23"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1" name="Freeform 962">
                              <a:extLst>
                                <a:ext uri="{FF2B5EF4-FFF2-40B4-BE49-F238E27FC236}">
                                  <a16:creationId xmlns:a16="http://schemas.microsoft.com/office/drawing/2014/main" id="{9A45479C-B806-4FA9-A2B2-1C3BC2561594}"/>
                                </a:ext>
                              </a:extLst>
                            </p:cNvPr>
                            <p:cNvSpPr>
                              <a:spLocks/>
                            </p:cNvSpPr>
                            <p:nvPr/>
                          </p:nvSpPr>
                          <p:spPr bwMode="auto">
                            <a:xfrm>
                              <a:off x="7569050" y="3797994"/>
                              <a:ext cx="12700" cy="15875"/>
                            </a:xfrm>
                            <a:custGeom>
                              <a:avLst/>
                              <a:gdLst>
                                <a:gd name="T0" fmla="*/ 10 w 12"/>
                                <a:gd name="T1" fmla="*/ 0 h 15"/>
                                <a:gd name="T2" fmla="*/ 10 w 12"/>
                                <a:gd name="T3" fmla="*/ 0 h 15"/>
                                <a:gd name="T4" fmla="*/ 0 w 12"/>
                                <a:gd name="T5" fmla="*/ 14 h 15"/>
                                <a:gd name="T6" fmla="*/ 7 w 12"/>
                                <a:gd name="T7" fmla="*/ 9 h 15"/>
                                <a:gd name="T8" fmla="*/ 11 w 12"/>
                                <a:gd name="T9" fmla="*/ 5 h 15"/>
                                <a:gd name="T10" fmla="*/ 10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10" y="0"/>
                                  </a:moveTo>
                                  <a:cubicBezTo>
                                    <a:pt x="10" y="0"/>
                                    <a:pt x="10" y="0"/>
                                    <a:pt x="10" y="0"/>
                                  </a:cubicBezTo>
                                  <a:cubicBezTo>
                                    <a:pt x="9" y="0"/>
                                    <a:pt x="0" y="13"/>
                                    <a:pt x="0" y="14"/>
                                  </a:cubicBezTo>
                                  <a:cubicBezTo>
                                    <a:pt x="1" y="15"/>
                                    <a:pt x="6" y="10"/>
                                    <a:pt x="7" y="9"/>
                                  </a:cubicBezTo>
                                  <a:cubicBezTo>
                                    <a:pt x="8" y="8"/>
                                    <a:pt x="10" y="7"/>
                                    <a:pt x="11" y="5"/>
                                  </a:cubicBezTo>
                                  <a:cubicBezTo>
                                    <a:pt x="11" y="4"/>
                                    <a:pt x="12" y="0"/>
                                    <a:pt x="10"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2" name="Freeform 964">
                              <a:extLst>
                                <a:ext uri="{FF2B5EF4-FFF2-40B4-BE49-F238E27FC236}">
                                  <a16:creationId xmlns:a16="http://schemas.microsoft.com/office/drawing/2014/main" id="{8DADD6CB-E6CE-48D6-A574-EAA1441C9264}"/>
                                </a:ext>
                              </a:extLst>
                            </p:cNvPr>
                            <p:cNvSpPr>
                              <a:spLocks/>
                            </p:cNvSpPr>
                            <p:nvPr/>
                          </p:nvSpPr>
                          <p:spPr bwMode="auto">
                            <a:xfrm>
                              <a:off x="7488087" y="3607492"/>
                              <a:ext cx="14288" cy="26988"/>
                            </a:xfrm>
                            <a:custGeom>
                              <a:avLst/>
                              <a:gdLst>
                                <a:gd name="T0" fmla="*/ 3 w 13"/>
                                <a:gd name="T1" fmla="*/ 8 h 25"/>
                                <a:gd name="T2" fmla="*/ 0 w 13"/>
                                <a:gd name="T3" fmla="*/ 14 h 25"/>
                                <a:gd name="T4" fmla="*/ 7 w 13"/>
                                <a:gd name="T5" fmla="*/ 25 h 25"/>
                                <a:gd name="T6" fmla="*/ 10 w 13"/>
                                <a:gd name="T7" fmla="*/ 17 h 25"/>
                                <a:gd name="T8" fmla="*/ 11 w 13"/>
                                <a:gd name="T9" fmla="*/ 11 h 25"/>
                                <a:gd name="T10" fmla="*/ 8 w 13"/>
                                <a:gd name="T11" fmla="*/ 3 h 25"/>
                                <a:gd name="T12" fmla="*/ 8 w 13"/>
                                <a:gd name="T13" fmla="*/ 3 h 25"/>
                                <a:gd name="T14" fmla="*/ 3 w 13"/>
                                <a:gd name="T15" fmla="*/ 8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5">
                                  <a:moveTo>
                                    <a:pt x="3" y="8"/>
                                  </a:moveTo>
                                  <a:cubicBezTo>
                                    <a:pt x="1" y="11"/>
                                    <a:pt x="0" y="11"/>
                                    <a:pt x="0" y="14"/>
                                  </a:cubicBezTo>
                                  <a:cubicBezTo>
                                    <a:pt x="1" y="19"/>
                                    <a:pt x="3" y="23"/>
                                    <a:pt x="7" y="25"/>
                                  </a:cubicBezTo>
                                  <a:cubicBezTo>
                                    <a:pt x="8" y="22"/>
                                    <a:pt x="9" y="20"/>
                                    <a:pt x="10" y="17"/>
                                  </a:cubicBezTo>
                                  <a:cubicBezTo>
                                    <a:pt x="11" y="14"/>
                                    <a:pt x="11" y="14"/>
                                    <a:pt x="11" y="11"/>
                                  </a:cubicBezTo>
                                  <a:cubicBezTo>
                                    <a:pt x="10" y="9"/>
                                    <a:pt x="13" y="0"/>
                                    <a:pt x="8" y="3"/>
                                  </a:cubicBezTo>
                                  <a:cubicBezTo>
                                    <a:pt x="8" y="3"/>
                                    <a:pt x="8" y="3"/>
                                    <a:pt x="8" y="3"/>
                                  </a:cubicBezTo>
                                  <a:cubicBezTo>
                                    <a:pt x="6" y="4"/>
                                    <a:pt x="4" y="6"/>
                                    <a:pt x="3" y="8"/>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3" name="Freeform 966">
                              <a:extLst>
                                <a:ext uri="{FF2B5EF4-FFF2-40B4-BE49-F238E27FC236}">
                                  <a16:creationId xmlns:a16="http://schemas.microsoft.com/office/drawing/2014/main" id="{CFFB15F3-2BDD-49DE-80BF-7CFE95773E26}"/>
                                </a:ext>
                              </a:extLst>
                            </p:cNvPr>
                            <p:cNvSpPr>
                              <a:spLocks/>
                            </p:cNvSpPr>
                            <p:nvPr/>
                          </p:nvSpPr>
                          <p:spPr bwMode="auto">
                            <a:xfrm>
                              <a:off x="7489675" y="3647180"/>
                              <a:ext cx="15875" cy="20638"/>
                            </a:xfrm>
                            <a:custGeom>
                              <a:avLst/>
                              <a:gdLst>
                                <a:gd name="T0" fmla="*/ 7 w 15"/>
                                <a:gd name="T1" fmla="*/ 0 h 19"/>
                                <a:gd name="T2" fmla="*/ 1 w 15"/>
                                <a:gd name="T3" fmla="*/ 2 h 19"/>
                                <a:gd name="T4" fmla="*/ 2 w 15"/>
                                <a:gd name="T5" fmla="*/ 11 h 19"/>
                                <a:gd name="T6" fmla="*/ 7 w 15"/>
                                <a:gd name="T7" fmla="*/ 18 h 19"/>
                                <a:gd name="T8" fmla="*/ 15 w 15"/>
                                <a:gd name="T9" fmla="*/ 17 h 19"/>
                                <a:gd name="T10" fmla="*/ 7 w 15"/>
                                <a:gd name="T11" fmla="*/ 0 h 19"/>
                                <a:gd name="T12" fmla="*/ 7 w 15"/>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5" h="19">
                                  <a:moveTo>
                                    <a:pt x="7" y="0"/>
                                  </a:moveTo>
                                  <a:cubicBezTo>
                                    <a:pt x="4" y="0"/>
                                    <a:pt x="2" y="0"/>
                                    <a:pt x="1" y="2"/>
                                  </a:cubicBezTo>
                                  <a:cubicBezTo>
                                    <a:pt x="0" y="5"/>
                                    <a:pt x="1" y="9"/>
                                    <a:pt x="2" y="11"/>
                                  </a:cubicBezTo>
                                  <a:cubicBezTo>
                                    <a:pt x="3" y="13"/>
                                    <a:pt x="5" y="17"/>
                                    <a:pt x="7" y="18"/>
                                  </a:cubicBezTo>
                                  <a:cubicBezTo>
                                    <a:pt x="9" y="19"/>
                                    <a:pt x="12" y="18"/>
                                    <a:pt x="15" y="17"/>
                                  </a:cubicBezTo>
                                  <a:cubicBezTo>
                                    <a:pt x="11" y="12"/>
                                    <a:pt x="8" y="6"/>
                                    <a:pt x="7" y="0"/>
                                  </a:cubicBezTo>
                                  <a:cubicBezTo>
                                    <a:pt x="7" y="1"/>
                                    <a:pt x="6" y="0"/>
                                    <a:pt x="7" y="0"/>
                                  </a:cubicBezTo>
                                  <a:close/>
                                </a:path>
                              </a:pathLst>
                            </a:custGeom>
                            <a:grpFill/>
                            <a:ln w="3175">
                              <a:solidFill>
                                <a:schemeClr val="tx1">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grpSp>
                </p:grpSp>
              </p:grpSp>
            </p:grpSp>
          </p:grpSp>
        </p:grpSp>
        <p:grpSp>
          <p:nvGrpSpPr>
            <p:cNvPr id="775" name="Group 774">
              <a:extLst>
                <a:ext uri="{FF2B5EF4-FFF2-40B4-BE49-F238E27FC236}">
                  <a16:creationId xmlns:a16="http://schemas.microsoft.com/office/drawing/2014/main" id="{23082D6F-F814-488C-ABBA-63DB3DD92847}"/>
                </a:ext>
              </a:extLst>
            </p:cNvPr>
            <p:cNvGrpSpPr/>
            <p:nvPr/>
          </p:nvGrpSpPr>
          <p:grpSpPr>
            <a:xfrm>
              <a:off x="3577442" y="3160325"/>
              <a:ext cx="1165544" cy="449603"/>
              <a:chOff x="3577442" y="3125602"/>
              <a:chExt cx="1165544" cy="449603"/>
            </a:xfrm>
          </p:grpSpPr>
          <p:sp>
            <p:nvSpPr>
              <p:cNvPr id="35" name="Oval 34">
                <a:extLst>
                  <a:ext uri="{FF2B5EF4-FFF2-40B4-BE49-F238E27FC236}">
                    <a16:creationId xmlns:a16="http://schemas.microsoft.com/office/drawing/2014/main" id="{C5DEC2C7-BA39-4383-8BF0-4CE96193070F}"/>
                  </a:ext>
                </a:extLst>
              </p:cNvPr>
              <p:cNvSpPr/>
              <p:nvPr/>
            </p:nvSpPr>
            <p:spPr>
              <a:xfrm>
                <a:off x="3706042" y="3244757"/>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6" name="Oval 35">
                <a:extLst>
                  <a:ext uri="{FF2B5EF4-FFF2-40B4-BE49-F238E27FC236}">
                    <a16:creationId xmlns:a16="http://schemas.microsoft.com/office/drawing/2014/main" id="{178FBE37-EEA8-4611-9C91-5A326E3532FC}"/>
                  </a:ext>
                </a:extLst>
              </p:cNvPr>
              <p:cNvSpPr/>
              <p:nvPr/>
            </p:nvSpPr>
            <p:spPr>
              <a:xfrm>
                <a:off x="3862265" y="3138492"/>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7" name="Oval 36">
                <a:extLst>
                  <a:ext uri="{FF2B5EF4-FFF2-40B4-BE49-F238E27FC236}">
                    <a16:creationId xmlns:a16="http://schemas.microsoft.com/office/drawing/2014/main" id="{49BBD2A3-A829-4D50-83E9-1D838EFD8609}"/>
                  </a:ext>
                </a:extLst>
              </p:cNvPr>
              <p:cNvSpPr/>
              <p:nvPr/>
            </p:nvSpPr>
            <p:spPr>
              <a:xfrm>
                <a:off x="4138680" y="3247862"/>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8" name="Oval 37">
                <a:extLst>
                  <a:ext uri="{FF2B5EF4-FFF2-40B4-BE49-F238E27FC236}">
                    <a16:creationId xmlns:a16="http://schemas.microsoft.com/office/drawing/2014/main" id="{EDA70667-8C2A-49C4-85E6-F6789E1D5F5B}"/>
                  </a:ext>
                </a:extLst>
              </p:cNvPr>
              <p:cNvSpPr/>
              <p:nvPr/>
            </p:nvSpPr>
            <p:spPr>
              <a:xfrm>
                <a:off x="4209921" y="3295879"/>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9" name="Oval 38">
                <a:extLst>
                  <a:ext uri="{FF2B5EF4-FFF2-40B4-BE49-F238E27FC236}">
                    <a16:creationId xmlns:a16="http://schemas.microsoft.com/office/drawing/2014/main" id="{74F3C9E1-5979-4BEF-8CFA-C45EB540229F}"/>
                  </a:ext>
                </a:extLst>
              </p:cNvPr>
              <p:cNvSpPr/>
              <p:nvPr/>
            </p:nvSpPr>
            <p:spPr>
              <a:xfrm>
                <a:off x="4349554" y="3333224"/>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0" name="Oval 39">
                <a:extLst>
                  <a:ext uri="{FF2B5EF4-FFF2-40B4-BE49-F238E27FC236}">
                    <a16:creationId xmlns:a16="http://schemas.microsoft.com/office/drawing/2014/main" id="{C2A2CB10-3A00-4D61-8EF6-2EF1E12E1AC2}"/>
                  </a:ext>
                </a:extLst>
              </p:cNvPr>
              <p:cNvSpPr/>
              <p:nvPr/>
            </p:nvSpPr>
            <p:spPr>
              <a:xfrm>
                <a:off x="4343854" y="3373237"/>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1" name="Oval 40">
                <a:extLst>
                  <a:ext uri="{FF2B5EF4-FFF2-40B4-BE49-F238E27FC236}">
                    <a16:creationId xmlns:a16="http://schemas.microsoft.com/office/drawing/2014/main" id="{94273A38-6397-4633-86B4-C8D0F6DA8C72}"/>
                  </a:ext>
                </a:extLst>
              </p:cNvPr>
              <p:cNvSpPr/>
              <p:nvPr/>
            </p:nvSpPr>
            <p:spPr>
              <a:xfrm>
                <a:off x="4363803" y="3439924"/>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2" name="Oval 41">
                <a:extLst>
                  <a:ext uri="{FF2B5EF4-FFF2-40B4-BE49-F238E27FC236}">
                    <a16:creationId xmlns:a16="http://schemas.microsoft.com/office/drawing/2014/main" id="{2E0810F8-3CA1-4B42-82AC-211B187F6F75}"/>
                  </a:ext>
                </a:extLst>
              </p:cNvPr>
              <p:cNvSpPr/>
              <p:nvPr/>
            </p:nvSpPr>
            <p:spPr>
              <a:xfrm>
                <a:off x="4386601" y="3493277"/>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3" name="Oval 42">
                <a:extLst>
                  <a:ext uri="{FF2B5EF4-FFF2-40B4-BE49-F238E27FC236}">
                    <a16:creationId xmlns:a16="http://schemas.microsoft.com/office/drawing/2014/main" id="{6438F1EA-ED12-49FC-BECE-75679919530C}"/>
                  </a:ext>
                </a:extLst>
              </p:cNvPr>
              <p:cNvSpPr/>
              <p:nvPr/>
            </p:nvSpPr>
            <p:spPr>
              <a:xfrm>
                <a:off x="4454991" y="3263867"/>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4" name="Oval 43">
                <a:extLst>
                  <a:ext uri="{FF2B5EF4-FFF2-40B4-BE49-F238E27FC236}">
                    <a16:creationId xmlns:a16="http://schemas.microsoft.com/office/drawing/2014/main" id="{F1D0C3CD-08E9-4E01-8A8A-273CCAE1CECE}"/>
                  </a:ext>
                </a:extLst>
              </p:cNvPr>
              <p:cNvSpPr/>
              <p:nvPr/>
            </p:nvSpPr>
            <p:spPr>
              <a:xfrm>
                <a:off x="3960067" y="3206114"/>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5" name="Oval 44">
                <a:extLst>
                  <a:ext uri="{FF2B5EF4-FFF2-40B4-BE49-F238E27FC236}">
                    <a16:creationId xmlns:a16="http://schemas.microsoft.com/office/drawing/2014/main" id="{19C2B617-8DA0-44FA-AE36-9EB8ED061AAE}"/>
                  </a:ext>
                </a:extLst>
              </p:cNvPr>
              <p:cNvSpPr/>
              <p:nvPr/>
            </p:nvSpPr>
            <p:spPr>
              <a:xfrm>
                <a:off x="4190279" y="3127345"/>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6" name="Oval 45">
                <a:extLst>
                  <a:ext uri="{FF2B5EF4-FFF2-40B4-BE49-F238E27FC236}">
                    <a16:creationId xmlns:a16="http://schemas.microsoft.com/office/drawing/2014/main" id="{AB692AEA-D3B1-41EE-9866-008A584426CD}"/>
                  </a:ext>
                </a:extLst>
              </p:cNvPr>
              <p:cNvSpPr/>
              <p:nvPr/>
            </p:nvSpPr>
            <p:spPr>
              <a:xfrm>
                <a:off x="4199011" y="3182334"/>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7" name="Oval 46">
                <a:extLst>
                  <a:ext uri="{FF2B5EF4-FFF2-40B4-BE49-F238E27FC236}">
                    <a16:creationId xmlns:a16="http://schemas.microsoft.com/office/drawing/2014/main" id="{1F8A84CD-1D71-4AD4-AFC6-A128A30E59FE}"/>
                  </a:ext>
                </a:extLst>
              </p:cNvPr>
              <p:cNvSpPr/>
              <p:nvPr/>
            </p:nvSpPr>
            <p:spPr>
              <a:xfrm>
                <a:off x="4544329" y="3215773"/>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8" name="Oval 47">
                <a:extLst>
                  <a:ext uri="{FF2B5EF4-FFF2-40B4-BE49-F238E27FC236}">
                    <a16:creationId xmlns:a16="http://schemas.microsoft.com/office/drawing/2014/main" id="{CF8ED0E7-10CC-4607-BAEE-9B411A8DD3F0}"/>
                  </a:ext>
                </a:extLst>
              </p:cNvPr>
              <p:cNvSpPr/>
              <p:nvPr/>
            </p:nvSpPr>
            <p:spPr>
              <a:xfrm>
                <a:off x="4655466" y="3137005"/>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49" name="Oval 48">
                <a:extLst>
                  <a:ext uri="{FF2B5EF4-FFF2-40B4-BE49-F238E27FC236}">
                    <a16:creationId xmlns:a16="http://schemas.microsoft.com/office/drawing/2014/main" id="{83459F6D-CB71-4ED0-8F34-DD7F83630446}"/>
                  </a:ext>
                </a:extLst>
              </p:cNvPr>
              <p:cNvSpPr/>
              <p:nvPr/>
            </p:nvSpPr>
            <p:spPr>
              <a:xfrm>
                <a:off x="3697310" y="3350276"/>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0" name="Oval 49">
                <a:extLst>
                  <a:ext uri="{FF2B5EF4-FFF2-40B4-BE49-F238E27FC236}">
                    <a16:creationId xmlns:a16="http://schemas.microsoft.com/office/drawing/2014/main" id="{7D3AEC42-A6D5-4723-A1C3-993EA0D7F802}"/>
                  </a:ext>
                </a:extLst>
              </p:cNvPr>
              <p:cNvSpPr/>
              <p:nvPr/>
            </p:nvSpPr>
            <p:spPr>
              <a:xfrm>
                <a:off x="3844168" y="3389661"/>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1" name="Oval 50">
                <a:extLst>
                  <a:ext uri="{FF2B5EF4-FFF2-40B4-BE49-F238E27FC236}">
                    <a16:creationId xmlns:a16="http://schemas.microsoft.com/office/drawing/2014/main" id="{4BA3CA49-8AFF-43F5-B2BF-8D59A26506DA}"/>
                  </a:ext>
                </a:extLst>
              </p:cNvPr>
              <p:cNvSpPr/>
              <p:nvPr/>
            </p:nvSpPr>
            <p:spPr>
              <a:xfrm>
                <a:off x="3748908" y="3492208"/>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2" name="Oval 51">
                <a:extLst>
                  <a:ext uri="{FF2B5EF4-FFF2-40B4-BE49-F238E27FC236}">
                    <a16:creationId xmlns:a16="http://schemas.microsoft.com/office/drawing/2014/main" id="{750EA167-8F52-4C7B-8B9C-27053AE9D890}"/>
                  </a:ext>
                </a:extLst>
              </p:cNvPr>
              <p:cNvSpPr/>
              <p:nvPr/>
            </p:nvSpPr>
            <p:spPr>
              <a:xfrm>
                <a:off x="3577442" y="3443165"/>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3" name="Oval 52">
                <a:extLst>
                  <a:ext uri="{FF2B5EF4-FFF2-40B4-BE49-F238E27FC236}">
                    <a16:creationId xmlns:a16="http://schemas.microsoft.com/office/drawing/2014/main" id="{4C637FB6-8894-4984-8F0F-BB7899CE2E10}"/>
                  </a:ext>
                </a:extLst>
              </p:cNvPr>
              <p:cNvSpPr/>
              <p:nvPr/>
            </p:nvSpPr>
            <p:spPr>
              <a:xfrm>
                <a:off x="4034688" y="3353991"/>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5" name="Isosceles Triangle 64">
                <a:extLst>
                  <a:ext uri="{FF2B5EF4-FFF2-40B4-BE49-F238E27FC236}">
                    <a16:creationId xmlns:a16="http://schemas.microsoft.com/office/drawing/2014/main" id="{CF0B5D3F-559E-4C1F-96CF-D26EE683A0AA}"/>
                  </a:ext>
                </a:extLst>
              </p:cNvPr>
              <p:cNvSpPr>
                <a:spLocks noChangeAspect="1"/>
              </p:cNvSpPr>
              <p:nvPr/>
            </p:nvSpPr>
            <p:spPr>
              <a:xfrm>
                <a:off x="3814893" y="3125602"/>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6" name="Isosceles Triangle 65">
                <a:extLst>
                  <a:ext uri="{FF2B5EF4-FFF2-40B4-BE49-F238E27FC236}">
                    <a16:creationId xmlns:a16="http://schemas.microsoft.com/office/drawing/2014/main" id="{1C93F80E-3F59-44D0-B21C-16D69BA03073}"/>
                  </a:ext>
                </a:extLst>
              </p:cNvPr>
              <p:cNvSpPr>
                <a:spLocks noChangeAspect="1"/>
              </p:cNvSpPr>
              <p:nvPr/>
            </p:nvSpPr>
            <p:spPr>
              <a:xfrm>
                <a:off x="3825560" y="3178936"/>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773" name="Group 772">
              <a:extLst>
                <a:ext uri="{FF2B5EF4-FFF2-40B4-BE49-F238E27FC236}">
                  <a16:creationId xmlns:a16="http://schemas.microsoft.com/office/drawing/2014/main" id="{E0F0CEF3-9BEB-4B88-95FB-566460BE52BC}"/>
                </a:ext>
              </a:extLst>
            </p:cNvPr>
            <p:cNvGrpSpPr/>
            <p:nvPr/>
          </p:nvGrpSpPr>
          <p:grpSpPr>
            <a:xfrm>
              <a:off x="5855772" y="3439773"/>
              <a:ext cx="425953" cy="952641"/>
              <a:chOff x="5954157" y="3439773"/>
              <a:chExt cx="425953" cy="952641"/>
            </a:xfrm>
          </p:grpSpPr>
          <p:sp>
            <p:nvSpPr>
              <p:cNvPr id="54" name="Oval 53">
                <a:extLst>
                  <a:ext uri="{FF2B5EF4-FFF2-40B4-BE49-F238E27FC236}">
                    <a16:creationId xmlns:a16="http://schemas.microsoft.com/office/drawing/2014/main" id="{F18FCADD-2A27-4D7B-9A4C-2DF1E07F8709}"/>
                  </a:ext>
                </a:extLst>
              </p:cNvPr>
              <p:cNvSpPr/>
              <p:nvPr/>
            </p:nvSpPr>
            <p:spPr>
              <a:xfrm>
                <a:off x="6124847" y="3834780"/>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5" name="Oval 54">
                <a:extLst>
                  <a:ext uri="{FF2B5EF4-FFF2-40B4-BE49-F238E27FC236}">
                    <a16:creationId xmlns:a16="http://schemas.microsoft.com/office/drawing/2014/main" id="{C52E6403-2880-4CB2-9A19-6F12851AAB35}"/>
                  </a:ext>
                </a:extLst>
              </p:cNvPr>
              <p:cNvSpPr/>
              <p:nvPr/>
            </p:nvSpPr>
            <p:spPr>
              <a:xfrm>
                <a:off x="5998077" y="4105594"/>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6" name="Oval 55">
                <a:extLst>
                  <a:ext uri="{FF2B5EF4-FFF2-40B4-BE49-F238E27FC236}">
                    <a16:creationId xmlns:a16="http://schemas.microsoft.com/office/drawing/2014/main" id="{32E6EE74-D69F-4ABB-96A9-28E7284C18FD}"/>
                  </a:ext>
                </a:extLst>
              </p:cNvPr>
              <p:cNvSpPr/>
              <p:nvPr/>
            </p:nvSpPr>
            <p:spPr>
              <a:xfrm>
                <a:off x="6292590" y="3636696"/>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7" name="Oval 56">
                <a:extLst>
                  <a:ext uri="{FF2B5EF4-FFF2-40B4-BE49-F238E27FC236}">
                    <a16:creationId xmlns:a16="http://schemas.microsoft.com/office/drawing/2014/main" id="{2C0FA308-DA80-4A96-97BD-DF5326866EFC}"/>
                  </a:ext>
                </a:extLst>
              </p:cNvPr>
              <p:cNvSpPr/>
              <p:nvPr/>
            </p:nvSpPr>
            <p:spPr>
              <a:xfrm>
                <a:off x="6234640" y="363149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8" name="Oval 57">
                <a:extLst>
                  <a:ext uri="{FF2B5EF4-FFF2-40B4-BE49-F238E27FC236}">
                    <a16:creationId xmlns:a16="http://schemas.microsoft.com/office/drawing/2014/main" id="{06130E05-9AB4-43EF-A472-A13CE4EF8F16}"/>
                  </a:ext>
                </a:extLst>
              </p:cNvPr>
              <p:cNvSpPr/>
              <p:nvPr/>
            </p:nvSpPr>
            <p:spPr>
              <a:xfrm>
                <a:off x="6270363" y="353563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59" name="Oval 58">
                <a:extLst>
                  <a:ext uri="{FF2B5EF4-FFF2-40B4-BE49-F238E27FC236}">
                    <a16:creationId xmlns:a16="http://schemas.microsoft.com/office/drawing/2014/main" id="{41DDFE34-4D68-4CAA-9C83-BCB356BD45FA}"/>
                  </a:ext>
                </a:extLst>
              </p:cNvPr>
              <p:cNvSpPr/>
              <p:nvPr/>
            </p:nvSpPr>
            <p:spPr>
              <a:xfrm>
                <a:off x="6198918" y="343977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7" name="Isosceles Triangle 66">
                <a:extLst>
                  <a:ext uri="{FF2B5EF4-FFF2-40B4-BE49-F238E27FC236}">
                    <a16:creationId xmlns:a16="http://schemas.microsoft.com/office/drawing/2014/main" id="{2B467A90-E347-4EC4-B02B-DD0FBF37871E}"/>
                  </a:ext>
                </a:extLst>
              </p:cNvPr>
              <p:cNvSpPr>
                <a:spLocks noChangeAspect="1"/>
              </p:cNvSpPr>
              <p:nvPr/>
            </p:nvSpPr>
            <p:spPr>
              <a:xfrm>
                <a:off x="6255354" y="3653460"/>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8" name="Isosceles Triangle 67">
                <a:extLst>
                  <a:ext uri="{FF2B5EF4-FFF2-40B4-BE49-F238E27FC236}">
                    <a16:creationId xmlns:a16="http://schemas.microsoft.com/office/drawing/2014/main" id="{8FEFBAAC-F1E7-40FE-A644-AD339D1AC779}"/>
                  </a:ext>
                </a:extLst>
              </p:cNvPr>
              <p:cNvSpPr>
                <a:spLocks noChangeAspect="1"/>
              </p:cNvSpPr>
              <p:nvPr/>
            </p:nvSpPr>
            <p:spPr>
              <a:xfrm>
                <a:off x="5954157" y="4288735"/>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777" name="Group 776">
              <a:extLst>
                <a:ext uri="{FF2B5EF4-FFF2-40B4-BE49-F238E27FC236}">
                  <a16:creationId xmlns:a16="http://schemas.microsoft.com/office/drawing/2014/main" id="{153EDBEB-942D-4307-9B3C-4B3CF75CECB9}"/>
                </a:ext>
              </a:extLst>
            </p:cNvPr>
            <p:cNvGrpSpPr/>
            <p:nvPr/>
          </p:nvGrpSpPr>
          <p:grpSpPr>
            <a:xfrm>
              <a:off x="1325246" y="2954447"/>
              <a:ext cx="1029887" cy="790665"/>
              <a:chOff x="1325246" y="2954447"/>
              <a:chExt cx="1029887" cy="790665"/>
            </a:xfrm>
          </p:grpSpPr>
          <p:sp>
            <p:nvSpPr>
              <p:cNvPr id="10" name="Oval 9">
                <a:extLst>
                  <a:ext uri="{FF2B5EF4-FFF2-40B4-BE49-F238E27FC236}">
                    <a16:creationId xmlns:a16="http://schemas.microsoft.com/office/drawing/2014/main" id="{82F85C65-059F-4A65-BFB6-C2682FDE7D40}"/>
                  </a:ext>
                </a:extLst>
              </p:cNvPr>
              <p:cNvSpPr/>
              <p:nvPr/>
            </p:nvSpPr>
            <p:spPr>
              <a:xfrm>
                <a:off x="1325246" y="2954447"/>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1" name="Oval 10">
                <a:extLst>
                  <a:ext uri="{FF2B5EF4-FFF2-40B4-BE49-F238E27FC236}">
                    <a16:creationId xmlns:a16="http://schemas.microsoft.com/office/drawing/2014/main" id="{C5DCB432-56B1-4029-A5F1-CA4689DC0B9D}"/>
                  </a:ext>
                </a:extLst>
              </p:cNvPr>
              <p:cNvSpPr/>
              <p:nvPr/>
            </p:nvSpPr>
            <p:spPr>
              <a:xfrm>
                <a:off x="1776738" y="3221035"/>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 name="Oval 11">
                <a:extLst>
                  <a:ext uri="{FF2B5EF4-FFF2-40B4-BE49-F238E27FC236}">
                    <a16:creationId xmlns:a16="http://schemas.microsoft.com/office/drawing/2014/main" id="{E6E2DDE9-0ADA-411F-B098-277D80B0E802}"/>
                  </a:ext>
                </a:extLst>
              </p:cNvPr>
              <p:cNvSpPr/>
              <p:nvPr/>
            </p:nvSpPr>
            <p:spPr>
              <a:xfrm>
                <a:off x="1547519" y="2993460"/>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3" name="Oval 12">
                <a:extLst>
                  <a:ext uri="{FF2B5EF4-FFF2-40B4-BE49-F238E27FC236}">
                    <a16:creationId xmlns:a16="http://schemas.microsoft.com/office/drawing/2014/main" id="{0894882A-65F0-423F-B0A7-84B02C460464}"/>
                  </a:ext>
                </a:extLst>
              </p:cNvPr>
              <p:cNvSpPr/>
              <p:nvPr/>
            </p:nvSpPr>
            <p:spPr>
              <a:xfrm>
                <a:off x="1630870" y="3110499"/>
                <a:ext cx="87520" cy="81928"/>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4" name="Oval 13">
                <a:extLst>
                  <a:ext uri="{FF2B5EF4-FFF2-40B4-BE49-F238E27FC236}">
                    <a16:creationId xmlns:a16="http://schemas.microsoft.com/office/drawing/2014/main" id="{C62AAFE2-0317-4A97-887E-805E2EE3EEA8}"/>
                  </a:ext>
                </a:extLst>
              </p:cNvPr>
              <p:cNvSpPr/>
              <p:nvPr/>
            </p:nvSpPr>
            <p:spPr>
              <a:xfrm>
                <a:off x="1776738" y="3403096"/>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5" name="Oval 14">
                <a:extLst>
                  <a:ext uri="{FF2B5EF4-FFF2-40B4-BE49-F238E27FC236}">
                    <a16:creationId xmlns:a16="http://schemas.microsoft.com/office/drawing/2014/main" id="{028E3A6F-706A-4CC6-9B5C-3E93D1D9ECD1}"/>
                  </a:ext>
                </a:extLst>
              </p:cNvPr>
              <p:cNvSpPr/>
              <p:nvPr/>
            </p:nvSpPr>
            <p:spPr>
              <a:xfrm>
                <a:off x="1776738" y="3507131"/>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6" name="Oval 15">
                <a:extLst>
                  <a:ext uri="{FF2B5EF4-FFF2-40B4-BE49-F238E27FC236}">
                    <a16:creationId xmlns:a16="http://schemas.microsoft.com/office/drawing/2014/main" id="{91A30722-999A-42C9-9F01-B3831B438653}"/>
                  </a:ext>
                </a:extLst>
              </p:cNvPr>
              <p:cNvSpPr/>
              <p:nvPr/>
            </p:nvSpPr>
            <p:spPr>
              <a:xfrm>
                <a:off x="1908713" y="3663184"/>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7" name="Oval 16">
                <a:extLst>
                  <a:ext uri="{FF2B5EF4-FFF2-40B4-BE49-F238E27FC236}">
                    <a16:creationId xmlns:a16="http://schemas.microsoft.com/office/drawing/2014/main" id="{C59CD800-249E-4CB4-A0EE-668F3D80CC47}"/>
                  </a:ext>
                </a:extLst>
              </p:cNvPr>
              <p:cNvSpPr/>
              <p:nvPr/>
            </p:nvSpPr>
            <p:spPr>
              <a:xfrm>
                <a:off x="1985119" y="3533139"/>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8" name="Oval 17">
                <a:extLst>
                  <a:ext uri="{FF2B5EF4-FFF2-40B4-BE49-F238E27FC236}">
                    <a16:creationId xmlns:a16="http://schemas.microsoft.com/office/drawing/2014/main" id="{CDF5A57E-A1DC-4D5E-A105-D38D3D1E5B28}"/>
                  </a:ext>
                </a:extLst>
              </p:cNvPr>
              <p:cNvSpPr/>
              <p:nvPr/>
            </p:nvSpPr>
            <p:spPr>
              <a:xfrm>
                <a:off x="1915658" y="3468118"/>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19" name="Oval 18">
                <a:extLst>
                  <a:ext uri="{FF2B5EF4-FFF2-40B4-BE49-F238E27FC236}">
                    <a16:creationId xmlns:a16="http://schemas.microsoft.com/office/drawing/2014/main" id="{6484F908-263A-42F3-AE0E-859C68F6FBD6}"/>
                  </a:ext>
                </a:extLst>
              </p:cNvPr>
              <p:cNvSpPr/>
              <p:nvPr/>
            </p:nvSpPr>
            <p:spPr>
              <a:xfrm>
                <a:off x="2026795" y="342260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0" name="Oval 19">
                <a:extLst>
                  <a:ext uri="{FF2B5EF4-FFF2-40B4-BE49-F238E27FC236}">
                    <a16:creationId xmlns:a16="http://schemas.microsoft.com/office/drawing/2014/main" id="{E64C698D-E2A1-4F48-A7F3-30394B5CC25D}"/>
                  </a:ext>
                </a:extLst>
              </p:cNvPr>
              <p:cNvSpPr/>
              <p:nvPr/>
            </p:nvSpPr>
            <p:spPr>
              <a:xfrm>
                <a:off x="2068470" y="3409598"/>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1" name="Oval 20">
                <a:extLst>
                  <a:ext uri="{FF2B5EF4-FFF2-40B4-BE49-F238E27FC236}">
                    <a16:creationId xmlns:a16="http://schemas.microsoft.com/office/drawing/2014/main" id="{66EE1DB6-F35D-4878-9935-0131F448DA48}"/>
                  </a:ext>
                </a:extLst>
              </p:cNvPr>
              <p:cNvSpPr/>
              <p:nvPr/>
            </p:nvSpPr>
            <p:spPr>
              <a:xfrm>
                <a:off x="2124039" y="3390092"/>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2" name="Oval 21">
                <a:extLst>
                  <a:ext uri="{FF2B5EF4-FFF2-40B4-BE49-F238E27FC236}">
                    <a16:creationId xmlns:a16="http://schemas.microsoft.com/office/drawing/2014/main" id="{A60F46BF-9202-4921-ADD3-11CCB655CF55}"/>
                  </a:ext>
                </a:extLst>
              </p:cNvPr>
              <p:cNvSpPr/>
              <p:nvPr/>
            </p:nvSpPr>
            <p:spPr>
              <a:xfrm>
                <a:off x="2221284" y="3338076"/>
                <a:ext cx="87520" cy="81928"/>
              </a:xfrm>
              <a:prstGeom prst="ellipse">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3" name="Isosceles Triangle 62">
                <a:extLst>
                  <a:ext uri="{FF2B5EF4-FFF2-40B4-BE49-F238E27FC236}">
                    <a16:creationId xmlns:a16="http://schemas.microsoft.com/office/drawing/2014/main" id="{7833728F-3EB5-43BC-A608-22B3683CA91E}"/>
                  </a:ext>
                </a:extLst>
              </p:cNvPr>
              <p:cNvSpPr>
                <a:spLocks noChangeAspect="1"/>
              </p:cNvSpPr>
              <p:nvPr/>
            </p:nvSpPr>
            <p:spPr>
              <a:xfrm>
                <a:off x="2251454" y="3301953"/>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4" name="Isosceles Triangle 63">
                <a:extLst>
                  <a:ext uri="{FF2B5EF4-FFF2-40B4-BE49-F238E27FC236}">
                    <a16:creationId xmlns:a16="http://schemas.microsoft.com/office/drawing/2014/main" id="{DC8CA0D4-A160-435A-8057-00F578921B15}"/>
                  </a:ext>
                </a:extLst>
              </p:cNvPr>
              <p:cNvSpPr>
                <a:spLocks noChangeAspect="1"/>
              </p:cNvSpPr>
              <p:nvPr/>
            </p:nvSpPr>
            <p:spPr>
              <a:xfrm>
                <a:off x="1919289" y="3375914"/>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69" name="Oval 68">
                <a:extLst>
                  <a:ext uri="{FF2B5EF4-FFF2-40B4-BE49-F238E27FC236}">
                    <a16:creationId xmlns:a16="http://schemas.microsoft.com/office/drawing/2014/main" id="{AF0719A8-1152-4CB3-8BE1-0B38178D1796}"/>
                  </a:ext>
                </a:extLst>
              </p:cNvPr>
              <p:cNvSpPr/>
              <p:nvPr/>
            </p:nvSpPr>
            <p:spPr>
              <a:xfrm>
                <a:off x="2046931" y="3463064"/>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776" name="Group 775">
              <a:extLst>
                <a:ext uri="{FF2B5EF4-FFF2-40B4-BE49-F238E27FC236}">
                  <a16:creationId xmlns:a16="http://schemas.microsoft.com/office/drawing/2014/main" id="{82B39543-101C-4A62-AADC-1CC1F56B7E8A}"/>
                </a:ext>
              </a:extLst>
            </p:cNvPr>
            <p:cNvGrpSpPr/>
            <p:nvPr/>
          </p:nvGrpSpPr>
          <p:grpSpPr>
            <a:xfrm>
              <a:off x="2395189" y="4492259"/>
              <a:ext cx="568786" cy="745061"/>
              <a:chOff x="2395189" y="4492259"/>
              <a:chExt cx="568786" cy="745061"/>
            </a:xfrm>
          </p:grpSpPr>
          <p:sp>
            <p:nvSpPr>
              <p:cNvPr id="23" name="Oval 22">
                <a:extLst>
                  <a:ext uri="{FF2B5EF4-FFF2-40B4-BE49-F238E27FC236}">
                    <a16:creationId xmlns:a16="http://schemas.microsoft.com/office/drawing/2014/main" id="{A581C3B0-0FCE-40AB-A11A-AB3DA3781A75}"/>
                  </a:ext>
                </a:extLst>
              </p:cNvPr>
              <p:cNvSpPr/>
              <p:nvPr/>
            </p:nvSpPr>
            <p:spPr>
              <a:xfrm>
                <a:off x="2876455" y="4492259"/>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4" name="Oval 23">
                <a:extLst>
                  <a:ext uri="{FF2B5EF4-FFF2-40B4-BE49-F238E27FC236}">
                    <a16:creationId xmlns:a16="http://schemas.microsoft.com/office/drawing/2014/main" id="{0A31D181-1761-4A4D-96F9-26EF7CDC5444}"/>
                  </a:ext>
                </a:extLst>
              </p:cNvPr>
              <p:cNvSpPr/>
              <p:nvPr/>
            </p:nvSpPr>
            <p:spPr>
              <a:xfrm>
                <a:off x="2869615" y="4601095"/>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5" name="Oval 24">
                <a:extLst>
                  <a:ext uri="{FF2B5EF4-FFF2-40B4-BE49-F238E27FC236}">
                    <a16:creationId xmlns:a16="http://schemas.microsoft.com/office/drawing/2014/main" id="{580366EA-B5BF-4478-9AF9-A7A4590A5F87}"/>
                  </a:ext>
                </a:extLst>
              </p:cNvPr>
              <p:cNvSpPr/>
              <p:nvPr/>
            </p:nvSpPr>
            <p:spPr>
              <a:xfrm>
                <a:off x="2838839" y="4706731"/>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6" name="Oval 25">
                <a:extLst>
                  <a:ext uri="{FF2B5EF4-FFF2-40B4-BE49-F238E27FC236}">
                    <a16:creationId xmlns:a16="http://schemas.microsoft.com/office/drawing/2014/main" id="{A476E2D2-0531-4EBF-8DC7-F2B57257BA1E}"/>
                  </a:ext>
                </a:extLst>
              </p:cNvPr>
              <p:cNvSpPr/>
              <p:nvPr/>
            </p:nvSpPr>
            <p:spPr>
              <a:xfrm>
                <a:off x="2654181" y="4673120"/>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7" name="Oval 26">
                <a:extLst>
                  <a:ext uri="{FF2B5EF4-FFF2-40B4-BE49-F238E27FC236}">
                    <a16:creationId xmlns:a16="http://schemas.microsoft.com/office/drawing/2014/main" id="{019E186E-904A-464B-BC5C-7265B8D61B84}"/>
                  </a:ext>
                </a:extLst>
              </p:cNvPr>
              <p:cNvSpPr/>
              <p:nvPr/>
            </p:nvSpPr>
            <p:spPr>
              <a:xfrm>
                <a:off x="2597759" y="459629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 name="Oval 27">
                <a:extLst>
                  <a:ext uri="{FF2B5EF4-FFF2-40B4-BE49-F238E27FC236}">
                    <a16:creationId xmlns:a16="http://schemas.microsoft.com/office/drawing/2014/main" id="{BF46D025-AAFE-4145-99E9-76A8EA8DDA84}"/>
                  </a:ext>
                </a:extLst>
              </p:cNvPr>
              <p:cNvSpPr/>
              <p:nvPr/>
            </p:nvSpPr>
            <p:spPr>
              <a:xfrm>
                <a:off x="2654181" y="486518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9" name="Oval 28">
                <a:extLst>
                  <a:ext uri="{FF2B5EF4-FFF2-40B4-BE49-F238E27FC236}">
                    <a16:creationId xmlns:a16="http://schemas.microsoft.com/office/drawing/2014/main" id="{7756B979-805A-4BD5-9AAC-89A40C7F7AB2}"/>
                  </a:ext>
                </a:extLst>
              </p:cNvPr>
              <p:cNvSpPr/>
              <p:nvPr/>
            </p:nvSpPr>
            <p:spPr>
              <a:xfrm>
                <a:off x="2561852" y="4942009"/>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0" name="Oval 29">
                <a:extLst>
                  <a:ext uri="{FF2B5EF4-FFF2-40B4-BE49-F238E27FC236}">
                    <a16:creationId xmlns:a16="http://schemas.microsoft.com/office/drawing/2014/main" id="{252E766E-943D-45C3-AE46-CBAD2EE66C8E}"/>
                  </a:ext>
                </a:extLst>
              </p:cNvPr>
              <p:cNvSpPr/>
              <p:nvPr/>
            </p:nvSpPr>
            <p:spPr>
              <a:xfrm>
                <a:off x="2715733" y="4942009"/>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1" name="Oval 30">
                <a:extLst>
                  <a:ext uri="{FF2B5EF4-FFF2-40B4-BE49-F238E27FC236}">
                    <a16:creationId xmlns:a16="http://schemas.microsoft.com/office/drawing/2014/main" id="{B1A7172B-4AD2-4491-9CAC-2B4F9FF385E8}"/>
                  </a:ext>
                </a:extLst>
              </p:cNvPr>
              <p:cNvSpPr/>
              <p:nvPr/>
            </p:nvSpPr>
            <p:spPr>
              <a:xfrm>
                <a:off x="2664441" y="5095659"/>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2" name="Oval 31">
                <a:extLst>
                  <a:ext uri="{FF2B5EF4-FFF2-40B4-BE49-F238E27FC236}">
                    <a16:creationId xmlns:a16="http://schemas.microsoft.com/office/drawing/2014/main" id="{0DE6F623-2FAA-4CD5-913D-6901B8814960}"/>
                  </a:ext>
                </a:extLst>
              </p:cNvPr>
              <p:cNvSpPr/>
              <p:nvPr/>
            </p:nvSpPr>
            <p:spPr>
              <a:xfrm>
                <a:off x="2490042" y="5138873"/>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3" name="Oval 32">
                <a:extLst>
                  <a:ext uri="{FF2B5EF4-FFF2-40B4-BE49-F238E27FC236}">
                    <a16:creationId xmlns:a16="http://schemas.microsoft.com/office/drawing/2014/main" id="{059FA956-9D38-4F03-A11C-725989B1987A}"/>
                  </a:ext>
                </a:extLst>
              </p:cNvPr>
              <p:cNvSpPr/>
              <p:nvPr/>
            </p:nvSpPr>
            <p:spPr>
              <a:xfrm>
                <a:off x="2459265" y="5110065"/>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34" name="Oval 33">
                <a:extLst>
                  <a:ext uri="{FF2B5EF4-FFF2-40B4-BE49-F238E27FC236}">
                    <a16:creationId xmlns:a16="http://schemas.microsoft.com/office/drawing/2014/main" id="{357F6AAD-C1EB-473B-932E-5C92BE68079A}"/>
                  </a:ext>
                </a:extLst>
              </p:cNvPr>
              <p:cNvSpPr/>
              <p:nvPr/>
            </p:nvSpPr>
            <p:spPr>
              <a:xfrm>
                <a:off x="2405856" y="5123381"/>
                <a:ext cx="87520" cy="81928"/>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0" name="Oval 69">
                <a:extLst>
                  <a:ext uri="{FF2B5EF4-FFF2-40B4-BE49-F238E27FC236}">
                    <a16:creationId xmlns:a16="http://schemas.microsoft.com/office/drawing/2014/main" id="{BD6FCF8E-405A-4BF1-A963-F2B2489C0C5F}"/>
                  </a:ext>
                </a:extLst>
              </p:cNvPr>
              <p:cNvSpPr/>
              <p:nvPr/>
            </p:nvSpPr>
            <p:spPr>
              <a:xfrm>
                <a:off x="2395189" y="5096721"/>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1" name="Oval 70">
                <a:extLst>
                  <a:ext uri="{FF2B5EF4-FFF2-40B4-BE49-F238E27FC236}">
                    <a16:creationId xmlns:a16="http://schemas.microsoft.com/office/drawing/2014/main" id="{8D19FB15-D073-4FE3-8552-C1515ED892DB}"/>
                  </a:ext>
                </a:extLst>
              </p:cNvPr>
              <p:cNvSpPr/>
              <p:nvPr/>
            </p:nvSpPr>
            <p:spPr>
              <a:xfrm>
                <a:off x="2464522" y="5155392"/>
                <a:ext cx="87520" cy="8192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nvGrpSpPr>
            <p:cNvPr id="774" name="Group 773">
              <a:extLst>
                <a:ext uri="{FF2B5EF4-FFF2-40B4-BE49-F238E27FC236}">
                  <a16:creationId xmlns:a16="http://schemas.microsoft.com/office/drawing/2014/main" id="{68147A6F-249A-4DB4-A38F-9B25046AB357}"/>
                </a:ext>
              </a:extLst>
            </p:cNvPr>
            <p:cNvGrpSpPr/>
            <p:nvPr/>
          </p:nvGrpSpPr>
          <p:grpSpPr>
            <a:xfrm>
              <a:off x="5210173" y="3627267"/>
              <a:ext cx="249854" cy="540620"/>
              <a:chOff x="5256471" y="3627267"/>
              <a:chExt cx="249854" cy="540620"/>
            </a:xfrm>
          </p:grpSpPr>
          <p:sp>
            <p:nvSpPr>
              <p:cNvPr id="72" name="Isosceles Triangle 71">
                <a:extLst>
                  <a:ext uri="{FF2B5EF4-FFF2-40B4-BE49-F238E27FC236}">
                    <a16:creationId xmlns:a16="http://schemas.microsoft.com/office/drawing/2014/main" id="{787F824E-4E8F-42E5-98AB-3176D59CC741}"/>
                  </a:ext>
                </a:extLst>
              </p:cNvPr>
              <p:cNvSpPr>
                <a:spLocks noChangeAspect="1"/>
              </p:cNvSpPr>
              <p:nvPr/>
            </p:nvSpPr>
            <p:spPr>
              <a:xfrm>
                <a:off x="5374315" y="3627267"/>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3" name="Isosceles Triangle 72">
                <a:extLst>
                  <a:ext uri="{FF2B5EF4-FFF2-40B4-BE49-F238E27FC236}">
                    <a16:creationId xmlns:a16="http://schemas.microsoft.com/office/drawing/2014/main" id="{A44AC52D-0609-4A2B-884C-6685FCA0F6E6}"/>
                  </a:ext>
                </a:extLst>
              </p:cNvPr>
              <p:cNvSpPr>
                <a:spLocks noChangeAspect="1"/>
              </p:cNvSpPr>
              <p:nvPr/>
            </p:nvSpPr>
            <p:spPr>
              <a:xfrm>
                <a:off x="5402646" y="4064208"/>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4" name="Isosceles Triangle 73">
                <a:extLst>
                  <a:ext uri="{FF2B5EF4-FFF2-40B4-BE49-F238E27FC236}">
                    <a16:creationId xmlns:a16="http://schemas.microsoft.com/office/drawing/2014/main" id="{6ABC6951-0EEC-46EE-AB49-8CF4B505DF5D}"/>
                  </a:ext>
                </a:extLst>
              </p:cNvPr>
              <p:cNvSpPr>
                <a:spLocks noChangeAspect="1"/>
              </p:cNvSpPr>
              <p:nvPr/>
            </p:nvSpPr>
            <p:spPr>
              <a:xfrm>
                <a:off x="5256471" y="3830956"/>
                <a:ext cx="103679" cy="103679"/>
              </a:xfrm>
              <a:prstGeom prst="triangl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grpSp>
      <p:pic>
        <p:nvPicPr>
          <p:cNvPr id="712" name="Picture 711">
            <a:extLst>
              <a:ext uri="{FF2B5EF4-FFF2-40B4-BE49-F238E27FC236}">
                <a16:creationId xmlns:a16="http://schemas.microsoft.com/office/drawing/2014/main" id="{BEFA7155-F5BD-4786-80EC-2548BB505796}"/>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8168640" y="0"/>
            <a:ext cx="4023360" cy="6858000"/>
          </a:xfrm>
          <a:prstGeom prst="rect">
            <a:avLst/>
          </a:prstGeom>
        </p:spPr>
      </p:pic>
      <p:sp>
        <p:nvSpPr>
          <p:cNvPr id="787" name="Rectangle 786">
            <a:extLst>
              <a:ext uri="{FF2B5EF4-FFF2-40B4-BE49-F238E27FC236}">
                <a16:creationId xmlns:a16="http://schemas.microsoft.com/office/drawing/2014/main" id="{43DC05A6-CFFB-4B7A-A41B-D5E85BBD0F79}"/>
              </a:ext>
            </a:extLst>
          </p:cNvPr>
          <p:cNvSpPr/>
          <p:nvPr/>
        </p:nvSpPr>
        <p:spPr>
          <a:xfrm>
            <a:off x="8168640" y="0"/>
            <a:ext cx="4023360" cy="137520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15" name="TextBox 714">
            <a:extLst>
              <a:ext uri="{FF2B5EF4-FFF2-40B4-BE49-F238E27FC236}">
                <a16:creationId xmlns:a16="http://schemas.microsoft.com/office/drawing/2014/main" id="{5517DEA1-EFC1-478B-AAB6-20AA9C00E9CB}"/>
              </a:ext>
            </a:extLst>
          </p:cNvPr>
          <p:cNvSpPr txBox="1"/>
          <p:nvPr/>
        </p:nvSpPr>
        <p:spPr>
          <a:xfrm>
            <a:off x="9253592" y="277259"/>
            <a:ext cx="128500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80+</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16" name="TextBox 715">
            <a:extLst>
              <a:ext uri="{FF2B5EF4-FFF2-40B4-BE49-F238E27FC236}">
                <a16:creationId xmlns:a16="http://schemas.microsoft.com/office/drawing/2014/main" id="{F2481CF4-0484-4D42-BB0A-ADD209EC6C9C}"/>
              </a:ext>
            </a:extLst>
          </p:cNvPr>
          <p:cNvSpPr txBox="1"/>
          <p:nvPr/>
        </p:nvSpPr>
        <p:spPr>
          <a:xfrm>
            <a:off x="9245831" y="3094253"/>
            <a:ext cx="1300530"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28</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25" name="Group 724">
            <a:extLst>
              <a:ext uri="{FF2B5EF4-FFF2-40B4-BE49-F238E27FC236}">
                <a16:creationId xmlns:a16="http://schemas.microsoft.com/office/drawing/2014/main" id="{6937BA3D-E38F-4B5E-80AD-55CE750D1882}"/>
              </a:ext>
            </a:extLst>
          </p:cNvPr>
          <p:cNvGrpSpPr/>
          <p:nvPr/>
        </p:nvGrpSpPr>
        <p:grpSpPr>
          <a:xfrm>
            <a:off x="420369" y="5317562"/>
            <a:ext cx="1573988" cy="858846"/>
            <a:chOff x="823203" y="2734968"/>
            <a:chExt cx="1573988" cy="858846"/>
          </a:xfrm>
        </p:grpSpPr>
        <p:sp>
          <p:nvSpPr>
            <p:cNvPr id="726" name="Oval 725">
              <a:extLst>
                <a:ext uri="{FF2B5EF4-FFF2-40B4-BE49-F238E27FC236}">
                  <a16:creationId xmlns:a16="http://schemas.microsoft.com/office/drawing/2014/main" id="{E9E9DA46-3F10-4285-9119-C809150F35C2}"/>
                </a:ext>
              </a:extLst>
            </p:cNvPr>
            <p:cNvSpPr/>
            <p:nvPr/>
          </p:nvSpPr>
          <p:spPr>
            <a:xfrm>
              <a:off x="986027" y="3231552"/>
              <a:ext cx="89012" cy="833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27" name="TextBox 726">
              <a:extLst>
                <a:ext uri="{FF2B5EF4-FFF2-40B4-BE49-F238E27FC236}">
                  <a16:creationId xmlns:a16="http://schemas.microsoft.com/office/drawing/2014/main" id="{BADD7AA4-6718-451E-90A4-520E0B295E99}"/>
                </a:ext>
              </a:extLst>
            </p:cNvPr>
            <p:cNvSpPr txBox="1"/>
            <p:nvPr/>
          </p:nvSpPr>
          <p:spPr>
            <a:xfrm>
              <a:off x="1086522" y="3142410"/>
              <a:ext cx="1310669"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100" b="0" i="0" u="none" strike="noStrike" kern="1200" cap="none" spc="0" normalizeH="0" baseline="0" noProof="0">
                  <a:ln>
                    <a:noFill/>
                  </a:ln>
                  <a:solidFill>
                    <a:srgbClr val="5A5A5A"/>
                  </a:solidFill>
                  <a:effectLst/>
                  <a:uLnTx/>
                  <a:uFillTx/>
                  <a:latin typeface="Segoe UI"/>
                  <a:ea typeface="+mn-ea"/>
                  <a:cs typeface="Arial" pitchFamily="34" charset="0"/>
                </a:rPr>
                <a:t>Multi crush</a:t>
              </a:r>
            </a:p>
          </p:txBody>
        </p:sp>
        <p:sp>
          <p:nvSpPr>
            <p:cNvPr id="728" name="Oval 727">
              <a:extLst>
                <a:ext uri="{FF2B5EF4-FFF2-40B4-BE49-F238E27FC236}">
                  <a16:creationId xmlns:a16="http://schemas.microsoft.com/office/drawing/2014/main" id="{49945233-699F-4C95-A378-F6134605F8BC}"/>
                </a:ext>
              </a:extLst>
            </p:cNvPr>
            <p:cNvSpPr/>
            <p:nvPr/>
          </p:nvSpPr>
          <p:spPr>
            <a:xfrm>
              <a:off x="986027" y="3039672"/>
              <a:ext cx="89012" cy="8332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29" name="TextBox 728">
              <a:extLst>
                <a:ext uri="{FF2B5EF4-FFF2-40B4-BE49-F238E27FC236}">
                  <a16:creationId xmlns:a16="http://schemas.microsoft.com/office/drawing/2014/main" id="{D042EF96-42B8-44D8-B82C-D18BF0BBFC9A}"/>
                </a:ext>
              </a:extLst>
            </p:cNvPr>
            <p:cNvSpPr txBox="1"/>
            <p:nvPr/>
          </p:nvSpPr>
          <p:spPr>
            <a:xfrm>
              <a:off x="1086522" y="2950529"/>
              <a:ext cx="1099240"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Arial" pitchFamily="34" charset="0"/>
                </a:rPr>
                <a:t>Soft crush</a:t>
              </a:r>
            </a:p>
          </p:txBody>
        </p:sp>
        <p:sp>
          <p:nvSpPr>
            <p:cNvPr id="730" name="Oval 729">
              <a:extLst>
                <a:ext uri="{FF2B5EF4-FFF2-40B4-BE49-F238E27FC236}">
                  <a16:creationId xmlns:a16="http://schemas.microsoft.com/office/drawing/2014/main" id="{CAEA7F84-E2AC-4932-ADFD-149E4EAB9FF6}"/>
                </a:ext>
              </a:extLst>
            </p:cNvPr>
            <p:cNvSpPr/>
            <p:nvPr/>
          </p:nvSpPr>
          <p:spPr>
            <a:xfrm>
              <a:off x="986027" y="2834081"/>
              <a:ext cx="89012" cy="833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31" name="TextBox 730">
              <a:extLst>
                <a:ext uri="{FF2B5EF4-FFF2-40B4-BE49-F238E27FC236}">
                  <a16:creationId xmlns:a16="http://schemas.microsoft.com/office/drawing/2014/main" id="{3B19F45F-0B9A-4E45-A160-3B5606089BBF}"/>
                </a:ext>
              </a:extLst>
            </p:cNvPr>
            <p:cNvSpPr txBox="1"/>
            <p:nvPr/>
          </p:nvSpPr>
          <p:spPr>
            <a:xfrm>
              <a:off x="1086522" y="2744938"/>
              <a:ext cx="840666"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100" b="0" i="0" u="none" strike="noStrike" kern="1200" cap="none" spc="0" normalizeH="0" baseline="0" noProof="0">
                  <a:ln>
                    <a:noFill/>
                  </a:ln>
                  <a:solidFill>
                    <a:srgbClr val="5A5A5A"/>
                  </a:solidFill>
                  <a:effectLst/>
                  <a:uLnTx/>
                  <a:uFillTx/>
                  <a:latin typeface="Segoe UI"/>
                  <a:ea typeface="+mn-ea"/>
                  <a:cs typeface="Arial" pitchFamily="34" charset="0"/>
                </a:rPr>
                <a:t>Soy crush</a:t>
              </a:r>
            </a:p>
          </p:txBody>
        </p:sp>
        <p:sp>
          <p:nvSpPr>
            <p:cNvPr id="732" name="Rectangle 731">
              <a:extLst>
                <a:ext uri="{FF2B5EF4-FFF2-40B4-BE49-F238E27FC236}">
                  <a16:creationId xmlns:a16="http://schemas.microsoft.com/office/drawing/2014/main" id="{345B1F28-56FD-48F5-8B08-EDC3752D6D7E}"/>
                </a:ext>
              </a:extLst>
            </p:cNvPr>
            <p:cNvSpPr/>
            <p:nvPr/>
          </p:nvSpPr>
          <p:spPr>
            <a:xfrm>
              <a:off x="823203" y="2734968"/>
              <a:ext cx="1338215" cy="856684"/>
            </a:xfrm>
            <a:prstGeom prst="rect">
              <a:avLst/>
            </a:prstGeom>
            <a:noFill/>
            <a:ln w="635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733" name="TextBox 732">
              <a:extLst>
                <a:ext uri="{FF2B5EF4-FFF2-40B4-BE49-F238E27FC236}">
                  <a16:creationId xmlns:a16="http://schemas.microsoft.com/office/drawing/2014/main" id="{E08BD81F-C649-4677-968E-50EB513851C3}"/>
                </a:ext>
              </a:extLst>
            </p:cNvPr>
            <p:cNvSpPr txBox="1"/>
            <p:nvPr/>
          </p:nvSpPr>
          <p:spPr>
            <a:xfrm>
              <a:off x="1076355" y="3332204"/>
              <a:ext cx="1236210" cy="2616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100" b="0" i="0" u="none" strike="noStrike" kern="1200" cap="none" spc="0" normalizeH="0" baseline="0" noProof="0">
                  <a:ln>
                    <a:noFill/>
                  </a:ln>
                  <a:solidFill>
                    <a:srgbClr val="5A5A5A"/>
                  </a:solidFill>
                  <a:effectLst/>
                  <a:uLnTx/>
                  <a:uFillTx/>
                  <a:latin typeface="Segoe UI"/>
                  <a:ea typeface="+mn-ea"/>
                  <a:cs typeface="Arial" pitchFamily="34" charset="0"/>
                </a:rPr>
                <a:t>Palm refinery</a:t>
              </a:r>
            </a:p>
          </p:txBody>
        </p:sp>
        <p:sp>
          <p:nvSpPr>
            <p:cNvPr id="734" name="Isosceles Triangle 733">
              <a:extLst>
                <a:ext uri="{FF2B5EF4-FFF2-40B4-BE49-F238E27FC236}">
                  <a16:creationId xmlns:a16="http://schemas.microsoft.com/office/drawing/2014/main" id="{A9A29BE1-7AED-475B-840D-82E38F5DD67F}"/>
                </a:ext>
              </a:extLst>
            </p:cNvPr>
            <p:cNvSpPr/>
            <p:nvPr/>
          </p:nvSpPr>
          <p:spPr>
            <a:xfrm>
              <a:off x="975860" y="3392355"/>
              <a:ext cx="91440" cy="1097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grpSp>
      <p:sp>
        <p:nvSpPr>
          <p:cNvPr id="738" name="TextBox 737">
            <a:extLst>
              <a:ext uri="{FF2B5EF4-FFF2-40B4-BE49-F238E27FC236}">
                <a16:creationId xmlns:a16="http://schemas.microsoft.com/office/drawing/2014/main" id="{42C5CD06-6CA1-4627-A5CB-872906F4031F}"/>
              </a:ext>
            </a:extLst>
          </p:cNvPr>
          <p:cNvSpPr txBox="1"/>
          <p:nvPr/>
        </p:nvSpPr>
        <p:spPr>
          <a:xfrm>
            <a:off x="381000" y="1835606"/>
            <a:ext cx="6094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800" b="0" i="0" u="none" strike="noStrike" kern="1200" cap="none" spc="0" normalizeH="0" baseline="0" noProof="0" dirty="0">
                <a:ln>
                  <a:noFill/>
                </a:ln>
                <a:solidFill>
                  <a:srgbClr val="5A5A5A"/>
                </a:solidFill>
                <a:effectLst/>
                <a:uLnTx/>
                <a:uFillTx/>
                <a:latin typeface="Segoe UI"/>
                <a:ea typeface="+mn-ea"/>
                <a:cs typeface="+mn-cs"/>
              </a:rPr>
              <a:t>Bunge is the </a:t>
            </a:r>
            <a:r>
              <a:rPr kumimoji="0" lang="en-US" sz="1800" b="1" i="0" u="none" strike="noStrike" kern="1200" cap="none" spc="0" normalizeH="0" baseline="0" noProof="0" dirty="0">
                <a:ln>
                  <a:noFill/>
                </a:ln>
                <a:solidFill>
                  <a:srgbClr val="5A5A5A"/>
                </a:solidFill>
                <a:effectLst/>
                <a:uLnTx/>
                <a:uFillTx/>
                <a:latin typeface="Segoe UI"/>
                <a:ea typeface="+mn-ea"/>
                <a:cs typeface="+mn-cs"/>
              </a:rPr>
              <a:t>global #1</a:t>
            </a:r>
            <a:r>
              <a:rPr kumimoji="0" lang="en-US" sz="1800" b="0" i="0" u="none" strike="noStrike" kern="1200" cap="none" spc="0" normalizeH="0" baseline="0" noProof="0" dirty="0">
                <a:ln>
                  <a:noFill/>
                </a:ln>
                <a:solidFill>
                  <a:srgbClr val="5A5A5A"/>
                </a:solidFill>
                <a:effectLst/>
                <a:uLnTx/>
                <a:uFillTx/>
                <a:latin typeface="Segoe UI"/>
                <a:ea typeface="+mn-ea"/>
                <a:cs typeface="+mn-cs"/>
              </a:rPr>
              <a:t> in crush volume capacity</a:t>
            </a:r>
            <a:endParaRPr kumimoji="0" lang="en-US" sz="20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sp>
        <p:nvSpPr>
          <p:cNvPr id="739" name="TextBox 738">
            <a:extLst>
              <a:ext uri="{FF2B5EF4-FFF2-40B4-BE49-F238E27FC236}">
                <a16:creationId xmlns:a16="http://schemas.microsoft.com/office/drawing/2014/main" id="{73CAE4F4-9222-4E9D-B42E-B67AA17BA560}"/>
              </a:ext>
            </a:extLst>
          </p:cNvPr>
          <p:cNvSpPr txBox="1"/>
          <p:nvPr/>
        </p:nvSpPr>
        <p:spPr>
          <a:xfrm>
            <a:off x="9245831" y="4492571"/>
            <a:ext cx="1300530"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42</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44" name="TextBox 743">
            <a:extLst>
              <a:ext uri="{FF2B5EF4-FFF2-40B4-BE49-F238E27FC236}">
                <a16:creationId xmlns:a16="http://schemas.microsoft.com/office/drawing/2014/main" id="{2D7E6FAA-8E37-4A11-AE58-0BBE1DB94809}"/>
              </a:ext>
            </a:extLst>
          </p:cNvPr>
          <p:cNvSpPr txBox="1"/>
          <p:nvPr/>
        </p:nvSpPr>
        <p:spPr>
          <a:xfrm>
            <a:off x="9245831" y="5829687"/>
            <a:ext cx="1300530"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34</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89" name="Group 788">
            <a:extLst>
              <a:ext uri="{FF2B5EF4-FFF2-40B4-BE49-F238E27FC236}">
                <a16:creationId xmlns:a16="http://schemas.microsoft.com/office/drawing/2014/main" id="{FA2116D2-521F-4E22-A575-F2F3695C6009}"/>
              </a:ext>
            </a:extLst>
          </p:cNvPr>
          <p:cNvGrpSpPr/>
          <p:nvPr/>
        </p:nvGrpSpPr>
        <p:grpSpPr>
          <a:xfrm>
            <a:off x="8488680" y="4114800"/>
            <a:ext cx="3383280" cy="1371600"/>
            <a:chOff x="8488680" y="4114800"/>
            <a:chExt cx="3383280" cy="1371600"/>
          </a:xfrm>
        </p:grpSpPr>
        <p:cxnSp>
          <p:nvCxnSpPr>
            <p:cNvPr id="743" name="Straight Connector 742">
              <a:extLst>
                <a:ext uri="{FF2B5EF4-FFF2-40B4-BE49-F238E27FC236}">
                  <a16:creationId xmlns:a16="http://schemas.microsoft.com/office/drawing/2014/main" id="{476DB7CD-9B5D-4E11-8911-8BFBFD8CA39B}"/>
                </a:ext>
              </a:extLst>
            </p:cNvPr>
            <p:cNvCxnSpPr/>
            <p:nvPr/>
          </p:nvCxnSpPr>
          <p:spPr>
            <a:xfrm>
              <a:off x="8488680" y="4114800"/>
              <a:ext cx="3383280" cy="0"/>
            </a:xfrm>
            <a:prstGeom prst="line">
              <a:avLst/>
            </a:prstGeom>
            <a:ln w="15875">
              <a:solidFill>
                <a:schemeClr val="bg1">
                  <a:alpha val="33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F271363A-C8DD-4320-A123-DEA9783AD5C8}"/>
                </a:ext>
              </a:extLst>
            </p:cNvPr>
            <p:cNvCxnSpPr/>
            <p:nvPr/>
          </p:nvCxnSpPr>
          <p:spPr>
            <a:xfrm>
              <a:off x="8488680" y="5486400"/>
              <a:ext cx="3383280" cy="0"/>
            </a:xfrm>
            <a:prstGeom prst="line">
              <a:avLst/>
            </a:prstGeom>
            <a:ln w="15875">
              <a:solidFill>
                <a:schemeClr val="bg1">
                  <a:alpha val="33000"/>
                </a:schemeClr>
              </a:solidFill>
            </a:ln>
          </p:spPr>
          <p:style>
            <a:lnRef idx="1">
              <a:schemeClr val="accent1"/>
            </a:lnRef>
            <a:fillRef idx="0">
              <a:schemeClr val="accent1"/>
            </a:fillRef>
            <a:effectRef idx="0">
              <a:schemeClr val="accent1"/>
            </a:effectRef>
            <a:fontRef idx="minor">
              <a:schemeClr val="tx1"/>
            </a:fontRef>
          </p:style>
        </p:cxnSp>
      </p:grpSp>
      <p:sp>
        <p:nvSpPr>
          <p:cNvPr id="754" name="TextBox 753">
            <a:extLst>
              <a:ext uri="{FF2B5EF4-FFF2-40B4-BE49-F238E27FC236}">
                <a16:creationId xmlns:a16="http://schemas.microsoft.com/office/drawing/2014/main" id="{3C157FF2-3AE3-4847-A69C-1C33EDFE70FD}"/>
              </a:ext>
            </a:extLst>
          </p:cNvPr>
          <p:cNvSpPr txBox="1"/>
          <p:nvPr/>
        </p:nvSpPr>
        <p:spPr>
          <a:xfrm>
            <a:off x="10568940" y="308037"/>
            <a:ext cx="13258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Grain</a:t>
            </a:r>
            <a:br>
              <a:rPr kumimoji="0" lang="en-US" sz="1800" b="0" i="0" u="none" strike="noStrike" kern="1200" cap="none" spc="0" normalizeH="0" baseline="0" noProof="0" dirty="0">
                <a:ln>
                  <a:noFill/>
                </a:ln>
                <a:solidFill>
                  <a:prstClr val="white"/>
                </a:solidFill>
                <a:effectLst/>
                <a:uLnTx/>
                <a:uFillTx/>
                <a:latin typeface="Segoe UI"/>
                <a:ea typeface="+mn-ea"/>
                <a:cs typeface="+mn-cs"/>
              </a:rPr>
            </a:br>
            <a:r>
              <a:rPr kumimoji="0" lang="en-US" sz="1800" b="0" i="0" u="none" strike="noStrike" kern="1200" cap="none" spc="0" normalizeH="0" baseline="0" noProof="0" dirty="0">
                <a:ln>
                  <a:noFill/>
                </a:ln>
                <a:solidFill>
                  <a:prstClr val="white"/>
                </a:solidFill>
                <a:effectLst/>
                <a:uLnTx/>
                <a:uFillTx/>
                <a:latin typeface="Segoe UI"/>
                <a:ea typeface="+mn-ea"/>
                <a:cs typeface="+mn-cs"/>
              </a:rPr>
              <a:t>Elevators</a:t>
            </a:r>
          </a:p>
        </p:txBody>
      </p:sp>
      <p:sp>
        <p:nvSpPr>
          <p:cNvPr id="755" name="TextBox 754">
            <a:extLst>
              <a:ext uri="{FF2B5EF4-FFF2-40B4-BE49-F238E27FC236}">
                <a16:creationId xmlns:a16="http://schemas.microsoft.com/office/drawing/2014/main" id="{0C012E8F-73E4-4930-81E1-E2BC566DC35A}"/>
              </a:ext>
            </a:extLst>
          </p:cNvPr>
          <p:cNvSpPr txBox="1"/>
          <p:nvPr/>
        </p:nvSpPr>
        <p:spPr>
          <a:xfrm>
            <a:off x="10568940" y="3125031"/>
            <a:ext cx="13258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Port </a:t>
            </a:r>
            <a:br>
              <a:rPr kumimoji="0" lang="en-US" sz="1800" b="0" i="0" u="none" strike="noStrike" kern="1200" cap="none" spc="0" normalizeH="0" baseline="0" noProof="0" dirty="0">
                <a:ln>
                  <a:noFill/>
                </a:ln>
                <a:solidFill>
                  <a:prstClr val="white"/>
                </a:solidFill>
                <a:effectLst/>
                <a:uLnTx/>
                <a:uFillTx/>
                <a:latin typeface="Segoe UI"/>
                <a:ea typeface="+mn-ea"/>
                <a:cs typeface="+mn-cs"/>
              </a:rPr>
            </a:br>
            <a:r>
              <a:rPr kumimoji="0" lang="en-US" sz="1800" b="0" i="0" u="none" strike="noStrike" kern="1200" cap="none" spc="0" normalizeH="0" baseline="0" noProof="0" dirty="0">
                <a:ln>
                  <a:noFill/>
                </a:ln>
                <a:solidFill>
                  <a:prstClr val="white"/>
                </a:solidFill>
                <a:effectLst/>
                <a:uLnTx/>
                <a:uFillTx/>
                <a:latin typeface="Segoe UI"/>
                <a:ea typeface="+mn-ea"/>
                <a:cs typeface="+mn-cs"/>
              </a:rPr>
              <a:t>Terminals</a:t>
            </a:r>
          </a:p>
        </p:txBody>
      </p:sp>
      <p:sp>
        <p:nvSpPr>
          <p:cNvPr id="756" name="TextBox 755">
            <a:extLst>
              <a:ext uri="{FF2B5EF4-FFF2-40B4-BE49-F238E27FC236}">
                <a16:creationId xmlns:a16="http://schemas.microsoft.com/office/drawing/2014/main" id="{9474EBC2-E393-447E-A975-88AC63486059}"/>
              </a:ext>
            </a:extLst>
          </p:cNvPr>
          <p:cNvSpPr txBox="1"/>
          <p:nvPr/>
        </p:nvSpPr>
        <p:spPr>
          <a:xfrm>
            <a:off x="10568940" y="4523349"/>
            <a:ext cx="13258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Oil</a:t>
            </a:r>
            <a:br>
              <a:rPr kumimoji="0" lang="en-US" sz="1800" b="0" i="0" u="none" strike="noStrike" kern="1200" cap="none" spc="0" normalizeH="0" baseline="0" noProof="0" dirty="0">
                <a:ln>
                  <a:noFill/>
                </a:ln>
                <a:solidFill>
                  <a:prstClr val="white"/>
                </a:solidFill>
                <a:effectLst/>
                <a:uLnTx/>
                <a:uFillTx/>
                <a:latin typeface="Segoe UI"/>
                <a:ea typeface="+mn-ea"/>
                <a:cs typeface="+mn-cs"/>
              </a:rPr>
            </a:br>
            <a:r>
              <a:rPr kumimoji="0" lang="en-US" sz="1800" b="0" i="0" u="none" strike="noStrike" kern="1200" cap="none" spc="0" normalizeH="0" baseline="0" noProof="0" dirty="0">
                <a:ln>
                  <a:noFill/>
                </a:ln>
                <a:solidFill>
                  <a:prstClr val="white"/>
                </a:solidFill>
                <a:effectLst/>
                <a:uLnTx/>
                <a:uFillTx/>
                <a:latin typeface="Segoe UI"/>
                <a:ea typeface="+mn-ea"/>
                <a:cs typeface="+mn-cs"/>
              </a:rPr>
              <a:t>Refineries</a:t>
            </a:r>
          </a:p>
        </p:txBody>
      </p:sp>
      <p:sp>
        <p:nvSpPr>
          <p:cNvPr id="757" name="TextBox 756">
            <a:extLst>
              <a:ext uri="{FF2B5EF4-FFF2-40B4-BE49-F238E27FC236}">
                <a16:creationId xmlns:a16="http://schemas.microsoft.com/office/drawing/2014/main" id="{DD3B2CE6-35A1-4397-9572-8FF118C7AE07}"/>
              </a:ext>
            </a:extLst>
          </p:cNvPr>
          <p:cNvSpPr txBox="1"/>
          <p:nvPr/>
        </p:nvSpPr>
        <p:spPr>
          <a:xfrm>
            <a:off x="10568940" y="5860465"/>
            <a:ext cx="13258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Packaging</a:t>
            </a:r>
            <a:br>
              <a:rPr kumimoji="0" lang="en-US" sz="1800" b="0" i="0" u="none" strike="noStrike" kern="1200" cap="none" spc="0" normalizeH="0" baseline="0" noProof="0" dirty="0">
                <a:ln>
                  <a:noFill/>
                </a:ln>
                <a:solidFill>
                  <a:prstClr val="white"/>
                </a:solidFill>
                <a:effectLst/>
                <a:uLnTx/>
                <a:uFillTx/>
                <a:latin typeface="Segoe UI"/>
                <a:ea typeface="+mn-ea"/>
                <a:cs typeface="+mn-cs"/>
              </a:rPr>
            </a:br>
            <a:r>
              <a:rPr kumimoji="0" lang="en-US" sz="1800" b="0" i="0" u="none" strike="noStrike" kern="1200" cap="none" spc="0" normalizeH="0" baseline="0" noProof="0" dirty="0">
                <a:ln>
                  <a:noFill/>
                </a:ln>
                <a:solidFill>
                  <a:prstClr val="white"/>
                </a:solidFill>
                <a:effectLst/>
                <a:uLnTx/>
                <a:uFillTx/>
                <a:latin typeface="Segoe UI"/>
                <a:ea typeface="+mn-ea"/>
                <a:cs typeface="+mn-cs"/>
              </a:rPr>
              <a:t>Sites</a:t>
            </a:r>
          </a:p>
        </p:txBody>
      </p:sp>
      <p:pic>
        <p:nvPicPr>
          <p:cNvPr id="765" name="Graphic 764">
            <a:extLst>
              <a:ext uri="{FF2B5EF4-FFF2-40B4-BE49-F238E27FC236}">
                <a16:creationId xmlns:a16="http://schemas.microsoft.com/office/drawing/2014/main" id="{4D50A546-3CB8-4256-99BD-4085F7069E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7511" y="287505"/>
            <a:ext cx="685800" cy="685800"/>
          </a:xfrm>
          <a:prstGeom prst="rect">
            <a:avLst/>
          </a:prstGeom>
        </p:spPr>
      </p:pic>
      <p:pic>
        <p:nvPicPr>
          <p:cNvPr id="766" name="Graphic 765">
            <a:extLst>
              <a:ext uri="{FF2B5EF4-FFF2-40B4-BE49-F238E27FC236}">
                <a16:creationId xmlns:a16="http://schemas.microsoft.com/office/drawing/2014/main" id="{B80069DC-900B-4D6B-8EB5-6E5CAE32B1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7512" y="3102432"/>
            <a:ext cx="685800" cy="685800"/>
          </a:xfrm>
          <a:prstGeom prst="rect">
            <a:avLst/>
          </a:prstGeom>
        </p:spPr>
      </p:pic>
      <p:pic>
        <p:nvPicPr>
          <p:cNvPr id="767" name="Graphic 766">
            <a:extLst>
              <a:ext uri="{FF2B5EF4-FFF2-40B4-BE49-F238E27FC236}">
                <a16:creationId xmlns:a16="http://schemas.microsoft.com/office/drawing/2014/main" id="{6E37F37E-D396-4393-8D62-76FB456B89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23300" y="4502976"/>
            <a:ext cx="685800" cy="685800"/>
          </a:xfrm>
          <a:prstGeom prst="rect">
            <a:avLst/>
          </a:prstGeom>
        </p:spPr>
      </p:pic>
      <p:pic>
        <p:nvPicPr>
          <p:cNvPr id="768" name="Graphic 767">
            <a:extLst>
              <a:ext uri="{FF2B5EF4-FFF2-40B4-BE49-F238E27FC236}">
                <a16:creationId xmlns:a16="http://schemas.microsoft.com/office/drawing/2014/main" id="{BCB238A8-B451-4859-A839-F65CA265BE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22239" y="5838350"/>
            <a:ext cx="685800" cy="685800"/>
          </a:xfrm>
          <a:prstGeom prst="rect">
            <a:avLst/>
          </a:prstGeom>
        </p:spPr>
      </p:pic>
      <p:sp>
        <p:nvSpPr>
          <p:cNvPr id="769" name="TextBox 768">
            <a:extLst>
              <a:ext uri="{FF2B5EF4-FFF2-40B4-BE49-F238E27FC236}">
                <a16:creationId xmlns:a16="http://schemas.microsoft.com/office/drawing/2014/main" id="{223AF55E-924B-4F59-858F-8C40979D9761}"/>
              </a:ext>
            </a:extLst>
          </p:cNvPr>
          <p:cNvSpPr txBox="1"/>
          <p:nvPr/>
        </p:nvSpPr>
        <p:spPr>
          <a:xfrm>
            <a:off x="197653" y="3576048"/>
            <a:ext cx="1695134" cy="46229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t>North America</a:t>
            </a:r>
            <a:b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br>
            <a:endParaRPr kumimoji="0" lang="en-US" sz="12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sp>
        <p:nvSpPr>
          <p:cNvPr id="770" name="TextBox 769">
            <a:extLst>
              <a:ext uri="{FF2B5EF4-FFF2-40B4-BE49-F238E27FC236}">
                <a16:creationId xmlns:a16="http://schemas.microsoft.com/office/drawing/2014/main" id="{7F4C8E64-5573-49AB-B55A-B88CA5E99A1D}"/>
              </a:ext>
            </a:extLst>
          </p:cNvPr>
          <p:cNvSpPr txBox="1"/>
          <p:nvPr/>
        </p:nvSpPr>
        <p:spPr>
          <a:xfrm>
            <a:off x="2590763" y="5159496"/>
            <a:ext cx="1695134" cy="46229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t>South America</a:t>
            </a:r>
            <a:b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br>
            <a:endParaRPr kumimoji="0" lang="en-US" sz="12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sp>
        <p:nvSpPr>
          <p:cNvPr id="771" name="TextBox 770">
            <a:extLst>
              <a:ext uri="{FF2B5EF4-FFF2-40B4-BE49-F238E27FC236}">
                <a16:creationId xmlns:a16="http://schemas.microsoft.com/office/drawing/2014/main" id="{4410FFF5-52DC-4BEC-BFA9-145A42F6FE5E}"/>
              </a:ext>
            </a:extLst>
          </p:cNvPr>
          <p:cNvSpPr txBox="1"/>
          <p:nvPr/>
        </p:nvSpPr>
        <p:spPr>
          <a:xfrm>
            <a:off x="4887869" y="3161599"/>
            <a:ext cx="1562010" cy="46229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t>Europe</a:t>
            </a:r>
            <a:b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br>
            <a:endParaRPr kumimoji="0" lang="en-US" sz="12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sp>
        <p:nvSpPr>
          <p:cNvPr id="788" name="Rectangle 787">
            <a:extLst>
              <a:ext uri="{FF2B5EF4-FFF2-40B4-BE49-F238E27FC236}">
                <a16:creationId xmlns:a16="http://schemas.microsoft.com/office/drawing/2014/main" id="{C3C3C00E-60B5-40EB-A6B3-544E76CB978A}"/>
              </a:ext>
            </a:extLst>
          </p:cNvPr>
          <p:cNvSpPr/>
          <p:nvPr/>
        </p:nvSpPr>
        <p:spPr>
          <a:xfrm>
            <a:off x="8168640" y="1371600"/>
            <a:ext cx="4023360" cy="1356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72" name="TextBox 771">
            <a:extLst>
              <a:ext uri="{FF2B5EF4-FFF2-40B4-BE49-F238E27FC236}">
                <a16:creationId xmlns:a16="http://schemas.microsoft.com/office/drawing/2014/main" id="{24C07540-0F38-4858-B7DE-3CE5B6823A71}"/>
              </a:ext>
            </a:extLst>
          </p:cNvPr>
          <p:cNvSpPr txBox="1"/>
          <p:nvPr/>
        </p:nvSpPr>
        <p:spPr>
          <a:xfrm>
            <a:off x="6380525" y="3844387"/>
            <a:ext cx="1562010" cy="46229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400"/>
              </a:spcBef>
              <a:spcAft>
                <a:spcPts val="400"/>
              </a:spcAft>
              <a:buClr>
                <a:srgbClr val="3C647D"/>
              </a:buClr>
              <a:buSzPct val="120000"/>
              <a:buFontTx/>
              <a:buNone/>
              <a:tabLst/>
              <a:defRPr/>
            </a:pPr>
            <a: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t>Asia</a:t>
            </a:r>
            <a:br>
              <a:rPr kumimoji="0" lang="en-US" sz="1200" b="1" i="0" u="none" strike="noStrike" kern="1200" cap="none" spc="0" normalizeH="0" baseline="0" noProof="0" dirty="0">
                <a:ln>
                  <a:noFill/>
                </a:ln>
                <a:solidFill>
                  <a:srgbClr val="043C5A"/>
                </a:solidFill>
                <a:effectLst/>
                <a:uLnTx/>
                <a:uFillTx/>
                <a:latin typeface="Segoe UI"/>
                <a:ea typeface="+mn-ea"/>
                <a:cs typeface="Arial" pitchFamily="34" charset="0"/>
              </a:rPr>
            </a:br>
            <a:endParaRPr kumimoji="0" lang="en-US" sz="12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cxnSp>
        <p:nvCxnSpPr>
          <p:cNvPr id="780" name="Straight Connector 779">
            <a:extLst>
              <a:ext uri="{FF2B5EF4-FFF2-40B4-BE49-F238E27FC236}">
                <a16:creationId xmlns:a16="http://schemas.microsoft.com/office/drawing/2014/main" id="{E8C97A1B-354C-4B25-A88F-62B38C3A88EA}"/>
              </a:ext>
            </a:extLst>
          </p:cNvPr>
          <p:cNvCxnSpPr>
            <a:cxnSpLocks/>
          </p:cNvCxnSpPr>
          <p:nvPr/>
        </p:nvCxnSpPr>
        <p:spPr>
          <a:xfrm>
            <a:off x="5517509" y="2049780"/>
            <a:ext cx="263998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84" name="TextBox 783">
            <a:extLst>
              <a:ext uri="{FF2B5EF4-FFF2-40B4-BE49-F238E27FC236}">
                <a16:creationId xmlns:a16="http://schemas.microsoft.com/office/drawing/2014/main" id="{E95536AD-5701-46CD-987D-C9A805EAAE13}"/>
              </a:ext>
            </a:extLst>
          </p:cNvPr>
          <p:cNvSpPr txBox="1"/>
          <p:nvPr/>
        </p:nvSpPr>
        <p:spPr>
          <a:xfrm>
            <a:off x="9248755" y="1711836"/>
            <a:ext cx="1294683"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51</a:t>
            </a:r>
          </a:p>
        </p:txBody>
      </p:sp>
      <p:sp>
        <p:nvSpPr>
          <p:cNvPr id="785" name="TextBox 784">
            <a:extLst>
              <a:ext uri="{FF2B5EF4-FFF2-40B4-BE49-F238E27FC236}">
                <a16:creationId xmlns:a16="http://schemas.microsoft.com/office/drawing/2014/main" id="{5F3A2FD8-D17A-4967-8A10-E3B4184FF252}"/>
              </a:ext>
            </a:extLst>
          </p:cNvPr>
          <p:cNvSpPr txBox="1"/>
          <p:nvPr/>
        </p:nvSpPr>
        <p:spPr>
          <a:xfrm>
            <a:off x="10568940" y="1604114"/>
            <a:ext cx="15544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Oilseed Processing Plants</a:t>
            </a:r>
          </a:p>
        </p:txBody>
      </p:sp>
      <p:sp>
        <p:nvSpPr>
          <p:cNvPr id="786" name="Freeform 62">
            <a:extLst>
              <a:ext uri="{FF2B5EF4-FFF2-40B4-BE49-F238E27FC236}">
                <a16:creationId xmlns:a16="http://schemas.microsoft.com/office/drawing/2014/main" id="{13DF7D77-9390-4D5F-8E7C-E636C7BA0328}"/>
              </a:ext>
            </a:extLst>
          </p:cNvPr>
          <p:cNvSpPr>
            <a:spLocks noEditPoints="1"/>
          </p:cNvSpPr>
          <p:nvPr/>
        </p:nvSpPr>
        <p:spPr bwMode="auto">
          <a:xfrm>
            <a:off x="8416370" y="1718464"/>
            <a:ext cx="685800" cy="685800"/>
          </a:xfrm>
          <a:custGeom>
            <a:avLst/>
            <a:gdLst>
              <a:gd name="T0" fmla="*/ 109 w 174"/>
              <a:gd name="T1" fmla="*/ 68 h 174"/>
              <a:gd name="T2" fmla="*/ 111 w 174"/>
              <a:gd name="T3" fmla="*/ 75 h 174"/>
              <a:gd name="T4" fmla="*/ 102 w 174"/>
              <a:gd name="T5" fmla="*/ 87 h 174"/>
              <a:gd name="T6" fmla="*/ 102 w 174"/>
              <a:gd name="T7" fmla="*/ 116 h 174"/>
              <a:gd name="T8" fmla="*/ 94 w 174"/>
              <a:gd name="T9" fmla="*/ 116 h 174"/>
              <a:gd name="T10" fmla="*/ 94 w 174"/>
              <a:gd name="T11" fmla="*/ 77 h 174"/>
              <a:gd name="T12" fmla="*/ 97 w 174"/>
              <a:gd name="T13" fmla="*/ 69 h 174"/>
              <a:gd name="T14" fmla="*/ 103 w 174"/>
              <a:gd name="T15" fmla="*/ 66 h 174"/>
              <a:gd name="T16" fmla="*/ 103 w 174"/>
              <a:gd name="T17" fmla="*/ 66 h 174"/>
              <a:gd name="T18" fmla="*/ 103 w 174"/>
              <a:gd name="T19" fmla="*/ 66 h 174"/>
              <a:gd name="T20" fmla="*/ 109 w 174"/>
              <a:gd name="T21" fmla="*/ 68 h 174"/>
              <a:gd name="T22" fmla="*/ 71 w 174"/>
              <a:gd name="T23" fmla="*/ 53 h 174"/>
              <a:gd name="T24" fmla="*/ 71 w 174"/>
              <a:gd name="T25" fmla="*/ 116 h 174"/>
              <a:gd name="T26" fmla="*/ 78 w 174"/>
              <a:gd name="T27" fmla="*/ 116 h 174"/>
              <a:gd name="T28" fmla="*/ 78 w 174"/>
              <a:gd name="T29" fmla="*/ 61 h 174"/>
              <a:gd name="T30" fmla="*/ 71 w 174"/>
              <a:gd name="T31" fmla="*/ 53 h 174"/>
              <a:gd name="T32" fmla="*/ 174 w 174"/>
              <a:gd name="T33" fmla="*/ 87 h 174"/>
              <a:gd name="T34" fmla="*/ 87 w 174"/>
              <a:gd name="T35" fmla="*/ 174 h 174"/>
              <a:gd name="T36" fmla="*/ 0 w 174"/>
              <a:gd name="T37" fmla="*/ 87 h 174"/>
              <a:gd name="T38" fmla="*/ 87 w 174"/>
              <a:gd name="T39" fmla="*/ 0 h 174"/>
              <a:gd name="T40" fmla="*/ 174 w 174"/>
              <a:gd name="T41" fmla="*/ 87 h 174"/>
              <a:gd name="T42" fmla="*/ 136 w 174"/>
              <a:gd name="T43" fmla="*/ 116 h 174"/>
              <a:gd name="T44" fmla="*/ 128 w 174"/>
              <a:gd name="T45" fmla="*/ 116 h 174"/>
              <a:gd name="T46" fmla="*/ 128 w 174"/>
              <a:gd name="T47" fmla="*/ 87 h 174"/>
              <a:gd name="T48" fmla="*/ 116 w 174"/>
              <a:gd name="T49" fmla="*/ 74 h 174"/>
              <a:gd name="T50" fmla="*/ 113 w 174"/>
              <a:gd name="T51" fmla="*/ 65 h 174"/>
              <a:gd name="T52" fmla="*/ 103 w 174"/>
              <a:gd name="T53" fmla="*/ 62 h 174"/>
              <a:gd name="T54" fmla="*/ 94 w 174"/>
              <a:gd name="T55" fmla="*/ 65 h 174"/>
              <a:gd name="T56" fmla="*/ 90 w 174"/>
              <a:gd name="T57" fmla="*/ 77 h 174"/>
              <a:gd name="T58" fmla="*/ 90 w 174"/>
              <a:gd name="T59" fmla="*/ 116 h 174"/>
              <a:gd name="T60" fmla="*/ 83 w 174"/>
              <a:gd name="T61" fmla="*/ 116 h 174"/>
              <a:gd name="T62" fmla="*/ 83 w 174"/>
              <a:gd name="T63" fmla="*/ 61 h 174"/>
              <a:gd name="T64" fmla="*/ 71 w 174"/>
              <a:gd name="T65" fmla="*/ 48 h 174"/>
              <a:gd name="T66" fmla="*/ 58 w 174"/>
              <a:gd name="T67" fmla="*/ 36 h 174"/>
              <a:gd name="T68" fmla="*/ 45 w 174"/>
              <a:gd name="T69" fmla="*/ 49 h 174"/>
              <a:gd name="T70" fmla="*/ 45 w 174"/>
              <a:gd name="T71" fmla="*/ 116 h 174"/>
              <a:gd name="T72" fmla="*/ 38 w 174"/>
              <a:gd name="T73" fmla="*/ 116 h 174"/>
              <a:gd name="T74" fmla="*/ 38 w 174"/>
              <a:gd name="T75" fmla="*/ 130 h 174"/>
              <a:gd name="T76" fmla="*/ 136 w 174"/>
              <a:gd name="T77" fmla="*/ 130 h 174"/>
              <a:gd name="T78" fmla="*/ 136 w 174"/>
              <a:gd name="T79" fmla="*/ 1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 h="174">
                <a:moveTo>
                  <a:pt x="109" y="68"/>
                </a:moveTo>
                <a:cubicBezTo>
                  <a:pt x="111" y="70"/>
                  <a:pt x="111" y="73"/>
                  <a:pt x="111" y="75"/>
                </a:cubicBezTo>
                <a:cubicBezTo>
                  <a:pt x="106" y="76"/>
                  <a:pt x="102" y="81"/>
                  <a:pt x="102" y="87"/>
                </a:cubicBezTo>
                <a:cubicBezTo>
                  <a:pt x="102" y="116"/>
                  <a:pt x="102" y="116"/>
                  <a:pt x="102" y="116"/>
                </a:cubicBezTo>
                <a:cubicBezTo>
                  <a:pt x="94" y="116"/>
                  <a:pt x="94" y="116"/>
                  <a:pt x="94" y="116"/>
                </a:cubicBezTo>
                <a:cubicBezTo>
                  <a:pt x="94" y="77"/>
                  <a:pt x="94" y="77"/>
                  <a:pt x="94" y="77"/>
                </a:cubicBezTo>
                <a:cubicBezTo>
                  <a:pt x="94" y="73"/>
                  <a:pt x="95" y="70"/>
                  <a:pt x="97" y="69"/>
                </a:cubicBezTo>
                <a:cubicBezTo>
                  <a:pt x="100" y="66"/>
                  <a:pt x="103" y="66"/>
                  <a:pt x="103" y="66"/>
                </a:cubicBezTo>
                <a:cubicBezTo>
                  <a:pt x="103" y="66"/>
                  <a:pt x="103" y="66"/>
                  <a:pt x="103" y="66"/>
                </a:cubicBezTo>
                <a:cubicBezTo>
                  <a:pt x="103" y="66"/>
                  <a:pt x="103" y="66"/>
                  <a:pt x="103" y="66"/>
                </a:cubicBezTo>
                <a:cubicBezTo>
                  <a:pt x="106" y="66"/>
                  <a:pt x="108" y="67"/>
                  <a:pt x="109" y="68"/>
                </a:cubicBezTo>
                <a:close/>
                <a:moveTo>
                  <a:pt x="71" y="53"/>
                </a:moveTo>
                <a:cubicBezTo>
                  <a:pt x="71" y="116"/>
                  <a:pt x="71" y="116"/>
                  <a:pt x="71" y="116"/>
                </a:cubicBezTo>
                <a:cubicBezTo>
                  <a:pt x="78" y="116"/>
                  <a:pt x="78" y="116"/>
                  <a:pt x="78" y="116"/>
                </a:cubicBezTo>
                <a:cubicBezTo>
                  <a:pt x="78" y="61"/>
                  <a:pt x="78" y="61"/>
                  <a:pt x="78" y="61"/>
                </a:cubicBezTo>
                <a:cubicBezTo>
                  <a:pt x="78" y="56"/>
                  <a:pt x="74" y="54"/>
                  <a:pt x="71" y="53"/>
                </a:cubicBezTo>
                <a:close/>
                <a:moveTo>
                  <a:pt x="174" y="87"/>
                </a:moveTo>
                <a:cubicBezTo>
                  <a:pt x="174" y="135"/>
                  <a:pt x="135" y="174"/>
                  <a:pt x="87" y="174"/>
                </a:cubicBezTo>
                <a:cubicBezTo>
                  <a:pt x="39" y="174"/>
                  <a:pt x="0" y="135"/>
                  <a:pt x="0" y="87"/>
                </a:cubicBezTo>
                <a:cubicBezTo>
                  <a:pt x="0" y="39"/>
                  <a:pt x="39" y="0"/>
                  <a:pt x="87" y="0"/>
                </a:cubicBezTo>
                <a:cubicBezTo>
                  <a:pt x="135" y="0"/>
                  <a:pt x="174" y="39"/>
                  <a:pt x="174" y="87"/>
                </a:cubicBezTo>
                <a:close/>
                <a:moveTo>
                  <a:pt x="136" y="116"/>
                </a:moveTo>
                <a:cubicBezTo>
                  <a:pt x="128" y="116"/>
                  <a:pt x="128" y="116"/>
                  <a:pt x="128" y="116"/>
                </a:cubicBezTo>
                <a:cubicBezTo>
                  <a:pt x="128" y="87"/>
                  <a:pt x="128" y="87"/>
                  <a:pt x="128" y="87"/>
                </a:cubicBezTo>
                <a:cubicBezTo>
                  <a:pt x="128" y="81"/>
                  <a:pt x="123" y="75"/>
                  <a:pt x="116" y="74"/>
                </a:cubicBezTo>
                <a:cubicBezTo>
                  <a:pt x="116" y="72"/>
                  <a:pt x="115" y="68"/>
                  <a:pt x="113" y="65"/>
                </a:cubicBezTo>
                <a:cubicBezTo>
                  <a:pt x="110" y="63"/>
                  <a:pt x="107" y="62"/>
                  <a:pt x="103" y="62"/>
                </a:cubicBezTo>
                <a:cubicBezTo>
                  <a:pt x="103" y="61"/>
                  <a:pt x="98" y="61"/>
                  <a:pt x="94" y="65"/>
                </a:cubicBezTo>
                <a:cubicBezTo>
                  <a:pt x="91" y="68"/>
                  <a:pt x="90" y="72"/>
                  <a:pt x="90" y="77"/>
                </a:cubicBezTo>
                <a:cubicBezTo>
                  <a:pt x="90" y="116"/>
                  <a:pt x="90" y="116"/>
                  <a:pt x="90" y="116"/>
                </a:cubicBezTo>
                <a:cubicBezTo>
                  <a:pt x="83" y="116"/>
                  <a:pt x="83" y="116"/>
                  <a:pt x="83" y="116"/>
                </a:cubicBezTo>
                <a:cubicBezTo>
                  <a:pt x="83" y="61"/>
                  <a:pt x="83" y="61"/>
                  <a:pt x="83" y="61"/>
                </a:cubicBezTo>
                <a:cubicBezTo>
                  <a:pt x="83" y="53"/>
                  <a:pt x="76" y="49"/>
                  <a:pt x="71" y="48"/>
                </a:cubicBezTo>
                <a:cubicBezTo>
                  <a:pt x="71" y="41"/>
                  <a:pt x="65" y="36"/>
                  <a:pt x="58" y="36"/>
                </a:cubicBezTo>
                <a:cubicBezTo>
                  <a:pt x="51" y="36"/>
                  <a:pt x="45" y="41"/>
                  <a:pt x="45" y="49"/>
                </a:cubicBezTo>
                <a:cubicBezTo>
                  <a:pt x="45" y="116"/>
                  <a:pt x="45" y="116"/>
                  <a:pt x="45" y="116"/>
                </a:cubicBezTo>
                <a:cubicBezTo>
                  <a:pt x="38" y="116"/>
                  <a:pt x="38" y="116"/>
                  <a:pt x="38" y="116"/>
                </a:cubicBezTo>
                <a:cubicBezTo>
                  <a:pt x="38" y="130"/>
                  <a:pt x="38" y="130"/>
                  <a:pt x="38" y="130"/>
                </a:cubicBezTo>
                <a:cubicBezTo>
                  <a:pt x="136" y="130"/>
                  <a:pt x="136" y="130"/>
                  <a:pt x="136" y="130"/>
                </a:cubicBezTo>
                <a:lnTo>
                  <a:pt x="136" y="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pic>
        <p:nvPicPr>
          <p:cNvPr id="2" name="Picture 24">
            <a:extLst>
              <a:ext uri="{FF2B5EF4-FFF2-40B4-BE49-F238E27FC236}">
                <a16:creationId xmlns:a16="http://schemas.microsoft.com/office/drawing/2014/main" id="{1B7368DB-0BE5-28F9-06C4-4A558994382B}"/>
              </a:ext>
            </a:extLst>
          </p:cNvPr>
          <p:cNvPicPr>
            <a:picLocks noChangeAspect="1"/>
          </p:cNvPicPr>
          <p:nvPr/>
        </p:nvPicPr>
        <p:blipFill rotWithShape="1">
          <a:blip r:embed="rId1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2949" y="5227"/>
            <a:ext cx="8168640" cy="1116585"/>
          </a:xfrm>
          <a:prstGeom prst="rect">
            <a:avLst/>
          </a:prstGeom>
        </p:spPr>
      </p:pic>
      <p:sp>
        <p:nvSpPr>
          <p:cNvPr id="5" name="Title 1">
            <a:extLst>
              <a:ext uri="{FF2B5EF4-FFF2-40B4-BE49-F238E27FC236}">
                <a16:creationId xmlns:a16="http://schemas.microsoft.com/office/drawing/2014/main" id="{D19E559E-D711-33E0-F815-188AA6AF2711}"/>
              </a:ext>
            </a:extLst>
          </p:cNvPr>
          <p:cNvSpPr txBox="1">
            <a:spLocks/>
          </p:cNvSpPr>
          <p:nvPr/>
        </p:nvSpPr>
        <p:spPr>
          <a:xfrm>
            <a:off x="143120" y="68133"/>
            <a:ext cx="7772569" cy="83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Unmatched Global Oilseeds Footprint</a:t>
            </a:r>
          </a:p>
        </p:txBody>
      </p:sp>
    </p:spTree>
    <p:extLst>
      <p:ext uri="{BB962C8B-B14F-4D97-AF65-F5344CB8AC3E}">
        <p14:creationId xmlns:p14="http://schemas.microsoft.com/office/powerpoint/2010/main" val="1791144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5">
            <a:extLst>
              <a:ext uri="{FF2B5EF4-FFF2-40B4-BE49-F238E27FC236}">
                <a16:creationId xmlns:a16="http://schemas.microsoft.com/office/drawing/2014/main" id="{6C73CCF4-8705-C547-C914-F0AF2372A299}"/>
              </a:ext>
            </a:extLst>
          </p:cNvPr>
          <p:cNvSpPr txBox="1">
            <a:spLocks/>
          </p:cNvSpPr>
          <p:nvPr/>
        </p:nvSpPr>
        <p:spPr>
          <a:xfrm>
            <a:off x="169025" y="-58189"/>
            <a:ext cx="11430000" cy="1088967"/>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fontAlgn="auto">
              <a:lnSpc>
                <a:spcPct val="110000"/>
              </a:lnSpc>
              <a:spcAft>
                <a:spcPts val="0"/>
              </a:spcAft>
              <a:buClrTx/>
              <a:buSzTx/>
              <a:tabLst/>
              <a:defRPr/>
            </a:pPr>
            <a:r>
              <a:rPr lang="en-US" sz="3200" dirty="0"/>
              <a:t>Operations Team One Focus </a:t>
            </a:r>
          </a:p>
          <a:p>
            <a:pPr marL="0" marR="0" lvl="0" indent="0" fontAlgn="auto">
              <a:lnSpc>
                <a:spcPct val="110000"/>
              </a:lnSpc>
              <a:spcAft>
                <a:spcPts val="0"/>
              </a:spcAft>
              <a:buClrTx/>
              <a:buSzTx/>
              <a:tabLst/>
              <a:defRPr/>
            </a:pPr>
            <a:r>
              <a:rPr lang="en-US" sz="3200" dirty="0"/>
              <a:t>Projects included in Continuous Improvement Process</a:t>
            </a:r>
          </a:p>
        </p:txBody>
      </p:sp>
      <p:pic>
        <p:nvPicPr>
          <p:cNvPr id="3" name="Picture 2">
            <a:extLst>
              <a:ext uri="{FF2B5EF4-FFF2-40B4-BE49-F238E27FC236}">
                <a16:creationId xmlns:a16="http://schemas.microsoft.com/office/drawing/2014/main" id="{045AFF0E-299D-0443-9FA2-DC0C9C5BC9F0}"/>
              </a:ext>
            </a:extLst>
          </p:cNvPr>
          <p:cNvPicPr>
            <a:picLocks noChangeAspect="1"/>
          </p:cNvPicPr>
          <p:nvPr/>
        </p:nvPicPr>
        <p:blipFill>
          <a:blip r:embed="rId2"/>
          <a:stretch>
            <a:fillRect/>
          </a:stretch>
        </p:blipFill>
        <p:spPr>
          <a:xfrm>
            <a:off x="300379" y="1247315"/>
            <a:ext cx="6096528" cy="3432345"/>
          </a:xfrm>
          <a:prstGeom prst="rect">
            <a:avLst/>
          </a:prstGeom>
        </p:spPr>
      </p:pic>
      <p:pic>
        <p:nvPicPr>
          <p:cNvPr id="5" name="Picture 4">
            <a:extLst>
              <a:ext uri="{FF2B5EF4-FFF2-40B4-BE49-F238E27FC236}">
                <a16:creationId xmlns:a16="http://schemas.microsoft.com/office/drawing/2014/main" id="{E57A1163-EC7D-1322-D3CE-C4FF245C3468}"/>
              </a:ext>
            </a:extLst>
          </p:cNvPr>
          <p:cNvPicPr>
            <a:picLocks noChangeAspect="1"/>
          </p:cNvPicPr>
          <p:nvPr/>
        </p:nvPicPr>
        <p:blipFill>
          <a:blip r:embed="rId3"/>
          <a:stretch>
            <a:fillRect/>
          </a:stretch>
        </p:blipFill>
        <p:spPr>
          <a:xfrm>
            <a:off x="6471457" y="3663833"/>
            <a:ext cx="5586417" cy="3142360"/>
          </a:xfrm>
          <a:prstGeom prst="rect">
            <a:avLst/>
          </a:prstGeom>
        </p:spPr>
      </p:pic>
      <p:pic>
        <p:nvPicPr>
          <p:cNvPr id="6" name="Picture 5">
            <a:extLst>
              <a:ext uri="{FF2B5EF4-FFF2-40B4-BE49-F238E27FC236}">
                <a16:creationId xmlns:a16="http://schemas.microsoft.com/office/drawing/2014/main" id="{4BBE576A-4F1A-3B06-3B5D-0279479CF3B8}"/>
              </a:ext>
            </a:extLst>
          </p:cNvPr>
          <p:cNvPicPr>
            <a:picLocks noChangeAspect="1"/>
          </p:cNvPicPr>
          <p:nvPr/>
        </p:nvPicPr>
        <p:blipFill>
          <a:blip r:embed="rId4"/>
          <a:stretch>
            <a:fillRect/>
          </a:stretch>
        </p:blipFill>
        <p:spPr>
          <a:xfrm>
            <a:off x="7369891" y="1030778"/>
            <a:ext cx="4762533" cy="2678925"/>
          </a:xfrm>
          <a:prstGeom prst="rect">
            <a:avLst/>
          </a:prstGeom>
        </p:spPr>
      </p:pic>
    </p:spTree>
    <p:extLst>
      <p:ext uri="{BB962C8B-B14F-4D97-AF65-F5344CB8AC3E}">
        <p14:creationId xmlns:p14="http://schemas.microsoft.com/office/powerpoint/2010/main" val="1493707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9258-D0FA-128B-D916-3A05700AF40B}"/>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D0937F99-E4B5-5F8B-233B-656954B6667A}"/>
              </a:ext>
            </a:extLst>
          </p:cNvPr>
          <p:cNvPicPr>
            <a:picLocks noChangeAspect="1"/>
          </p:cNvPicPr>
          <p:nvPr/>
        </p:nvPicPr>
        <p:blipFill>
          <a:blip r:embed="rId2"/>
          <a:stretch>
            <a:fillRect/>
          </a:stretch>
        </p:blipFill>
        <p:spPr>
          <a:xfrm>
            <a:off x="77430" y="934526"/>
            <a:ext cx="11579157" cy="206900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FDBA4C2-C2B7-76E8-6CFD-548E4068CC73}"/>
              </a:ext>
            </a:extLst>
          </p:cNvPr>
          <p:cNvSpPr>
            <a:spLocks noGrp="1"/>
          </p:cNvSpPr>
          <p:nvPr>
            <p:ph type="title"/>
          </p:nvPr>
        </p:nvSpPr>
        <p:spPr>
          <a:xfrm>
            <a:off x="381000" y="126268"/>
            <a:ext cx="11430000" cy="571500"/>
          </a:xfrm>
        </p:spPr>
        <p:txBody>
          <a:bodyPr>
            <a:normAutofit fontScale="90000"/>
          </a:bodyPr>
          <a:lstStyle/>
          <a:p>
            <a:r>
              <a:rPr lang="pt-BR" b="1" dirty="0"/>
              <a:t>Support with </a:t>
            </a:r>
            <a:r>
              <a:rPr lang="pt-BR" sz="3600" dirty="0">
                <a:solidFill>
                  <a:schemeClr val="accent1">
                    <a:lumMod val="50000"/>
                    <a:lumOff val="50000"/>
                  </a:schemeClr>
                </a:solidFill>
                <a:latin typeface="Segoe UI Light" panose="020B0502040204020203" pitchFamily="34" charset="0"/>
                <a:cs typeface="Segoe UI Light" panose="020B0502040204020203" pitchFamily="34" charset="0"/>
              </a:rPr>
              <a:t>PPM </a:t>
            </a:r>
            <a:r>
              <a:rPr lang="en-US" b="1" dirty="0"/>
              <a:t>Project Planning Management System</a:t>
            </a:r>
            <a:endParaRPr lang="en-US" dirty="0">
              <a:highlight>
                <a:srgbClr val="FFFF00"/>
              </a:highlight>
            </a:endParaRPr>
          </a:p>
        </p:txBody>
      </p:sp>
      <p:sp>
        <p:nvSpPr>
          <p:cNvPr id="5" name="Retângulo 4">
            <a:extLst>
              <a:ext uri="{FF2B5EF4-FFF2-40B4-BE49-F238E27FC236}">
                <a16:creationId xmlns:a16="http://schemas.microsoft.com/office/drawing/2014/main" id="{ECB7D433-A877-00E7-8F94-15A6C8DB9BB4}"/>
              </a:ext>
            </a:extLst>
          </p:cNvPr>
          <p:cNvSpPr/>
          <p:nvPr/>
        </p:nvSpPr>
        <p:spPr>
          <a:xfrm>
            <a:off x="5068110" y="3429000"/>
            <a:ext cx="4241261" cy="3176009"/>
          </a:xfrm>
          <a:prstGeom prst="rect">
            <a:avLst/>
          </a:prstGeom>
          <a:solidFill>
            <a:srgbClr val="FFFFCC">
              <a:alpha val="8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nchorCtr="0"/>
          <a:lstStyle/>
          <a:p>
            <a:r>
              <a:rPr lang="pt-BR" sz="1200" b="1" dirty="0">
                <a:solidFill>
                  <a:schemeClr val="tx1"/>
                </a:solidFill>
              </a:rPr>
              <a:t>Major toolbar</a:t>
            </a:r>
          </a:p>
          <a:p>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Stage</a:t>
            </a:r>
            <a:r>
              <a:rPr lang="pt-BR" sz="1200" dirty="0">
                <a:solidFill>
                  <a:schemeClr val="tx1"/>
                </a:solidFill>
              </a:rPr>
              <a:t> Gate</a:t>
            </a:r>
          </a:p>
          <a:p>
            <a:pPr marL="171450" indent="-171450">
              <a:buFont typeface="Arial" panose="020B0604020202020204" pitchFamily="34" charset="0"/>
              <a:buChar char="•"/>
            </a:pPr>
            <a:r>
              <a:rPr lang="pt-BR" sz="1200" dirty="0" err="1">
                <a:solidFill>
                  <a:schemeClr val="tx1"/>
                </a:solidFill>
              </a:rPr>
              <a:t>Long</a:t>
            </a:r>
            <a:r>
              <a:rPr lang="pt-BR" sz="1200" dirty="0">
                <a:solidFill>
                  <a:schemeClr val="tx1"/>
                </a:solidFill>
              </a:rPr>
              <a:t> Lead </a:t>
            </a:r>
          </a:p>
          <a:p>
            <a:pPr marL="171450" indent="-171450">
              <a:buFont typeface="Arial" panose="020B0604020202020204" pitchFamily="34" charset="0"/>
              <a:buChar char="•"/>
            </a:pPr>
            <a:r>
              <a:rPr lang="pt-BR" sz="1200" dirty="0">
                <a:solidFill>
                  <a:schemeClr val="tx1"/>
                </a:solidFill>
              </a:rPr>
              <a:t>Fund </a:t>
            </a:r>
            <a:r>
              <a:rPr lang="pt-BR" sz="1200" dirty="0" err="1">
                <a:solidFill>
                  <a:schemeClr val="tx1"/>
                </a:solidFill>
              </a:rPr>
              <a:t>Request</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Skip</a:t>
            </a:r>
            <a:r>
              <a:rPr lang="pt-BR" sz="1200" dirty="0">
                <a:solidFill>
                  <a:schemeClr val="tx1"/>
                </a:solidFill>
              </a:rPr>
              <a:t> </a:t>
            </a:r>
            <a:r>
              <a:rPr lang="pt-BR" sz="1200" dirty="0" err="1">
                <a:solidFill>
                  <a:schemeClr val="tx1"/>
                </a:solidFill>
              </a:rPr>
              <a:t>Phase</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MCPPP </a:t>
            </a:r>
            <a:r>
              <a:rPr lang="pt-BR" sz="1200" dirty="0" err="1">
                <a:solidFill>
                  <a:schemeClr val="tx1"/>
                </a:solidFill>
              </a:rPr>
              <a:t>Exemption</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Import</a:t>
            </a:r>
            <a:r>
              <a:rPr lang="pt-BR" sz="1200" dirty="0">
                <a:solidFill>
                  <a:schemeClr val="tx1"/>
                </a:solidFill>
              </a:rPr>
              <a:t> </a:t>
            </a:r>
            <a:r>
              <a:rPr lang="pt-BR" sz="1200" dirty="0" err="1">
                <a:solidFill>
                  <a:schemeClr val="tx1"/>
                </a:solidFill>
              </a:rPr>
              <a:t>Actual</a:t>
            </a:r>
            <a:r>
              <a:rPr lang="pt-BR" sz="1200" dirty="0">
                <a:solidFill>
                  <a:schemeClr val="tx1"/>
                </a:solidFill>
              </a:rPr>
              <a:t> / Forecast</a:t>
            </a:r>
          </a:p>
          <a:p>
            <a:pPr marL="171450" indent="-171450">
              <a:buFont typeface="Arial" panose="020B0604020202020204" pitchFamily="34" charset="0"/>
              <a:buChar char="•"/>
            </a:pPr>
            <a:r>
              <a:rPr lang="pt-BR" sz="1200" dirty="0">
                <a:solidFill>
                  <a:schemeClr val="tx1"/>
                </a:solidFill>
              </a:rPr>
              <a:t>GIO</a:t>
            </a:r>
          </a:p>
          <a:p>
            <a:pPr marL="171450" indent="-171450">
              <a:buFont typeface="Arial" panose="020B0604020202020204" pitchFamily="34" charset="0"/>
              <a:buChar char="•"/>
            </a:pPr>
            <a:r>
              <a:rPr lang="pt-BR" sz="1200" dirty="0">
                <a:solidFill>
                  <a:schemeClr val="tx1"/>
                </a:solidFill>
              </a:rPr>
              <a:t>Project Charter</a:t>
            </a:r>
          </a:p>
          <a:p>
            <a:pPr marL="171450" indent="-171450">
              <a:buFont typeface="Arial" panose="020B0604020202020204" pitchFamily="34" charset="0"/>
              <a:buChar char="•"/>
            </a:pPr>
            <a:r>
              <a:rPr lang="pt-BR" sz="1200" dirty="0">
                <a:solidFill>
                  <a:schemeClr val="tx1"/>
                </a:solidFill>
              </a:rPr>
              <a:t>Project </a:t>
            </a:r>
            <a:r>
              <a:rPr lang="pt-BR" sz="1200" dirty="0" err="1">
                <a:solidFill>
                  <a:schemeClr val="tx1"/>
                </a:solidFill>
              </a:rPr>
              <a:t>Application</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SAP </a:t>
            </a:r>
            <a:r>
              <a:rPr lang="pt-BR" sz="1200" dirty="0" err="1">
                <a:solidFill>
                  <a:schemeClr val="tx1"/>
                </a:solidFill>
              </a:rPr>
              <a:t>Information</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Tracking Report</a:t>
            </a:r>
          </a:p>
          <a:p>
            <a:pPr marL="171450" indent="-171450">
              <a:buFont typeface="Arial" panose="020B0604020202020204" pitchFamily="34" charset="0"/>
              <a:buChar char="•"/>
            </a:pPr>
            <a:r>
              <a:rPr lang="pt-BR" sz="1200" dirty="0">
                <a:solidFill>
                  <a:schemeClr val="tx1"/>
                </a:solidFill>
              </a:rPr>
              <a:t>Project </a:t>
            </a:r>
            <a:r>
              <a:rPr lang="pt-BR" sz="1200" dirty="0" err="1">
                <a:solidFill>
                  <a:schemeClr val="tx1"/>
                </a:solidFill>
              </a:rPr>
              <a:t>Documents</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Reclassifiy</a:t>
            </a:r>
            <a:r>
              <a:rPr lang="pt-BR" sz="1200" dirty="0">
                <a:solidFill>
                  <a:schemeClr val="tx1"/>
                </a:solidFill>
              </a:rPr>
              <a:t> Project</a:t>
            </a:r>
          </a:p>
          <a:p>
            <a:pPr marL="171450" indent="-171450">
              <a:buFont typeface="Arial" panose="020B0604020202020204" pitchFamily="34" charset="0"/>
              <a:buChar char="•"/>
            </a:pPr>
            <a:r>
              <a:rPr lang="pt-BR" sz="1200" dirty="0" err="1">
                <a:solidFill>
                  <a:schemeClr val="tx1"/>
                </a:solidFill>
              </a:rPr>
              <a:t>Sunspend</a:t>
            </a:r>
            <a:r>
              <a:rPr lang="pt-BR" sz="1200" dirty="0">
                <a:solidFill>
                  <a:schemeClr val="tx1"/>
                </a:solidFill>
              </a:rPr>
              <a:t> / </a:t>
            </a:r>
            <a:r>
              <a:rPr lang="pt-BR" sz="1200" dirty="0" err="1">
                <a:solidFill>
                  <a:schemeClr val="tx1"/>
                </a:solidFill>
              </a:rPr>
              <a:t>Cancel</a:t>
            </a:r>
            <a:endParaRPr lang="pt-BR" sz="1200" dirty="0">
              <a:solidFill>
                <a:schemeClr val="tx1"/>
              </a:solidFill>
            </a:endParaRPr>
          </a:p>
          <a:p>
            <a:r>
              <a:rPr lang="pt-BR" sz="1200" b="1" dirty="0">
                <a:solidFill>
                  <a:schemeClr val="tx1"/>
                </a:solidFill>
              </a:rPr>
              <a:t>Minor toolbar</a:t>
            </a:r>
          </a:p>
          <a:p>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Fund </a:t>
            </a:r>
            <a:r>
              <a:rPr lang="pt-BR" sz="1200" dirty="0" err="1">
                <a:solidFill>
                  <a:schemeClr val="tx1"/>
                </a:solidFill>
              </a:rPr>
              <a:t>Request</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Import</a:t>
            </a:r>
            <a:r>
              <a:rPr lang="pt-BR" sz="1200" dirty="0">
                <a:solidFill>
                  <a:schemeClr val="tx1"/>
                </a:solidFill>
              </a:rPr>
              <a:t> </a:t>
            </a:r>
            <a:r>
              <a:rPr lang="pt-BR" sz="1200" dirty="0" err="1">
                <a:solidFill>
                  <a:schemeClr val="tx1"/>
                </a:solidFill>
              </a:rPr>
              <a:t>Actual</a:t>
            </a:r>
            <a:r>
              <a:rPr lang="pt-BR" sz="1200" dirty="0">
                <a:solidFill>
                  <a:schemeClr val="tx1"/>
                </a:solidFill>
              </a:rPr>
              <a:t> / Forecast</a:t>
            </a:r>
          </a:p>
          <a:p>
            <a:pPr marL="171450" indent="-171450">
              <a:buFont typeface="Arial" panose="020B0604020202020204" pitchFamily="34" charset="0"/>
              <a:buChar char="•"/>
            </a:pPr>
            <a:r>
              <a:rPr lang="pt-BR" sz="1200" dirty="0">
                <a:solidFill>
                  <a:schemeClr val="tx1"/>
                </a:solidFill>
              </a:rPr>
              <a:t>Project Charter</a:t>
            </a:r>
          </a:p>
          <a:p>
            <a:pPr marL="171450" indent="-171450">
              <a:buFont typeface="Arial" panose="020B0604020202020204" pitchFamily="34" charset="0"/>
              <a:buChar char="•"/>
            </a:pPr>
            <a:r>
              <a:rPr lang="pt-BR" sz="1200" dirty="0">
                <a:solidFill>
                  <a:schemeClr val="tx1"/>
                </a:solidFill>
              </a:rPr>
              <a:t>Project </a:t>
            </a:r>
            <a:r>
              <a:rPr lang="pt-BR" sz="1200" dirty="0" err="1">
                <a:solidFill>
                  <a:schemeClr val="tx1"/>
                </a:solidFill>
              </a:rPr>
              <a:t>Application</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SAP </a:t>
            </a:r>
            <a:r>
              <a:rPr lang="pt-BR" sz="1200" dirty="0" err="1">
                <a:solidFill>
                  <a:schemeClr val="tx1"/>
                </a:solidFill>
              </a:rPr>
              <a:t>Information</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Tracking Report</a:t>
            </a:r>
          </a:p>
          <a:p>
            <a:pPr marL="171450" indent="-171450">
              <a:buFont typeface="Arial" panose="020B0604020202020204" pitchFamily="34" charset="0"/>
              <a:buChar char="•"/>
            </a:pPr>
            <a:r>
              <a:rPr lang="pt-BR" sz="1200" dirty="0">
                <a:solidFill>
                  <a:schemeClr val="tx1"/>
                </a:solidFill>
              </a:rPr>
              <a:t>Project </a:t>
            </a:r>
            <a:r>
              <a:rPr lang="pt-BR" sz="1200" dirty="0" err="1">
                <a:solidFill>
                  <a:schemeClr val="tx1"/>
                </a:solidFill>
              </a:rPr>
              <a:t>Documents</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Reclassifiy</a:t>
            </a:r>
            <a:r>
              <a:rPr lang="pt-BR" sz="1200" dirty="0">
                <a:solidFill>
                  <a:schemeClr val="tx1"/>
                </a:solidFill>
              </a:rPr>
              <a:t> Project</a:t>
            </a:r>
          </a:p>
          <a:p>
            <a:pPr marL="171450" indent="-171450">
              <a:buFont typeface="Arial" panose="020B0604020202020204" pitchFamily="34" charset="0"/>
              <a:buChar char="•"/>
            </a:pPr>
            <a:r>
              <a:rPr lang="pt-BR" sz="1200" dirty="0" err="1">
                <a:solidFill>
                  <a:schemeClr val="tx1"/>
                </a:solidFill>
              </a:rPr>
              <a:t>Sunspend</a:t>
            </a:r>
            <a:r>
              <a:rPr lang="pt-BR" sz="1200" dirty="0">
                <a:solidFill>
                  <a:schemeClr val="tx1"/>
                </a:solidFill>
              </a:rPr>
              <a:t> / </a:t>
            </a:r>
            <a:r>
              <a:rPr lang="pt-BR" sz="1200" dirty="0" err="1">
                <a:solidFill>
                  <a:schemeClr val="tx1"/>
                </a:solidFill>
              </a:rPr>
              <a:t>Cancel</a:t>
            </a:r>
            <a:endParaRPr lang="pt-BR" sz="1200" dirty="0">
              <a:solidFill>
                <a:schemeClr val="tx1"/>
              </a:solidFill>
            </a:endParaRPr>
          </a:p>
        </p:txBody>
      </p:sp>
      <p:pic>
        <p:nvPicPr>
          <p:cNvPr id="7" name="Imagem 6">
            <a:extLst>
              <a:ext uri="{FF2B5EF4-FFF2-40B4-BE49-F238E27FC236}">
                <a16:creationId xmlns:a16="http://schemas.microsoft.com/office/drawing/2014/main" id="{034DECA4-ACBE-FFFF-3ADB-C22740E96AAC}"/>
              </a:ext>
            </a:extLst>
          </p:cNvPr>
          <p:cNvPicPr>
            <a:picLocks noChangeAspect="1"/>
          </p:cNvPicPr>
          <p:nvPr/>
        </p:nvPicPr>
        <p:blipFill>
          <a:blip r:embed="rId3"/>
          <a:stretch>
            <a:fillRect/>
          </a:stretch>
        </p:blipFill>
        <p:spPr>
          <a:xfrm>
            <a:off x="9808496" y="2023353"/>
            <a:ext cx="1724266" cy="3105583"/>
          </a:xfrm>
          <a:prstGeom prst="rect">
            <a:avLst/>
          </a:prstGeom>
          <a:ln>
            <a:noFill/>
          </a:ln>
          <a:effectLst>
            <a:outerShdw blurRad="292100" dist="139700" dir="2700000" algn="tl" rotWithShape="0">
              <a:srgbClr val="333333">
                <a:alpha val="65000"/>
              </a:srgbClr>
            </a:outerShdw>
          </a:effectLst>
        </p:spPr>
      </p:pic>
      <p:sp>
        <p:nvSpPr>
          <p:cNvPr id="18" name="Retângulo 17">
            <a:extLst>
              <a:ext uri="{FF2B5EF4-FFF2-40B4-BE49-F238E27FC236}">
                <a16:creationId xmlns:a16="http://schemas.microsoft.com/office/drawing/2014/main" id="{D2AD671B-D50A-9AA6-A5D5-586F802B63B3}"/>
              </a:ext>
            </a:extLst>
          </p:cNvPr>
          <p:cNvSpPr/>
          <p:nvPr/>
        </p:nvSpPr>
        <p:spPr>
          <a:xfrm>
            <a:off x="272373" y="1711975"/>
            <a:ext cx="10048673" cy="31137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2BC9A62-C32B-FC1A-F305-FAD8328AE79C}"/>
              </a:ext>
            </a:extLst>
          </p:cNvPr>
          <p:cNvSpPr/>
          <p:nvPr/>
        </p:nvSpPr>
        <p:spPr>
          <a:xfrm>
            <a:off x="865761" y="3429000"/>
            <a:ext cx="2363822" cy="2290864"/>
          </a:xfrm>
          <a:prstGeom prst="rect">
            <a:avLst/>
          </a:prstGeom>
          <a:solidFill>
            <a:srgbClr val="FFFFCC">
              <a:alpha val="89804"/>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r>
              <a:rPr lang="pt-BR" sz="1200" b="1" dirty="0">
                <a:solidFill>
                  <a:schemeClr val="tx1"/>
                </a:solidFill>
              </a:rPr>
              <a:t>Project </a:t>
            </a:r>
            <a:r>
              <a:rPr lang="pt-BR" sz="1200" b="1" dirty="0" err="1">
                <a:solidFill>
                  <a:schemeClr val="tx1"/>
                </a:solidFill>
              </a:rPr>
              <a:t>Sections</a:t>
            </a:r>
            <a:endParaRPr lang="pt-BR" sz="1200" b="1" dirty="0">
              <a:solidFill>
                <a:schemeClr val="tx1"/>
              </a:solidFill>
            </a:endParaRPr>
          </a:p>
          <a:p>
            <a:endParaRPr lang="pt-BR" sz="1200" b="1" dirty="0">
              <a:solidFill>
                <a:schemeClr val="tx1"/>
              </a:solidFill>
            </a:endParaRPr>
          </a:p>
          <a:p>
            <a:pPr marL="171450" indent="-171450">
              <a:buFont typeface="Arial" panose="020B0604020202020204" pitchFamily="34" charset="0"/>
              <a:buChar char="•"/>
            </a:pPr>
            <a:r>
              <a:rPr lang="pt-BR" sz="1200" dirty="0">
                <a:solidFill>
                  <a:schemeClr val="tx1"/>
                </a:solidFill>
              </a:rPr>
              <a:t>General Info</a:t>
            </a:r>
          </a:p>
          <a:p>
            <a:pPr marL="171450" indent="-171450">
              <a:buFont typeface="Arial" panose="020B0604020202020204" pitchFamily="34" charset="0"/>
              <a:buChar char="•"/>
            </a:pPr>
            <a:r>
              <a:rPr lang="pt-BR" sz="1200" dirty="0">
                <a:solidFill>
                  <a:schemeClr val="tx1"/>
                </a:solidFill>
              </a:rPr>
              <a:t>Financial </a:t>
            </a:r>
            <a:r>
              <a:rPr lang="pt-BR" sz="1200" dirty="0" err="1">
                <a:solidFill>
                  <a:schemeClr val="tx1"/>
                </a:solidFill>
              </a:rPr>
              <a:t>plan</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Risks</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Schedule</a:t>
            </a:r>
          </a:p>
          <a:p>
            <a:pPr marL="171450" indent="-171450">
              <a:buFont typeface="Arial" panose="020B0604020202020204" pitchFamily="34" charset="0"/>
              <a:buChar char="•"/>
            </a:pPr>
            <a:r>
              <a:rPr lang="pt-BR" sz="1200" dirty="0" err="1">
                <a:solidFill>
                  <a:schemeClr val="tx1"/>
                </a:solidFill>
              </a:rPr>
              <a:t>Safety</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Issues</a:t>
            </a:r>
            <a:endParaRPr lang="pt-BR" sz="1200" dirty="0">
              <a:solidFill>
                <a:schemeClr val="tx1"/>
              </a:solidFill>
            </a:endParaRPr>
          </a:p>
          <a:p>
            <a:pPr marL="171450" indent="-171450">
              <a:buFont typeface="Arial" panose="020B0604020202020204" pitchFamily="34" charset="0"/>
              <a:buChar char="•"/>
            </a:pPr>
            <a:r>
              <a:rPr lang="pt-BR" sz="1200" dirty="0" err="1">
                <a:solidFill>
                  <a:schemeClr val="tx1"/>
                </a:solidFill>
              </a:rPr>
              <a:t>Lessons</a:t>
            </a:r>
            <a:r>
              <a:rPr lang="pt-BR" sz="1200" dirty="0">
                <a:solidFill>
                  <a:schemeClr val="tx1"/>
                </a:solidFill>
              </a:rPr>
              <a:t> </a:t>
            </a:r>
            <a:r>
              <a:rPr lang="pt-BR" sz="1200" dirty="0" err="1">
                <a:solidFill>
                  <a:schemeClr val="tx1"/>
                </a:solidFill>
              </a:rPr>
              <a:t>Learned</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Team </a:t>
            </a:r>
            <a:r>
              <a:rPr lang="pt-BR" sz="1200" dirty="0" err="1">
                <a:solidFill>
                  <a:schemeClr val="tx1"/>
                </a:solidFill>
              </a:rPr>
              <a:t>Members</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Communication </a:t>
            </a:r>
            <a:r>
              <a:rPr lang="pt-BR" sz="1200" dirty="0" err="1">
                <a:solidFill>
                  <a:schemeClr val="tx1"/>
                </a:solidFill>
              </a:rPr>
              <a:t>Plan</a:t>
            </a:r>
            <a:endParaRPr lang="pt-BR" sz="1200" dirty="0">
              <a:solidFill>
                <a:schemeClr val="tx1"/>
              </a:solidFill>
            </a:endParaRPr>
          </a:p>
          <a:p>
            <a:pPr marL="171450" indent="-171450">
              <a:buFont typeface="Arial" panose="020B0604020202020204" pitchFamily="34" charset="0"/>
              <a:buChar char="•"/>
            </a:pPr>
            <a:r>
              <a:rPr lang="pt-BR" sz="1200" dirty="0">
                <a:solidFill>
                  <a:schemeClr val="tx1"/>
                </a:solidFill>
              </a:rPr>
              <a:t>Project Status</a:t>
            </a:r>
            <a:endParaRPr lang="en-US" sz="1200" dirty="0">
              <a:solidFill>
                <a:schemeClr val="tx1"/>
              </a:solidFill>
            </a:endParaRPr>
          </a:p>
        </p:txBody>
      </p:sp>
      <p:sp>
        <p:nvSpPr>
          <p:cNvPr id="9" name="Retângulo 8">
            <a:extLst>
              <a:ext uri="{FF2B5EF4-FFF2-40B4-BE49-F238E27FC236}">
                <a16:creationId xmlns:a16="http://schemas.microsoft.com/office/drawing/2014/main" id="{04239990-5104-6D1B-DC18-1545491071AB}"/>
              </a:ext>
            </a:extLst>
          </p:cNvPr>
          <p:cNvSpPr/>
          <p:nvPr/>
        </p:nvSpPr>
        <p:spPr>
          <a:xfrm>
            <a:off x="272374" y="2758924"/>
            <a:ext cx="8433882" cy="31137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1" name="Conector de Seta Reta 10">
            <a:extLst>
              <a:ext uri="{FF2B5EF4-FFF2-40B4-BE49-F238E27FC236}">
                <a16:creationId xmlns:a16="http://schemas.microsoft.com/office/drawing/2014/main" id="{677BD935-FB85-708E-6F93-74419E9E15AE}"/>
              </a:ext>
            </a:extLst>
          </p:cNvPr>
          <p:cNvCxnSpPr>
            <a:cxnSpLocks/>
          </p:cNvCxnSpPr>
          <p:nvPr/>
        </p:nvCxnSpPr>
        <p:spPr>
          <a:xfrm flipH="1">
            <a:off x="2558374" y="3070302"/>
            <a:ext cx="77822" cy="311378"/>
          </a:xfrm>
          <a:prstGeom prst="straightConnector1">
            <a:avLst/>
          </a:prstGeom>
          <a:noFill/>
          <a:ln w="28575">
            <a:solidFill>
              <a:srgbClr val="FF0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3" name="Conector de Seta Reta 12">
            <a:extLst>
              <a:ext uri="{FF2B5EF4-FFF2-40B4-BE49-F238E27FC236}">
                <a16:creationId xmlns:a16="http://schemas.microsoft.com/office/drawing/2014/main" id="{F2928EDE-4FD8-7DF9-521A-DA4F86C895D6}"/>
              </a:ext>
            </a:extLst>
          </p:cNvPr>
          <p:cNvCxnSpPr>
            <a:cxnSpLocks/>
          </p:cNvCxnSpPr>
          <p:nvPr/>
        </p:nvCxnSpPr>
        <p:spPr>
          <a:xfrm flipH="1">
            <a:off x="8871625" y="2050660"/>
            <a:ext cx="100823" cy="1351033"/>
          </a:xfrm>
          <a:prstGeom prst="straightConnector1">
            <a:avLst/>
          </a:prstGeom>
          <a:noFill/>
          <a:ln w="28575">
            <a:solidFill>
              <a:srgbClr val="FF0000"/>
            </a:solidFill>
            <a:headEnd type="none" w="med" len="me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410664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DAAD30-F8CB-6F95-09E3-2D7A974AD42D}"/>
              </a:ext>
            </a:extLst>
          </p:cNvPr>
          <p:cNvPicPr>
            <a:picLocks noChangeAspect="1"/>
          </p:cNvPicPr>
          <p:nvPr/>
        </p:nvPicPr>
        <p:blipFill>
          <a:blip r:embed="rId3"/>
          <a:stretch>
            <a:fillRect/>
          </a:stretch>
        </p:blipFill>
        <p:spPr>
          <a:xfrm>
            <a:off x="1385" y="1"/>
            <a:ext cx="12192000" cy="6857999"/>
          </a:xfrm>
          <a:prstGeom prst="rect">
            <a:avLst/>
          </a:prstGeom>
        </p:spPr>
      </p:pic>
      <p:sp>
        <p:nvSpPr>
          <p:cNvPr id="2" name="标题 1">
            <a:extLst>
              <a:ext uri="{FF2B5EF4-FFF2-40B4-BE49-F238E27FC236}">
                <a16:creationId xmlns:a16="http://schemas.microsoft.com/office/drawing/2014/main" id="{28038D11-59E2-487D-ADF3-9C8E3C3646EF}"/>
              </a:ext>
            </a:extLst>
          </p:cNvPr>
          <p:cNvSpPr>
            <a:spLocks noGrp="1"/>
          </p:cNvSpPr>
          <p:nvPr>
            <p:ph type="title"/>
          </p:nvPr>
        </p:nvSpPr>
        <p:spPr>
          <a:xfrm>
            <a:off x="381000" y="278629"/>
            <a:ext cx="11382214" cy="1016771"/>
          </a:xfrm>
        </p:spPr>
        <p:txBody>
          <a:bodyPr anchor="ctr">
            <a:normAutofit/>
          </a:bodyPr>
          <a:lstStyle/>
          <a:p>
            <a:pPr>
              <a:defRPr/>
            </a:pPr>
            <a:r>
              <a:rPr lang="en-US" altLang="zh-CN" sz="3200" dirty="0">
                <a:solidFill>
                  <a:schemeClr val="bg1">
                    <a:lumMod val="95000"/>
                  </a:schemeClr>
                </a:solidFill>
              </a:rPr>
              <a:t>Finally Let´s Celebrate !</a:t>
            </a:r>
            <a:br>
              <a:rPr lang="en-US" altLang="zh-CN" sz="3200" dirty="0">
                <a:solidFill>
                  <a:schemeClr val="bg1">
                    <a:lumMod val="95000"/>
                  </a:schemeClr>
                </a:solidFill>
              </a:rPr>
            </a:br>
            <a:r>
              <a:rPr lang="en-US" altLang="zh-CN" sz="3200" dirty="0">
                <a:solidFill>
                  <a:schemeClr val="bg1">
                    <a:lumMod val="95000"/>
                  </a:schemeClr>
                </a:solidFill>
              </a:rPr>
              <a:t>2025 Best Improvement Projects Award </a:t>
            </a:r>
            <a:endParaRPr lang="zh-CN" altLang="en-US" sz="3200" dirty="0">
              <a:solidFill>
                <a:schemeClr val="bg1">
                  <a:lumMod val="95000"/>
                </a:schemeClr>
              </a:solidFill>
            </a:endParaRPr>
          </a:p>
        </p:txBody>
      </p:sp>
      <p:sp>
        <p:nvSpPr>
          <p:cNvPr id="11" name="矩形 10">
            <a:extLst>
              <a:ext uri="{FF2B5EF4-FFF2-40B4-BE49-F238E27FC236}">
                <a16:creationId xmlns:a16="http://schemas.microsoft.com/office/drawing/2014/main" id="{92FD10ED-AFCD-443E-8E0A-D67B5D70906D}"/>
              </a:ext>
            </a:extLst>
          </p:cNvPr>
          <p:cNvSpPr/>
          <p:nvPr/>
        </p:nvSpPr>
        <p:spPr>
          <a:xfrm>
            <a:off x="299269" y="5528896"/>
            <a:ext cx="8663233" cy="565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2400" b="1" dirty="0">
                <a:solidFill>
                  <a:prstClr val="white"/>
                </a:solidFill>
                <a:latin typeface="Segoe UI"/>
                <a:ea typeface="等线" panose="02010600030101010101" pitchFamily="2" charset="-122"/>
              </a:rPr>
              <a:t>Plants Bunge Production System Certification</a:t>
            </a:r>
          </a:p>
        </p:txBody>
      </p:sp>
      <p:sp>
        <p:nvSpPr>
          <p:cNvPr id="14" name="矩形 13">
            <a:extLst>
              <a:ext uri="{FF2B5EF4-FFF2-40B4-BE49-F238E27FC236}">
                <a16:creationId xmlns:a16="http://schemas.microsoft.com/office/drawing/2014/main" id="{0654EA8B-5FE6-3B47-362B-60D699DB78CD}"/>
              </a:ext>
            </a:extLst>
          </p:cNvPr>
          <p:cNvSpPr/>
          <p:nvPr/>
        </p:nvSpPr>
        <p:spPr>
          <a:xfrm>
            <a:off x="236912" y="1628827"/>
            <a:ext cx="11259590" cy="1016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ctr">
              <a:defRPr/>
            </a:pPr>
            <a:r>
              <a:rPr lang="en-US" sz="2400" b="1" dirty="0">
                <a:solidFill>
                  <a:prstClr val="white"/>
                </a:solidFill>
                <a:latin typeface="Segoe UI"/>
                <a:ea typeface="等线" panose="02010600030101010101" pitchFamily="2" charset="-122"/>
              </a:rPr>
              <a:t>Award 1 : New device for precise measuring flakers rolls – </a:t>
            </a:r>
            <a:r>
              <a:rPr lang="en-US" sz="2400" b="1" dirty="0" err="1">
                <a:solidFill>
                  <a:prstClr val="white"/>
                </a:solidFill>
                <a:latin typeface="Segoe UI"/>
                <a:ea typeface="等线" panose="02010600030101010101" pitchFamily="2" charset="-122"/>
              </a:rPr>
              <a:t>Kruszwica</a:t>
            </a:r>
            <a:r>
              <a:rPr lang="en-US" sz="2400" b="1" dirty="0">
                <a:solidFill>
                  <a:prstClr val="white"/>
                </a:solidFill>
                <a:latin typeface="Segoe UI"/>
                <a:ea typeface="等线" panose="02010600030101010101" pitchFamily="2" charset="-122"/>
              </a:rPr>
              <a:t> Plant</a:t>
            </a:r>
            <a:endParaRPr lang="en-US" altLang="zh-CN" sz="2400" b="1" dirty="0">
              <a:solidFill>
                <a:prstClr val="white"/>
              </a:solidFill>
              <a:latin typeface="Segoe UI"/>
              <a:ea typeface="等线" panose="02010600030101010101" pitchFamily="2" charset="-122"/>
            </a:endParaRPr>
          </a:p>
        </p:txBody>
      </p:sp>
      <p:sp>
        <p:nvSpPr>
          <p:cNvPr id="13" name="矩形 12">
            <a:extLst>
              <a:ext uri="{FF2B5EF4-FFF2-40B4-BE49-F238E27FC236}">
                <a16:creationId xmlns:a16="http://schemas.microsoft.com/office/drawing/2014/main" id="{93E3194D-9C24-E378-3676-782ACF9856D9}"/>
              </a:ext>
            </a:extLst>
          </p:cNvPr>
          <p:cNvSpPr/>
          <p:nvPr/>
        </p:nvSpPr>
        <p:spPr>
          <a:xfrm>
            <a:off x="565266" y="1364306"/>
            <a:ext cx="10529452" cy="4791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defRPr/>
            </a:pPr>
            <a:r>
              <a:rPr kumimoji="0" lang="en-US" altLang="zh-CN" sz="2400" b="1" i="0" u="none" strike="noStrike" kern="1200" cap="none" spc="0" normalizeH="0" baseline="0" noProof="0" dirty="0">
                <a:ln>
                  <a:noFill/>
                </a:ln>
                <a:solidFill>
                  <a:prstClr val="white"/>
                </a:solidFill>
                <a:effectLst/>
                <a:uLnTx/>
                <a:uFillTx/>
                <a:latin typeface="Segoe UI"/>
                <a:ea typeface="等线" panose="02010600030101010101" pitchFamily="2" charset="-122"/>
                <a:cs typeface="+mn-cs"/>
              </a:rPr>
              <a:t>Award 2 :</a:t>
            </a:r>
            <a:r>
              <a:rPr kumimoji="0" lang="en-US" altLang="zh-CN" sz="2400" b="1" i="0" u="none" strike="noStrike" kern="1200" cap="none" spc="0" normalizeH="0" noProof="0" dirty="0">
                <a:ln>
                  <a:noFill/>
                </a:ln>
                <a:solidFill>
                  <a:prstClr val="white"/>
                </a:solidFill>
                <a:effectLst/>
                <a:uLnTx/>
                <a:uFillTx/>
                <a:latin typeface="Segoe UI"/>
                <a:ea typeface="等线" panose="02010600030101010101" pitchFamily="2" charset="-122"/>
                <a:cs typeface="+mn-cs"/>
              </a:rPr>
              <a:t> </a:t>
            </a:r>
            <a:r>
              <a:rPr kumimoji="0" lang="en-US" altLang="zh-CN" sz="2400" b="1" i="0" u="none" strike="noStrike" kern="1200" cap="none" spc="0" normalizeH="0" baseline="0" noProof="0" dirty="0">
                <a:ln>
                  <a:noFill/>
                </a:ln>
                <a:solidFill>
                  <a:prstClr val="white"/>
                </a:solidFill>
                <a:effectLst/>
                <a:uLnTx/>
                <a:uFillTx/>
                <a:latin typeface="Segoe UI"/>
                <a:ea typeface="等线" panose="02010600030101010101" pitchFamily="2" charset="-122"/>
                <a:cs typeface="+mn-cs"/>
              </a:rPr>
              <a:t>Improvement </a:t>
            </a:r>
            <a:r>
              <a:rPr lang="en-US" sz="2400" b="1" dirty="0">
                <a:solidFill>
                  <a:prstClr val="white"/>
                </a:solidFill>
                <a:latin typeface="Segoe UI"/>
                <a:ea typeface="等线" panose="02010600030101010101" pitchFamily="2" charset="-122"/>
              </a:rPr>
              <a:t>of the meal moisture regulation process by    			using advanced process control – </a:t>
            </a:r>
            <a:r>
              <a:rPr lang="en-US" sz="2400" b="1" dirty="0" err="1">
                <a:solidFill>
                  <a:prstClr val="white"/>
                </a:solidFill>
                <a:latin typeface="Segoe UI"/>
                <a:ea typeface="等线" panose="02010600030101010101" pitchFamily="2" charset="-122"/>
              </a:rPr>
              <a:t>Brzeg</a:t>
            </a:r>
            <a:r>
              <a:rPr lang="en-US" sz="2400" b="1" dirty="0">
                <a:solidFill>
                  <a:prstClr val="white"/>
                </a:solidFill>
                <a:latin typeface="Segoe UI"/>
                <a:ea typeface="等线" panose="02010600030101010101" pitchFamily="2" charset="-122"/>
              </a:rPr>
              <a:t> Plant</a:t>
            </a:r>
          </a:p>
          <a:p>
            <a:pPr fontAlgn="ctr">
              <a:defRPr/>
            </a:pPr>
            <a:endParaRPr lang="en-US" sz="2400" b="1" dirty="0">
              <a:solidFill>
                <a:prstClr val="white"/>
              </a:solidFill>
              <a:latin typeface="Segoe UI"/>
              <a:ea typeface="等线" panose="02010600030101010101" pitchFamily="2" charset="-122"/>
            </a:endParaRPr>
          </a:p>
          <a:p>
            <a:pPr fontAlgn="ctr">
              <a:defRPr/>
            </a:pPr>
            <a:r>
              <a:rPr lang="de-AT" sz="2400" b="1" dirty="0">
                <a:solidFill>
                  <a:prstClr val="white"/>
                </a:solidFill>
                <a:latin typeface="Segoe UI"/>
                <a:ea typeface="等线" panose="02010600030101010101" pitchFamily="2" charset="-122"/>
              </a:rPr>
              <a:t>     Award 3 : </a:t>
            </a:r>
            <a:r>
              <a:rPr lang="en-US" sz="2400" b="1" dirty="0">
                <a:solidFill>
                  <a:prstClr val="white"/>
                </a:solidFill>
                <a:latin typeface="Segoe UI"/>
                <a:ea typeface="等线" panose="02010600030101010101" pitchFamily="2" charset="-122"/>
              </a:rPr>
              <a:t>Seeds silo cleaning automatization – </a:t>
            </a:r>
            <a:r>
              <a:rPr lang="en-US" sz="2400" b="1" dirty="0" err="1">
                <a:solidFill>
                  <a:prstClr val="white"/>
                </a:solidFill>
                <a:latin typeface="Segoe UI"/>
                <a:ea typeface="等线" panose="02010600030101010101" pitchFamily="2" charset="-122"/>
              </a:rPr>
              <a:t>Mikolaiv</a:t>
            </a:r>
            <a:r>
              <a:rPr lang="en-US" sz="2400" b="1" dirty="0">
                <a:solidFill>
                  <a:prstClr val="white"/>
                </a:solidFill>
                <a:latin typeface="Segoe UI"/>
                <a:ea typeface="等线" panose="02010600030101010101" pitchFamily="2" charset="-122"/>
              </a:rPr>
              <a:t> Plant</a:t>
            </a:r>
            <a:endParaRPr lang="de-AT" sz="2400" b="1" dirty="0">
              <a:solidFill>
                <a:prstClr val="white"/>
              </a:solidFill>
              <a:latin typeface="Segoe UI"/>
              <a:ea typeface="等线" panose="02010600030101010101" pitchFamily="2" charset="-122"/>
            </a:endParaRPr>
          </a:p>
          <a:p>
            <a:pPr marL="342900" marR="0" lvl="0" indent="-3429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mn-cs"/>
            </a:endParaRPr>
          </a:p>
        </p:txBody>
      </p:sp>
      <p:pic>
        <p:nvPicPr>
          <p:cNvPr id="3" name="Picture 2">
            <a:extLst>
              <a:ext uri="{FF2B5EF4-FFF2-40B4-BE49-F238E27FC236}">
                <a16:creationId xmlns:a16="http://schemas.microsoft.com/office/drawing/2014/main" id="{EC734915-9BC9-297B-341F-9B1679161D33}"/>
              </a:ext>
            </a:extLst>
          </p:cNvPr>
          <p:cNvPicPr>
            <a:picLocks noChangeAspect="1"/>
          </p:cNvPicPr>
          <p:nvPr/>
        </p:nvPicPr>
        <p:blipFill>
          <a:blip r:embed="rId4"/>
          <a:stretch>
            <a:fillRect/>
          </a:stretch>
        </p:blipFill>
        <p:spPr>
          <a:xfrm>
            <a:off x="7734993" y="4859980"/>
            <a:ext cx="4233570" cy="1828756"/>
          </a:xfrm>
          <a:prstGeom prst="rect">
            <a:avLst/>
          </a:prstGeom>
        </p:spPr>
      </p:pic>
      <p:pic>
        <p:nvPicPr>
          <p:cNvPr id="9" name="Picture 8">
            <a:extLst>
              <a:ext uri="{FF2B5EF4-FFF2-40B4-BE49-F238E27FC236}">
                <a16:creationId xmlns:a16="http://schemas.microsoft.com/office/drawing/2014/main" id="{E186B014-3637-81A2-890E-573E8E6DAB12}"/>
              </a:ext>
            </a:extLst>
          </p:cNvPr>
          <p:cNvPicPr>
            <a:picLocks noChangeAspect="1"/>
          </p:cNvPicPr>
          <p:nvPr/>
        </p:nvPicPr>
        <p:blipFill>
          <a:blip r:embed="rId5"/>
          <a:stretch>
            <a:fillRect/>
          </a:stretch>
        </p:blipFill>
        <p:spPr>
          <a:xfrm>
            <a:off x="10776140" y="128848"/>
            <a:ext cx="1202160" cy="1707978"/>
          </a:xfrm>
          <a:prstGeom prst="rect">
            <a:avLst/>
          </a:prstGeom>
        </p:spPr>
      </p:pic>
    </p:spTree>
    <p:extLst>
      <p:ext uri="{BB962C8B-B14F-4D97-AF65-F5344CB8AC3E}">
        <p14:creationId xmlns:p14="http://schemas.microsoft.com/office/powerpoint/2010/main" val="1357521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6CE4-8D04-AF92-6570-3933326D9118}"/>
              </a:ext>
            </a:extLst>
          </p:cNvPr>
          <p:cNvSpPr>
            <a:spLocks noGrp="1"/>
          </p:cNvSpPr>
          <p:nvPr>
            <p:ph type="title"/>
          </p:nvPr>
        </p:nvSpPr>
        <p:spPr>
          <a:xfrm>
            <a:off x="4597377" y="235959"/>
            <a:ext cx="6894576" cy="1509115"/>
          </a:xfrm>
        </p:spPr>
        <p:txBody>
          <a:bodyPr anchor="b">
            <a:normAutofit/>
          </a:bodyPr>
          <a:lstStyle/>
          <a:p>
            <a:pPr algn="ctr"/>
            <a:r>
              <a:rPr lang="de-AT" sz="4400" dirty="0"/>
              <a:t>All </a:t>
            </a:r>
            <a:r>
              <a:rPr lang="de-AT" sz="4400" dirty="0" err="1"/>
              <a:t>Results</a:t>
            </a:r>
            <a:r>
              <a:rPr lang="de-AT" sz="4400" dirty="0"/>
              <a:t> </a:t>
            </a:r>
            <a:r>
              <a:rPr lang="de-AT" sz="4400" dirty="0" err="1"/>
              <a:t>Thanks</a:t>
            </a:r>
            <a:r>
              <a:rPr lang="de-AT" sz="4400" dirty="0"/>
              <a:t> </a:t>
            </a:r>
            <a:r>
              <a:rPr lang="de-AT" sz="4400" dirty="0" err="1"/>
              <a:t>to</a:t>
            </a:r>
            <a:r>
              <a:rPr lang="de-AT" sz="4400" dirty="0"/>
              <a:t> </a:t>
            </a:r>
            <a:br>
              <a:rPr lang="de-AT" sz="4400" dirty="0"/>
            </a:br>
            <a:r>
              <a:rPr lang="de-AT" sz="4400" dirty="0" err="1"/>
              <a:t>our</a:t>
            </a:r>
            <a:r>
              <a:rPr lang="de-AT" sz="4400" dirty="0"/>
              <a:t> NCE PMO Team !!</a:t>
            </a:r>
          </a:p>
        </p:txBody>
      </p:sp>
      <p:pic>
        <p:nvPicPr>
          <p:cNvPr id="4" name="Obraz 29" descr="&quot;Trzej muszkieterowie&quot;, czyli jeden za wszystkich, wszyscy za jednego ...">
            <a:extLst>
              <a:ext uri="{FF2B5EF4-FFF2-40B4-BE49-F238E27FC236}">
                <a16:creationId xmlns:a16="http://schemas.microsoft.com/office/drawing/2014/main" id="{3F9199D2-BD0A-51C8-A267-78299075D335}"/>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4281" r="7192"/>
          <a:stretch>
            <a:fillRect/>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D77D7C19-1232-757C-4B09-E2E22E6510C7}"/>
              </a:ext>
            </a:extLst>
          </p:cNvPr>
          <p:cNvSpPr>
            <a:spLocks noGrp="1"/>
          </p:cNvSpPr>
          <p:nvPr>
            <p:ph idx="1"/>
          </p:nvPr>
        </p:nvSpPr>
        <p:spPr>
          <a:xfrm>
            <a:off x="4654296" y="2706624"/>
            <a:ext cx="3390369" cy="3831336"/>
          </a:xfrm>
        </p:spPr>
        <p:txBody>
          <a:bodyPr>
            <a:normAutofit lnSpcReduction="10000"/>
          </a:bodyPr>
          <a:lstStyle/>
          <a:p>
            <a:pPr marL="0" indent="0">
              <a:buNone/>
            </a:pPr>
            <a:r>
              <a:rPr lang="en-US" sz="2200" dirty="0"/>
              <a:t>BRZEG</a:t>
            </a:r>
          </a:p>
          <a:p>
            <a:r>
              <a:rPr lang="en-US" sz="2200" dirty="0"/>
              <a:t>Anna Ploskonka</a:t>
            </a:r>
          </a:p>
          <a:p>
            <a:r>
              <a:rPr lang="en-US" sz="2200" dirty="0"/>
              <a:t>Przemek Banik</a:t>
            </a:r>
          </a:p>
          <a:p>
            <a:pPr marL="0" indent="0">
              <a:buNone/>
            </a:pPr>
            <a:r>
              <a:rPr lang="en-US" sz="2200" dirty="0"/>
              <a:t>BRUCK</a:t>
            </a:r>
          </a:p>
          <a:p>
            <a:r>
              <a:rPr lang="en-US" sz="2200" dirty="0"/>
              <a:t>Kourosh Esfandiari</a:t>
            </a:r>
          </a:p>
          <a:p>
            <a:r>
              <a:rPr lang="en-US" sz="2200" dirty="0"/>
              <a:t>Daniel Schwartz</a:t>
            </a:r>
          </a:p>
          <a:p>
            <a:r>
              <a:rPr lang="en-US" sz="2200" dirty="0"/>
              <a:t>Istvan Langer</a:t>
            </a:r>
          </a:p>
          <a:p>
            <a:pPr marL="0" indent="0">
              <a:buNone/>
            </a:pPr>
            <a:r>
              <a:rPr lang="en-US" sz="2200" dirty="0"/>
              <a:t>NCE</a:t>
            </a:r>
          </a:p>
          <a:p>
            <a:r>
              <a:rPr lang="en-US" sz="2200" dirty="0" err="1"/>
              <a:t>Slawek</a:t>
            </a:r>
            <a:r>
              <a:rPr lang="en-US" sz="2200" dirty="0"/>
              <a:t> Kluszczynski</a:t>
            </a:r>
          </a:p>
          <a:p>
            <a:endParaRPr lang="en-US" sz="2200" dirty="0"/>
          </a:p>
          <a:p>
            <a:endParaRPr lang="en-US" sz="2200" dirty="0"/>
          </a:p>
        </p:txBody>
      </p:sp>
      <p:sp>
        <p:nvSpPr>
          <p:cNvPr id="5" name="Content Placeholder 7">
            <a:extLst>
              <a:ext uri="{FF2B5EF4-FFF2-40B4-BE49-F238E27FC236}">
                <a16:creationId xmlns:a16="http://schemas.microsoft.com/office/drawing/2014/main" id="{46400EBA-6416-17BC-574C-822BD2A54D66}"/>
              </a:ext>
            </a:extLst>
          </p:cNvPr>
          <p:cNvSpPr txBox="1">
            <a:spLocks/>
          </p:cNvSpPr>
          <p:nvPr/>
        </p:nvSpPr>
        <p:spPr>
          <a:xfrm>
            <a:off x="8246174" y="2734055"/>
            <a:ext cx="3446293" cy="42932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KRUSZWICA</a:t>
            </a:r>
          </a:p>
          <a:p>
            <a:r>
              <a:rPr lang="en-US" sz="2200" dirty="0"/>
              <a:t>Aleksandra Lewandowska</a:t>
            </a:r>
          </a:p>
          <a:p>
            <a:r>
              <a:rPr lang="en-US" sz="2200" dirty="0"/>
              <a:t>Adrian Szymaniak</a:t>
            </a:r>
          </a:p>
          <a:p>
            <a:pPr marL="0" indent="0">
              <a:buFont typeface="Arial" panose="020B0604020202020204" pitchFamily="34" charset="0"/>
              <a:buNone/>
            </a:pPr>
            <a:r>
              <a:rPr lang="en-US" sz="2200" dirty="0"/>
              <a:t>MANNHEIM</a:t>
            </a:r>
          </a:p>
          <a:p>
            <a:r>
              <a:rPr lang="en-US" sz="2200" dirty="0"/>
              <a:t>Kai Hanig</a:t>
            </a:r>
          </a:p>
          <a:p>
            <a:r>
              <a:rPr lang="en-US" sz="2200" dirty="0"/>
              <a:t>Neel Kumar</a:t>
            </a:r>
          </a:p>
          <a:p>
            <a:r>
              <a:rPr lang="en-US" sz="2200" dirty="0"/>
              <a:t>Rene Altmann-Hermann</a:t>
            </a:r>
          </a:p>
          <a:p>
            <a:pPr marL="0" indent="0">
              <a:buNone/>
            </a:pPr>
            <a:r>
              <a:rPr lang="en-US" sz="2200" dirty="0"/>
              <a:t>DNIPRO &amp; MIKOLAIV</a:t>
            </a:r>
          </a:p>
          <a:p>
            <a:r>
              <a:rPr lang="en-US" sz="2200" dirty="0"/>
              <a:t>David Stepanov</a:t>
            </a:r>
          </a:p>
          <a:p>
            <a:r>
              <a:rPr lang="en-US" sz="2200" dirty="0" err="1"/>
              <a:t>Konstiantin</a:t>
            </a:r>
            <a:r>
              <a:rPr lang="en-US" sz="2200" dirty="0"/>
              <a:t> Khokhlov</a:t>
            </a:r>
          </a:p>
          <a:p>
            <a:endParaRPr lang="en-US" sz="2200" dirty="0"/>
          </a:p>
          <a:p>
            <a:endParaRPr lang="en-US" sz="2200" dirty="0"/>
          </a:p>
        </p:txBody>
      </p:sp>
      <p:pic>
        <p:nvPicPr>
          <p:cNvPr id="12" name="Picture 11">
            <a:extLst>
              <a:ext uri="{FF2B5EF4-FFF2-40B4-BE49-F238E27FC236}">
                <a16:creationId xmlns:a16="http://schemas.microsoft.com/office/drawing/2014/main" id="{F1FDEEF6-17C3-35B6-CFA2-7517C5D0405E}"/>
              </a:ext>
            </a:extLst>
          </p:cNvPr>
          <p:cNvPicPr>
            <a:picLocks noChangeAspect="1"/>
          </p:cNvPicPr>
          <p:nvPr/>
        </p:nvPicPr>
        <p:blipFill>
          <a:blip r:embed="rId4"/>
          <a:stretch>
            <a:fillRect/>
          </a:stretch>
        </p:blipFill>
        <p:spPr>
          <a:xfrm>
            <a:off x="7504385" y="3110662"/>
            <a:ext cx="343904" cy="352611"/>
          </a:xfrm>
          <a:prstGeom prst="rect">
            <a:avLst/>
          </a:prstGeom>
        </p:spPr>
      </p:pic>
      <p:pic>
        <p:nvPicPr>
          <p:cNvPr id="3" name="Picture 2">
            <a:extLst>
              <a:ext uri="{FF2B5EF4-FFF2-40B4-BE49-F238E27FC236}">
                <a16:creationId xmlns:a16="http://schemas.microsoft.com/office/drawing/2014/main" id="{C03DD096-AEC9-B669-B2FE-471941115182}"/>
              </a:ext>
            </a:extLst>
          </p:cNvPr>
          <p:cNvPicPr>
            <a:picLocks noChangeAspect="1"/>
          </p:cNvPicPr>
          <p:nvPr/>
        </p:nvPicPr>
        <p:blipFill>
          <a:blip r:embed="rId5"/>
          <a:stretch>
            <a:fillRect/>
          </a:stretch>
        </p:blipFill>
        <p:spPr>
          <a:xfrm>
            <a:off x="7506724" y="4540283"/>
            <a:ext cx="339067" cy="235342"/>
          </a:xfrm>
          <a:prstGeom prst="rect">
            <a:avLst/>
          </a:prstGeom>
        </p:spPr>
      </p:pic>
      <p:pic>
        <p:nvPicPr>
          <p:cNvPr id="10" name="Picture 9">
            <a:extLst>
              <a:ext uri="{FF2B5EF4-FFF2-40B4-BE49-F238E27FC236}">
                <a16:creationId xmlns:a16="http://schemas.microsoft.com/office/drawing/2014/main" id="{31F71C76-FC8C-E11B-40B6-AAD0EC7E4EEE}"/>
              </a:ext>
            </a:extLst>
          </p:cNvPr>
          <p:cNvPicPr>
            <a:picLocks noChangeAspect="1"/>
          </p:cNvPicPr>
          <p:nvPr/>
        </p:nvPicPr>
        <p:blipFill>
          <a:blip r:embed="rId6"/>
          <a:stretch>
            <a:fillRect/>
          </a:stretch>
        </p:blipFill>
        <p:spPr>
          <a:xfrm>
            <a:off x="7504385" y="5341023"/>
            <a:ext cx="382612" cy="421999"/>
          </a:xfrm>
          <a:prstGeom prst="rect">
            <a:avLst/>
          </a:prstGeom>
        </p:spPr>
      </p:pic>
      <p:pic>
        <p:nvPicPr>
          <p:cNvPr id="11" name="Picture 10">
            <a:extLst>
              <a:ext uri="{FF2B5EF4-FFF2-40B4-BE49-F238E27FC236}">
                <a16:creationId xmlns:a16="http://schemas.microsoft.com/office/drawing/2014/main" id="{BAA649D3-EBFE-F7BA-0E6D-A5291673D207}"/>
              </a:ext>
            </a:extLst>
          </p:cNvPr>
          <p:cNvPicPr>
            <a:picLocks noChangeAspect="1"/>
          </p:cNvPicPr>
          <p:nvPr/>
        </p:nvPicPr>
        <p:blipFill>
          <a:blip r:embed="rId7"/>
          <a:stretch>
            <a:fillRect/>
          </a:stretch>
        </p:blipFill>
        <p:spPr>
          <a:xfrm>
            <a:off x="7505634" y="3599839"/>
            <a:ext cx="341406" cy="353599"/>
          </a:xfrm>
          <a:prstGeom prst="rect">
            <a:avLst/>
          </a:prstGeom>
        </p:spPr>
      </p:pic>
      <p:pic>
        <p:nvPicPr>
          <p:cNvPr id="13" name="Picture 12">
            <a:extLst>
              <a:ext uri="{FF2B5EF4-FFF2-40B4-BE49-F238E27FC236}">
                <a16:creationId xmlns:a16="http://schemas.microsoft.com/office/drawing/2014/main" id="{0071639E-7F41-6B61-80D6-4F0FC3B264CE}"/>
              </a:ext>
            </a:extLst>
          </p:cNvPr>
          <p:cNvPicPr>
            <a:picLocks noChangeAspect="1"/>
          </p:cNvPicPr>
          <p:nvPr/>
        </p:nvPicPr>
        <p:blipFill>
          <a:blip r:embed="rId7"/>
          <a:stretch>
            <a:fillRect/>
          </a:stretch>
        </p:blipFill>
        <p:spPr>
          <a:xfrm>
            <a:off x="11573573" y="3564272"/>
            <a:ext cx="341406" cy="353599"/>
          </a:xfrm>
          <a:prstGeom prst="rect">
            <a:avLst/>
          </a:prstGeom>
        </p:spPr>
      </p:pic>
      <p:pic>
        <p:nvPicPr>
          <p:cNvPr id="14" name="Picture 13">
            <a:extLst>
              <a:ext uri="{FF2B5EF4-FFF2-40B4-BE49-F238E27FC236}">
                <a16:creationId xmlns:a16="http://schemas.microsoft.com/office/drawing/2014/main" id="{B66D4669-B6C1-2D9E-5E13-1DE67A6AD6BB}"/>
              </a:ext>
            </a:extLst>
          </p:cNvPr>
          <p:cNvPicPr>
            <a:picLocks noChangeAspect="1"/>
          </p:cNvPicPr>
          <p:nvPr/>
        </p:nvPicPr>
        <p:blipFill>
          <a:blip r:embed="rId7"/>
          <a:stretch>
            <a:fillRect/>
          </a:stretch>
        </p:blipFill>
        <p:spPr>
          <a:xfrm>
            <a:off x="11571341" y="3118794"/>
            <a:ext cx="341406" cy="353599"/>
          </a:xfrm>
          <a:prstGeom prst="rect">
            <a:avLst/>
          </a:prstGeom>
        </p:spPr>
      </p:pic>
      <p:pic>
        <p:nvPicPr>
          <p:cNvPr id="15" name="Picture 14">
            <a:extLst>
              <a:ext uri="{FF2B5EF4-FFF2-40B4-BE49-F238E27FC236}">
                <a16:creationId xmlns:a16="http://schemas.microsoft.com/office/drawing/2014/main" id="{DDA96951-1779-78A3-12B9-66D996ABE78A}"/>
              </a:ext>
            </a:extLst>
          </p:cNvPr>
          <p:cNvPicPr>
            <a:picLocks noChangeAspect="1"/>
          </p:cNvPicPr>
          <p:nvPr/>
        </p:nvPicPr>
        <p:blipFill>
          <a:blip r:embed="rId7"/>
          <a:stretch>
            <a:fillRect/>
          </a:stretch>
        </p:blipFill>
        <p:spPr>
          <a:xfrm>
            <a:off x="7504385" y="6118404"/>
            <a:ext cx="341406" cy="353599"/>
          </a:xfrm>
          <a:prstGeom prst="rect">
            <a:avLst/>
          </a:prstGeom>
        </p:spPr>
      </p:pic>
      <p:pic>
        <p:nvPicPr>
          <p:cNvPr id="17" name="Picture 16">
            <a:extLst>
              <a:ext uri="{FF2B5EF4-FFF2-40B4-BE49-F238E27FC236}">
                <a16:creationId xmlns:a16="http://schemas.microsoft.com/office/drawing/2014/main" id="{BF5CCAF4-2AE4-326D-D879-A38DAFD3984F}"/>
              </a:ext>
            </a:extLst>
          </p:cNvPr>
          <p:cNvPicPr>
            <a:picLocks noChangeAspect="1"/>
          </p:cNvPicPr>
          <p:nvPr/>
        </p:nvPicPr>
        <p:blipFill>
          <a:blip r:embed="rId8"/>
          <a:stretch>
            <a:fillRect/>
          </a:stretch>
        </p:blipFill>
        <p:spPr>
          <a:xfrm flipH="1">
            <a:off x="11571341" y="4552372"/>
            <a:ext cx="379659" cy="243781"/>
          </a:xfrm>
          <a:prstGeom prst="rect">
            <a:avLst/>
          </a:prstGeom>
        </p:spPr>
      </p:pic>
      <p:pic>
        <p:nvPicPr>
          <p:cNvPr id="18" name="Picture 17">
            <a:extLst>
              <a:ext uri="{FF2B5EF4-FFF2-40B4-BE49-F238E27FC236}">
                <a16:creationId xmlns:a16="http://schemas.microsoft.com/office/drawing/2014/main" id="{9BFF9AEF-8AC3-F2D2-E13C-2E7046706D4F}"/>
              </a:ext>
            </a:extLst>
          </p:cNvPr>
          <p:cNvPicPr>
            <a:picLocks noChangeAspect="1"/>
          </p:cNvPicPr>
          <p:nvPr/>
        </p:nvPicPr>
        <p:blipFill>
          <a:blip r:embed="rId9"/>
          <a:stretch>
            <a:fillRect/>
          </a:stretch>
        </p:blipFill>
        <p:spPr>
          <a:xfrm>
            <a:off x="11575857" y="5425853"/>
            <a:ext cx="377985" cy="243861"/>
          </a:xfrm>
          <a:prstGeom prst="rect">
            <a:avLst/>
          </a:prstGeom>
        </p:spPr>
      </p:pic>
      <p:pic>
        <p:nvPicPr>
          <p:cNvPr id="19" name="Picture 18">
            <a:extLst>
              <a:ext uri="{FF2B5EF4-FFF2-40B4-BE49-F238E27FC236}">
                <a16:creationId xmlns:a16="http://schemas.microsoft.com/office/drawing/2014/main" id="{5D9133CE-E053-724B-D89F-A84415CA723D}"/>
              </a:ext>
            </a:extLst>
          </p:cNvPr>
          <p:cNvPicPr>
            <a:picLocks noChangeAspect="1"/>
          </p:cNvPicPr>
          <p:nvPr/>
        </p:nvPicPr>
        <p:blipFill>
          <a:blip r:embed="rId10"/>
          <a:stretch>
            <a:fillRect/>
          </a:stretch>
        </p:blipFill>
        <p:spPr>
          <a:xfrm flipH="1">
            <a:off x="11552215" y="4972170"/>
            <a:ext cx="379658" cy="253105"/>
          </a:xfrm>
          <a:prstGeom prst="rect">
            <a:avLst/>
          </a:prstGeom>
        </p:spPr>
      </p:pic>
      <p:pic>
        <p:nvPicPr>
          <p:cNvPr id="21" name="Picture 20">
            <a:extLst>
              <a:ext uri="{FF2B5EF4-FFF2-40B4-BE49-F238E27FC236}">
                <a16:creationId xmlns:a16="http://schemas.microsoft.com/office/drawing/2014/main" id="{B55803C8-B76A-3F2F-3CF6-BADF6FC124C6}"/>
              </a:ext>
            </a:extLst>
          </p:cNvPr>
          <p:cNvPicPr>
            <a:picLocks noChangeAspect="1"/>
          </p:cNvPicPr>
          <p:nvPr/>
        </p:nvPicPr>
        <p:blipFill>
          <a:blip r:embed="rId11"/>
          <a:stretch>
            <a:fillRect/>
          </a:stretch>
        </p:blipFill>
        <p:spPr>
          <a:xfrm>
            <a:off x="7500477" y="4914988"/>
            <a:ext cx="345314" cy="280512"/>
          </a:xfrm>
          <a:prstGeom prst="rect">
            <a:avLst/>
          </a:prstGeom>
          <a:ln>
            <a:solidFill>
              <a:schemeClr val="tx1"/>
            </a:solidFill>
          </a:ln>
        </p:spPr>
      </p:pic>
      <p:pic>
        <p:nvPicPr>
          <p:cNvPr id="6" name="Picture 5">
            <a:extLst>
              <a:ext uri="{FF2B5EF4-FFF2-40B4-BE49-F238E27FC236}">
                <a16:creationId xmlns:a16="http://schemas.microsoft.com/office/drawing/2014/main" id="{5AAF64C7-9221-D7AF-668B-39BED50DA2C4}"/>
              </a:ext>
            </a:extLst>
          </p:cNvPr>
          <p:cNvPicPr>
            <a:picLocks noChangeAspect="1"/>
          </p:cNvPicPr>
          <p:nvPr/>
        </p:nvPicPr>
        <p:blipFill>
          <a:blip r:embed="rId12"/>
          <a:stretch>
            <a:fillRect/>
          </a:stretch>
        </p:blipFill>
        <p:spPr>
          <a:xfrm>
            <a:off x="11571341" y="6232633"/>
            <a:ext cx="378857" cy="253105"/>
          </a:xfrm>
          <a:prstGeom prst="rect">
            <a:avLst/>
          </a:prstGeom>
        </p:spPr>
      </p:pic>
      <p:pic>
        <p:nvPicPr>
          <p:cNvPr id="7" name="Picture 6">
            <a:extLst>
              <a:ext uri="{FF2B5EF4-FFF2-40B4-BE49-F238E27FC236}">
                <a16:creationId xmlns:a16="http://schemas.microsoft.com/office/drawing/2014/main" id="{F78D6DE1-D9AB-5AF1-50D6-BEA3DE32DAC4}"/>
              </a:ext>
            </a:extLst>
          </p:cNvPr>
          <p:cNvPicPr>
            <a:picLocks noChangeAspect="1"/>
          </p:cNvPicPr>
          <p:nvPr/>
        </p:nvPicPr>
        <p:blipFill>
          <a:blip r:embed="rId13"/>
          <a:stretch>
            <a:fillRect/>
          </a:stretch>
        </p:blipFill>
        <p:spPr>
          <a:xfrm>
            <a:off x="11571341" y="6591187"/>
            <a:ext cx="377985" cy="256054"/>
          </a:xfrm>
          <a:prstGeom prst="rect">
            <a:avLst/>
          </a:prstGeom>
        </p:spPr>
      </p:pic>
    </p:spTree>
    <p:extLst>
      <p:ext uri="{BB962C8B-B14F-4D97-AF65-F5344CB8AC3E}">
        <p14:creationId xmlns:p14="http://schemas.microsoft.com/office/powerpoint/2010/main" val="3927844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C68F-F65A-4CB6-B87D-583F666BD70E}"/>
              </a:ext>
            </a:extLst>
          </p:cNvPr>
          <p:cNvSpPr>
            <a:spLocks noGrp="1"/>
          </p:cNvSpPr>
          <p:nvPr>
            <p:ph type="title"/>
          </p:nvPr>
        </p:nvSpPr>
        <p:spPr>
          <a:xfrm>
            <a:off x="380999" y="1709739"/>
            <a:ext cx="5854547" cy="2252662"/>
          </a:xfrm>
        </p:spPr>
        <p:txBody>
          <a:bodyPr>
            <a:normAutofit/>
          </a:bodyPr>
          <a:lstStyle/>
          <a:p>
            <a:r>
              <a:rPr lang="en-US" dirty="0"/>
              <a:t>Thank you</a:t>
            </a:r>
          </a:p>
        </p:txBody>
      </p:sp>
      <p:sp>
        <p:nvSpPr>
          <p:cNvPr id="3" name="Espaço Reservado para Número de Slide 2">
            <a:extLst>
              <a:ext uri="{FF2B5EF4-FFF2-40B4-BE49-F238E27FC236}">
                <a16:creationId xmlns:a16="http://schemas.microsoft.com/office/drawing/2014/main" id="{8016C349-5D54-46BF-8965-D95F9F6DB468}"/>
              </a:ext>
            </a:extLst>
          </p:cNvPr>
          <p:cNvSpPr>
            <a:spLocks noGrp="1"/>
          </p:cNvSpPr>
          <p:nvPr>
            <p:ph type="sldNum" sz="quarter" idx="11"/>
          </p:nvPr>
        </p:nvSpPr>
        <p:spPr/>
        <p:txBody>
          <a:bodyPr/>
          <a:lstStyle/>
          <a:p>
            <a:fld id="{B86CEE44-6F89-45AC-812A-88D538657E02}" type="slidenum">
              <a:rPr lang="en-US" smtClean="0"/>
              <a:pPr/>
              <a:t>44</a:t>
            </a:fld>
            <a:endParaRPr lang="en-US"/>
          </a:p>
        </p:txBody>
      </p:sp>
      <p:sp>
        <p:nvSpPr>
          <p:cNvPr id="4" name="CaixaDeTexto 3">
            <a:extLst>
              <a:ext uri="{FF2B5EF4-FFF2-40B4-BE49-F238E27FC236}">
                <a16:creationId xmlns:a16="http://schemas.microsoft.com/office/drawing/2014/main" id="{6E09B826-CA32-4E60-8D5D-6AD021312407}"/>
              </a:ext>
            </a:extLst>
          </p:cNvPr>
          <p:cNvSpPr txBox="1"/>
          <p:nvPr/>
        </p:nvSpPr>
        <p:spPr>
          <a:xfrm>
            <a:off x="286352" y="4197888"/>
            <a:ext cx="6135279" cy="584775"/>
          </a:xfrm>
          <a:prstGeom prst="rect">
            <a:avLst/>
          </a:prstGeom>
          <a:noFill/>
        </p:spPr>
        <p:txBody>
          <a:bodyPr wrap="square" rtlCol="0">
            <a:spAutoFit/>
          </a:bodyPr>
          <a:lstStyle/>
          <a:p>
            <a:pPr algn="r"/>
            <a:r>
              <a:rPr lang="de-AT" sz="3200" dirty="0" err="1">
                <a:solidFill>
                  <a:schemeClr val="bg1">
                    <a:lumMod val="95000"/>
                  </a:schemeClr>
                </a:solidFill>
                <a:latin typeface="Roboto" panose="02000000000000000000" pitchFamily="2" charset="0"/>
              </a:rPr>
              <a:t>D</a:t>
            </a:r>
            <a:r>
              <a:rPr lang="de-AT" sz="3200" b="0" i="0" dirty="0" err="1">
                <a:solidFill>
                  <a:schemeClr val="bg1">
                    <a:lumMod val="95000"/>
                  </a:schemeClr>
                </a:solidFill>
                <a:effectLst/>
                <a:latin typeface="Roboto" panose="02000000000000000000" pitchFamily="2" charset="0"/>
              </a:rPr>
              <a:t>ziękuję</a:t>
            </a:r>
            <a:endParaRPr lang="pt-BR" sz="3200" dirty="0">
              <a:solidFill>
                <a:schemeClr val="bg1">
                  <a:lumMod val="95000"/>
                </a:schemeClr>
              </a:solidFill>
            </a:endParaRPr>
          </a:p>
        </p:txBody>
      </p:sp>
    </p:spTree>
    <p:extLst>
      <p:ext uri="{BB962C8B-B14F-4D97-AF65-F5344CB8AC3E}">
        <p14:creationId xmlns:p14="http://schemas.microsoft.com/office/powerpoint/2010/main" val="308705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0087-A8D8-40C1-BA83-13C3C2E73C3B}"/>
              </a:ext>
            </a:extLst>
          </p:cNvPr>
          <p:cNvSpPr>
            <a:spLocks noGrp="1"/>
          </p:cNvSpPr>
          <p:nvPr>
            <p:ph type="title"/>
          </p:nvPr>
        </p:nvSpPr>
        <p:spPr>
          <a:xfrm>
            <a:off x="527734" y="358533"/>
            <a:ext cx="11430000" cy="914400"/>
          </a:xfrm>
        </p:spPr>
        <p:txBody>
          <a:bodyPr/>
          <a:lstStyle/>
          <a:p>
            <a:r>
              <a:rPr lang="es-ES" dirty="0"/>
              <a:t>Bunge in </a:t>
            </a:r>
            <a:r>
              <a:rPr lang="pl-PL" dirty="0"/>
              <a:t>Poland</a:t>
            </a:r>
            <a:endParaRPr lang="en-US" dirty="0"/>
          </a:p>
        </p:txBody>
      </p:sp>
      <p:sp>
        <p:nvSpPr>
          <p:cNvPr id="6" name="Slide Number Placeholder 5">
            <a:extLst>
              <a:ext uri="{FF2B5EF4-FFF2-40B4-BE49-F238E27FC236}">
                <a16:creationId xmlns:a16="http://schemas.microsoft.com/office/drawing/2014/main" id="{BBE30443-EF86-44CE-BF67-C364E9DB731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977DBC-0253-4EFF-9753-3E8452E02E95}" type="slidenum">
              <a:rPr kumimoji="0" lang="en-US" sz="10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5A5A5A"/>
              </a:solidFill>
              <a:effectLst/>
              <a:uLnTx/>
              <a:uFillTx/>
              <a:latin typeface="Segoe UI"/>
              <a:ea typeface="+mn-ea"/>
              <a:cs typeface="+mn-cs"/>
            </a:endParaRPr>
          </a:p>
        </p:txBody>
      </p:sp>
      <p:sp>
        <p:nvSpPr>
          <p:cNvPr id="27" name="Content Placeholder 3">
            <a:extLst>
              <a:ext uri="{FF2B5EF4-FFF2-40B4-BE49-F238E27FC236}">
                <a16:creationId xmlns:a16="http://schemas.microsoft.com/office/drawing/2014/main" id="{6632AF82-4911-42DA-B7D4-2528C853A0BE}"/>
              </a:ext>
            </a:extLst>
          </p:cNvPr>
          <p:cNvSpPr txBox="1">
            <a:spLocks/>
          </p:cNvSpPr>
          <p:nvPr/>
        </p:nvSpPr>
        <p:spPr>
          <a:xfrm>
            <a:off x="623735" y="1930289"/>
            <a:ext cx="4208779" cy="4180064"/>
          </a:xfrm>
          <a:prstGeom prst="rect">
            <a:avLst/>
          </a:prstGeom>
        </p:spPr>
        <p:txBody>
          <a:bodyPr vert="horz" lIns="91440" tIns="45720" rIns="91440" bIns="45720" rtlCol="0">
            <a:noAutofit/>
          </a:bodyPr>
          <a:lstStyle>
            <a:lvl1pPr marL="228589" indent="-228589" algn="l" defTabSz="1219110" rtl="0" eaLnBrk="1" latinLnBrk="0" hangingPunct="1">
              <a:spcBef>
                <a:spcPts val="533"/>
              </a:spcBef>
              <a:spcAft>
                <a:spcPts val="533"/>
              </a:spcAft>
              <a:buClr>
                <a:schemeClr val="tx2"/>
              </a:buClr>
              <a:buSzPct val="120000"/>
              <a:buFont typeface="Arial" panose="020B0604020202020204" pitchFamily="34" charset="0"/>
              <a:buChar char="•"/>
              <a:defRPr sz="2000" kern="1200">
                <a:solidFill>
                  <a:schemeClr val="tx1"/>
                </a:solidFill>
                <a:latin typeface="Open Sans" panose="020B0606030504020204" pitchFamily="34" charset="0"/>
                <a:ea typeface="+mn-ea"/>
                <a:cs typeface="Open Sans" panose="020B0606030504020204" pitchFamily="34" charset="0"/>
              </a:defRPr>
            </a:lvl1pPr>
            <a:lvl2pPr marL="689981" indent="-234933" algn="l" defTabSz="1219110" rtl="0" eaLnBrk="1" latinLnBrk="0" hangingPunct="1">
              <a:spcBef>
                <a:spcPts val="533"/>
              </a:spcBef>
              <a:spcAft>
                <a:spcPts val="533"/>
              </a:spcAft>
              <a:buClr>
                <a:schemeClr val="accent1"/>
              </a:buClr>
              <a:buFont typeface="Arial" pitchFamily="34" charset="0"/>
              <a:buChar char="•"/>
              <a:defRPr sz="1800" kern="1200">
                <a:solidFill>
                  <a:schemeClr val="tx1"/>
                </a:solidFill>
                <a:latin typeface="Open Sans" panose="020B0606030504020204" pitchFamily="34" charset="0"/>
                <a:ea typeface="+mn-ea"/>
                <a:cs typeface="Open Sans" panose="020B0606030504020204" pitchFamily="34" charset="0"/>
              </a:defRPr>
            </a:lvl2pPr>
            <a:lvl3pPr marL="984178" indent="-294195" algn="l" defTabSz="1219110" rtl="0" eaLnBrk="1" latinLnBrk="0" hangingPunct="1">
              <a:spcBef>
                <a:spcPts val="533"/>
              </a:spcBef>
              <a:spcAft>
                <a:spcPts val="533"/>
              </a:spcAft>
              <a:buClr>
                <a:schemeClr val="accent1"/>
              </a:buClr>
              <a:buFont typeface="Arial" pitchFamily="34" charset="0"/>
              <a:buChar char="−"/>
              <a:defRPr sz="1800" kern="1200">
                <a:solidFill>
                  <a:schemeClr val="tx1"/>
                </a:solidFill>
                <a:latin typeface="Open Sans" panose="020B0606030504020204" pitchFamily="34" charset="0"/>
                <a:ea typeface="+mn-ea"/>
                <a:cs typeface="Open Sans" panose="020B0606030504020204" pitchFamily="34" charset="0"/>
              </a:defRPr>
            </a:lvl3pPr>
            <a:lvl4pPr marL="1219110" indent="-234933" algn="l" defTabSz="1219110" rtl="0" eaLnBrk="1" latinLnBrk="0" hangingPunct="1">
              <a:spcBef>
                <a:spcPts val="533"/>
              </a:spcBef>
              <a:spcAft>
                <a:spcPts val="533"/>
              </a:spcAft>
              <a:buClr>
                <a:schemeClr val="accent1"/>
              </a:buClr>
              <a:buFont typeface="Arial" pitchFamily="34" charset="0"/>
              <a:buChar char="•"/>
              <a:defRPr sz="1600" kern="1200">
                <a:solidFill>
                  <a:schemeClr val="tx1"/>
                </a:solidFill>
                <a:latin typeface="Open Sans" panose="020B0606030504020204" pitchFamily="34" charset="0"/>
                <a:ea typeface="+mn-ea"/>
                <a:cs typeface="Open Sans" panose="020B0606030504020204" pitchFamily="34" charset="0"/>
              </a:defRPr>
            </a:lvl4pPr>
            <a:lvl5pPr marL="1454042" indent="-234933" algn="l" defTabSz="1219110" rtl="0" eaLnBrk="1" latinLnBrk="0" hangingPunct="1">
              <a:spcBef>
                <a:spcPts val="533"/>
              </a:spcBef>
              <a:spcAft>
                <a:spcPts val="533"/>
              </a:spcAft>
              <a:buClr>
                <a:schemeClr val="accent1"/>
              </a:buClr>
              <a:buFont typeface="Arial" pitchFamily="34" charset="0"/>
              <a:buChar char="»"/>
              <a:defRPr sz="1600" kern="1200">
                <a:solidFill>
                  <a:schemeClr val="tx1"/>
                </a:solidFill>
                <a:latin typeface="Open Sans" panose="020B0606030504020204" pitchFamily="34" charset="0"/>
                <a:ea typeface="+mn-ea"/>
                <a:cs typeface="Open Sans" panose="020B0606030504020204" pitchFamily="34" charset="0"/>
              </a:defRPr>
            </a:lvl5pPr>
            <a:lvl6pPr marL="3352548" indent="-304776" algn="l" defTabSz="121911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228589" marR="0" lvl="0" indent="-228589" algn="l" defTabSz="1219110" rtl="0" eaLnBrk="1" fontAlgn="auto" latinLnBrk="0" hangingPunct="1">
              <a:lnSpc>
                <a:spcPct val="100000"/>
              </a:lnSpc>
              <a:spcBef>
                <a:spcPts val="600"/>
              </a:spcBef>
              <a:spcAft>
                <a:spcPts val="600"/>
              </a:spcAft>
              <a:buClr>
                <a:srgbClr val="043C5A"/>
              </a:buClr>
              <a:buSzPct val="120000"/>
              <a:buFont typeface="Arial" panose="020B0604020202020204" pitchFamily="34" charset="0"/>
              <a:buChar char="•"/>
              <a:tabLst/>
              <a:defRPr/>
            </a:pPr>
            <a:r>
              <a:rPr kumimoji="0" lang="en-US" sz="1650" b="0" i="0" u="none" strike="noStrike" kern="1200" cap="none" spc="0" normalizeH="0" baseline="0" noProof="0">
                <a:ln>
                  <a:noFill/>
                </a:ln>
                <a:solidFill>
                  <a:srgbClr val="595959"/>
                </a:solidFill>
                <a:effectLst/>
                <a:uLnTx/>
                <a:uFillTx/>
                <a:latin typeface="Segoe UI"/>
                <a:ea typeface="+mn-ea"/>
                <a:cs typeface="Open Sans" panose="020B0606030504020204" pitchFamily="34" charset="0"/>
              </a:rPr>
              <a:t>Bunge is the </a:t>
            </a:r>
            <a:r>
              <a:rPr kumimoji="0" lang="en-US" sz="1650" b="0" i="0" u="none" strike="noStrike" kern="1200" cap="none" spc="0" normalizeH="0" baseline="0" noProof="0">
                <a:ln>
                  <a:noFill/>
                </a:ln>
                <a:solidFill>
                  <a:srgbClr val="043C5A"/>
                </a:solidFill>
                <a:effectLst/>
                <a:uLnTx/>
                <a:uFillTx/>
                <a:latin typeface="Segoe UI Semibold" panose="020B0702040204020203" pitchFamily="34" charset="0"/>
                <a:ea typeface="+mn-ea"/>
                <a:cs typeface="Segoe UI Semibold" panose="020B0702040204020203" pitchFamily="34" charset="0"/>
              </a:rPr>
              <a:t>largest oilseed processor </a:t>
            </a:r>
            <a:r>
              <a:rPr kumimoji="0" lang="en-US" sz="1650" b="0" i="0" u="none" strike="noStrike" kern="1200" cap="none" spc="0" normalizeH="0" baseline="0" noProof="0">
                <a:ln>
                  <a:noFill/>
                </a:ln>
                <a:solidFill>
                  <a:srgbClr val="595959"/>
                </a:solidFill>
                <a:effectLst/>
                <a:uLnTx/>
                <a:uFillTx/>
                <a:latin typeface="Segoe UI"/>
                <a:ea typeface="+mn-ea"/>
                <a:cs typeface="Open Sans" panose="020B0606030504020204" pitchFamily="34" charset="0"/>
              </a:rPr>
              <a:t>and producer of </a:t>
            </a:r>
            <a:r>
              <a:rPr kumimoji="0" lang="en-US" sz="1650" b="0" i="0" u="none" strike="noStrike" kern="1200" cap="none" spc="0" normalizeH="0" baseline="0" noProof="0">
                <a:ln>
                  <a:noFill/>
                </a:ln>
                <a:solidFill>
                  <a:srgbClr val="043C5A"/>
                </a:solidFill>
                <a:effectLst/>
                <a:uLnTx/>
                <a:uFillTx/>
                <a:latin typeface="Segoe UI"/>
                <a:ea typeface="+mn-ea"/>
                <a:cs typeface="Segoe UI Semibold" panose="020B0702040204020203" pitchFamily="34" charset="0"/>
              </a:rPr>
              <a:t>vegetable fats</a:t>
            </a:r>
            <a:r>
              <a:rPr kumimoji="0" lang="en-US" sz="1650" b="0" i="0" u="none" strike="noStrike" kern="1200" cap="none" spc="0" normalizeH="0" baseline="0" noProof="0">
                <a:ln>
                  <a:noFill/>
                </a:ln>
                <a:solidFill>
                  <a:srgbClr val="595959"/>
                </a:solidFill>
                <a:effectLst/>
                <a:uLnTx/>
                <a:uFillTx/>
                <a:latin typeface="Segoe UI"/>
                <a:ea typeface="+mn-ea"/>
                <a:cs typeface="Open Sans" panose="020B0606030504020204" pitchFamily="34" charset="0"/>
              </a:rPr>
              <a:t> in Poland and one of the largest in Central Europe.</a:t>
            </a:r>
          </a:p>
          <a:p>
            <a:pPr marL="228589" marR="0" lvl="0" indent="-228589" algn="l" defTabSz="1219110" rtl="0" eaLnBrk="1" fontAlgn="auto" latinLnBrk="0" hangingPunct="1">
              <a:lnSpc>
                <a:spcPct val="100000"/>
              </a:lnSpc>
              <a:spcBef>
                <a:spcPts val="600"/>
              </a:spcBef>
              <a:spcAft>
                <a:spcPts val="600"/>
              </a:spcAft>
              <a:buClr>
                <a:srgbClr val="043C5A"/>
              </a:buClr>
              <a:buSzPct val="120000"/>
              <a:buFont typeface="Arial" panose="020B0604020202020204" pitchFamily="34" charset="0"/>
              <a:buChar char="•"/>
              <a:tabLst/>
              <a:defRPr/>
            </a:pPr>
            <a:r>
              <a:rPr kumimoji="0" lang="es-ES" sz="1650" b="0" i="0" u="none" strike="noStrike" kern="1200" cap="none" spc="0" normalizeH="0" baseline="0" noProof="0" err="1">
                <a:ln>
                  <a:noFill/>
                </a:ln>
                <a:solidFill>
                  <a:srgbClr val="5A5A5A"/>
                </a:solidFill>
                <a:effectLst/>
                <a:uLnTx/>
                <a:uFillTx/>
                <a:latin typeface="Segoe UI"/>
                <a:ea typeface="+mn-ea"/>
                <a:cs typeface="Open Sans" panose="020B0606030504020204" pitchFamily="34" charset="0"/>
              </a:rPr>
              <a:t>We</a:t>
            </a:r>
            <a:r>
              <a:rPr kumimoji="0" lang="es-E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a:t>
            </a:r>
            <a:r>
              <a:rPr kumimoji="0" lang="es-ES" sz="1650" b="0" i="0" u="none" strike="noStrike" kern="1200" cap="none" spc="0" normalizeH="0" baseline="0" noProof="0" err="1">
                <a:ln>
                  <a:noFill/>
                </a:ln>
                <a:solidFill>
                  <a:srgbClr val="5A5A5A"/>
                </a:solidFill>
                <a:effectLst/>
                <a:uLnTx/>
                <a:uFillTx/>
                <a:latin typeface="Segoe UI"/>
                <a:ea typeface="+mn-ea"/>
                <a:cs typeface="Open Sans" panose="020B0606030504020204" pitchFamily="34" charset="0"/>
              </a:rPr>
              <a:t>supply</a:t>
            </a:r>
            <a:r>
              <a:rPr kumimoji="0" lang="es-E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a </a:t>
            </a:r>
            <a:r>
              <a:rPr kumimoji="0" lang="es-ES" sz="1650" b="0" i="0" u="none" strike="noStrike" kern="1200" cap="none" spc="0" normalizeH="0" baseline="0" noProof="0" err="1">
                <a:ln>
                  <a:noFill/>
                </a:ln>
                <a:solidFill>
                  <a:srgbClr val="5A5A5A"/>
                </a:solidFill>
                <a:effectLst/>
                <a:uLnTx/>
                <a:uFillTx/>
                <a:latin typeface="Segoe UI"/>
                <a:ea typeface="+mn-ea"/>
                <a:cs typeface="Open Sans" panose="020B0606030504020204" pitchFamily="34" charset="0"/>
              </a:rPr>
              <a:t>diversified</a:t>
            </a:r>
            <a:r>
              <a:rPr kumimoji="0" lang="pl-PL"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offer to the agri-food market. We specialize in the production of </a:t>
            </a:r>
            <a:r>
              <a:rPr kumimoji="0" lang="en-US" sz="1650" b="0" i="0" u="none" strike="noStrike" kern="1200" cap="none" spc="0" normalizeH="0" baseline="0" noProof="0">
                <a:ln>
                  <a:noFill/>
                </a:ln>
                <a:solidFill>
                  <a:srgbClr val="043C5A"/>
                </a:solidFill>
                <a:effectLst/>
                <a:uLnTx/>
                <a:uFillTx/>
                <a:latin typeface="Segoe UI Semibold" panose="020B0702040204020203" pitchFamily="34" charset="0"/>
                <a:ea typeface="+mn-ea"/>
                <a:cs typeface="Segoe UI Semibold" panose="020B0702040204020203" pitchFamily="34" charset="0"/>
              </a:rPr>
              <a:t>bottled</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a:t>
            </a:r>
            <a:r>
              <a:rPr kumimoji="0" lang="en-US" sz="1650" b="0" i="0" u="none" strike="noStrike" kern="1200" cap="none" spc="0" normalizeH="0" baseline="0" noProof="0">
                <a:ln>
                  <a:noFill/>
                </a:ln>
                <a:solidFill>
                  <a:srgbClr val="043C5A"/>
                </a:solidFill>
                <a:effectLst/>
                <a:uLnTx/>
                <a:uFillTx/>
                <a:latin typeface="Segoe UI Semibold" panose="020B0702040204020203" pitchFamily="34" charset="0"/>
                <a:ea typeface="+mn-ea"/>
                <a:cs typeface="Segoe UI Semibold" panose="020B0702040204020203" pitchFamily="34" charset="0"/>
              </a:rPr>
              <a:t>oils, consumer margarines, professional fats </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for bakery and confectionery industry as well as </a:t>
            </a:r>
            <a:r>
              <a:rPr kumimoji="0" lang="en-US" sz="1650" b="0" i="0" u="none" strike="noStrike" kern="1200" cap="none" spc="0" normalizeH="0" baseline="0" noProof="0">
                <a:ln>
                  <a:noFill/>
                </a:ln>
                <a:solidFill>
                  <a:srgbClr val="043C5A"/>
                </a:solidFill>
                <a:effectLst/>
                <a:uLnTx/>
                <a:uFillTx/>
                <a:latin typeface="Segoe UI"/>
                <a:ea typeface="+mn-ea"/>
                <a:cs typeface="Segoe UI Semibold" panose="020B0702040204020203" pitchFamily="34" charset="0"/>
              </a:rPr>
              <a:t>crude</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a:t>
            </a:r>
            <a:r>
              <a:rPr kumimoji="0" lang="en-US" sz="1650" b="0" i="0" u="none" strike="noStrike" kern="1200" cap="none" spc="0" normalizeH="0" baseline="0" noProof="0">
                <a:ln>
                  <a:noFill/>
                </a:ln>
                <a:solidFill>
                  <a:srgbClr val="043C5A"/>
                </a:solidFill>
                <a:effectLst/>
                <a:uLnTx/>
                <a:uFillTx/>
                <a:latin typeface="Segoe UI"/>
                <a:ea typeface="+mn-ea"/>
                <a:cs typeface="Segoe UI Semibold" panose="020B0702040204020203" pitchFamily="34" charset="0"/>
              </a:rPr>
              <a:t>oil</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 products for the biofuel and </a:t>
            </a:r>
            <a:r>
              <a:rPr kumimoji="0" lang="en-US" sz="1650" b="0" i="0" u="none" strike="noStrike" kern="1200" cap="none" spc="0" normalizeH="0" baseline="0" noProof="0">
                <a:ln>
                  <a:noFill/>
                </a:ln>
                <a:solidFill>
                  <a:srgbClr val="043C5A"/>
                </a:solidFill>
                <a:effectLst/>
                <a:uLnTx/>
                <a:uFillTx/>
                <a:latin typeface="Segoe UI Semibold" panose="020B0702040204020203" pitchFamily="34" charset="0"/>
                <a:ea typeface="+mn-ea"/>
                <a:cs typeface="Segoe UI Semibold" panose="020B0702040204020203" pitchFamily="34" charset="0"/>
              </a:rPr>
              <a:t>rapeseed meal </a:t>
            </a:r>
            <a:r>
              <a:rPr kumimoji="0" lang="en-US" sz="1650" b="0" i="0" u="none" strike="noStrike" kern="1200" cap="none" spc="0" normalizeH="0" baseline="0" noProof="0">
                <a:ln>
                  <a:noFill/>
                </a:ln>
                <a:solidFill>
                  <a:srgbClr val="5A5A5A"/>
                </a:solidFill>
                <a:effectLst/>
                <a:uLnTx/>
                <a:uFillTx/>
                <a:latin typeface="Segoe UI"/>
                <a:ea typeface="+mn-ea"/>
                <a:cs typeface="Open Sans" panose="020B0606030504020204" pitchFamily="34" charset="0"/>
              </a:rPr>
              <a:t>for the feed industry.</a:t>
            </a:r>
          </a:p>
          <a:p>
            <a:pPr marL="228589" marR="0" lvl="0" indent="-228589" algn="l" defTabSz="1219110" rtl="0" eaLnBrk="1" fontAlgn="auto" latinLnBrk="0" hangingPunct="1">
              <a:lnSpc>
                <a:spcPct val="100000"/>
              </a:lnSpc>
              <a:spcBef>
                <a:spcPts val="600"/>
              </a:spcBef>
              <a:spcAft>
                <a:spcPts val="600"/>
              </a:spcAft>
              <a:buClr>
                <a:srgbClr val="043C5A"/>
              </a:buClr>
              <a:buSzPct val="120000"/>
              <a:buFont typeface="Arial" panose="020B0604020202020204" pitchFamily="34" charset="0"/>
              <a:buChar char="•"/>
              <a:tabLst/>
              <a:defRPr/>
            </a:pPr>
            <a:endParaRPr kumimoji="0" lang="en-US" sz="1650" b="0" i="0" u="none" strike="noStrike" kern="1200" cap="none" spc="0" normalizeH="0" baseline="0" noProof="0">
              <a:ln>
                <a:noFill/>
              </a:ln>
              <a:solidFill>
                <a:srgbClr val="043C5A"/>
              </a:solidFill>
              <a:effectLst/>
              <a:uLnTx/>
              <a:uFillTx/>
              <a:latin typeface="Segoe UI Semibold" panose="020B0702040204020203" pitchFamily="34" charset="0"/>
              <a:ea typeface="+mn-ea"/>
              <a:cs typeface="Segoe UI Semibold" panose="020B0702040204020203" pitchFamily="34" charset="0"/>
            </a:endParaRPr>
          </a:p>
        </p:txBody>
      </p:sp>
      <p:sp>
        <p:nvSpPr>
          <p:cNvPr id="112" name="AutoShape 2" descr="Risultati immagini per bakery">
            <a:extLst>
              <a:ext uri="{FF2B5EF4-FFF2-40B4-BE49-F238E27FC236}">
                <a16:creationId xmlns:a16="http://schemas.microsoft.com/office/drawing/2014/main" id="{877C0259-5F0F-49F4-B300-9AAAC4958EA6}"/>
              </a:ext>
            </a:extLst>
          </p:cNvPr>
          <p:cNvSpPr>
            <a:spLocks noChangeAspect="1" noChangeArrowheads="1"/>
          </p:cNvSpPr>
          <p:nvPr/>
        </p:nvSpPr>
        <p:spPr bwMode="auto">
          <a:xfrm>
            <a:off x="1037311" y="6127629"/>
            <a:ext cx="155246" cy="1552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1" name="AutoShape 26" descr="Immagine correlata">
            <a:extLst>
              <a:ext uri="{FF2B5EF4-FFF2-40B4-BE49-F238E27FC236}">
                <a16:creationId xmlns:a16="http://schemas.microsoft.com/office/drawing/2014/main" id="{6A6A510A-C522-48F7-B6B6-657C35407A02}"/>
              </a:ext>
            </a:extLst>
          </p:cNvPr>
          <p:cNvSpPr>
            <a:spLocks noChangeAspect="1" noChangeArrowheads="1"/>
          </p:cNvSpPr>
          <p:nvPr/>
        </p:nvSpPr>
        <p:spPr bwMode="auto">
          <a:xfrm>
            <a:off x="4259051" y="6127629"/>
            <a:ext cx="155246" cy="1552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A5A5A"/>
              </a:solidFill>
              <a:effectLst/>
              <a:uLnTx/>
              <a:uFillTx/>
              <a:latin typeface="Segoe UI"/>
              <a:ea typeface="+mn-ea"/>
              <a:cs typeface="+mn-cs"/>
            </a:endParaRPr>
          </a:p>
        </p:txBody>
      </p:sp>
      <p:sp>
        <p:nvSpPr>
          <p:cNvPr id="123" name="AutoShape 36" descr="Risultati immagini per preziosi food">
            <a:extLst>
              <a:ext uri="{FF2B5EF4-FFF2-40B4-BE49-F238E27FC236}">
                <a16:creationId xmlns:a16="http://schemas.microsoft.com/office/drawing/2014/main" id="{0EAE3D13-0D7C-4FF0-9F63-9F68BB776969}"/>
              </a:ext>
            </a:extLst>
          </p:cNvPr>
          <p:cNvSpPr>
            <a:spLocks noChangeAspect="1" noChangeArrowheads="1"/>
          </p:cNvSpPr>
          <p:nvPr/>
        </p:nvSpPr>
        <p:spPr bwMode="auto">
          <a:xfrm>
            <a:off x="7353654" y="5925430"/>
            <a:ext cx="155246" cy="1552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srgbClr val="5A5A5A"/>
              </a:solidFill>
              <a:effectLst/>
              <a:uLnTx/>
              <a:uFillTx/>
              <a:latin typeface="Segoe UI"/>
              <a:ea typeface="+mn-ea"/>
              <a:cs typeface="+mn-cs"/>
            </a:endParaRPr>
          </a:p>
        </p:txBody>
      </p:sp>
      <p:sp>
        <p:nvSpPr>
          <p:cNvPr id="3" name="Rectangle 2">
            <a:extLst>
              <a:ext uri="{FF2B5EF4-FFF2-40B4-BE49-F238E27FC236}">
                <a16:creationId xmlns:a16="http://schemas.microsoft.com/office/drawing/2014/main" id="{56357A7A-7198-41BF-A208-C2D9F22E55CC}"/>
              </a:ext>
            </a:extLst>
          </p:cNvPr>
          <p:cNvSpPr/>
          <p:nvPr/>
        </p:nvSpPr>
        <p:spPr>
          <a:xfrm>
            <a:off x="311671" y="6302375"/>
            <a:ext cx="118024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28E0D69B-D319-413D-9B38-6307CCAD77E1}"/>
              </a:ext>
            </a:extLst>
          </p:cNvPr>
          <p:cNvGrpSpPr/>
          <p:nvPr/>
        </p:nvGrpSpPr>
        <p:grpSpPr>
          <a:xfrm>
            <a:off x="5421338" y="1131739"/>
            <a:ext cx="6770661" cy="5086740"/>
            <a:chOff x="469100" y="978061"/>
            <a:chExt cx="7724090" cy="4172673"/>
          </a:xfrm>
          <a:solidFill>
            <a:schemeClr val="accent2"/>
          </a:solidFill>
        </p:grpSpPr>
        <p:sp>
          <p:nvSpPr>
            <p:cNvPr id="48" name="Rectangle 47">
              <a:extLst>
                <a:ext uri="{FF2B5EF4-FFF2-40B4-BE49-F238E27FC236}">
                  <a16:creationId xmlns:a16="http://schemas.microsoft.com/office/drawing/2014/main" id="{2FF98AA0-FD73-4B2F-A3AD-3B7AEA84D4E1}"/>
                </a:ext>
              </a:extLst>
            </p:cNvPr>
            <p:cNvSpPr/>
            <p:nvPr/>
          </p:nvSpPr>
          <p:spPr>
            <a:xfrm>
              <a:off x="7718628" y="978061"/>
              <a:ext cx="474562" cy="417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49" name="Rectangle 48">
              <a:extLst>
                <a:ext uri="{FF2B5EF4-FFF2-40B4-BE49-F238E27FC236}">
                  <a16:creationId xmlns:a16="http://schemas.microsoft.com/office/drawing/2014/main" id="{5F1901D6-1EEE-45EA-A655-AFF6893E08B7}"/>
                </a:ext>
              </a:extLst>
            </p:cNvPr>
            <p:cNvSpPr/>
            <p:nvPr/>
          </p:nvSpPr>
          <p:spPr>
            <a:xfrm>
              <a:off x="469100" y="978061"/>
              <a:ext cx="7262520" cy="417267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grpSp>
      <p:sp>
        <p:nvSpPr>
          <p:cNvPr id="50" name="Rectangle 49">
            <a:extLst>
              <a:ext uri="{FF2B5EF4-FFF2-40B4-BE49-F238E27FC236}">
                <a16:creationId xmlns:a16="http://schemas.microsoft.com/office/drawing/2014/main" id="{F35DAEE9-2B16-4D37-8F88-62169D18E6BF}"/>
              </a:ext>
            </a:extLst>
          </p:cNvPr>
          <p:cNvSpPr/>
          <p:nvPr/>
        </p:nvSpPr>
        <p:spPr>
          <a:xfrm>
            <a:off x="7436404" y="3982913"/>
            <a:ext cx="13716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Meal</a:t>
            </a:r>
          </a:p>
        </p:txBody>
      </p:sp>
      <p:sp>
        <p:nvSpPr>
          <p:cNvPr id="51" name="Rectangle 50">
            <a:extLst>
              <a:ext uri="{FF2B5EF4-FFF2-40B4-BE49-F238E27FC236}">
                <a16:creationId xmlns:a16="http://schemas.microsoft.com/office/drawing/2014/main" id="{D76FB9D6-217D-4B3B-AA96-35CB0E97E187}"/>
              </a:ext>
            </a:extLst>
          </p:cNvPr>
          <p:cNvSpPr/>
          <p:nvPr/>
        </p:nvSpPr>
        <p:spPr>
          <a:xfrm>
            <a:off x="8693629" y="3987914"/>
            <a:ext cx="13716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Vegetable oil</a:t>
            </a:r>
          </a:p>
        </p:txBody>
      </p:sp>
      <p:sp>
        <p:nvSpPr>
          <p:cNvPr id="53" name="Rectangle: Rounded Corners 52">
            <a:extLst>
              <a:ext uri="{FF2B5EF4-FFF2-40B4-BE49-F238E27FC236}">
                <a16:creationId xmlns:a16="http://schemas.microsoft.com/office/drawing/2014/main" id="{82391F0B-E0D1-465F-ADD8-FF2A15B8F7DF}"/>
              </a:ext>
            </a:extLst>
          </p:cNvPr>
          <p:cNvSpPr/>
          <p:nvPr/>
        </p:nvSpPr>
        <p:spPr>
          <a:xfrm>
            <a:off x="5776436" y="2121246"/>
            <a:ext cx="1871627" cy="913559"/>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 P</a:t>
            </a:r>
            <a:r>
              <a:rPr kumimoji="0" lang="en-US" sz="1400" b="0" i="0" u="none" strike="noStrike" kern="1200" cap="none" spc="0" normalizeH="0" baseline="0" noProof="0" err="1">
                <a:ln>
                  <a:noFill/>
                </a:ln>
                <a:solidFill>
                  <a:prstClr val="white"/>
                </a:solidFill>
                <a:effectLst/>
                <a:uLnTx/>
                <a:uFillTx/>
                <a:latin typeface="Segoe UI"/>
                <a:ea typeface="+mn-ea"/>
                <a:cs typeface="Arial" pitchFamily="34" charset="0"/>
              </a:rPr>
              <a:t>roduction</a:t>
            </a: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 facilities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goe UI"/>
                <a:ea typeface="+mn-ea"/>
                <a:cs typeface="Arial" pitchFamily="34" charset="0"/>
              </a:rPr>
              <a:t>1</a:t>
            </a: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 Port terminal</a:t>
            </a:r>
          </a:p>
        </p:txBody>
      </p:sp>
      <p:sp>
        <p:nvSpPr>
          <p:cNvPr id="54" name="Rectangle: Rounded Corners 53">
            <a:extLst>
              <a:ext uri="{FF2B5EF4-FFF2-40B4-BE49-F238E27FC236}">
                <a16:creationId xmlns:a16="http://schemas.microsoft.com/office/drawing/2014/main" id="{262339A7-9B81-4A70-93F6-9EA802A08410}"/>
              </a:ext>
            </a:extLst>
          </p:cNvPr>
          <p:cNvSpPr/>
          <p:nvPr/>
        </p:nvSpPr>
        <p:spPr>
          <a:xfrm>
            <a:off x="5674730" y="947882"/>
            <a:ext cx="1930701" cy="1295054"/>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1000</a:t>
            </a:r>
            <a:r>
              <a:rPr kumimoji="0" lang="en-US" sz="3200" b="0" i="0" u="none" strike="noStrike" kern="1200" cap="none" spc="0" normalizeH="0" baseline="0" noProof="0">
                <a:ln>
                  <a:noFill/>
                </a:ln>
                <a:solidFill>
                  <a:prstClr val="white"/>
                </a:solidFill>
                <a:effectLst/>
                <a:uLnTx/>
                <a:uFillTx/>
                <a:latin typeface="Segoe UI"/>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Employees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5" name="Freeform 69">
            <a:extLst>
              <a:ext uri="{FF2B5EF4-FFF2-40B4-BE49-F238E27FC236}">
                <a16:creationId xmlns:a16="http://schemas.microsoft.com/office/drawing/2014/main" id="{E26C4321-7CC2-453C-85EF-8D01B931B5D3}"/>
              </a:ext>
            </a:extLst>
          </p:cNvPr>
          <p:cNvSpPr>
            <a:spLocks noEditPoints="1"/>
          </p:cNvSpPr>
          <p:nvPr/>
        </p:nvSpPr>
        <p:spPr bwMode="auto">
          <a:xfrm>
            <a:off x="5641160" y="1490699"/>
            <a:ext cx="555462" cy="554108"/>
          </a:xfrm>
          <a:custGeom>
            <a:avLst/>
            <a:gdLst>
              <a:gd name="T0" fmla="*/ 98 w 174"/>
              <a:gd name="T1" fmla="*/ 114 h 173"/>
              <a:gd name="T2" fmla="*/ 102 w 174"/>
              <a:gd name="T3" fmla="*/ 119 h 173"/>
              <a:gd name="T4" fmla="*/ 87 w 174"/>
              <a:gd name="T5" fmla="*/ 125 h 173"/>
              <a:gd name="T6" fmla="*/ 72 w 174"/>
              <a:gd name="T7" fmla="*/ 119 h 173"/>
              <a:gd name="T8" fmla="*/ 76 w 174"/>
              <a:gd name="T9" fmla="*/ 114 h 173"/>
              <a:gd name="T10" fmla="*/ 98 w 174"/>
              <a:gd name="T11" fmla="*/ 114 h 173"/>
              <a:gd name="T12" fmla="*/ 101 w 174"/>
              <a:gd name="T13" fmla="*/ 89 h 173"/>
              <a:gd name="T14" fmla="*/ 95 w 174"/>
              <a:gd name="T15" fmla="*/ 95 h 173"/>
              <a:gd name="T16" fmla="*/ 101 w 174"/>
              <a:gd name="T17" fmla="*/ 100 h 173"/>
              <a:gd name="T18" fmla="*/ 106 w 174"/>
              <a:gd name="T19" fmla="*/ 95 h 173"/>
              <a:gd name="T20" fmla="*/ 101 w 174"/>
              <a:gd name="T21" fmla="*/ 89 h 173"/>
              <a:gd name="T22" fmla="*/ 80 w 174"/>
              <a:gd name="T23" fmla="*/ 95 h 173"/>
              <a:gd name="T24" fmla="*/ 75 w 174"/>
              <a:gd name="T25" fmla="*/ 89 h 173"/>
              <a:gd name="T26" fmla="*/ 69 w 174"/>
              <a:gd name="T27" fmla="*/ 95 h 173"/>
              <a:gd name="T28" fmla="*/ 75 w 174"/>
              <a:gd name="T29" fmla="*/ 100 h 173"/>
              <a:gd name="T30" fmla="*/ 80 w 174"/>
              <a:gd name="T31" fmla="*/ 95 h 173"/>
              <a:gd name="T32" fmla="*/ 98 w 174"/>
              <a:gd name="T33" fmla="*/ 61 h 173"/>
              <a:gd name="T34" fmla="*/ 95 w 174"/>
              <a:gd name="T35" fmla="*/ 59 h 173"/>
              <a:gd name="T36" fmla="*/ 93 w 174"/>
              <a:gd name="T37" fmla="*/ 60 h 173"/>
              <a:gd name="T38" fmla="*/ 92 w 174"/>
              <a:gd name="T39" fmla="*/ 61 h 173"/>
              <a:gd name="T40" fmla="*/ 66 w 174"/>
              <a:gd name="T41" fmla="*/ 77 h 173"/>
              <a:gd name="T42" fmla="*/ 66 w 174"/>
              <a:gd name="T43" fmla="*/ 77 h 173"/>
              <a:gd name="T44" fmla="*/ 53 w 174"/>
              <a:gd name="T45" fmla="*/ 77 h 173"/>
              <a:gd name="T46" fmla="*/ 53 w 174"/>
              <a:gd name="T47" fmla="*/ 99 h 173"/>
              <a:gd name="T48" fmla="*/ 58 w 174"/>
              <a:gd name="T49" fmla="*/ 99 h 173"/>
              <a:gd name="T50" fmla="*/ 58 w 174"/>
              <a:gd name="T51" fmla="*/ 83 h 173"/>
              <a:gd name="T52" fmla="*/ 66 w 174"/>
              <a:gd name="T53" fmla="*/ 83 h 173"/>
              <a:gd name="T54" fmla="*/ 96 w 174"/>
              <a:gd name="T55" fmla="*/ 70 h 173"/>
              <a:gd name="T56" fmla="*/ 116 w 174"/>
              <a:gd name="T57" fmla="*/ 80 h 173"/>
              <a:gd name="T58" fmla="*/ 115 w 174"/>
              <a:gd name="T59" fmla="*/ 99 h 173"/>
              <a:gd name="T60" fmla="*/ 122 w 174"/>
              <a:gd name="T61" fmla="*/ 99 h 173"/>
              <a:gd name="T62" fmla="*/ 122 w 174"/>
              <a:gd name="T63" fmla="*/ 75 h 173"/>
              <a:gd name="T64" fmla="*/ 98 w 174"/>
              <a:gd name="T65" fmla="*/ 61 h 173"/>
              <a:gd name="T66" fmla="*/ 174 w 174"/>
              <a:gd name="T67" fmla="*/ 86 h 173"/>
              <a:gd name="T68" fmla="*/ 87 w 174"/>
              <a:gd name="T69" fmla="*/ 173 h 173"/>
              <a:gd name="T70" fmla="*/ 0 w 174"/>
              <a:gd name="T71" fmla="*/ 86 h 173"/>
              <a:gd name="T72" fmla="*/ 87 w 174"/>
              <a:gd name="T73" fmla="*/ 0 h 173"/>
              <a:gd name="T74" fmla="*/ 174 w 174"/>
              <a:gd name="T75" fmla="*/ 86 h 173"/>
              <a:gd name="T76" fmla="*/ 132 w 174"/>
              <a:gd name="T77" fmla="*/ 80 h 173"/>
              <a:gd name="T78" fmla="*/ 87 w 174"/>
              <a:gd name="T79" fmla="*/ 35 h 173"/>
              <a:gd name="T80" fmla="*/ 42 w 174"/>
              <a:gd name="T81" fmla="*/ 80 h 173"/>
              <a:gd name="T82" fmla="*/ 53 w 174"/>
              <a:gd name="T83" fmla="*/ 109 h 173"/>
              <a:gd name="T84" fmla="*/ 87 w 174"/>
              <a:gd name="T85" fmla="*/ 138 h 173"/>
              <a:gd name="T86" fmla="*/ 121 w 174"/>
              <a:gd name="T87" fmla="*/ 109 h 173"/>
              <a:gd name="T88" fmla="*/ 132 w 174"/>
              <a:gd name="T89" fmla="*/ 8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173">
                <a:moveTo>
                  <a:pt x="98" y="114"/>
                </a:moveTo>
                <a:cubicBezTo>
                  <a:pt x="102" y="119"/>
                  <a:pt x="102" y="119"/>
                  <a:pt x="102" y="119"/>
                </a:cubicBezTo>
                <a:cubicBezTo>
                  <a:pt x="98" y="123"/>
                  <a:pt x="94" y="125"/>
                  <a:pt x="87" y="125"/>
                </a:cubicBezTo>
                <a:cubicBezTo>
                  <a:pt x="82" y="125"/>
                  <a:pt x="75" y="123"/>
                  <a:pt x="72" y="119"/>
                </a:cubicBezTo>
                <a:cubicBezTo>
                  <a:pt x="76" y="114"/>
                  <a:pt x="76" y="114"/>
                  <a:pt x="76" y="114"/>
                </a:cubicBezTo>
                <a:cubicBezTo>
                  <a:pt x="82" y="121"/>
                  <a:pt x="92" y="121"/>
                  <a:pt x="98" y="114"/>
                </a:cubicBezTo>
                <a:close/>
                <a:moveTo>
                  <a:pt x="101" y="89"/>
                </a:moveTo>
                <a:cubicBezTo>
                  <a:pt x="98" y="89"/>
                  <a:pt x="95" y="92"/>
                  <a:pt x="95" y="95"/>
                </a:cubicBezTo>
                <a:cubicBezTo>
                  <a:pt x="95" y="98"/>
                  <a:pt x="98" y="100"/>
                  <a:pt x="101" y="100"/>
                </a:cubicBezTo>
                <a:cubicBezTo>
                  <a:pt x="104" y="100"/>
                  <a:pt x="106" y="98"/>
                  <a:pt x="106" y="95"/>
                </a:cubicBezTo>
                <a:cubicBezTo>
                  <a:pt x="106" y="92"/>
                  <a:pt x="104" y="89"/>
                  <a:pt x="101" y="89"/>
                </a:cubicBezTo>
                <a:close/>
                <a:moveTo>
                  <a:pt x="80" y="95"/>
                </a:moveTo>
                <a:cubicBezTo>
                  <a:pt x="80" y="92"/>
                  <a:pt x="78" y="89"/>
                  <a:pt x="75" y="89"/>
                </a:cubicBezTo>
                <a:cubicBezTo>
                  <a:pt x="71" y="89"/>
                  <a:pt x="69" y="92"/>
                  <a:pt x="69" y="95"/>
                </a:cubicBezTo>
                <a:cubicBezTo>
                  <a:pt x="69" y="98"/>
                  <a:pt x="71" y="100"/>
                  <a:pt x="75" y="100"/>
                </a:cubicBezTo>
                <a:cubicBezTo>
                  <a:pt x="78" y="100"/>
                  <a:pt x="80" y="98"/>
                  <a:pt x="80" y="95"/>
                </a:cubicBezTo>
                <a:close/>
                <a:moveTo>
                  <a:pt x="98" y="61"/>
                </a:moveTo>
                <a:cubicBezTo>
                  <a:pt x="97" y="60"/>
                  <a:pt x="97" y="59"/>
                  <a:pt x="95" y="59"/>
                </a:cubicBezTo>
                <a:cubicBezTo>
                  <a:pt x="94" y="58"/>
                  <a:pt x="93" y="59"/>
                  <a:pt x="93" y="60"/>
                </a:cubicBezTo>
                <a:cubicBezTo>
                  <a:pt x="93" y="60"/>
                  <a:pt x="92" y="61"/>
                  <a:pt x="92" y="61"/>
                </a:cubicBezTo>
                <a:cubicBezTo>
                  <a:pt x="92" y="63"/>
                  <a:pt x="89" y="77"/>
                  <a:pt x="66" y="77"/>
                </a:cubicBezTo>
                <a:cubicBezTo>
                  <a:pt x="66" y="77"/>
                  <a:pt x="66" y="77"/>
                  <a:pt x="66" y="77"/>
                </a:cubicBezTo>
                <a:cubicBezTo>
                  <a:pt x="53" y="77"/>
                  <a:pt x="53" y="77"/>
                  <a:pt x="53" y="77"/>
                </a:cubicBezTo>
                <a:cubicBezTo>
                  <a:pt x="53" y="99"/>
                  <a:pt x="53" y="99"/>
                  <a:pt x="53" y="99"/>
                </a:cubicBezTo>
                <a:cubicBezTo>
                  <a:pt x="58" y="99"/>
                  <a:pt x="58" y="99"/>
                  <a:pt x="58" y="99"/>
                </a:cubicBezTo>
                <a:cubicBezTo>
                  <a:pt x="58" y="83"/>
                  <a:pt x="58" y="83"/>
                  <a:pt x="58" y="83"/>
                </a:cubicBezTo>
                <a:cubicBezTo>
                  <a:pt x="66" y="83"/>
                  <a:pt x="66" y="83"/>
                  <a:pt x="66" y="83"/>
                </a:cubicBezTo>
                <a:cubicBezTo>
                  <a:pt x="84" y="83"/>
                  <a:pt x="92" y="76"/>
                  <a:pt x="96" y="70"/>
                </a:cubicBezTo>
                <a:cubicBezTo>
                  <a:pt x="99" y="75"/>
                  <a:pt x="103" y="80"/>
                  <a:pt x="116" y="80"/>
                </a:cubicBezTo>
                <a:cubicBezTo>
                  <a:pt x="115" y="99"/>
                  <a:pt x="115" y="99"/>
                  <a:pt x="115" y="99"/>
                </a:cubicBezTo>
                <a:cubicBezTo>
                  <a:pt x="122" y="99"/>
                  <a:pt x="122" y="99"/>
                  <a:pt x="122" y="99"/>
                </a:cubicBezTo>
                <a:cubicBezTo>
                  <a:pt x="122" y="75"/>
                  <a:pt x="122" y="75"/>
                  <a:pt x="122" y="75"/>
                </a:cubicBezTo>
                <a:cubicBezTo>
                  <a:pt x="101" y="75"/>
                  <a:pt x="98" y="61"/>
                  <a:pt x="98" y="61"/>
                </a:cubicBezTo>
                <a:close/>
                <a:moveTo>
                  <a:pt x="174" y="86"/>
                </a:moveTo>
                <a:cubicBezTo>
                  <a:pt x="174" y="134"/>
                  <a:pt x="135" y="173"/>
                  <a:pt x="87" y="173"/>
                </a:cubicBezTo>
                <a:cubicBezTo>
                  <a:pt x="39" y="173"/>
                  <a:pt x="0" y="134"/>
                  <a:pt x="0" y="86"/>
                </a:cubicBezTo>
                <a:cubicBezTo>
                  <a:pt x="0" y="39"/>
                  <a:pt x="39" y="0"/>
                  <a:pt x="87" y="0"/>
                </a:cubicBezTo>
                <a:cubicBezTo>
                  <a:pt x="135" y="0"/>
                  <a:pt x="174" y="39"/>
                  <a:pt x="174" y="86"/>
                </a:cubicBezTo>
                <a:close/>
                <a:moveTo>
                  <a:pt x="132" y="80"/>
                </a:moveTo>
                <a:cubicBezTo>
                  <a:pt x="132" y="55"/>
                  <a:pt x="112" y="35"/>
                  <a:pt x="87" y="35"/>
                </a:cubicBezTo>
                <a:cubicBezTo>
                  <a:pt x="62" y="35"/>
                  <a:pt x="42" y="55"/>
                  <a:pt x="42" y="80"/>
                </a:cubicBezTo>
                <a:cubicBezTo>
                  <a:pt x="42" y="91"/>
                  <a:pt x="46" y="101"/>
                  <a:pt x="53" y="109"/>
                </a:cubicBezTo>
                <a:cubicBezTo>
                  <a:pt x="56" y="126"/>
                  <a:pt x="70" y="138"/>
                  <a:pt x="87" y="138"/>
                </a:cubicBezTo>
                <a:cubicBezTo>
                  <a:pt x="104" y="138"/>
                  <a:pt x="118" y="126"/>
                  <a:pt x="121" y="109"/>
                </a:cubicBezTo>
                <a:cubicBezTo>
                  <a:pt x="128" y="101"/>
                  <a:pt x="132" y="91"/>
                  <a:pt x="132" y="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6" name="Freeform 61">
            <a:extLst>
              <a:ext uri="{FF2B5EF4-FFF2-40B4-BE49-F238E27FC236}">
                <a16:creationId xmlns:a16="http://schemas.microsoft.com/office/drawing/2014/main" id="{AC4A9228-26F9-414B-8CC2-9D111059FD0B}"/>
              </a:ext>
            </a:extLst>
          </p:cNvPr>
          <p:cNvSpPr>
            <a:spLocks noEditPoints="1"/>
          </p:cNvSpPr>
          <p:nvPr/>
        </p:nvSpPr>
        <p:spPr bwMode="auto">
          <a:xfrm>
            <a:off x="5699364" y="2734460"/>
            <a:ext cx="550062" cy="554108"/>
          </a:xfrm>
          <a:custGeom>
            <a:avLst/>
            <a:gdLst>
              <a:gd name="T0" fmla="*/ 86 w 173"/>
              <a:gd name="T1" fmla="*/ 0 h 174"/>
              <a:gd name="T2" fmla="*/ 0 w 173"/>
              <a:gd name="T3" fmla="*/ 87 h 174"/>
              <a:gd name="T4" fmla="*/ 86 w 173"/>
              <a:gd name="T5" fmla="*/ 174 h 174"/>
              <a:gd name="T6" fmla="*/ 173 w 173"/>
              <a:gd name="T7" fmla="*/ 87 h 174"/>
              <a:gd name="T8" fmla="*/ 86 w 173"/>
              <a:gd name="T9" fmla="*/ 0 h 174"/>
              <a:gd name="T10" fmla="*/ 132 w 173"/>
              <a:gd name="T11" fmla="*/ 136 h 174"/>
              <a:gd name="T12" fmla="*/ 96 w 173"/>
              <a:gd name="T13" fmla="*/ 136 h 174"/>
              <a:gd name="T14" fmla="*/ 96 w 173"/>
              <a:gd name="T15" fmla="*/ 68 h 174"/>
              <a:gd name="T16" fmla="*/ 69 w 173"/>
              <a:gd name="T17" fmla="*/ 68 h 174"/>
              <a:gd name="T18" fmla="*/ 69 w 173"/>
              <a:gd name="T19" fmla="*/ 75 h 174"/>
              <a:gd name="T20" fmla="*/ 92 w 173"/>
              <a:gd name="T21" fmla="*/ 93 h 174"/>
              <a:gd name="T22" fmla="*/ 92 w 173"/>
              <a:gd name="T23" fmla="*/ 136 h 174"/>
              <a:gd name="T24" fmla="*/ 41 w 173"/>
              <a:gd name="T25" fmla="*/ 136 h 174"/>
              <a:gd name="T26" fmla="*/ 41 w 173"/>
              <a:gd name="T27" fmla="*/ 92 h 174"/>
              <a:gd name="T28" fmla="*/ 64 w 173"/>
              <a:gd name="T29" fmla="*/ 76 h 174"/>
              <a:gd name="T30" fmla="*/ 64 w 173"/>
              <a:gd name="T31" fmla="*/ 63 h 174"/>
              <a:gd name="T32" fmla="*/ 96 w 173"/>
              <a:gd name="T33" fmla="*/ 63 h 174"/>
              <a:gd name="T34" fmla="*/ 96 w 173"/>
              <a:gd name="T35" fmla="*/ 47 h 174"/>
              <a:gd name="T36" fmla="*/ 107 w 173"/>
              <a:gd name="T37" fmla="*/ 47 h 174"/>
              <a:gd name="T38" fmla="*/ 107 w 173"/>
              <a:gd name="T39" fmla="*/ 38 h 174"/>
              <a:gd name="T40" fmla="*/ 121 w 173"/>
              <a:gd name="T41" fmla="*/ 38 h 174"/>
              <a:gd name="T42" fmla="*/ 121 w 173"/>
              <a:gd name="T43" fmla="*/ 47 h 174"/>
              <a:gd name="T44" fmla="*/ 132 w 173"/>
              <a:gd name="T45" fmla="*/ 47 h 174"/>
              <a:gd name="T46" fmla="*/ 132 w 173"/>
              <a:gd name="T47" fmla="*/ 13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 h="174">
                <a:moveTo>
                  <a:pt x="86" y="0"/>
                </a:moveTo>
                <a:cubicBezTo>
                  <a:pt x="39" y="0"/>
                  <a:pt x="0" y="39"/>
                  <a:pt x="0" y="87"/>
                </a:cubicBezTo>
                <a:cubicBezTo>
                  <a:pt x="0" y="135"/>
                  <a:pt x="39" y="174"/>
                  <a:pt x="86" y="174"/>
                </a:cubicBezTo>
                <a:cubicBezTo>
                  <a:pt x="134" y="174"/>
                  <a:pt x="173" y="135"/>
                  <a:pt x="173" y="87"/>
                </a:cubicBezTo>
                <a:cubicBezTo>
                  <a:pt x="173" y="39"/>
                  <a:pt x="134" y="0"/>
                  <a:pt x="86" y="0"/>
                </a:cubicBezTo>
                <a:close/>
                <a:moveTo>
                  <a:pt x="132" y="136"/>
                </a:moveTo>
                <a:cubicBezTo>
                  <a:pt x="96" y="136"/>
                  <a:pt x="96" y="136"/>
                  <a:pt x="96" y="136"/>
                </a:cubicBezTo>
                <a:cubicBezTo>
                  <a:pt x="96" y="68"/>
                  <a:pt x="96" y="68"/>
                  <a:pt x="96" y="68"/>
                </a:cubicBezTo>
                <a:cubicBezTo>
                  <a:pt x="69" y="68"/>
                  <a:pt x="69" y="68"/>
                  <a:pt x="69" y="68"/>
                </a:cubicBezTo>
                <a:cubicBezTo>
                  <a:pt x="69" y="75"/>
                  <a:pt x="69" y="75"/>
                  <a:pt x="69" y="75"/>
                </a:cubicBezTo>
                <a:cubicBezTo>
                  <a:pt x="92" y="93"/>
                  <a:pt x="92" y="93"/>
                  <a:pt x="92" y="93"/>
                </a:cubicBezTo>
                <a:cubicBezTo>
                  <a:pt x="92" y="136"/>
                  <a:pt x="92" y="136"/>
                  <a:pt x="92" y="136"/>
                </a:cubicBezTo>
                <a:cubicBezTo>
                  <a:pt x="41" y="136"/>
                  <a:pt x="41" y="136"/>
                  <a:pt x="41" y="136"/>
                </a:cubicBezTo>
                <a:cubicBezTo>
                  <a:pt x="41" y="92"/>
                  <a:pt x="41" y="92"/>
                  <a:pt x="41" y="92"/>
                </a:cubicBezTo>
                <a:cubicBezTo>
                  <a:pt x="64" y="76"/>
                  <a:pt x="64" y="76"/>
                  <a:pt x="64" y="76"/>
                </a:cubicBezTo>
                <a:cubicBezTo>
                  <a:pt x="64" y="63"/>
                  <a:pt x="64" y="63"/>
                  <a:pt x="64" y="63"/>
                </a:cubicBezTo>
                <a:cubicBezTo>
                  <a:pt x="96" y="63"/>
                  <a:pt x="96" y="63"/>
                  <a:pt x="96" y="63"/>
                </a:cubicBezTo>
                <a:cubicBezTo>
                  <a:pt x="96" y="47"/>
                  <a:pt x="96" y="47"/>
                  <a:pt x="96" y="47"/>
                </a:cubicBezTo>
                <a:cubicBezTo>
                  <a:pt x="107" y="47"/>
                  <a:pt x="107" y="47"/>
                  <a:pt x="107" y="47"/>
                </a:cubicBezTo>
                <a:cubicBezTo>
                  <a:pt x="107" y="38"/>
                  <a:pt x="107" y="38"/>
                  <a:pt x="107" y="38"/>
                </a:cubicBezTo>
                <a:cubicBezTo>
                  <a:pt x="121" y="38"/>
                  <a:pt x="121" y="38"/>
                  <a:pt x="121" y="38"/>
                </a:cubicBezTo>
                <a:cubicBezTo>
                  <a:pt x="121" y="47"/>
                  <a:pt x="121" y="47"/>
                  <a:pt x="121" y="47"/>
                </a:cubicBezTo>
                <a:cubicBezTo>
                  <a:pt x="132" y="47"/>
                  <a:pt x="132" y="47"/>
                  <a:pt x="132" y="47"/>
                </a:cubicBezTo>
                <a:lnTo>
                  <a:pt x="132"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CAC80A76-D646-4EB8-B4EC-C829501445BF}"/>
              </a:ext>
            </a:extLst>
          </p:cNvPr>
          <p:cNvCxnSpPr>
            <a:cxnSpLocks/>
          </p:cNvCxnSpPr>
          <p:nvPr/>
        </p:nvCxnSpPr>
        <p:spPr>
          <a:xfrm>
            <a:off x="7690695" y="1184556"/>
            <a:ext cx="0" cy="49742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2E6D05-FB44-4464-BD86-6AF50D9BFB1B}"/>
              </a:ext>
            </a:extLst>
          </p:cNvPr>
          <p:cNvCxnSpPr>
            <a:cxnSpLocks/>
          </p:cNvCxnSpPr>
          <p:nvPr/>
        </p:nvCxnSpPr>
        <p:spPr>
          <a:xfrm>
            <a:off x="5759039" y="2383868"/>
            <a:ext cx="1931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328294A4-337C-4DFD-A3E8-9093E309E16C}"/>
              </a:ext>
            </a:extLst>
          </p:cNvPr>
          <p:cNvSpPr/>
          <p:nvPr/>
        </p:nvSpPr>
        <p:spPr>
          <a:xfrm>
            <a:off x="5714903" y="3460598"/>
            <a:ext cx="1779610" cy="1573031"/>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+70 </a:t>
            </a:r>
            <a:r>
              <a:rPr kumimoji="0" lang="en-US" sz="1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Years</a:t>
            </a: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a:t>
            </a: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of experience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in Poland</a:t>
            </a:r>
          </a:p>
        </p:txBody>
      </p:sp>
      <p:cxnSp>
        <p:nvCxnSpPr>
          <p:cNvPr id="61" name="Straight Connector 60">
            <a:extLst>
              <a:ext uri="{FF2B5EF4-FFF2-40B4-BE49-F238E27FC236}">
                <a16:creationId xmlns:a16="http://schemas.microsoft.com/office/drawing/2014/main" id="{93B25A8E-504E-4B8D-9D4B-8EAE2017DA63}"/>
              </a:ext>
            </a:extLst>
          </p:cNvPr>
          <p:cNvCxnSpPr>
            <a:cxnSpLocks/>
          </p:cNvCxnSpPr>
          <p:nvPr/>
        </p:nvCxnSpPr>
        <p:spPr>
          <a:xfrm>
            <a:off x="5759039" y="3925614"/>
            <a:ext cx="1931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090F5466-4798-407C-B010-6741EA3FA9D8}"/>
              </a:ext>
            </a:extLst>
          </p:cNvPr>
          <p:cNvSpPr/>
          <p:nvPr/>
        </p:nvSpPr>
        <p:spPr>
          <a:xfrm>
            <a:off x="8012255" y="2938783"/>
            <a:ext cx="282152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OUR PRODUCTS</a:t>
            </a:r>
            <a:endParaRPr kumimoji="0" lang="en-US" sz="800" b="1" i="0" u="none" strike="noStrike" kern="1200" cap="none" spc="0" normalizeH="0" baseline="0" noProof="0">
              <a:ln>
                <a:noFill/>
              </a:ln>
              <a:solidFill>
                <a:prstClr val="white"/>
              </a:solidFill>
              <a:effectLst/>
              <a:uLnTx/>
              <a:uFillTx/>
              <a:latin typeface="Segoe UI"/>
              <a:ea typeface="+mn-ea"/>
              <a:cs typeface="Arial" pitchFamily="34" charset="0"/>
            </a:endParaRPr>
          </a:p>
        </p:txBody>
      </p:sp>
      <p:sp>
        <p:nvSpPr>
          <p:cNvPr id="63" name="Rectangle 62">
            <a:extLst>
              <a:ext uri="{FF2B5EF4-FFF2-40B4-BE49-F238E27FC236}">
                <a16:creationId xmlns:a16="http://schemas.microsoft.com/office/drawing/2014/main" id="{15321961-291F-4D9C-A54D-3EADC8E48DE7}"/>
              </a:ext>
            </a:extLst>
          </p:cNvPr>
          <p:cNvSpPr/>
          <p:nvPr/>
        </p:nvSpPr>
        <p:spPr>
          <a:xfrm>
            <a:off x="9902741" y="3982913"/>
            <a:ext cx="13716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Fats</a:t>
            </a:r>
          </a:p>
        </p:txBody>
      </p:sp>
      <p:cxnSp>
        <p:nvCxnSpPr>
          <p:cNvPr id="64" name="Straight Connector 63">
            <a:extLst>
              <a:ext uri="{FF2B5EF4-FFF2-40B4-BE49-F238E27FC236}">
                <a16:creationId xmlns:a16="http://schemas.microsoft.com/office/drawing/2014/main" id="{C08CDC89-F4B6-4BC7-8BF2-ABF23D201688}"/>
              </a:ext>
            </a:extLst>
          </p:cNvPr>
          <p:cNvCxnSpPr>
            <a:cxnSpLocks/>
          </p:cNvCxnSpPr>
          <p:nvPr/>
        </p:nvCxnSpPr>
        <p:spPr>
          <a:xfrm>
            <a:off x="7706492" y="2801443"/>
            <a:ext cx="35203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BD3CF18A-7ACF-480D-AB7E-662F25A195B7}"/>
              </a:ext>
            </a:extLst>
          </p:cNvPr>
          <p:cNvSpPr/>
          <p:nvPr/>
        </p:nvSpPr>
        <p:spPr>
          <a:xfrm>
            <a:off x="8342029" y="1224312"/>
            <a:ext cx="218839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OUR OILSEEDS</a:t>
            </a:r>
            <a:endParaRPr kumimoji="0" lang="en-US" sz="800" b="1" i="0" u="none" strike="noStrike" kern="1200" cap="none" spc="0" normalizeH="0" baseline="0" noProof="0">
              <a:ln>
                <a:noFill/>
              </a:ln>
              <a:solidFill>
                <a:prstClr val="white"/>
              </a:solidFill>
              <a:effectLst/>
              <a:uLnTx/>
              <a:uFillTx/>
              <a:latin typeface="Segoe UI"/>
              <a:ea typeface="+mn-ea"/>
              <a:cs typeface="Arial" pitchFamily="34" charset="0"/>
            </a:endParaRPr>
          </a:p>
        </p:txBody>
      </p:sp>
      <p:sp>
        <p:nvSpPr>
          <p:cNvPr id="67" name="Rectangle 66">
            <a:extLst>
              <a:ext uri="{FF2B5EF4-FFF2-40B4-BE49-F238E27FC236}">
                <a16:creationId xmlns:a16="http://schemas.microsoft.com/office/drawing/2014/main" id="{216999E9-AB57-45C2-BA33-09D883985C17}"/>
              </a:ext>
            </a:extLst>
          </p:cNvPr>
          <p:cNvSpPr/>
          <p:nvPr/>
        </p:nvSpPr>
        <p:spPr>
          <a:xfrm>
            <a:off x="7783412" y="2299730"/>
            <a:ext cx="109018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Soybeans</a:t>
            </a:r>
          </a:p>
        </p:txBody>
      </p:sp>
      <p:sp>
        <p:nvSpPr>
          <p:cNvPr id="69" name="Rectangle 68">
            <a:extLst>
              <a:ext uri="{FF2B5EF4-FFF2-40B4-BE49-F238E27FC236}">
                <a16:creationId xmlns:a16="http://schemas.microsoft.com/office/drawing/2014/main" id="{33C6578D-67A8-4A2B-9A6F-8F601188FD92}"/>
              </a:ext>
            </a:extLst>
          </p:cNvPr>
          <p:cNvSpPr/>
          <p:nvPr/>
        </p:nvSpPr>
        <p:spPr>
          <a:xfrm>
            <a:off x="8882540" y="2308541"/>
            <a:ext cx="109018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Sunflower</a:t>
            </a:r>
          </a:p>
        </p:txBody>
      </p:sp>
      <p:sp>
        <p:nvSpPr>
          <p:cNvPr id="70" name="Rectangle 69">
            <a:extLst>
              <a:ext uri="{FF2B5EF4-FFF2-40B4-BE49-F238E27FC236}">
                <a16:creationId xmlns:a16="http://schemas.microsoft.com/office/drawing/2014/main" id="{3F32A7CA-D92A-4AD7-A032-0F8BCF32E270}"/>
              </a:ext>
            </a:extLst>
          </p:cNvPr>
          <p:cNvSpPr/>
          <p:nvPr/>
        </p:nvSpPr>
        <p:spPr>
          <a:xfrm>
            <a:off x="9885904" y="2304180"/>
            <a:ext cx="109018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Rapeseed</a:t>
            </a:r>
          </a:p>
        </p:txBody>
      </p:sp>
      <p:pic>
        <p:nvPicPr>
          <p:cNvPr id="71" name="Graphic 70">
            <a:extLst>
              <a:ext uri="{FF2B5EF4-FFF2-40B4-BE49-F238E27FC236}">
                <a16:creationId xmlns:a16="http://schemas.microsoft.com/office/drawing/2014/main" id="{314CF079-013A-430E-B53A-96CAB3CE61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8156" y="1667534"/>
            <a:ext cx="548640" cy="548640"/>
          </a:xfrm>
          <a:prstGeom prst="rect">
            <a:avLst/>
          </a:prstGeom>
        </p:spPr>
      </p:pic>
      <p:pic>
        <p:nvPicPr>
          <p:cNvPr id="72" name="Graphic 71">
            <a:extLst>
              <a:ext uri="{FF2B5EF4-FFF2-40B4-BE49-F238E27FC236}">
                <a16:creationId xmlns:a16="http://schemas.microsoft.com/office/drawing/2014/main" id="{FA46DE40-FFEF-403F-9AF2-AC8871B7E4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2062" y="1674731"/>
            <a:ext cx="548640" cy="548640"/>
          </a:xfrm>
          <a:prstGeom prst="rect">
            <a:avLst/>
          </a:prstGeom>
        </p:spPr>
      </p:pic>
      <p:pic>
        <p:nvPicPr>
          <p:cNvPr id="73" name="Graphic 72">
            <a:extLst>
              <a:ext uri="{FF2B5EF4-FFF2-40B4-BE49-F238E27FC236}">
                <a16:creationId xmlns:a16="http://schemas.microsoft.com/office/drawing/2014/main" id="{543CDD08-0AB5-425F-B98F-7FC599A143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3245" y="1670359"/>
            <a:ext cx="548640" cy="548640"/>
          </a:xfrm>
          <a:prstGeom prst="rect">
            <a:avLst/>
          </a:prstGeom>
        </p:spPr>
      </p:pic>
      <p:sp>
        <p:nvSpPr>
          <p:cNvPr id="74" name="Freeform 58">
            <a:extLst>
              <a:ext uri="{FF2B5EF4-FFF2-40B4-BE49-F238E27FC236}">
                <a16:creationId xmlns:a16="http://schemas.microsoft.com/office/drawing/2014/main" id="{B24B89BF-4961-4FA9-A3EF-4A0A64F49487}"/>
              </a:ext>
            </a:extLst>
          </p:cNvPr>
          <p:cNvSpPr>
            <a:spLocks noEditPoints="1"/>
          </p:cNvSpPr>
          <p:nvPr/>
        </p:nvSpPr>
        <p:spPr bwMode="auto">
          <a:xfrm>
            <a:off x="9148698" y="3349732"/>
            <a:ext cx="548640" cy="548640"/>
          </a:xfrm>
          <a:custGeom>
            <a:avLst/>
            <a:gdLst>
              <a:gd name="T0" fmla="*/ 87 w 174"/>
              <a:gd name="T1" fmla="*/ 0 h 174"/>
              <a:gd name="T2" fmla="*/ 0 w 174"/>
              <a:gd name="T3" fmla="*/ 87 h 174"/>
              <a:gd name="T4" fmla="*/ 87 w 174"/>
              <a:gd name="T5" fmla="*/ 174 h 174"/>
              <a:gd name="T6" fmla="*/ 174 w 174"/>
              <a:gd name="T7" fmla="*/ 87 h 174"/>
              <a:gd name="T8" fmla="*/ 87 w 174"/>
              <a:gd name="T9" fmla="*/ 0 h 174"/>
              <a:gd name="T10" fmla="*/ 121 w 174"/>
              <a:gd name="T11" fmla="*/ 102 h 174"/>
              <a:gd name="T12" fmla="*/ 87 w 174"/>
              <a:gd name="T13" fmla="*/ 135 h 174"/>
              <a:gd name="T14" fmla="*/ 53 w 174"/>
              <a:gd name="T15" fmla="*/ 101 h 174"/>
              <a:gd name="T16" fmla="*/ 62 w 174"/>
              <a:gd name="T17" fmla="*/ 72 h 174"/>
              <a:gd name="T18" fmla="*/ 86 w 174"/>
              <a:gd name="T19" fmla="*/ 38 h 174"/>
              <a:gd name="T20" fmla="*/ 110 w 174"/>
              <a:gd name="T21" fmla="*/ 70 h 174"/>
              <a:gd name="T22" fmla="*/ 121 w 174"/>
              <a:gd name="T23" fmla="*/ 10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174">
                <a:moveTo>
                  <a:pt x="87" y="0"/>
                </a:moveTo>
                <a:cubicBezTo>
                  <a:pt x="39" y="0"/>
                  <a:pt x="0" y="39"/>
                  <a:pt x="0" y="87"/>
                </a:cubicBezTo>
                <a:cubicBezTo>
                  <a:pt x="0" y="135"/>
                  <a:pt x="39" y="174"/>
                  <a:pt x="87" y="174"/>
                </a:cubicBezTo>
                <a:cubicBezTo>
                  <a:pt x="135" y="174"/>
                  <a:pt x="174" y="135"/>
                  <a:pt x="174" y="87"/>
                </a:cubicBezTo>
                <a:cubicBezTo>
                  <a:pt x="174" y="39"/>
                  <a:pt x="135" y="0"/>
                  <a:pt x="87" y="0"/>
                </a:cubicBezTo>
                <a:close/>
                <a:moveTo>
                  <a:pt x="121" y="102"/>
                </a:moveTo>
                <a:cubicBezTo>
                  <a:pt x="120" y="122"/>
                  <a:pt x="105" y="135"/>
                  <a:pt x="87" y="135"/>
                </a:cubicBezTo>
                <a:cubicBezTo>
                  <a:pt x="69" y="135"/>
                  <a:pt x="53" y="120"/>
                  <a:pt x="53" y="101"/>
                </a:cubicBezTo>
                <a:cubicBezTo>
                  <a:pt x="53" y="101"/>
                  <a:pt x="51" y="88"/>
                  <a:pt x="62" y="72"/>
                </a:cubicBezTo>
                <a:cubicBezTo>
                  <a:pt x="73" y="56"/>
                  <a:pt x="86" y="38"/>
                  <a:pt x="86" y="38"/>
                </a:cubicBezTo>
                <a:cubicBezTo>
                  <a:pt x="86" y="38"/>
                  <a:pt x="103" y="61"/>
                  <a:pt x="110" y="70"/>
                </a:cubicBezTo>
                <a:cubicBezTo>
                  <a:pt x="122" y="87"/>
                  <a:pt x="121" y="102"/>
                  <a:pt x="121" y="1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75" name="Freeform 72">
            <a:extLst>
              <a:ext uri="{FF2B5EF4-FFF2-40B4-BE49-F238E27FC236}">
                <a16:creationId xmlns:a16="http://schemas.microsoft.com/office/drawing/2014/main" id="{99817FBC-EB52-48FB-BC6B-26FE91FD60CC}"/>
              </a:ext>
            </a:extLst>
          </p:cNvPr>
          <p:cNvSpPr>
            <a:spLocks noEditPoints="1"/>
          </p:cNvSpPr>
          <p:nvPr/>
        </p:nvSpPr>
        <p:spPr bwMode="auto">
          <a:xfrm>
            <a:off x="10314221" y="3344731"/>
            <a:ext cx="548640" cy="548640"/>
          </a:xfrm>
          <a:custGeom>
            <a:avLst/>
            <a:gdLst>
              <a:gd name="T0" fmla="*/ 87 w 174"/>
              <a:gd name="T1" fmla="*/ 0 h 173"/>
              <a:gd name="T2" fmla="*/ 0 w 174"/>
              <a:gd name="T3" fmla="*/ 86 h 173"/>
              <a:gd name="T4" fmla="*/ 87 w 174"/>
              <a:gd name="T5" fmla="*/ 173 h 173"/>
              <a:gd name="T6" fmla="*/ 174 w 174"/>
              <a:gd name="T7" fmla="*/ 86 h 173"/>
              <a:gd name="T8" fmla="*/ 87 w 174"/>
              <a:gd name="T9" fmla="*/ 0 h 173"/>
              <a:gd name="T10" fmla="*/ 118 w 174"/>
              <a:gd name="T11" fmla="*/ 116 h 173"/>
              <a:gd name="T12" fmla="*/ 128 w 174"/>
              <a:gd name="T13" fmla="*/ 88 h 173"/>
              <a:gd name="T14" fmla="*/ 122 w 174"/>
              <a:gd name="T15" fmla="*/ 86 h 173"/>
              <a:gd name="T16" fmla="*/ 112 w 174"/>
              <a:gd name="T17" fmla="*/ 110 h 173"/>
              <a:gd name="T18" fmla="*/ 82 w 174"/>
              <a:gd name="T19" fmla="*/ 135 h 173"/>
              <a:gd name="T20" fmla="*/ 37 w 174"/>
              <a:gd name="T21" fmla="*/ 111 h 173"/>
              <a:gd name="T22" fmla="*/ 46 w 174"/>
              <a:gd name="T23" fmla="*/ 62 h 173"/>
              <a:gd name="T24" fmla="*/ 81 w 174"/>
              <a:gd name="T25" fmla="*/ 43 h 173"/>
              <a:gd name="T26" fmla="*/ 126 w 174"/>
              <a:gd name="T27" fmla="*/ 38 h 173"/>
              <a:gd name="T28" fmla="*/ 128 w 174"/>
              <a:gd name="T29" fmla="*/ 52 h 173"/>
              <a:gd name="T30" fmla="*/ 102 w 174"/>
              <a:gd name="T31" fmla="*/ 57 h 173"/>
              <a:gd name="T32" fmla="*/ 102 w 174"/>
              <a:gd name="T33" fmla="*/ 77 h 173"/>
              <a:gd name="T34" fmla="*/ 78 w 174"/>
              <a:gd name="T35" fmla="*/ 81 h 173"/>
              <a:gd name="T36" fmla="*/ 68 w 174"/>
              <a:gd name="T37" fmla="*/ 65 h 173"/>
              <a:gd name="T38" fmla="*/ 44 w 174"/>
              <a:gd name="T39" fmla="*/ 81 h 173"/>
              <a:gd name="T40" fmla="*/ 73 w 174"/>
              <a:gd name="T41" fmla="*/ 128 h 173"/>
              <a:gd name="T42" fmla="*/ 106 w 174"/>
              <a:gd name="T43" fmla="*/ 110 h 173"/>
              <a:gd name="T44" fmla="*/ 117 w 174"/>
              <a:gd name="T45" fmla="*/ 75 h 173"/>
              <a:gd name="T46" fmla="*/ 134 w 174"/>
              <a:gd name="T47" fmla="*/ 65 h 173"/>
              <a:gd name="T48" fmla="*/ 140 w 174"/>
              <a:gd name="T49" fmla="*/ 85 h 173"/>
              <a:gd name="T50" fmla="*/ 118 w 174"/>
              <a:gd name="T51" fmla="*/ 116 h 173"/>
              <a:gd name="T52" fmla="*/ 79 w 174"/>
              <a:gd name="T53" fmla="*/ 66 h 173"/>
              <a:gd name="T54" fmla="*/ 88 w 174"/>
              <a:gd name="T55" fmla="*/ 59 h 173"/>
              <a:gd name="T56" fmla="*/ 95 w 174"/>
              <a:gd name="T57" fmla="*/ 68 h 173"/>
              <a:gd name="T58" fmla="*/ 86 w 174"/>
              <a:gd name="T59" fmla="*/ 75 h 173"/>
              <a:gd name="T60" fmla="*/ 79 w 174"/>
              <a:gd name="T61" fmla="*/ 6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 h="173">
                <a:moveTo>
                  <a:pt x="87" y="0"/>
                </a:moveTo>
                <a:cubicBezTo>
                  <a:pt x="39" y="0"/>
                  <a:pt x="0" y="39"/>
                  <a:pt x="0" y="86"/>
                </a:cubicBezTo>
                <a:cubicBezTo>
                  <a:pt x="0" y="134"/>
                  <a:pt x="39" y="173"/>
                  <a:pt x="87" y="173"/>
                </a:cubicBezTo>
                <a:cubicBezTo>
                  <a:pt x="135" y="173"/>
                  <a:pt x="174" y="134"/>
                  <a:pt x="174" y="86"/>
                </a:cubicBezTo>
                <a:cubicBezTo>
                  <a:pt x="174" y="39"/>
                  <a:pt x="135" y="0"/>
                  <a:pt x="87" y="0"/>
                </a:cubicBezTo>
                <a:close/>
                <a:moveTo>
                  <a:pt x="118" y="116"/>
                </a:moveTo>
                <a:cubicBezTo>
                  <a:pt x="128" y="88"/>
                  <a:pt x="128" y="88"/>
                  <a:pt x="128" y="88"/>
                </a:cubicBezTo>
                <a:cubicBezTo>
                  <a:pt x="122" y="86"/>
                  <a:pt x="122" y="86"/>
                  <a:pt x="122" y="86"/>
                </a:cubicBezTo>
                <a:cubicBezTo>
                  <a:pt x="122" y="86"/>
                  <a:pt x="116" y="101"/>
                  <a:pt x="112" y="110"/>
                </a:cubicBezTo>
                <a:cubicBezTo>
                  <a:pt x="112" y="110"/>
                  <a:pt x="105" y="132"/>
                  <a:pt x="82" y="135"/>
                </a:cubicBezTo>
                <a:cubicBezTo>
                  <a:pt x="63" y="137"/>
                  <a:pt x="46" y="129"/>
                  <a:pt x="37" y="111"/>
                </a:cubicBezTo>
                <a:cubicBezTo>
                  <a:pt x="29" y="96"/>
                  <a:pt x="33" y="74"/>
                  <a:pt x="46" y="62"/>
                </a:cubicBezTo>
                <a:cubicBezTo>
                  <a:pt x="56" y="49"/>
                  <a:pt x="81" y="43"/>
                  <a:pt x="81" y="43"/>
                </a:cubicBezTo>
                <a:cubicBezTo>
                  <a:pt x="126" y="38"/>
                  <a:pt x="126" y="38"/>
                  <a:pt x="126" y="38"/>
                </a:cubicBezTo>
                <a:cubicBezTo>
                  <a:pt x="131" y="37"/>
                  <a:pt x="133" y="51"/>
                  <a:pt x="128" y="52"/>
                </a:cubicBezTo>
                <a:cubicBezTo>
                  <a:pt x="102" y="57"/>
                  <a:pt x="102" y="57"/>
                  <a:pt x="102" y="57"/>
                </a:cubicBezTo>
                <a:cubicBezTo>
                  <a:pt x="106" y="63"/>
                  <a:pt x="106" y="71"/>
                  <a:pt x="102" y="77"/>
                </a:cubicBezTo>
                <a:cubicBezTo>
                  <a:pt x="96" y="84"/>
                  <a:pt x="85" y="86"/>
                  <a:pt x="78" y="81"/>
                </a:cubicBezTo>
                <a:cubicBezTo>
                  <a:pt x="73" y="78"/>
                  <a:pt x="68" y="70"/>
                  <a:pt x="68" y="65"/>
                </a:cubicBezTo>
                <a:cubicBezTo>
                  <a:pt x="68" y="65"/>
                  <a:pt x="49" y="66"/>
                  <a:pt x="44" y="81"/>
                </a:cubicBezTo>
                <a:cubicBezTo>
                  <a:pt x="34" y="114"/>
                  <a:pt x="64" y="127"/>
                  <a:pt x="73" y="128"/>
                </a:cubicBezTo>
                <a:cubicBezTo>
                  <a:pt x="91" y="129"/>
                  <a:pt x="101" y="121"/>
                  <a:pt x="106" y="110"/>
                </a:cubicBezTo>
                <a:cubicBezTo>
                  <a:pt x="106" y="110"/>
                  <a:pt x="92" y="89"/>
                  <a:pt x="117" y="75"/>
                </a:cubicBezTo>
                <a:cubicBezTo>
                  <a:pt x="134" y="65"/>
                  <a:pt x="134" y="65"/>
                  <a:pt x="134" y="65"/>
                </a:cubicBezTo>
                <a:cubicBezTo>
                  <a:pt x="140" y="85"/>
                  <a:pt x="140" y="85"/>
                  <a:pt x="140" y="85"/>
                </a:cubicBezTo>
                <a:cubicBezTo>
                  <a:pt x="140" y="85"/>
                  <a:pt x="148" y="116"/>
                  <a:pt x="118" y="116"/>
                </a:cubicBezTo>
                <a:close/>
                <a:moveTo>
                  <a:pt x="79" y="66"/>
                </a:moveTo>
                <a:cubicBezTo>
                  <a:pt x="80" y="62"/>
                  <a:pt x="84" y="59"/>
                  <a:pt x="88" y="59"/>
                </a:cubicBezTo>
                <a:cubicBezTo>
                  <a:pt x="92" y="60"/>
                  <a:pt x="95" y="63"/>
                  <a:pt x="95" y="68"/>
                </a:cubicBezTo>
                <a:cubicBezTo>
                  <a:pt x="95" y="72"/>
                  <a:pt x="91" y="75"/>
                  <a:pt x="86" y="75"/>
                </a:cubicBezTo>
                <a:cubicBezTo>
                  <a:pt x="82" y="74"/>
                  <a:pt x="79" y="71"/>
                  <a:pt x="79"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sp>
        <p:nvSpPr>
          <p:cNvPr id="76" name="Freeform 71">
            <a:extLst>
              <a:ext uri="{FF2B5EF4-FFF2-40B4-BE49-F238E27FC236}">
                <a16:creationId xmlns:a16="http://schemas.microsoft.com/office/drawing/2014/main" id="{B9C157A8-FC32-442B-B0A8-5FD020787FBD}"/>
              </a:ext>
            </a:extLst>
          </p:cNvPr>
          <p:cNvSpPr>
            <a:spLocks noEditPoints="1"/>
          </p:cNvSpPr>
          <p:nvPr/>
        </p:nvSpPr>
        <p:spPr bwMode="auto">
          <a:xfrm>
            <a:off x="7847884" y="3359657"/>
            <a:ext cx="548640" cy="548640"/>
          </a:xfrm>
          <a:custGeom>
            <a:avLst/>
            <a:gdLst>
              <a:gd name="T0" fmla="*/ 87 w 173"/>
              <a:gd name="T1" fmla="*/ 0 h 173"/>
              <a:gd name="T2" fmla="*/ 0 w 173"/>
              <a:gd name="T3" fmla="*/ 86 h 173"/>
              <a:gd name="T4" fmla="*/ 87 w 173"/>
              <a:gd name="T5" fmla="*/ 173 h 173"/>
              <a:gd name="T6" fmla="*/ 173 w 173"/>
              <a:gd name="T7" fmla="*/ 86 h 173"/>
              <a:gd name="T8" fmla="*/ 87 w 173"/>
              <a:gd name="T9" fmla="*/ 0 h 173"/>
              <a:gd name="T10" fmla="*/ 118 w 173"/>
              <a:gd name="T11" fmla="*/ 97 h 173"/>
              <a:gd name="T12" fmla="*/ 99 w 173"/>
              <a:gd name="T13" fmla="*/ 117 h 173"/>
              <a:gd name="T14" fmla="*/ 96 w 173"/>
              <a:gd name="T15" fmla="*/ 116 h 173"/>
              <a:gd name="T16" fmla="*/ 93 w 173"/>
              <a:gd name="T17" fmla="*/ 121 h 173"/>
              <a:gd name="T18" fmla="*/ 93 w 173"/>
              <a:gd name="T19" fmla="*/ 132 h 173"/>
              <a:gd name="T20" fmla="*/ 101 w 173"/>
              <a:gd name="T21" fmla="*/ 139 h 173"/>
              <a:gd name="T22" fmla="*/ 77 w 173"/>
              <a:gd name="T23" fmla="*/ 139 h 173"/>
              <a:gd name="T24" fmla="*/ 84 w 173"/>
              <a:gd name="T25" fmla="*/ 132 h 173"/>
              <a:gd name="T26" fmla="*/ 84 w 173"/>
              <a:gd name="T27" fmla="*/ 121 h 173"/>
              <a:gd name="T28" fmla="*/ 80 w 173"/>
              <a:gd name="T29" fmla="*/ 115 h 173"/>
              <a:gd name="T30" fmla="*/ 74 w 173"/>
              <a:gd name="T31" fmla="*/ 116 h 173"/>
              <a:gd name="T32" fmla="*/ 47 w 173"/>
              <a:gd name="T33" fmla="*/ 89 h 173"/>
              <a:gd name="T34" fmla="*/ 47 w 173"/>
              <a:gd name="T35" fmla="*/ 56 h 173"/>
              <a:gd name="T36" fmla="*/ 34 w 173"/>
              <a:gd name="T37" fmla="*/ 53 h 173"/>
              <a:gd name="T38" fmla="*/ 43 w 173"/>
              <a:gd name="T39" fmla="*/ 47 h 173"/>
              <a:gd name="T40" fmla="*/ 53 w 173"/>
              <a:gd name="T41" fmla="*/ 34 h 173"/>
              <a:gd name="T42" fmla="*/ 64 w 173"/>
              <a:gd name="T43" fmla="*/ 43 h 173"/>
              <a:gd name="T44" fmla="*/ 76 w 173"/>
              <a:gd name="T45" fmla="*/ 66 h 173"/>
              <a:gd name="T46" fmla="*/ 97 w 173"/>
              <a:gd name="T47" fmla="*/ 66 h 173"/>
              <a:gd name="T48" fmla="*/ 110 w 173"/>
              <a:gd name="T49" fmla="*/ 42 h 173"/>
              <a:gd name="T50" fmla="*/ 139 w 173"/>
              <a:gd name="T51" fmla="*/ 65 h 173"/>
              <a:gd name="T52" fmla="*/ 116 w 173"/>
              <a:gd name="T53" fmla="*/ 88 h 173"/>
              <a:gd name="T54" fmla="*/ 118 w 173"/>
              <a:gd name="T55" fmla="*/ 9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173">
                <a:moveTo>
                  <a:pt x="87" y="0"/>
                </a:moveTo>
                <a:cubicBezTo>
                  <a:pt x="39" y="0"/>
                  <a:pt x="0" y="39"/>
                  <a:pt x="0" y="86"/>
                </a:cubicBezTo>
                <a:cubicBezTo>
                  <a:pt x="0" y="134"/>
                  <a:pt x="39" y="173"/>
                  <a:pt x="87" y="173"/>
                </a:cubicBezTo>
                <a:cubicBezTo>
                  <a:pt x="135" y="173"/>
                  <a:pt x="173" y="134"/>
                  <a:pt x="173" y="86"/>
                </a:cubicBezTo>
                <a:cubicBezTo>
                  <a:pt x="173" y="39"/>
                  <a:pt x="135" y="0"/>
                  <a:pt x="87" y="0"/>
                </a:cubicBezTo>
                <a:close/>
                <a:moveTo>
                  <a:pt x="118" y="97"/>
                </a:moveTo>
                <a:cubicBezTo>
                  <a:pt x="118" y="108"/>
                  <a:pt x="110" y="117"/>
                  <a:pt x="99" y="117"/>
                </a:cubicBezTo>
                <a:cubicBezTo>
                  <a:pt x="98" y="117"/>
                  <a:pt x="97" y="117"/>
                  <a:pt x="96" y="116"/>
                </a:cubicBezTo>
                <a:cubicBezTo>
                  <a:pt x="93" y="121"/>
                  <a:pt x="93" y="121"/>
                  <a:pt x="93" y="121"/>
                </a:cubicBezTo>
                <a:cubicBezTo>
                  <a:pt x="93" y="132"/>
                  <a:pt x="93" y="132"/>
                  <a:pt x="93" y="132"/>
                </a:cubicBezTo>
                <a:cubicBezTo>
                  <a:pt x="101" y="139"/>
                  <a:pt x="101" y="139"/>
                  <a:pt x="101" y="139"/>
                </a:cubicBezTo>
                <a:cubicBezTo>
                  <a:pt x="77" y="139"/>
                  <a:pt x="77" y="139"/>
                  <a:pt x="77" y="139"/>
                </a:cubicBezTo>
                <a:cubicBezTo>
                  <a:pt x="84" y="132"/>
                  <a:pt x="84" y="132"/>
                  <a:pt x="84" y="132"/>
                </a:cubicBezTo>
                <a:cubicBezTo>
                  <a:pt x="84" y="121"/>
                  <a:pt x="84" y="121"/>
                  <a:pt x="84" y="121"/>
                </a:cubicBezTo>
                <a:cubicBezTo>
                  <a:pt x="80" y="115"/>
                  <a:pt x="80" y="115"/>
                  <a:pt x="80" y="115"/>
                </a:cubicBezTo>
                <a:cubicBezTo>
                  <a:pt x="78" y="115"/>
                  <a:pt x="76" y="116"/>
                  <a:pt x="74" y="116"/>
                </a:cubicBezTo>
                <a:cubicBezTo>
                  <a:pt x="59" y="116"/>
                  <a:pt x="47" y="104"/>
                  <a:pt x="47" y="89"/>
                </a:cubicBezTo>
                <a:cubicBezTo>
                  <a:pt x="47" y="56"/>
                  <a:pt x="47" y="56"/>
                  <a:pt x="47" y="56"/>
                </a:cubicBezTo>
                <a:cubicBezTo>
                  <a:pt x="34" y="53"/>
                  <a:pt x="34" y="53"/>
                  <a:pt x="34" y="53"/>
                </a:cubicBezTo>
                <a:cubicBezTo>
                  <a:pt x="43" y="47"/>
                  <a:pt x="43" y="47"/>
                  <a:pt x="43" y="47"/>
                </a:cubicBezTo>
                <a:cubicBezTo>
                  <a:pt x="43" y="38"/>
                  <a:pt x="48" y="34"/>
                  <a:pt x="53" y="34"/>
                </a:cubicBezTo>
                <a:cubicBezTo>
                  <a:pt x="59" y="34"/>
                  <a:pt x="61" y="36"/>
                  <a:pt x="64" y="43"/>
                </a:cubicBezTo>
                <a:cubicBezTo>
                  <a:pt x="76" y="66"/>
                  <a:pt x="76" y="66"/>
                  <a:pt x="76" y="66"/>
                </a:cubicBezTo>
                <a:cubicBezTo>
                  <a:pt x="97" y="66"/>
                  <a:pt x="97" y="66"/>
                  <a:pt x="97" y="66"/>
                </a:cubicBezTo>
                <a:cubicBezTo>
                  <a:pt x="110" y="42"/>
                  <a:pt x="110" y="42"/>
                  <a:pt x="110" y="42"/>
                </a:cubicBezTo>
                <a:cubicBezTo>
                  <a:pt x="139" y="65"/>
                  <a:pt x="139" y="65"/>
                  <a:pt x="139" y="65"/>
                </a:cubicBezTo>
                <a:cubicBezTo>
                  <a:pt x="116" y="88"/>
                  <a:pt x="116" y="88"/>
                  <a:pt x="116" y="88"/>
                </a:cubicBezTo>
                <a:cubicBezTo>
                  <a:pt x="118" y="91"/>
                  <a:pt x="118" y="94"/>
                  <a:pt x="118" y="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mn-ea"/>
              <a:cs typeface="+mn-cs"/>
            </a:endParaRPr>
          </a:p>
        </p:txBody>
      </p:sp>
      <p:cxnSp>
        <p:nvCxnSpPr>
          <p:cNvPr id="38" name="Straight Connector 37">
            <a:extLst>
              <a:ext uri="{FF2B5EF4-FFF2-40B4-BE49-F238E27FC236}">
                <a16:creationId xmlns:a16="http://schemas.microsoft.com/office/drawing/2014/main" id="{F6020D4B-93D5-4B03-BC80-7BDA5ED940C3}"/>
              </a:ext>
            </a:extLst>
          </p:cNvPr>
          <p:cNvCxnSpPr>
            <a:cxnSpLocks/>
          </p:cNvCxnSpPr>
          <p:nvPr/>
        </p:nvCxnSpPr>
        <p:spPr>
          <a:xfrm>
            <a:off x="5759039" y="5071749"/>
            <a:ext cx="1931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73FBD91-84C7-4973-AB67-99247E4BE2F5}"/>
              </a:ext>
            </a:extLst>
          </p:cNvPr>
          <p:cNvCxnSpPr>
            <a:cxnSpLocks/>
          </p:cNvCxnSpPr>
          <p:nvPr/>
        </p:nvCxnSpPr>
        <p:spPr>
          <a:xfrm>
            <a:off x="7690695" y="5329296"/>
            <a:ext cx="35203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9DF1E72D-2BA4-442F-A057-51B7E9FEB735}"/>
              </a:ext>
            </a:extLst>
          </p:cNvPr>
          <p:cNvSpPr/>
          <p:nvPr/>
        </p:nvSpPr>
        <p:spPr>
          <a:xfrm>
            <a:off x="7625823" y="4857457"/>
            <a:ext cx="3547117" cy="1573031"/>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1 </a:t>
            </a:r>
            <a:r>
              <a:rPr kumimoji="0" lang="en-US" sz="1200" b="0" i="0" u="none" strike="noStrike" kern="1200" cap="none" spc="0" normalizeH="0" baseline="0" noProof="0">
                <a:ln>
                  <a:noFill/>
                </a:ln>
                <a:solidFill>
                  <a:prstClr val="white"/>
                </a:solidFill>
                <a:effectLst/>
                <a:uLnTx/>
                <a:uFillTx/>
                <a:latin typeface="Segoe UI"/>
                <a:ea typeface="+mn-ea"/>
                <a:cs typeface="Arial" pitchFamily="34" charset="0"/>
              </a:rPr>
              <a:t>in </a:t>
            </a:r>
            <a:r>
              <a:rPr kumimoji="0" lang="en-US" sz="1200" b="0" i="0" u="none" strike="noStrike" kern="1200" cap="none" spc="0" normalizeH="0" baseline="0" noProof="0">
                <a:ln>
                  <a:noFill/>
                </a:ln>
                <a:solidFill>
                  <a:prstClr val="white"/>
                </a:solidFill>
                <a:effectLst/>
                <a:uLnTx/>
                <a:uFillTx/>
                <a:latin typeface="Segoe UI"/>
                <a:ea typeface="+mn-ea"/>
                <a:cs typeface="Segoe UI Semibold" panose="020B0702040204020203" pitchFamily="34" charset="0"/>
              </a:rPr>
              <a:t>bottled oils</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a:t>
            </a:r>
            <a:r>
              <a:rPr kumimoji="0" lang="en-US" sz="1200" b="0" i="0" u="none" strike="noStrike" kern="1200" cap="none" spc="0" normalizeH="0" baseline="0" noProof="0">
                <a:ln>
                  <a:noFill/>
                </a:ln>
                <a:solidFill>
                  <a:prstClr val="white"/>
                </a:solidFill>
                <a:effectLst/>
                <a:uLnTx/>
                <a:uFillTx/>
                <a:latin typeface="Segoe UI"/>
                <a:ea typeface="+mn-ea"/>
                <a:cs typeface="Segoe UI Semibold" panose="020B0702040204020203" pitchFamily="34" charset="0"/>
              </a:rPr>
              <a:t>professional margarines </a:t>
            </a:r>
            <a:r>
              <a:rPr kumimoji="0" lang="en-US" sz="1200" b="0" i="0" u="none" strike="noStrike" kern="1200" cap="none" spc="0" normalizeH="0" baseline="0" noProof="0">
                <a:ln>
                  <a:noFill/>
                </a:ln>
                <a:solidFill>
                  <a:prstClr val="white"/>
                </a:solidFill>
                <a:effectLst/>
                <a:uLnTx/>
                <a:uFillTx/>
                <a:latin typeface="Segoe UI"/>
                <a:ea typeface="+mn-ea"/>
                <a:cs typeface="+mn-cs"/>
              </a:rPr>
              <a:t>and</a:t>
            </a: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a:t>
            </a:r>
            <a:r>
              <a:rPr kumimoji="0" lang="en-US" sz="1200" b="0" i="0" u="none" strike="noStrike" kern="1200" cap="none" spc="0" normalizeH="0" baseline="0" noProof="0">
                <a:ln>
                  <a:noFill/>
                </a:ln>
                <a:solidFill>
                  <a:prstClr val="white"/>
                </a:solidFill>
                <a:effectLst/>
                <a:uLnTx/>
                <a:uFillTx/>
                <a:latin typeface="Segoe UI"/>
                <a:ea typeface="+mn-ea"/>
                <a:cs typeface="Segoe UI Semibold" panose="020B0702040204020203" pitchFamily="34" charset="0"/>
              </a:rPr>
              <a:t>bulk oils </a:t>
            </a:r>
            <a:r>
              <a:rPr kumimoji="0" lang="en-US" sz="1200" b="0" i="0" u="none" strike="noStrike" kern="1200" cap="none" spc="0" normalizeH="0" baseline="0" noProof="0">
                <a:ln>
                  <a:noFill/>
                </a:ln>
                <a:solidFill>
                  <a:prstClr val="white"/>
                </a:solidFill>
                <a:effectLst/>
                <a:uLnTx/>
                <a:uFillTx/>
                <a:latin typeface="Segoe UI"/>
                <a:ea typeface="+mn-ea"/>
                <a:cs typeface="Arial" pitchFamily="34" charset="0"/>
              </a:rPr>
              <a:t>in Poland</a:t>
            </a:r>
          </a:p>
        </p:txBody>
      </p:sp>
      <p:sp>
        <p:nvSpPr>
          <p:cNvPr id="40" name="Rectangle: Rounded Corners 59">
            <a:extLst>
              <a:ext uri="{FF2B5EF4-FFF2-40B4-BE49-F238E27FC236}">
                <a16:creationId xmlns:a16="http://schemas.microsoft.com/office/drawing/2014/main" id="{3EC3EF8E-CF17-498A-A3AE-6141E7066765}"/>
              </a:ext>
            </a:extLst>
          </p:cNvPr>
          <p:cNvSpPr/>
          <p:nvPr/>
        </p:nvSpPr>
        <p:spPr>
          <a:xfrm>
            <a:off x="5783636" y="4636801"/>
            <a:ext cx="1779610" cy="1573029"/>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white"/>
                </a:solidFill>
                <a:effectLst/>
                <a:uLnTx/>
                <a:uFillTx/>
                <a:latin typeface="Segoe UI"/>
                <a:ea typeface="+mn-ea"/>
                <a:cs typeface="Arial" pitchFamily="34" charset="0"/>
              </a:rPr>
              <a:t>import and distribution of </a:t>
            </a:r>
            <a:r>
              <a:rPr kumimoji="0" lang="en-GB" sz="1200" b="1" i="0" u="none" strike="noStrike" kern="1200" cap="none" spc="0" normalizeH="0" baseline="0" noProof="0">
                <a:ln>
                  <a:noFill/>
                </a:ln>
                <a:solidFill>
                  <a:prstClr val="white"/>
                </a:solidFill>
                <a:effectLst/>
                <a:uLnTx/>
                <a:uFillTx/>
                <a:latin typeface="Segoe UI"/>
                <a:ea typeface="+mn-ea"/>
                <a:cs typeface="Arial" pitchFamily="34" charset="0"/>
              </a:rPr>
              <a:t>soybean meal</a:t>
            </a:r>
            <a:endParaRPr kumimoji="0" lang="pl-PL" sz="1200" b="1" i="0" u="none" strike="noStrike" kern="1200" cap="none" spc="0" normalizeH="0" baseline="0" noProof="0">
              <a:ln>
                <a:noFill/>
              </a:ln>
              <a:solidFill>
                <a:prstClr val="white"/>
              </a:solidFill>
              <a:effectLst/>
              <a:uLnTx/>
              <a:uFillTx/>
              <a:latin typeface="Segoe UI"/>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goe UI"/>
                <a:ea typeface="+mn-ea"/>
                <a:cs typeface="Arial" pitchFamily="34" charset="0"/>
              </a:rPr>
              <a:t> </a:t>
            </a:r>
            <a:endParaRPr kumimoji="0" lang="pl-PL" sz="1200" b="0" i="0" u="none" strike="noStrike" kern="1200" cap="none" spc="0" normalizeH="0" baseline="0" noProof="0">
              <a:ln>
                <a:noFill/>
              </a:ln>
              <a:solidFill>
                <a:prstClr val="white"/>
              </a:solidFill>
              <a:effectLst/>
              <a:uLnTx/>
              <a:uFillTx/>
              <a:latin typeface="Segoe UI"/>
              <a:ea typeface="+mn-ea"/>
              <a:cs typeface="Arial" pitchFamily="34" charset="0"/>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white"/>
                </a:solidFill>
                <a:effectLst/>
                <a:uLnTx/>
                <a:uFillTx/>
                <a:latin typeface="Segoe UI"/>
                <a:ea typeface="+mn-ea"/>
                <a:cs typeface="Arial" pitchFamily="34" charset="0"/>
              </a:rPr>
              <a:t>export of </a:t>
            </a:r>
            <a:r>
              <a:rPr kumimoji="0" lang="en-GB" sz="1200" b="1" i="0" u="none" strike="noStrike" kern="1200" cap="none" spc="0" normalizeH="0" baseline="0" noProof="0">
                <a:ln>
                  <a:noFill/>
                </a:ln>
                <a:solidFill>
                  <a:prstClr val="white"/>
                </a:solidFill>
                <a:effectLst/>
                <a:uLnTx/>
                <a:uFillTx/>
                <a:latin typeface="Segoe UI"/>
                <a:ea typeface="+mn-ea"/>
                <a:cs typeface="Arial" pitchFamily="34" charset="0"/>
              </a:rPr>
              <a:t>grain</a:t>
            </a:r>
            <a:r>
              <a:rPr kumimoji="0" lang="pl-PL" sz="1200" b="1" i="0" u="none" strike="noStrike" kern="1200" cap="none" spc="0" normalizeH="0" baseline="0" noProof="0">
                <a:ln>
                  <a:noFill/>
                </a:ln>
                <a:solidFill>
                  <a:prstClr val="white"/>
                </a:solidFill>
                <a:effectLst/>
                <a:uLnTx/>
                <a:uFillTx/>
                <a:latin typeface="Segoe UI"/>
                <a:ea typeface="+mn-ea"/>
                <a:cs typeface="Arial" pitchFamily="34" charset="0"/>
              </a:rPr>
              <a:t>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l-PL" sz="1400" b="0" i="0" u="none" strike="noStrike" kern="1200" cap="none" spc="0" normalizeH="0" baseline="0" noProof="0">
              <a:ln>
                <a:noFill/>
              </a:ln>
              <a:solidFill>
                <a:prstClr val="white"/>
              </a:solidFill>
              <a:effectLst/>
              <a:uLnTx/>
              <a:uFillTx/>
              <a:latin typeface="Segoe UI"/>
              <a:ea typeface="+mn-ea"/>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a:ea typeface="+mn-ea"/>
                <a:cs typeface="Arial" pitchFamily="34" charset="0"/>
              </a:rPr>
              <a:t>s</a:t>
            </a:r>
            <a:endParaRPr kumimoji="0" lang="en-US" sz="1400" b="0" i="0" u="none" strike="noStrike" kern="1200" cap="none" spc="0" normalizeH="0" baseline="0" noProof="0">
              <a:ln>
                <a:noFill/>
              </a:ln>
              <a:solidFill>
                <a:prstClr val="white"/>
              </a:solidFill>
              <a:effectLst/>
              <a:uLnTx/>
              <a:uFillTx/>
              <a:latin typeface="Segoe UI"/>
              <a:ea typeface="+mn-ea"/>
              <a:cs typeface="Arial" pitchFamily="34" charset="0"/>
            </a:endParaRPr>
          </a:p>
        </p:txBody>
      </p:sp>
      <p:sp>
        <p:nvSpPr>
          <p:cNvPr id="43" name="Rectangle 51">
            <a:extLst>
              <a:ext uri="{FF2B5EF4-FFF2-40B4-BE49-F238E27FC236}">
                <a16:creationId xmlns:a16="http://schemas.microsoft.com/office/drawing/2014/main" id="{CB42DB7E-E238-491E-AF7E-14BC81B01CC4}"/>
              </a:ext>
            </a:extLst>
          </p:cNvPr>
          <p:cNvSpPr/>
          <p:nvPr/>
        </p:nvSpPr>
        <p:spPr>
          <a:xfrm>
            <a:off x="7943589" y="4487116"/>
            <a:ext cx="281848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prstClr val="white"/>
                </a:solidFill>
                <a:effectLst/>
                <a:uLnTx/>
                <a:uFillTx/>
                <a:latin typeface="Segoe UI"/>
                <a:ea typeface="+mn-ea"/>
                <a:cs typeface="Arial" pitchFamily="34" charset="0"/>
              </a:rPr>
              <a:t>E</a:t>
            </a:r>
            <a:r>
              <a:rPr kumimoji="0" lang="en-US" sz="1400" b="1" i="0" u="none" strike="noStrike" kern="1200" cap="none" spc="0" normalizeH="0" baseline="0" noProof="0">
                <a:ln>
                  <a:noFill/>
                </a:ln>
                <a:solidFill>
                  <a:prstClr val="white"/>
                </a:solidFill>
                <a:effectLst/>
                <a:uLnTx/>
                <a:uFillTx/>
                <a:latin typeface="Segoe UI"/>
                <a:ea typeface="+mn-ea"/>
                <a:cs typeface="Arial" pitchFamily="34" charset="0"/>
              </a:rPr>
              <a:t>very second bottle of oil </a:t>
            </a:r>
            <a:r>
              <a:rPr kumimoji="0" lang="en-US" sz="1400" b="0" i="0" u="none" strike="noStrike" kern="1200" cap="none" spc="0" normalizeH="0" baseline="0" noProof="0">
                <a:ln>
                  <a:noFill/>
                </a:ln>
                <a:solidFill>
                  <a:prstClr val="white"/>
                </a:solidFill>
                <a:effectLst/>
                <a:uLnTx/>
                <a:uFillTx/>
                <a:latin typeface="Segoe UI"/>
                <a:ea typeface="+mn-ea"/>
                <a:cs typeface="Arial" pitchFamily="34" charset="0"/>
              </a:rPr>
              <a:t>on the Polish market comes from our plants</a:t>
            </a:r>
          </a:p>
        </p:txBody>
      </p:sp>
      <p:pic>
        <p:nvPicPr>
          <p:cNvPr id="1026" name="Picture 2">
            <a:extLst>
              <a:ext uri="{FF2B5EF4-FFF2-40B4-BE49-F238E27FC236}">
                <a16:creationId xmlns:a16="http://schemas.microsoft.com/office/drawing/2014/main" id="{FC831152-3956-2FC2-8C81-A6801DCF0A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384" y="5303029"/>
            <a:ext cx="5047945" cy="144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9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BBB3F6-96BB-85B5-5742-8BA7B4F2EAC0}"/>
              </a:ext>
            </a:extLst>
          </p:cNvPr>
          <p:cNvSpPr>
            <a:spLocks noGrp="1"/>
          </p:cNvSpPr>
          <p:nvPr>
            <p:ph type="title"/>
          </p:nvPr>
        </p:nvSpPr>
        <p:spPr/>
        <p:txBody>
          <a:bodyPr>
            <a:normAutofit fontScale="90000"/>
          </a:bodyPr>
          <a:lstStyle/>
          <a:p>
            <a:r>
              <a:rPr lang="de-AT" sz="3200" dirty="0"/>
              <a:t>Guess….</a:t>
            </a:r>
            <a:br>
              <a:rPr lang="de-AT" sz="3200" dirty="0"/>
            </a:br>
            <a:r>
              <a:rPr lang="de-AT" sz="3200" dirty="0" err="1"/>
              <a:t>What</a:t>
            </a:r>
            <a:r>
              <a:rPr lang="de-AT" sz="3200" dirty="0"/>
              <a:t> </a:t>
            </a:r>
            <a:r>
              <a:rPr lang="de-AT" sz="3200" dirty="0" err="1"/>
              <a:t>is</a:t>
            </a:r>
            <a:r>
              <a:rPr lang="de-AT" sz="3200" dirty="0"/>
              <a:t> </a:t>
            </a:r>
            <a:r>
              <a:rPr lang="de-AT" sz="3200" dirty="0" err="1"/>
              <a:t>the</a:t>
            </a:r>
            <a:r>
              <a:rPr lang="de-AT" sz="3200" dirty="0"/>
              <a:t> </a:t>
            </a:r>
            <a:r>
              <a:rPr lang="de-AT" sz="3200" dirty="0" err="1"/>
              <a:t>most</a:t>
            </a:r>
            <a:r>
              <a:rPr lang="de-AT" sz="3200" dirty="0"/>
              <a:t> </a:t>
            </a:r>
            <a:r>
              <a:rPr lang="de-AT" sz="3200" dirty="0" err="1"/>
              <a:t>popular</a:t>
            </a:r>
            <a:r>
              <a:rPr lang="de-AT" sz="3200" dirty="0"/>
              <a:t> </a:t>
            </a:r>
            <a:r>
              <a:rPr lang="de-AT" sz="3200" dirty="0" err="1"/>
              <a:t>Vegetable</a:t>
            </a:r>
            <a:r>
              <a:rPr lang="de-AT" sz="3200" dirty="0"/>
              <a:t> Oil type?</a:t>
            </a:r>
          </a:p>
        </p:txBody>
      </p:sp>
      <p:sp>
        <p:nvSpPr>
          <p:cNvPr id="6" name="Slide Number Placeholder 5">
            <a:extLst>
              <a:ext uri="{FF2B5EF4-FFF2-40B4-BE49-F238E27FC236}">
                <a16:creationId xmlns:a16="http://schemas.microsoft.com/office/drawing/2014/main" id="{A09361CA-C97F-9406-422C-439F2EDB7731}"/>
              </a:ext>
            </a:extLst>
          </p:cNvPr>
          <p:cNvSpPr>
            <a:spLocks noGrp="1"/>
          </p:cNvSpPr>
          <p:nvPr>
            <p:ph type="sldNum" sz="quarter" idx="11"/>
          </p:nvPr>
        </p:nvSpPr>
        <p:spPr/>
        <p:txBody>
          <a:bodyPr/>
          <a:lstStyle/>
          <a:p>
            <a:fld id="{3D977DBC-0253-4EFF-9753-3E8452E02E95}" type="slidenum">
              <a:rPr lang="en-US" smtClean="0"/>
              <a:pPr/>
              <a:t>6</a:t>
            </a:fld>
            <a:endParaRPr lang="en-US"/>
          </a:p>
        </p:txBody>
      </p:sp>
      <p:sp>
        <p:nvSpPr>
          <p:cNvPr id="10" name="Text Placeholder 9">
            <a:extLst>
              <a:ext uri="{FF2B5EF4-FFF2-40B4-BE49-F238E27FC236}">
                <a16:creationId xmlns:a16="http://schemas.microsoft.com/office/drawing/2014/main" id="{8D684765-CED3-41DB-5072-14C8C2DF19A6}"/>
              </a:ext>
            </a:extLst>
          </p:cNvPr>
          <p:cNvSpPr>
            <a:spLocks noGrp="1"/>
          </p:cNvSpPr>
          <p:nvPr>
            <p:ph type="body" sz="quarter" idx="12"/>
          </p:nvPr>
        </p:nvSpPr>
        <p:spPr/>
        <p:txBody>
          <a:bodyPr/>
          <a:lstStyle/>
          <a:p>
            <a:endParaRPr lang="de-AT"/>
          </a:p>
        </p:txBody>
      </p:sp>
    </p:spTree>
    <p:extLst>
      <p:ext uri="{BB962C8B-B14F-4D97-AF65-F5344CB8AC3E}">
        <p14:creationId xmlns:p14="http://schemas.microsoft.com/office/powerpoint/2010/main" val="14802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BBB3F6-96BB-85B5-5742-8BA7B4F2EAC0}"/>
              </a:ext>
            </a:extLst>
          </p:cNvPr>
          <p:cNvSpPr>
            <a:spLocks noGrp="1"/>
          </p:cNvSpPr>
          <p:nvPr>
            <p:ph type="title"/>
          </p:nvPr>
        </p:nvSpPr>
        <p:spPr/>
        <p:txBody>
          <a:bodyPr>
            <a:normAutofit/>
          </a:bodyPr>
          <a:lstStyle/>
          <a:p>
            <a:r>
              <a:rPr lang="de-AT" sz="3200" dirty="0" err="1"/>
              <a:t>What</a:t>
            </a:r>
            <a:r>
              <a:rPr lang="de-AT" sz="3200" dirty="0"/>
              <a:t> </a:t>
            </a:r>
            <a:r>
              <a:rPr lang="de-AT" sz="3200" dirty="0" err="1"/>
              <a:t>is</a:t>
            </a:r>
            <a:r>
              <a:rPr lang="de-AT" sz="3200" dirty="0"/>
              <a:t> </a:t>
            </a:r>
            <a:r>
              <a:rPr lang="de-AT" sz="3200" dirty="0" err="1"/>
              <a:t>the</a:t>
            </a:r>
            <a:r>
              <a:rPr lang="de-AT" sz="3200" dirty="0"/>
              <a:t> </a:t>
            </a:r>
            <a:r>
              <a:rPr lang="de-AT" sz="3200" dirty="0" err="1"/>
              <a:t>most</a:t>
            </a:r>
            <a:r>
              <a:rPr lang="de-AT" sz="3200" dirty="0"/>
              <a:t> </a:t>
            </a:r>
            <a:r>
              <a:rPr lang="de-AT" sz="3200" dirty="0" err="1"/>
              <a:t>popular</a:t>
            </a:r>
            <a:r>
              <a:rPr lang="de-AT" sz="3200" dirty="0"/>
              <a:t> </a:t>
            </a:r>
            <a:r>
              <a:rPr lang="de-AT" sz="3200" dirty="0" err="1"/>
              <a:t>Vegetable</a:t>
            </a:r>
            <a:r>
              <a:rPr lang="de-AT" sz="3200" dirty="0"/>
              <a:t> Oil type ?</a:t>
            </a:r>
          </a:p>
        </p:txBody>
      </p:sp>
      <p:sp>
        <p:nvSpPr>
          <p:cNvPr id="6" name="Slide Number Placeholder 5">
            <a:extLst>
              <a:ext uri="{FF2B5EF4-FFF2-40B4-BE49-F238E27FC236}">
                <a16:creationId xmlns:a16="http://schemas.microsoft.com/office/drawing/2014/main" id="{A09361CA-C97F-9406-422C-439F2EDB7731}"/>
              </a:ext>
            </a:extLst>
          </p:cNvPr>
          <p:cNvSpPr>
            <a:spLocks noGrp="1"/>
          </p:cNvSpPr>
          <p:nvPr>
            <p:ph type="sldNum" sz="quarter" idx="11"/>
          </p:nvPr>
        </p:nvSpPr>
        <p:spPr/>
        <p:txBody>
          <a:bodyPr/>
          <a:lstStyle/>
          <a:p>
            <a:fld id="{3D977DBC-0253-4EFF-9753-3E8452E02E95}" type="slidenum">
              <a:rPr lang="en-US" smtClean="0"/>
              <a:pPr/>
              <a:t>7</a:t>
            </a:fld>
            <a:endParaRPr lang="en-US"/>
          </a:p>
        </p:txBody>
      </p:sp>
      <p:sp>
        <p:nvSpPr>
          <p:cNvPr id="10" name="Text Placeholder 9">
            <a:extLst>
              <a:ext uri="{FF2B5EF4-FFF2-40B4-BE49-F238E27FC236}">
                <a16:creationId xmlns:a16="http://schemas.microsoft.com/office/drawing/2014/main" id="{8D684765-CED3-41DB-5072-14C8C2DF19A6}"/>
              </a:ext>
            </a:extLst>
          </p:cNvPr>
          <p:cNvSpPr>
            <a:spLocks noGrp="1"/>
          </p:cNvSpPr>
          <p:nvPr>
            <p:ph type="body" sz="quarter" idx="12"/>
          </p:nvPr>
        </p:nvSpPr>
        <p:spPr/>
        <p:txBody>
          <a:bodyPr/>
          <a:lstStyle/>
          <a:p>
            <a:endParaRPr lang="de-AT"/>
          </a:p>
        </p:txBody>
      </p:sp>
      <p:pic>
        <p:nvPicPr>
          <p:cNvPr id="16" name="Picture 15">
            <a:extLst>
              <a:ext uri="{FF2B5EF4-FFF2-40B4-BE49-F238E27FC236}">
                <a16:creationId xmlns:a16="http://schemas.microsoft.com/office/drawing/2014/main" id="{C976F015-0872-F16E-39D0-C0A6DBF57931}"/>
              </a:ext>
            </a:extLst>
          </p:cNvPr>
          <p:cNvPicPr>
            <a:picLocks noChangeAspect="1"/>
          </p:cNvPicPr>
          <p:nvPr/>
        </p:nvPicPr>
        <p:blipFill>
          <a:blip r:embed="rId3"/>
          <a:stretch>
            <a:fillRect/>
          </a:stretch>
        </p:blipFill>
        <p:spPr>
          <a:xfrm>
            <a:off x="484910" y="1735282"/>
            <a:ext cx="5437908" cy="3315370"/>
          </a:xfrm>
          <a:prstGeom prst="rect">
            <a:avLst/>
          </a:prstGeom>
        </p:spPr>
      </p:pic>
      <p:pic>
        <p:nvPicPr>
          <p:cNvPr id="17" name="Picture 16">
            <a:extLst>
              <a:ext uri="{FF2B5EF4-FFF2-40B4-BE49-F238E27FC236}">
                <a16:creationId xmlns:a16="http://schemas.microsoft.com/office/drawing/2014/main" id="{9A63C6AA-1E0E-AF1D-524A-E34B08167E63}"/>
              </a:ext>
            </a:extLst>
          </p:cNvPr>
          <p:cNvPicPr>
            <a:picLocks noChangeAspect="1"/>
          </p:cNvPicPr>
          <p:nvPr/>
        </p:nvPicPr>
        <p:blipFill>
          <a:blip r:embed="rId4"/>
          <a:stretch>
            <a:fillRect/>
          </a:stretch>
        </p:blipFill>
        <p:spPr>
          <a:xfrm>
            <a:off x="6363094" y="2597727"/>
            <a:ext cx="4702532" cy="3451859"/>
          </a:xfrm>
          <a:prstGeom prst="rect">
            <a:avLst/>
          </a:prstGeom>
        </p:spPr>
      </p:pic>
    </p:spTree>
    <p:extLst>
      <p:ext uri="{BB962C8B-B14F-4D97-AF65-F5344CB8AC3E}">
        <p14:creationId xmlns:p14="http://schemas.microsoft.com/office/powerpoint/2010/main" val="169413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C68F-F65A-4CB6-B87D-583F666BD70E}"/>
              </a:ext>
            </a:extLst>
          </p:cNvPr>
          <p:cNvSpPr>
            <a:spLocks noGrp="1"/>
          </p:cNvSpPr>
          <p:nvPr>
            <p:ph type="title"/>
          </p:nvPr>
        </p:nvSpPr>
        <p:spPr/>
        <p:txBody>
          <a:bodyPr/>
          <a:lstStyle/>
          <a:p>
            <a:r>
              <a:rPr lang="en-US" dirty="0"/>
              <a:t>Safety Aspects in Projects</a:t>
            </a:r>
          </a:p>
        </p:txBody>
      </p:sp>
      <p:sp>
        <p:nvSpPr>
          <p:cNvPr id="3" name="Espaço Reservado para Número de Slide 2">
            <a:extLst>
              <a:ext uri="{FF2B5EF4-FFF2-40B4-BE49-F238E27FC236}">
                <a16:creationId xmlns:a16="http://schemas.microsoft.com/office/drawing/2014/main" id="{8016C349-5D54-46BF-8965-D95F9F6DB468}"/>
              </a:ext>
            </a:extLst>
          </p:cNvPr>
          <p:cNvSpPr>
            <a:spLocks noGrp="1"/>
          </p:cNvSpPr>
          <p:nvPr>
            <p:ph type="sldNum" sz="quarter" idx="11"/>
          </p:nvPr>
        </p:nvSpPr>
        <p:spPr/>
        <p:txBody>
          <a:bodyPr/>
          <a:lstStyle/>
          <a:p>
            <a:fld id="{B86CEE44-6F89-45AC-812A-88D538657E02}" type="slidenum">
              <a:rPr lang="en-US" smtClean="0"/>
              <a:pPr/>
              <a:t>8</a:t>
            </a:fld>
            <a:endParaRPr lang="en-US"/>
          </a:p>
        </p:txBody>
      </p:sp>
      <p:sp>
        <p:nvSpPr>
          <p:cNvPr id="4" name="CaixaDeTexto 3">
            <a:extLst>
              <a:ext uri="{FF2B5EF4-FFF2-40B4-BE49-F238E27FC236}">
                <a16:creationId xmlns:a16="http://schemas.microsoft.com/office/drawing/2014/main" id="{6E09B826-CA32-4E60-8D5D-6AD021312407}"/>
              </a:ext>
            </a:extLst>
          </p:cNvPr>
          <p:cNvSpPr txBox="1"/>
          <p:nvPr/>
        </p:nvSpPr>
        <p:spPr>
          <a:xfrm>
            <a:off x="478171" y="4362275"/>
            <a:ext cx="6135279" cy="369332"/>
          </a:xfrm>
          <a:prstGeom prst="rect">
            <a:avLst/>
          </a:prstGeom>
          <a:noFill/>
        </p:spPr>
        <p:txBody>
          <a:bodyPr wrap="square" rtlCol="0">
            <a:spAutoFit/>
          </a:bodyPr>
          <a:lstStyle/>
          <a:p>
            <a:r>
              <a:rPr lang="pt-BR" dirty="0">
                <a:solidFill>
                  <a:schemeClr val="bg1"/>
                </a:solidFill>
              </a:rPr>
              <a:t>Chosen Practices Supporting Production Safety</a:t>
            </a:r>
          </a:p>
        </p:txBody>
      </p:sp>
    </p:spTree>
    <p:extLst>
      <p:ext uri="{BB962C8B-B14F-4D97-AF65-F5344CB8AC3E}">
        <p14:creationId xmlns:p14="http://schemas.microsoft.com/office/powerpoint/2010/main" val="41623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785B96-4A5C-4184-8C50-148D32199262}"/>
              </a:ext>
            </a:extLst>
          </p:cNvPr>
          <p:cNvSpPr/>
          <p:nvPr/>
        </p:nvSpPr>
        <p:spPr>
          <a:xfrm>
            <a:off x="0" y="1379221"/>
            <a:ext cx="12192000" cy="8559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Slide Number Placeholder 2">
            <a:extLst>
              <a:ext uri="{FF2B5EF4-FFF2-40B4-BE49-F238E27FC236}">
                <a16:creationId xmlns:a16="http://schemas.microsoft.com/office/drawing/2014/main" id="{6A27DF8B-930D-47FE-8441-8D3DCB0D737A}"/>
              </a:ext>
            </a:extLst>
          </p:cNvPr>
          <p:cNvSpPr>
            <a:spLocks noGrp="1"/>
          </p:cNvSpPr>
          <p:nvPr>
            <p:ph type="sldNum" sz="quarter" idx="12"/>
          </p:nvPr>
        </p:nvSpPr>
        <p:spPr/>
        <p:txBody>
          <a:bodyPr/>
          <a:lstStyle/>
          <a:p>
            <a:fld id="{B86CEE44-6F89-45AC-812A-88D538657E02}" type="slidenum">
              <a:rPr lang="en-US" smtClean="0"/>
              <a:t>9</a:t>
            </a:fld>
            <a:endParaRPr lang="en-US"/>
          </a:p>
        </p:txBody>
      </p:sp>
      <p:pic>
        <p:nvPicPr>
          <p:cNvPr id="5" name="Imagem 37">
            <a:extLst>
              <a:ext uri="{FF2B5EF4-FFF2-40B4-BE49-F238E27FC236}">
                <a16:creationId xmlns:a16="http://schemas.microsoft.com/office/drawing/2014/main" id="{1C6FF399-E8F5-4F6E-899A-72E98A499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4773" y="5492520"/>
            <a:ext cx="471171" cy="470535"/>
          </a:xfrm>
          <a:prstGeom prst="ellipse">
            <a:avLst/>
          </a:prstGeom>
          <a:effectLst/>
        </p:spPr>
      </p:pic>
      <p:pic>
        <p:nvPicPr>
          <p:cNvPr id="6" name="Imagem 38">
            <a:extLst>
              <a:ext uri="{FF2B5EF4-FFF2-40B4-BE49-F238E27FC236}">
                <a16:creationId xmlns:a16="http://schemas.microsoft.com/office/drawing/2014/main" id="{1D85D6DB-0F4C-4A74-ADE9-E65CE5AF9A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10702" y="5494107"/>
            <a:ext cx="462281" cy="467360"/>
          </a:xfrm>
          <a:prstGeom prst="ellipse">
            <a:avLst/>
          </a:prstGeom>
          <a:effectLst/>
        </p:spPr>
      </p:pic>
      <p:pic>
        <p:nvPicPr>
          <p:cNvPr id="7" name="Imagem 39">
            <a:extLst>
              <a:ext uri="{FF2B5EF4-FFF2-40B4-BE49-F238E27FC236}">
                <a16:creationId xmlns:a16="http://schemas.microsoft.com/office/drawing/2014/main" id="{0914CA37-D547-41DF-9B4B-B987C67E7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32228" y="4838607"/>
            <a:ext cx="459740" cy="458471"/>
          </a:xfrm>
          <a:prstGeom prst="ellipse">
            <a:avLst/>
          </a:prstGeom>
          <a:effectLst/>
        </p:spPr>
      </p:pic>
      <p:pic>
        <p:nvPicPr>
          <p:cNvPr id="8" name="Imagem 40">
            <a:extLst>
              <a:ext uri="{FF2B5EF4-FFF2-40B4-BE49-F238E27FC236}">
                <a16:creationId xmlns:a16="http://schemas.microsoft.com/office/drawing/2014/main" id="{38AC969D-94D2-4B11-8F7A-3E006DBED87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38424" y="4834480"/>
            <a:ext cx="463868" cy="466725"/>
          </a:xfrm>
          <a:prstGeom prst="ellipse">
            <a:avLst/>
          </a:prstGeom>
          <a:effectLst/>
        </p:spPr>
      </p:pic>
      <p:pic>
        <p:nvPicPr>
          <p:cNvPr id="9" name="Imagem 41">
            <a:extLst>
              <a:ext uri="{FF2B5EF4-FFF2-40B4-BE49-F238E27FC236}">
                <a16:creationId xmlns:a16="http://schemas.microsoft.com/office/drawing/2014/main" id="{D7E09300-3601-4EB2-9137-C7C358D0D6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554500" y="4834003"/>
            <a:ext cx="466725" cy="467678"/>
          </a:xfrm>
          <a:prstGeom prst="ellipse">
            <a:avLst/>
          </a:prstGeom>
          <a:effectLst/>
        </p:spPr>
      </p:pic>
      <p:pic>
        <p:nvPicPr>
          <p:cNvPr id="14" name="Picture 13">
            <a:extLst>
              <a:ext uri="{FF2B5EF4-FFF2-40B4-BE49-F238E27FC236}">
                <a16:creationId xmlns:a16="http://schemas.microsoft.com/office/drawing/2014/main" id="{2083EC7F-736B-44F2-9B4E-C672782E23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54500" y="5494425"/>
            <a:ext cx="475298" cy="466725"/>
          </a:xfrm>
          <a:prstGeom prst="ellipse">
            <a:avLst/>
          </a:prstGeom>
          <a:effectLst/>
        </p:spPr>
      </p:pic>
      <p:pic>
        <p:nvPicPr>
          <p:cNvPr id="15" name="Picture 14">
            <a:extLst>
              <a:ext uri="{FF2B5EF4-FFF2-40B4-BE49-F238E27FC236}">
                <a16:creationId xmlns:a16="http://schemas.microsoft.com/office/drawing/2014/main" id="{6C7CC80F-B616-493E-92B6-4865111BD5E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018141" y="4823174"/>
            <a:ext cx="492443" cy="489337"/>
          </a:xfrm>
          <a:prstGeom prst="ellipse">
            <a:avLst/>
          </a:prstGeom>
          <a:effectLst/>
        </p:spPr>
      </p:pic>
      <p:sp>
        <p:nvSpPr>
          <p:cNvPr id="16" name="Content Placeholder 4">
            <a:extLst>
              <a:ext uri="{FF2B5EF4-FFF2-40B4-BE49-F238E27FC236}">
                <a16:creationId xmlns:a16="http://schemas.microsoft.com/office/drawing/2014/main" id="{FC218E9D-2401-4776-9B1B-875BD4C8B1AF}"/>
              </a:ext>
            </a:extLst>
          </p:cNvPr>
          <p:cNvSpPr txBox="1">
            <a:spLocks/>
          </p:cNvSpPr>
          <p:nvPr/>
        </p:nvSpPr>
        <p:spPr>
          <a:xfrm>
            <a:off x="430530" y="2495566"/>
            <a:ext cx="5509259" cy="115738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tabLst>
                <a:tab pos="749300" algn="l"/>
              </a:tabLst>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tabLst>
                <a:tab pos="749300" algn="l"/>
              </a:tabLst>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tabLst>
                <a:tab pos="749300" algn="l"/>
              </a:tabLst>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1600" dirty="0">
                <a:solidFill>
                  <a:srgbClr val="043C5A"/>
                </a:solidFill>
                <a:latin typeface="Segoe UI Semibold" panose="020B0702040204020203" pitchFamily="34" charset="0"/>
                <a:cs typeface="Segoe UI Semibold" panose="020B0702040204020203" pitchFamily="34" charset="0"/>
              </a:rPr>
              <a:t>The safety of our team</a:t>
            </a:r>
            <a:r>
              <a:rPr lang="en-US" sz="1600" dirty="0">
                <a:solidFill>
                  <a:srgbClr val="5A5A5A"/>
                </a:solidFill>
                <a:latin typeface="Segoe UI"/>
              </a:rPr>
              <a:t> and the communities in which we operate </a:t>
            </a:r>
            <a:r>
              <a:rPr lang="en-US" sz="1600" dirty="0">
                <a:solidFill>
                  <a:srgbClr val="043C5A"/>
                </a:solidFill>
                <a:latin typeface="Segoe UI Semibold" panose="020B0702040204020203" pitchFamily="34" charset="0"/>
                <a:cs typeface="Segoe UI Semibold" panose="020B0702040204020203" pitchFamily="34" charset="0"/>
              </a:rPr>
              <a:t>comes first.</a:t>
            </a:r>
          </a:p>
          <a:p>
            <a:pPr>
              <a:spcBef>
                <a:spcPts val="1800"/>
              </a:spcBef>
            </a:pPr>
            <a:r>
              <a:rPr lang="en-US" sz="1600" dirty="0">
                <a:solidFill>
                  <a:srgbClr val="043C5A"/>
                </a:solidFill>
                <a:latin typeface="Segoe UI Semibold" panose="020B0702040204020203" pitchFamily="34" charset="0"/>
                <a:cs typeface="Segoe UI Semibold" panose="020B0702040204020203" pitchFamily="34" charset="0"/>
              </a:rPr>
              <a:t>We envision an organization where no one gets hurt </a:t>
            </a:r>
            <a:r>
              <a:rPr lang="en-US" sz="1600" dirty="0">
                <a:solidFill>
                  <a:srgbClr val="5A5A5A"/>
                </a:solidFill>
                <a:latin typeface="Segoe UI"/>
              </a:rPr>
              <a:t>— </a:t>
            </a:r>
            <a:r>
              <a:rPr kumimoji="0" lang="en-US" sz="1600" b="0" i="0" u="none" strike="noStrike" kern="1200" cap="none" spc="0" normalizeH="0" baseline="0" noProof="0" dirty="0">
                <a:ln>
                  <a:noFill/>
                </a:ln>
                <a:solidFill>
                  <a:srgbClr val="5A5A5A"/>
                </a:solidFill>
                <a:effectLst/>
                <a:uLnTx/>
                <a:uFillTx/>
                <a:latin typeface="Segoe UI"/>
                <a:ea typeface="+mn-ea"/>
                <a:cs typeface="+mn-cs"/>
              </a:rPr>
              <a:t>one that keeps us competitive and ensures we can meet our commitments to employees, their families and our customers around the world. </a:t>
            </a:r>
            <a:r>
              <a:rPr lang="en-US" sz="1600" dirty="0"/>
              <a:t> </a:t>
            </a:r>
          </a:p>
        </p:txBody>
      </p:sp>
      <p:sp>
        <p:nvSpPr>
          <p:cNvPr id="17" name="Text Placeholder 5">
            <a:extLst>
              <a:ext uri="{FF2B5EF4-FFF2-40B4-BE49-F238E27FC236}">
                <a16:creationId xmlns:a16="http://schemas.microsoft.com/office/drawing/2014/main" id="{21B0D5DF-4DCE-482F-9859-0B9D398FD99A}"/>
              </a:ext>
            </a:extLst>
          </p:cNvPr>
          <p:cNvSpPr txBox="1">
            <a:spLocks/>
          </p:cNvSpPr>
          <p:nvPr/>
        </p:nvSpPr>
        <p:spPr>
          <a:xfrm>
            <a:off x="23239" y="1597862"/>
            <a:ext cx="12145523" cy="467158"/>
          </a:xfrm>
          <a:prstGeom prst="rect">
            <a:avLst/>
          </a:prstGeom>
        </p:spPr>
        <p:txBody>
          <a:bodyPr vert="horz" lIns="91440" tIns="45720" rIns="91440" bIns="45720" rtlCol="0" anchor="t" anchorCtr="0">
            <a:noAutofit/>
          </a:bodyPr>
          <a:lstStyle>
            <a:lvl1pPr marL="0" indent="0" algn="l" defTabSz="1219110" rtl="0" eaLnBrk="1" latinLnBrk="0" hangingPunct="1">
              <a:spcBef>
                <a:spcPts val="533"/>
              </a:spcBef>
              <a:spcAft>
                <a:spcPts val="533"/>
              </a:spcAft>
              <a:buClr>
                <a:schemeClr val="tx2"/>
              </a:buClr>
              <a:buSzPct val="120000"/>
              <a:buFontTx/>
              <a:buNone/>
              <a:defRPr sz="2000" b="0" i="0" kern="1200">
                <a:solidFill>
                  <a:schemeClr val="accent4"/>
                </a:solidFill>
                <a:latin typeface="Open Sans" panose="020B0606030504020204" pitchFamily="34" charset="0"/>
                <a:ea typeface="+mn-ea"/>
                <a:cs typeface="Open Sans" panose="020B0606030504020204" pitchFamily="34" charset="0"/>
              </a:defRPr>
            </a:lvl1pPr>
            <a:lvl2pPr marL="689981" indent="-234933" algn="l" defTabSz="1219110" rtl="0" eaLnBrk="1" latinLnBrk="0" hangingPunct="1">
              <a:spcBef>
                <a:spcPts val="533"/>
              </a:spcBef>
              <a:spcAft>
                <a:spcPts val="533"/>
              </a:spcAft>
              <a:buClr>
                <a:schemeClr val="accent1"/>
              </a:buClr>
              <a:buFont typeface="Arial" pitchFamily="34" charset="0"/>
              <a:buChar char="•"/>
              <a:defRPr sz="1800" kern="1200">
                <a:solidFill>
                  <a:schemeClr val="tx1"/>
                </a:solidFill>
                <a:latin typeface="Open Sans" panose="020B0606030504020204" pitchFamily="34" charset="0"/>
                <a:ea typeface="+mn-ea"/>
                <a:cs typeface="Open Sans" panose="020B0606030504020204" pitchFamily="34" charset="0"/>
              </a:defRPr>
            </a:lvl2pPr>
            <a:lvl3pPr marL="984178" indent="-294195" algn="l" defTabSz="1219110" rtl="0" eaLnBrk="1" latinLnBrk="0" hangingPunct="1">
              <a:spcBef>
                <a:spcPts val="533"/>
              </a:spcBef>
              <a:spcAft>
                <a:spcPts val="533"/>
              </a:spcAft>
              <a:buClr>
                <a:schemeClr val="accent1"/>
              </a:buClr>
              <a:buFont typeface="Arial" pitchFamily="34" charset="0"/>
              <a:buChar char="−"/>
              <a:defRPr sz="1800" kern="1200">
                <a:solidFill>
                  <a:schemeClr val="tx1"/>
                </a:solidFill>
                <a:latin typeface="Open Sans" panose="020B0606030504020204" pitchFamily="34" charset="0"/>
                <a:ea typeface="+mn-ea"/>
                <a:cs typeface="Open Sans" panose="020B0606030504020204" pitchFamily="34" charset="0"/>
              </a:defRPr>
            </a:lvl3pPr>
            <a:lvl4pPr marL="1219110" indent="-234933" algn="l" defTabSz="1219110" rtl="0" eaLnBrk="1" latinLnBrk="0" hangingPunct="1">
              <a:spcBef>
                <a:spcPts val="533"/>
              </a:spcBef>
              <a:spcAft>
                <a:spcPts val="533"/>
              </a:spcAft>
              <a:buClr>
                <a:schemeClr val="accent1"/>
              </a:buClr>
              <a:buFont typeface="Arial" pitchFamily="34" charset="0"/>
              <a:buChar char="•"/>
              <a:defRPr sz="1600" kern="1200">
                <a:solidFill>
                  <a:schemeClr val="tx1"/>
                </a:solidFill>
                <a:latin typeface="Open Sans" panose="020B0606030504020204" pitchFamily="34" charset="0"/>
                <a:ea typeface="+mn-ea"/>
                <a:cs typeface="Open Sans" panose="020B0606030504020204" pitchFamily="34" charset="0"/>
              </a:defRPr>
            </a:lvl4pPr>
            <a:lvl5pPr marL="1454042" indent="-234933" algn="l" defTabSz="1219110" rtl="0" eaLnBrk="1" latinLnBrk="0" hangingPunct="1">
              <a:spcBef>
                <a:spcPts val="533"/>
              </a:spcBef>
              <a:spcAft>
                <a:spcPts val="533"/>
              </a:spcAft>
              <a:buClr>
                <a:schemeClr val="accent1"/>
              </a:buClr>
              <a:buFont typeface="Arial" pitchFamily="34" charset="0"/>
              <a:buChar char="»"/>
              <a:defRPr sz="1600" kern="1200">
                <a:solidFill>
                  <a:schemeClr val="tx1"/>
                </a:solidFill>
                <a:latin typeface="Open Sans" panose="020B0606030504020204" pitchFamily="34" charset="0"/>
                <a:ea typeface="+mn-ea"/>
                <a:cs typeface="Open Sans" panose="020B0606030504020204" pitchFamily="34" charset="0"/>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dirty="0">
                <a:solidFill>
                  <a:schemeClr val="bg1"/>
                </a:solidFill>
                <a:latin typeface="Segoe UI Semibold" panose="020B0702040204020203" pitchFamily="34" charset="0"/>
                <a:cs typeface="Segoe UI Semibold" panose="020B0702040204020203" pitchFamily="34" charset="0"/>
              </a:rPr>
              <a:t>Our relentless pursuit of safety </a:t>
            </a:r>
            <a:r>
              <a:rPr lang="en-US" dirty="0">
                <a:solidFill>
                  <a:schemeClr val="bg1"/>
                </a:solidFill>
                <a:latin typeface="+mn-lt"/>
                <a:cs typeface="+mn-cs"/>
              </a:rPr>
              <a:t>is rooted in our care and concern for people and their families.</a:t>
            </a:r>
          </a:p>
        </p:txBody>
      </p:sp>
      <p:pic>
        <p:nvPicPr>
          <p:cNvPr id="10" name="Picture 9">
            <a:extLst>
              <a:ext uri="{FF2B5EF4-FFF2-40B4-BE49-F238E27FC236}">
                <a16:creationId xmlns:a16="http://schemas.microsoft.com/office/drawing/2014/main" id="{F9B5C800-87AE-4960-A738-C2043286A5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2383" y="4935967"/>
            <a:ext cx="465777" cy="465777"/>
          </a:xfrm>
          <a:prstGeom prst="rect">
            <a:avLst/>
          </a:prstGeom>
        </p:spPr>
      </p:pic>
      <p:pic>
        <p:nvPicPr>
          <p:cNvPr id="11" name="Picture 10">
            <a:extLst>
              <a:ext uri="{FF2B5EF4-FFF2-40B4-BE49-F238E27FC236}">
                <a16:creationId xmlns:a16="http://schemas.microsoft.com/office/drawing/2014/main" id="{1B7F5647-0ECB-41B8-81A8-836F7AFDD32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4324" y="4930321"/>
            <a:ext cx="648317" cy="397634"/>
          </a:xfrm>
          <a:prstGeom prst="rect">
            <a:avLst/>
          </a:prstGeom>
        </p:spPr>
      </p:pic>
      <p:sp>
        <p:nvSpPr>
          <p:cNvPr id="13" name="TextBox 12">
            <a:extLst>
              <a:ext uri="{FF2B5EF4-FFF2-40B4-BE49-F238E27FC236}">
                <a16:creationId xmlns:a16="http://schemas.microsoft.com/office/drawing/2014/main" id="{EB23FEE6-573B-4C74-AC5F-C5B104A42AAB}"/>
              </a:ext>
            </a:extLst>
          </p:cNvPr>
          <p:cNvSpPr txBox="1"/>
          <p:nvPr/>
        </p:nvSpPr>
        <p:spPr>
          <a:xfrm>
            <a:off x="389682" y="5554774"/>
            <a:ext cx="1763594" cy="369332"/>
          </a:xfrm>
          <a:prstGeom prst="rect">
            <a:avLst/>
          </a:prstGeom>
          <a:noFill/>
        </p:spPr>
        <p:txBody>
          <a:bodyPr wrap="square" rtlCol="0">
            <a:spAutoFit/>
          </a:bodyPr>
          <a:lstStyle/>
          <a:p>
            <a:pPr>
              <a:spcBef>
                <a:spcPts val="400"/>
              </a:spcBef>
              <a:spcAft>
                <a:spcPts val="400"/>
              </a:spcAft>
              <a:buClr>
                <a:schemeClr val="tx2"/>
              </a:buClr>
              <a:buSzPct val="120000"/>
            </a:pPr>
            <a:r>
              <a:rPr lang="en-US" dirty="0">
                <a:solidFill>
                  <a:schemeClr val="accent1"/>
                </a:solidFill>
                <a:latin typeface="Segoe UI Semibold" panose="020B0702040204020203" pitchFamily="34" charset="0"/>
                <a:cs typeface="Segoe UI Semibold" panose="020B0702040204020203" pitchFamily="34" charset="0"/>
              </a:rPr>
              <a:t>Avoiding risks: </a:t>
            </a:r>
          </a:p>
        </p:txBody>
      </p:sp>
      <p:sp>
        <p:nvSpPr>
          <p:cNvPr id="36" name="TextBox 35">
            <a:extLst>
              <a:ext uri="{FF2B5EF4-FFF2-40B4-BE49-F238E27FC236}">
                <a16:creationId xmlns:a16="http://schemas.microsoft.com/office/drawing/2014/main" id="{40BA3510-FDB4-41CB-B64E-29E57713662C}"/>
              </a:ext>
            </a:extLst>
          </p:cNvPr>
          <p:cNvSpPr txBox="1"/>
          <p:nvPr/>
        </p:nvSpPr>
        <p:spPr>
          <a:xfrm>
            <a:off x="6225540" y="2446124"/>
            <a:ext cx="5699759" cy="180049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Investments in technology </a:t>
            </a:r>
            <a:r>
              <a:rPr kumimoji="0" lang="en-US" sz="1600" b="0" i="0" u="none" strike="noStrike" kern="1200" cap="none" spc="0" normalizeH="0" baseline="0" noProof="0" dirty="0">
                <a:ln>
                  <a:noFill/>
                </a:ln>
                <a:solidFill>
                  <a:srgbClr val="5A5A5A"/>
                </a:solidFill>
                <a:effectLst/>
                <a:uLnTx/>
                <a:uFillTx/>
                <a:latin typeface="Segoe UI"/>
                <a:ea typeface="+mn-ea"/>
                <a:cs typeface="+mn-cs"/>
              </a:rPr>
              <a:t>to transform how we operate, </a:t>
            </a:r>
            <a:br>
              <a:rPr kumimoji="0" lang="en-US" sz="1600" b="0" i="0" u="none" strike="noStrike" kern="1200" cap="none" spc="0" normalizeH="0" baseline="0" noProof="0" dirty="0">
                <a:ln>
                  <a:noFill/>
                </a:ln>
                <a:solidFill>
                  <a:srgbClr val="5A5A5A"/>
                </a:solidFill>
                <a:effectLst/>
                <a:uLnTx/>
                <a:uFillTx/>
                <a:latin typeface="Segoe UI"/>
                <a:ea typeface="+mn-ea"/>
                <a:cs typeface="+mn-cs"/>
              </a:rPr>
            </a:br>
            <a:r>
              <a:rPr kumimoji="0" lang="en-US" sz="1600" b="0" i="0" u="none" strike="noStrike" kern="1200" cap="none" spc="0" normalizeH="0" baseline="0" noProof="0" dirty="0">
                <a:ln>
                  <a:noFill/>
                </a:ln>
                <a:solidFill>
                  <a:srgbClr val="5A5A5A"/>
                </a:solidFill>
                <a:effectLst/>
                <a:uLnTx/>
                <a:uFillTx/>
                <a:latin typeface="Segoe UI"/>
                <a:ea typeface="+mn-ea"/>
                <a:cs typeface="+mn-cs"/>
              </a:rPr>
              <a:t>to enhance efficiency and improve how we interact with farmers and customers. </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Focus on incident prevention </a:t>
            </a:r>
            <a:r>
              <a:rPr kumimoji="0" lang="en-US" sz="1600" b="0" i="0" u="none" strike="noStrike" kern="1200" cap="none" spc="0" normalizeH="0" baseline="0" noProof="0" dirty="0">
                <a:ln>
                  <a:noFill/>
                </a:ln>
                <a:solidFill>
                  <a:srgbClr val="5A5A5A"/>
                </a:solidFill>
                <a:effectLst/>
                <a:uLnTx/>
                <a:uFillTx/>
                <a:latin typeface="Segoe UI"/>
                <a:ea typeface="+mn-ea"/>
                <a:cs typeface="+mn-cs"/>
              </a:rPr>
              <a:t>through safety leadership </a:t>
            </a:r>
            <a:br>
              <a:rPr kumimoji="0" lang="en-US" sz="1600" b="0" i="0" u="none" strike="noStrike" kern="1200" cap="none" spc="0" normalizeH="0" baseline="0" noProof="0" dirty="0">
                <a:ln>
                  <a:noFill/>
                </a:ln>
                <a:solidFill>
                  <a:srgbClr val="5A5A5A"/>
                </a:solidFill>
                <a:effectLst/>
                <a:uLnTx/>
                <a:uFillTx/>
                <a:latin typeface="Segoe UI"/>
                <a:ea typeface="+mn-ea"/>
                <a:cs typeface="+mn-cs"/>
              </a:rPr>
            </a:br>
            <a:r>
              <a:rPr kumimoji="0" lang="en-US" sz="1600" b="0" i="0" u="none" strike="noStrike" kern="1200" cap="none" spc="0" normalizeH="0" baseline="0" noProof="0" dirty="0">
                <a:ln>
                  <a:noFill/>
                </a:ln>
                <a:solidFill>
                  <a:srgbClr val="5A5A5A"/>
                </a:solidFill>
                <a:effectLst/>
                <a:uLnTx/>
                <a:uFillTx/>
                <a:latin typeface="Segoe UI"/>
                <a:ea typeface="+mn-ea"/>
                <a:cs typeface="+mn-cs"/>
              </a:rPr>
              <a:t>at all levels, front-line engagement and active recognition and control of seven high-potential exposures.</a:t>
            </a:r>
          </a:p>
        </p:txBody>
      </p:sp>
      <p:sp>
        <p:nvSpPr>
          <p:cNvPr id="43" name="TextBox 42">
            <a:extLst>
              <a:ext uri="{FF2B5EF4-FFF2-40B4-BE49-F238E27FC236}">
                <a16:creationId xmlns:a16="http://schemas.microsoft.com/office/drawing/2014/main" id="{8DE7D362-14DA-4AE9-A625-C320F5171B5F}"/>
              </a:ext>
            </a:extLst>
          </p:cNvPr>
          <p:cNvSpPr txBox="1"/>
          <p:nvPr/>
        </p:nvSpPr>
        <p:spPr>
          <a:xfrm>
            <a:off x="3185160" y="4913954"/>
            <a:ext cx="1821084"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Mobile Equipment</a:t>
            </a:r>
          </a:p>
        </p:txBody>
      </p:sp>
      <p:sp>
        <p:nvSpPr>
          <p:cNvPr id="44" name="TextBox 43">
            <a:extLst>
              <a:ext uri="{FF2B5EF4-FFF2-40B4-BE49-F238E27FC236}">
                <a16:creationId xmlns:a16="http://schemas.microsoft.com/office/drawing/2014/main" id="{07F7C989-864D-444C-8F92-CAA873394A02}"/>
              </a:ext>
            </a:extLst>
          </p:cNvPr>
          <p:cNvSpPr txBox="1"/>
          <p:nvPr/>
        </p:nvSpPr>
        <p:spPr>
          <a:xfrm>
            <a:off x="3185160" y="5573899"/>
            <a:ext cx="1592580"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Confined Spaces</a:t>
            </a:r>
          </a:p>
        </p:txBody>
      </p:sp>
      <p:sp>
        <p:nvSpPr>
          <p:cNvPr id="45" name="TextBox 44">
            <a:extLst>
              <a:ext uri="{FF2B5EF4-FFF2-40B4-BE49-F238E27FC236}">
                <a16:creationId xmlns:a16="http://schemas.microsoft.com/office/drawing/2014/main" id="{7A08394E-D868-4A52-A6D9-0DB39F36F8D7}"/>
              </a:ext>
            </a:extLst>
          </p:cNvPr>
          <p:cNvSpPr txBox="1"/>
          <p:nvPr/>
        </p:nvSpPr>
        <p:spPr>
          <a:xfrm>
            <a:off x="5676900" y="4913954"/>
            <a:ext cx="1592580"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Hoisted Loads</a:t>
            </a:r>
          </a:p>
        </p:txBody>
      </p:sp>
      <p:sp>
        <p:nvSpPr>
          <p:cNvPr id="46" name="TextBox 45">
            <a:extLst>
              <a:ext uri="{FF2B5EF4-FFF2-40B4-BE49-F238E27FC236}">
                <a16:creationId xmlns:a16="http://schemas.microsoft.com/office/drawing/2014/main" id="{50A3EDFD-DF89-48D9-9F54-30431F28B355}"/>
              </a:ext>
            </a:extLst>
          </p:cNvPr>
          <p:cNvSpPr txBox="1"/>
          <p:nvPr/>
        </p:nvSpPr>
        <p:spPr>
          <a:xfrm>
            <a:off x="5676900" y="5573898"/>
            <a:ext cx="1952746"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Hazardous Energy</a:t>
            </a:r>
          </a:p>
        </p:txBody>
      </p:sp>
      <p:sp>
        <p:nvSpPr>
          <p:cNvPr id="47" name="TextBox 46">
            <a:extLst>
              <a:ext uri="{FF2B5EF4-FFF2-40B4-BE49-F238E27FC236}">
                <a16:creationId xmlns:a16="http://schemas.microsoft.com/office/drawing/2014/main" id="{1E9EA976-328C-466E-8970-F8435486D44D}"/>
              </a:ext>
            </a:extLst>
          </p:cNvPr>
          <p:cNvSpPr txBox="1"/>
          <p:nvPr/>
        </p:nvSpPr>
        <p:spPr>
          <a:xfrm>
            <a:off x="8141970" y="4913954"/>
            <a:ext cx="1592580"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Work at Height</a:t>
            </a:r>
          </a:p>
        </p:txBody>
      </p:sp>
      <p:sp>
        <p:nvSpPr>
          <p:cNvPr id="48" name="TextBox 47">
            <a:extLst>
              <a:ext uri="{FF2B5EF4-FFF2-40B4-BE49-F238E27FC236}">
                <a16:creationId xmlns:a16="http://schemas.microsoft.com/office/drawing/2014/main" id="{99A932CD-5C0A-4699-8F47-21EF79481DCE}"/>
              </a:ext>
            </a:extLst>
          </p:cNvPr>
          <p:cNvSpPr txBox="1"/>
          <p:nvPr/>
        </p:nvSpPr>
        <p:spPr>
          <a:xfrm>
            <a:off x="8141970" y="5573899"/>
            <a:ext cx="2837100"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Hazardous Chemicals</a:t>
            </a:r>
          </a:p>
        </p:txBody>
      </p:sp>
      <p:sp>
        <p:nvSpPr>
          <p:cNvPr id="49" name="TextBox 48">
            <a:extLst>
              <a:ext uri="{FF2B5EF4-FFF2-40B4-BE49-F238E27FC236}">
                <a16:creationId xmlns:a16="http://schemas.microsoft.com/office/drawing/2014/main" id="{CB2FB3FD-5FB1-4512-A1EA-04304CB95E60}"/>
              </a:ext>
            </a:extLst>
          </p:cNvPr>
          <p:cNvSpPr txBox="1"/>
          <p:nvPr/>
        </p:nvSpPr>
        <p:spPr>
          <a:xfrm>
            <a:off x="10570580" y="4913954"/>
            <a:ext cx="1592580" cy="307777"/>
          </a:xfrm>
          <a:prstGeom prst="rect">
            <a:avLst/>
          </a:prstGeom>
          <a:noFill/>
        </p:spPr>
        <p:txBody>
          <a:bodyPr wrap="square" anchor="ctr">
            <a:spAutoFit/>
          </a:bodyPr>
          <a:lstStyle/>
          <a:p>
            <a:pPr marL="0" marR="0" lvl="0" indent="0" algn="l" defTabSz="1219170" rtl="0" eaLnBrk="1" fontAlgn="auto" latinLnBrk="0" hangingPunct="1">
              <a:lnSpc>
                <a:spcPct val="100000"/>
              </a:lnSpc>
              <a:spcBef>
                <a:spcPts val="3600"/>
              </a:spcBef>
              <a:spcAft>
                <a:spcPts val="0"/>
              </a:spcAft>
              <a:buClrTx/>
              <a:buSzTx/>
              <a:buFontTx/>
              <a:buNone/>
              <a:tabLst/>
              <a:defRPr/>
            </a:pPr>
            <a:r>
              <a:rPr kumimoji="0" lang="en-US" sz="14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Process Safety</a:t>
            </a:r>
          </a:p>
        </p:txBody>
      </p:sp>
      <p:grpSp>
        <p:nvGrpSpPr>
          <p:cNvPr id="63" name="Group 62">
            <a:extLst>
              <a:ext uri="{FF2B5EF4-FFF2-40B4-BE49-F238E27FC236}">
                <a16:creationId xmlns:a16="http://schemas.microsoft.com/office/drawing/2014/main" id="{80933272-7EFE-4634-A5EC-8F7030FD0153}"/>
              </a:ext>
            </a:extLst>
          </p:cNvPr>
          <p:cNvGrpSpPr/>
          <p:nvPr/>
        </p:nvGrpSpPr>
        <p:grpSpPr>
          <a:xfrm>
            <a:off x="464821" y="4528073"/>
            <a:ext cx="11315700" cy="1644127"/>
            <a:chOff x="251838" y="4528073"/>
            <a:chExt cx="11566403" cy="1644127"/>
          </a:xfrm>
        </p:grpSpPr>
        <p:cxnSp>
          <p:nvCxnSpPr>
            <p:cNvPr id="39" name="Straight Connector 38">
              <a:extLst>
                <a:ext uri="{FF2B5EF4-FFF2-40B4-BE49-F238E27FC236}">
                  <a16:creationId xmlns:a16="http://schemas.microsoft.com/office/drawing/2014/main" id="{A1A15A4B-D2B1-4FCD-A0FE-BEFB2B7C8704}"/>
                </a:ext>
              </a:extLst>
            </p:cNvPr>
            <p:cNvCxnSpPr>
              <a:cxnSpLocks/>
            </p:cNvCxnSpPr>
            <p:nvPr/>
          </p:nvCxnSpPr>
          <p:spPr>
            <a:xfrm>
              <a:off x="251838" y="4528073"/>
              <a:ext cx="11566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1C7E05-2C59-4B7D-AF18-82DCE0C727E7}"/>
                </a:ext>
              </a:extLst>
            </p:cNvPr>
            <p:cNvCxnSpPr>
              <a:cxnSpLocks/>
            </p:cNvCxnSpPr>
            <p:nvPr/>
          </p:nvCxnSpPr>
          <p:spPr>
            <a:xfrm>
              <a:off x="251838" y="6172200"/>
              <a:ext cx="1156640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 name="Picture 24">
            <a:extLst>
              <a:ext uri="{FF2B5EF4-FFF2-40B4-BE49-F238E27FC236}">
                <a16:creationId xmlns:a16="http://schemas.microsoft.com/office/drawing/2014/main" id="{A2BAC785-C460-ED02-F98F-69D77F76A226}"/>
              </a:ext>
            </a:extLst>
          </p:cNvPr>
          <p:cNvPicPr>
            <a:picLocks noChangeAspect="1"/>
          </p:cNvPicPr>
          <p:nvPr/>
        </p:nvPicPr>
        <p:blipFill rotWithShape="1">
          <a:blip r:embed="rId1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10751"/>
            <a:ext cx="12192001" cy="1226490"/>
          </a:xfrm>
          <a:prstGeom prst="rect">
            <a:avLst/>
          </a:prstGeom>
        </p:spPr>
      </p:pic>
      <p:sp>
        <p:nvSpPr>
          <p:cNvPr id="12" name="Rectangle 25">
            <a:extLst>
              <a:ext uri="{FF2B5EF4-FFF2-40B4-BE49-F238E27FC236}">
                <a16:creationId xmlns:a16="http://schemas.microsoft.com/office/drawing/2014/main" id="{79312D4F-D728-003D-DD56-154F6AA08CD3}"/>
              </a:ext>
            </a:extLst>
          </p:cNvPr>
          <p:cNvSpPr/>
          <p:nvPr/>
        </p:nvSpPr>
        <p:spPr>
          <a:xfrm>
            <a:off x="0" y="-2889"/>
            <a:ext cx="12192000" cy="1241382"/>
          </a:xfrm>
          <a:prstGeom prst="rect">
            <a:avLst/>
          </a:prstGeom>
          <a:solidFill>
            <a:schemeClr val="accent2">
              <a:alpha val="81000"/>
            </a:schemeClr>
          </a:solidFill>
          <a:ln w="7974"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Title 1">
            <a:extLst>
              <a:ext uri="{FF2B5EF4-FFF2-40B4-BE49-F238E27FC236}">
                <a16:creationId xmlns:a16="http://schemas.microsoft.com/office/drawing/2014/main" id="{E12209C0-EFEC-59ED-B4C9-4F0DD0A58DDB}"/>
              </a:ext>
            </a:extLst>
          </p:cNvPr>
          <p:cNvSpPr txBox="1">
            <a:spLocks/>
          </p:cNvSpPr>
          <p:nvPr/>
        </p:nvSpPr>
        <p:spPr>
          <a:xfrm>
            <a:off x="452767" y="138218"/>
            <a:ext cx="8854111"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r>
              <a:rPr lang="en-US" sz="3200" dirty="0">
                <a:solidFill>
                  <a:schemeClr val="bg1"/>
                </a:solidFill>
              </a:rPr>
              <a:t>Commitment to a Safety Culture</a:t>
            </a:r>
          </a:p>
        </p:txBody>
      </p:sp>
    </p:spTree>
    <p:extLst>
      <p:ext uri="{BB962C8B-B14F-4D97-AF65-F5344CB8AC3E}">
        <p14:creationId xmlns:p14="http://schemas.microsoft.com/office/powerpoint/2010/main" val="17827477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unge Brand 2020">
  <a:themeElements>
    <a:clrScheme name="Bunge 2020">
      <a:dk1>
        <a:srgbClr val="5A5A5A"/>
      </a:dk1>
      <a:lt1>
        <a:sysClr val="window" lastClr="FFFFFF"/>
      </a:lt1>
      <a:dk2>
        <a:srgbClr val="3C647D"/>
      </a:dk2>
      <a:lt2>
        <a:srgbClr val="AAA5A5"/>
      </a:lt2>
      <a:accent1>
        <a:srgbClr val="043C5A"/>
      </a:accent1>
      <a:accent2>
        <a:srgbClr val="9BC83C"/>
      </a:accent2>
      <a:accent3>
        <a:srgbClr val="D28728"/>
      </a:accent3>
      <a:accent4>
        <a:srgbClr val="5AA546"/>
      </a:accent4>
      <a:accent5>
        <a:srgbClr val="E9A71F"/>
      </a:accent5>
      <a:accent6>
        <a:srgbClr val="8C469B"/>
      </a:accent6>
      <a:hlink>
        <a:srgbClr val="3C647D"/>
      </a:hlink>
      <a:folHlink>
        <a:srgbClr val="043C5A"/>
      </a:folHlink>
    </a:clrScheme>
    <a:fontScheme name="Bung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Bunge_2021.pptx" id="{77783C91-3B27-4031-8707-FF73D10168F0}" vid="{0AFD849B-0C29-4D7A-B92A-42B0A86C8C19}"/>
    </a:ext>
  </a:extLst>
</a:theme>
</file>

<file path=ppt/theme/theme2.xml><?xml version="1.0" encoding="utf-8"?>
<a:theme xmlns:a="http://schemas.openxmlformats.org/drawingml/2006/main" name="1_Bunge Brand 2020">
  <a:themeElements>
    <a:clrScheme name="Bunge 2020">
      <a:dk1>
        <a:srgbClr val="5A5A5A"/>
      </a:dk1>
      <a:lt1>
        <a:sysClr val="window" lastClr="FFFFFF"/>
      </a:lt1>
      <a:dk2>
        <a:srgbClr val="3C647D"/>
      </a:dk2>
      <a:lt2>
        <a:srgbClr val="AAA5A5"/>
      </a:lt2>
      <a:accent1>
        <a:srgbClr val="043C5A"/>
      </a:accent1>
      <a:accent2>
        <a:srgbClr val="9BC83C"/>
      </a:accent2>
      <a:accent3>
        <a:srgbClr val="D28728"/>
      </a:accent3>
      <a:accent4>
        <a:srgbClr val="5AA546"/>
      </a:accent4>
      <a:accent5>
        <a:srgbClr val="E9A71F"/>
      </a:accent5>
      <a:accent6>
        <a:srgbClr val="8C469B"/>
      </a:accent6>
      <a:hlink>
        <a:srgbClr val="3C647D"/>
      </a:hlink>
      <a:folHlink>
        <a:srgbClr val="043C5A"/>
      </a:folHlink>
    </a:clrScheme>
    <a:fontScheme name="Bung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Bunge_2021.pptx" id="{77783C91-3B27-4031-8707-FF73D10168F0}" vid="{0AFD849B-0C29-4D7A-B92A-42B0A86C8C19}"/>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36C86B7D874847A82F32A890DFF1BF" ma:contentTypeVersion="14" ma:contentTypeDescription="Create a new document." ma:contentTypeScope="" ma:versionID="11697bb735d9532642d7e077e3d8c7b8">
  <xsd:schema xmlns:xsd="http://www.w3.org/2001/XMLSchema" xmlns:xs="http://www.w3.org/2001/XMLSchema" xmlns:p="http://schemas.microsoft.com/office/2006/metadata/properties" xmlns:ns3="4dfb0682-eebf-4d73-8184-da2dddba3662" xmlns:ns4="d7f4f119-3a44-45c5-a63b-fa4704376b01" targetNamespace="http://schemas.microsoft.com/office/2006/metadata/properties" ma:root="true" ma:fieldsID="6aba861e88e082e2759ccb9ab6a2bfdf" ns3:_="" ns4:_="">
    <xsd:import namespace="4dfb0682-eebf-4d73-8184-da2dddba3662"/>
    <xsd:import namespace="d7f4f119-3a44-45c5-a63b-fa4704376b0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LengthInSeconds"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b0682-eebf-4d73-8184-da2dddba36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f4f119-3a44-45c5-a63b-fa4704376b0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B0DAF58B4719A4EB914DCA56CE4C451" ma:contentTypeVersion="40" ma:contentTypeDescription="Crie um novo documento." ma:contentTypeScope="" ma:versionID="ebdd49e52059cf6d1165701e827baabe">
  <xsd:schema xmlns:xsd="http://www.w3.org/2001/XMLSchema" xmlns:xs="http://www.w3.org/2001/XMLSchema" xmlns:p="http://schemas.microsoft.com/office/2006/metadata/properties" xmlns:ns2="dec9f37a-9953-48e1-b0c8-0aa359311d88" xmlns:ns3="0b000861-8032-485d-9cc0-ca32fec2541d" targetNamespace="http://schemas.microsoft.com/office/2006/metadata/properties" ma:root="true" ma:fieldsID="27013366d6d7e8b4ab21f7acdd3be264" ns2:_="" ns3:_="">
    <xsd:import namespace="dec9f37a-9953-48e1-b0c8-0aa359311d88"/>
    <xsd:import namespace="0b000861-8032-485d-9cc0-ca32fec2541d"/>
    <xsd:element name="properties">
      <xsd:complexType>
        <xsd:sequence>
          <xsd:element name="documentManagement">
            <xsd:complexType>
              <xsd:all>
                <xsd:element ref="ns2:ProjectSize" minOccurs="0"/>
                <xsd:element ref="ns2:Region" minOccurs="0"/>
                <xsd:element ref="ns2:_Flow_SignoffStatus" minOccurs="0"/>
                <xsd:element ref="ns2:ReviewCycleStarted" minOccurs="0"/>
                <xsd:element ref="ns3:Code" minOccurs="0"/>
                <xsd:element ref="ns2:Item"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Project" minOccurs="0"/>
                <xsd:element ref="ns2:Project_x003a_Region" minOccurs="0"/>
                <xsd:element ref="ns2:Project_x003a_Segment" minOccurs="0"/>
                <xsd:element ref="ns2:Project_x003a_Location" minOccurs="0"/>
                <xsd:element ref="ns2:Project_x003a_Project_x0020_Manager" minOccurs="0"/>
                <xsd:element ref="ns2:Project_x003a_Schedule_x0020__x0028__x0025__x0020_Planned_x0029_" minOccurs="0"/>
                <xsd:element ref="ns2:Project_x003a_Schedule_x0020__x0028__x0025__x0020_Actual_x0029_" minOccurs="0"/>
                <xsd:element ref="ns2:Project_x003a_Cost_x0020__x0028__x0025__x0020_Planned_x0029_" minOccurs="0"/>
                <xsd:element ref="ns2:Project_x003a_Cost_x0020__x0028__x0025__x0020_Actual_x0029_" minOccurs="0"/>
                <xsd:element ref="ns2:Project_x003a_Schedule4Completion" minOccurs="0"/>
                <xsd:element ref="ns2:MediaLengthInSeconds" minOccurs="0"/>
                <xsd:element ref="ns2:NomeDocumento" minOccurs="0"/>
                <xsd:element ref="ns2:lcf76f155ced4ddcb4097134ff3c332f" minOccurs="0"/>
                <xsd:element ref="ns3:TaxCatchAll" minOccurs="0"/>
                <xsd:element ref="ns2:STATUS_x003f_NOTES" minOccurs="0"/>
                <xsd:element ref="ns2:_x0025_COMPLE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9f37a-9953-48e1-b0c8-0aa359311d88" elementFormDefault="qualified">
    <xsd:import namespace="http://schemas.microsoft.com/office/2006/documentManagement/types"/>
    <xsd:import namespace="http://schemas.microsoft.com/office/infopath/2007/PartnerControls"/>
    <xsd:element name="ProjectSize" ma:index="2" nillable="true" ma:displayName="Project Size" ma:format="Dropdown" ma:indexed="true" ma:internalName="ProjectSize" ma:readOnly="false">
      <xsd:simpleType>
        <xsd:restriction base="dms:Choice">
          <xsd:enumeration value="Over 2.5"/>
          <xsd:enumeration value="Under 2.5"/>
          <xsd:enumeration value="Minor"/>
        </xsd:restriction>
      </xsd:simpleType>
    </xsd:element>
    <xsd:element name="Region" ma:index="3" nillable="true" ma:displayName="Region" ma:description="Europe &amp; Asia, North America or South America" ma:format="Dropdown" ma:internalName="Region" ma:readOnly="false">
      <xsd:simpleType>
        <xsd:restriction base="dms:Choice">
          <xsd:enumeration value="EA"/>
          <xsd:enumeration value="NA"/>
          <xsd:enumeration value="SA"/>
          <xsd:enumeration value="BLC"/>
          <xsd:enumeration value="DNA"/>
        </xsd:restriction>
      </xsd:simpleType>
    </xsd:element>
    <xsd:element name="_Flow_SignoffStatus" ma:index="4" nillable="true" ma:displayName="Status de liberação" ma:internalName="Status_x0020_de_x0020_libera_x00e7__x00e3_o" ma:readOnly="false">
      <xsd:simpleType>
        <xsd:restriction base="dms:Text"/>
      </xsd:simpleType>
    </xsd:element>
    <xsd:element name="ReviewCycleStarted" ma:index="5" nillable="true" ma:displayName="Review Cycle Started" ma:format="Dropdown" ma:internalName="ReviewCycleStarted" ma:readOnly="false">
      <xsd:simpleType>
        <xsd:restriction base="dms:Choice">
          <xsd:enumeration value="Open"/>
          <xsd:enumeration value="In Progress "/>
          <xsd:enumeration value="Completed"/>
        </xsd:restriction>
      </xsd:simpleType>
    </xsd:element>
    <xsd:element name="Item" ma:index="7" nillable="true" ma:displayName="Item" ma:format="Dropdown" ma:internalName="Item" ma:readOnly="false" ma:percentage="FALSE">
      <xsd:simpleType>
        <xsd:restriction base="dms:Number"/>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Location" ma:index="18" nillable="true" ma:displayName="Location" ma:hidden="true"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Project" ma:index="26" nillable="true" ma:displayName="Project" ma:list="{38d741f6-4c34-4e0b-8d6b-7362650ee211}" ma:internalName="Project" ma:showField="Project_x0020_Name_x002f_Descrip">
      <xsd:simpleType>
        <xsd:restriction base="dms:Lookup"/>
      </xsd:simpleType>
    </xsd:element>
    <xsd:element name="Project_x003a_Region" ma:index="27" nillable="true" ma:displayName="Project:Region" ma:list="{38d741f6-4c34-4e0b-8d6b-7362650ee211}" ma:internalName="Project_x003a_Region" ma:readOnly="true" ma:showField="Title" ma:web="0b000861-8032-485d-9cc0-ca32fec2541d">
      <xsd:simpleType>
        <xsd:restriction base="dms:Lookup"/>
      </xsd:simpleType>
    </xsd:element>
    <xsd:element name="Project_x003a_Segment" ma:index="28" nillable="true" ma:displayName="Project:Segment" ma:list="{38d741f6-4c34-4e0b-8d6b-7362650ee211}" ma:internalName="Project_x003a_Segment" ma:readOnly="true" ma:showField="Segment" ma:web="0b000861-8032-485d-9cc0-ca32fec2541d">
      <xsd:simpleType>
        <xsd:restriction base="dms:Lookup"/>
      </xsd:simpleType>
    </xsd:element>
    <xsd:element name="Project_x003a_Location" ma:index="29" nillable="true" ma:displayName="Project:Location" ma:list="{38d741f6-4c34-4e0b-8d6b-7362650ee211}" ma:internalName="Project_x003a_Location" ma:readOnly="true" ma:showField="Location" ma:web="0b000861-8032-485d-9cc0-ca32fec2541d">
      <xsd:simpleType>
        <xsd:restriction base="dms:Lookup"/>
      </xsd:simpleType>
    </xsd:element>
    <xsd:element name="Project_x003a_Project_x0020_Manager" ma:index="30" nillable="true" ma:displayName="Project:Project Manager" ma:list="{38d741f6-4c34-4e0b-8d6b-7362650ee211}" ma:internalName="Project_x003a_Project_x0020_Manager" ma:readOnly="true" ma:showField="IM_x0020__x0020_Project_x0020_Ma" ma:web="0b000861-8032-485d-9cc0-ca32fec2541d">
      <xsd:simpleType>
        <xsd:restriction base="dms:Lookup"/>
      </xsd:simpleType>
    </xsd:element>
    <xsd:element name="Project_x003a_Schedule_x0020__x0028__x0025__x0020_Planned_x0029_" ma:index="31" nillable="true" ma:displayName="Project:Schedule (% Planned)" ma:list="{38d741f6-4c34-4e0b-8d6b-7362650ee211}" ma:internalName="Project_x003a_Schedule_x0020__x0028__x0025__x0020_Planned_x0029_" ma:readOnly="true" ma:showField="Schedule_x0028__x0025_Planned_x0" ma:web="0b000861-8032-485d-9cc0-ca32fec2541d">
      <xsd:simpleType>
        <xsd:restriction base="dms:Lookup"/>
      </xsd:simpleType>
    </xsd:element>
    <xsd:element name="Project_x003a_Schedule_x0020__x0028__x0025__x0020_Actual_x0029_" ma:index="32" nillable="true" ma:displayName="Project:Schedule (% Actual)" ma:list="{38d741f6-4c34-4e0b-8d6b-7362650ee211}" ma:internalName="Project_x003a_Schedule_x0020__x0028__x0025__x0020_Actual_x0029_" ma:readOnly="true" ma:showField="Schedule_x0028__x0025_Actual_x00" ma:web="0b000861-8032-485d-9cc0-ca32fec2541d">
      <xsd:simpleType>
        <xsd:restriction base="dms:Lookup"/>
      </xsd:simpleType>
    </xsd:element>
    <xsd:element name="Project_x003a_Cost_x0020__x0028__x0025__x0020_Planned_x0029_" ma:index="33" nillable="true" ma:displayName="Project:Cost (% Planned)" ma:list="{38d741f6-4c34-4e0b-8d6b-7362650ee211}" ma:internalName="Project_x003a_Cost_x0020__x0028__x0025__x0020_Planned_x0029_" ma:readOnly="true" ma:showField="Cost_x0028__x0025_Planned_x0029_" ma:web="0b000861-8032-485d-9cc0-ca32fec2541d">
      <xsd:simpleType>
        <xsd:restriction base="dms:Lookup"/>
      </xsd:simpleType>
    </xsd:element>
    <xsd:element name="Project_x003a_Cost_x0020__x0028__x0025__x0020_Actual_x0029_" ma:index="34" nillable="true" ma:displayName="Project:Cost (% Actual)" ma:list="{38d741f6-4c34-4e0b-8d6b-7362650ee211}" ma:internalName="Project_x003a_Cost_x0020__x0028__x0025__x0020_Actual_x0029_" ma:readOnly="true" ma:showField="Cost_x0028__x0025_Actual_x0029_" ma:web="0b000861-8032-485d-9cc0-ca32fec2541d">
      <xsd:simpleType>
        <xsd:restriction base="dms:Lookup"/>
      </xsd:simpleType>
    </xsd:element>
    <xsd:element name="Project_x003a_Schedule4Completion" ma:index="35" nillable="true" ma:displayName="Project:Schedule4Completion" ma:list="{38d741f6-4c34-4e0b-8d6b-7362650ee211}" ma:internalName="Project_x003a_Schedule4Completion" ma:readOnly="true" ma:showField="Schedule4Completion" ma:web="0b000861-8032-485d-9cc0-ca32fec2541d">
      <xsd:simpleType>
        <xsd:restriction base="dms:Lookup"/>
      </xsd:simpleType>
    </xsd:element>
    <xsd:element name="MediaLengthInSeconds" ma:index="36" nillable="true" ma:displayName="Length (seconds)" ma:internalName="MediaLengthInSeconds" ma:readOnly="true">
      <xsd:simpleType>
        <xsd:restriction base="dms:Unknown"/>
      </xsd:simpleType>
    </xsd:element>
    <xsd:element name="NomeDocumento" ma:index="37" nillable="true" ma:displayName="Descrição Documento" ma:description="Nome do Documento" ma:format="Dropdown" ma:internalName="NomeDocumento">
      <xsd:simpleType>
        <xsd:restriction base="dms:Text">
          <xsd:maxLength value="255"/>
        </xsd:restriction>
      </xsd:simpleType>
    </xsd:element>
    <xsd:element name="lcf76f155ced4ddcb4097134ff3c332f" ma:index="39" nillable="true" ma:taxonomy="true" ma:internalName="lcf76f155ced4ddcb4097134ff3c332f" ma:taxonomyFieldName="MediaServiceImageTags" ma:displayName="Marcações de imagem" ma:readOnly="false" ma:fieldId="{5cf76f15-5ced-4ddc-b409-7134ff3c332f}" ma:taxonomyMulti="true" ma:sspId="061a57ec-7ad9-49d5-834e-bc472a4831de" ma:termSetId="09814cd3-568e-fe90-9814-8d621ff8fb84" ma:anchorId="fba54fb3-c3e1-fe81-a776-ca4b69148c4d" ma:open="true" ma:isKeyword="false">
      <xsd:complexType>
        <xsd:sequence>
          <xsd:element ref="pc:Terms" minOccurs="0" maxOccurs="1"/>
        </xsd:sequence>
      </xsd:complexType>
    </xsd:element>
    <xsd:element name="STATUS_x003f_NOTES" ma:index="41" nillable="true" ma:displayName="Status?Notes" ma:format="Dropdown" ma:internalName="STATUS_x003f_NOTES">
      <xsd:simpleType>
        <xsd:restriction base="dms:Note">
          <xsd:maxLength value="255"/>
        </xsd:restriction>
      </xsd:simpleType>
    </xsd:element>
    <xsd:element name="_x0025_COMPLETE" ma:index="42" nillable="true" ma:displayName="%Complete" ma:format="Dropdown" ma:internalName="_x0025_COMPLETE" ma:percentage="TRUE">
      <xsd:simpleType>
        <xsd:restriction base="dms:Number"/>
      </xsd:simple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000861-8032-485d-9cc0-ca32fec2541d" elementFormDefault="qualified">
    <xsd:import namespace="http://schemas.microsoft.com/office/2006/documentManagement/types"/>
    <xsd:import namespace="http://schemas.microsoft.com/office/infopath/2007/PartnerControls"/>
    <xsd:element name="Code" ma:index="6" nillable="true" ma:displayName="Code" ma:internalName="Code" ma:readOnly="false">
      <xsd:simpleType>
        <xsd:restriction base="dms:Text">
          <xsd:maxLength value="255"/>
        </xsd:restriction>
      </xsd:simpleType>
    </xsd:element>
    <xsd:element name="SharedWithUsers" ma:index="16" nillable="true" ma:displayName="Compartilhado com"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hidden="true" ma:internalName="SharedWithDetails" ma:readOnly="true">
      <xsd:simpleType>
        <xsd:restriction base="dms:Note"/>
      </xsd:simpleType>
    </xsd:element>
    <xsd:element name="TaxCatchAll" ma:index="40" nillable="true" ma:displayName="Taxonomy Catch All Column" ma:hidden="true" ma:list="{ffc7c695-fd87-4fb2-9b58-1f158f455824}" ma:internalName="TaxCatchAll" ma:showField="CatchAllData" ma:web="0b000861-8032-485d-9cc0-ca32fec254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údo"/>
        <xsd:element ref="dc:title" minOccurs="0" maxOccurs="1" ma:index="1" ma:displayName="PMO Support "/>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ode xmlns="0b000861-8032-485d-9cc0-ca32fec2541d">BGPM-1-13-SGP</Code>
    <ProjectSize xmlns="dec9f37a-9953-48e1-b0c8-0aa359311d88" xsi:nil="true"/>
    <STATUS_x003f_NOTES xmlns="dec9f37a-9953-48e1-b0c8-0aa359311d88" xsi:nil="true"/>
    <ReviewCycleStarted xmlns="dec9f37a-9953-48e1-b0c8-0aa359311d88" xsi:nil="true"/>
    <_Flow_SignoffStatus xmlns="dec9f37a-9953-48e1-b0c8-0aa359311d88" xsi:nil="true"/>
    <Project xmlns="dec9f37a-9953-48e1-b0c8-0aa359311d88" xsi:nil="true"/>
    <Item xmlns="dec9f37a-9953-48e1-b0c8-0aa359311d88" xsi:nil="true"/>
    <Region xmlns="dec9f37a-9953-48e1-b0c8-0aa359311d88" xsi:nil="true"/>
    <lcf76f155ced4ddcb4097134ff3c332f xmlns="dec9f37a-9953-48e1-b0c8-0aa359311d88">
      <Terms xmlns="http://schemas.microsoft.com/office/infopath/2007/PartnerControls"/>
    </lcf76f155ced4ddcb4097134ff3c332f>
    <NomeDocumento xmlns="dec9f37a-9953-48e1-b0c8-0aa359311d88" xsi:nil="true"/>
    <TaxCatchAll xmlns="0b000861-8032-485d-9cc0-ca32fec2541d" xsi:nil="true"/>
    <_x0025_COMPLETE xmlns="dec9f37a-9953-48e1-b0c8-0aa359311d88" xsi:nil="true"/>
    <SharedWithUsers xmlns="0b000861-8032-485d-9cc0-ca32fec2541d">
      <UserInfo>
        <DisplayName>Peter Mitro</DisplayName>
        <AccountId>3290</AccountId>
        <AccountType/>
      </UserInfo>
      <UserInfo>
        <DisplayName>Slawomir Kluszczynski</DisplayName>
        <AccountId>17440</AccountId>
        <AccountType/>
      </UserInfo>
      <UserInfo>
        <DisplayName>Herve Torre</DisplayName>
        <AccountId>1976</AccountId>
        <AccountType/>
      </UserInfo>
      <UserInfo>
        <DisplayName>Istvan Andras Langer</DisplayName>
        <AccountId>17346</AccountId>
        <AccountType/>
      </UserInfo>
      <UserInfo>
        <DisplayName>Mariusz Szeliga</DisplayName>
        <AccountId>979</AccountId>
        <AccountType/>
      </UserInfo>
    </SharedWithUsers>
  </documentManagement>
</p:properties>
</file>

<file path=customXml/itemProps1.xml><?xml version="1.0" encoding="utf-8"?>
<ds:datastoreItem xmlns:ds="http://schemas.openxmlformats.org/officeDocument/2006/customXml" ds:itemID="{55696A6D-3083-44BA-BA5A-AE8EA6C59244}">
  <ds:schemaRefs>
    <ds:schemaRef ds:uri="4dfb0682-eebf-4d73-8184-da2dddba3662"/>
    <ds:schemaRef ds:uri="d7f4f119-3a44-45c5-a63b-fa4704376b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8269D3-3B6F-4BF0-A840-15987EF84114}">
  <ds:schemaRefs>
    <ds:schemaRef ds:uri="http://schemas.microsoft.com/sharepoint/v3/contenttype/forms"/>
  </ds:schemaRefs>
</ds:datastoreItem>
</file>

<file path=customXml/itemProps3.xml><?xml version="1.0" encoding="utf-8"?>
<ds:datastoreItem xmlns:ds="http://schemas.openxmlformats.org/officeDocument/2006/customXml" ds:itemID="{ABFBDD59-BF73-4D51-876A-BCB2826A7871}">
  <ds:schemaRefs>
    <ds:schemaRef ds:uri="0b000861-8032-485d-9cc0-ca32fec2541d"/>
    <ds:schemaRef ds:uri="dec9f37a-9953-48e1-b0c8-0aa359311d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B22AF47-F8A6-420F-AFAA-B8013EFA98FF}">
  <ds:schemaRefs>
    <ds:schemaRef ds:uri="0b000861-8032-485d-9cc0-ca32fec2541d"/>
    <ds:schemaRef ds:uri="dec9f37a-9953-48e1-b0c8-0aa359311d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26ee109-9f27-4dc9-9e63-64f314675ef1}" enabled="1" method="Standard" siteId="{a681154d-dbd3-466d-a3a7-369dd528155e}" removed="0"/>
</clbl:labelList>
</file>

<file path=docProps/app.xml><?xml version="1.0" encoding="utf-8"?>
<Properties xmlns="http://schemas.openxmlformats.org/officeDocument/2006/extended-properties" xmlns:vt="http://schemas.openxmlformats.org/officeDocument/2006/docPropsVTypes">
  <Template>Template_Bunge_2021 </Template>
  <TotalTime>0</TotalTime>
  <Words>4360</Words>
  <Application>Microsoft Office PowerPoint</Application>
  <PresentationFormat>Widescreen</PresentationFormat>
  <Paragraphs>711</Paragraphs>
  <Slides>44</Slides>
  <Notes>14</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44</vt:i4>
      </vt:variant>
    </vt:vector>
  </HeadingPairs>
  <TitlesOfParts>
    <vt:vector size="68" baseType="lpstr">
      <vt:lpstr>等线</vt:lpstr>
      <vt:lpstr>宋体</vt:lpstr>
      <vt:lpstr>Aptos</vt:lpstr>
      <vt:lpstr>Arial</vt:lpstr>
      <vt:lpstr>Arial Black</vt:lpstr>
      <vt:lpstr>Calibri</vt:lpstr>
      <vt:lpstr>Calibri Light</vt:lpstr>
      <vt:lpstr>Goudy Old Style</vt:lpstr>
      <vt:lpstr>Open Sans</vt:lpstr>
      <vt:lpstr>Roboto</vt:lpstr>
      <vt:lpstr>Segoe UI</vt:lpstr>
      <vt:lpstr>Segoe UI Light</vt:lpstr>
      <vt:lpstr>Segoe UI Semibold</vt:lpstr>
      <vt:lpstr>Slate Pro Bk</vt:lpstr>
      <vt:lpstr>Stabil Grotesk</vt:lpstr>
      <vt:lpstr>Stabil Grotesk Black</vt:lpstr>
      <vt:lpstr>Stabil Grotesk Bold</vt:lpstr>
      <vt:lpstr>Times New Roman</vt:lpstr>
      <vt:lpstr>Wingdings</vt:lpstr>
      <vt:lpstr>Wingdings 2</vt:lpstr>
      <vt:lpstr>Bunge Brand 2020</vt:lpstr>
      <vt:lpstr>1_Bunge Brand 2020</vt:lpstr>
      <vt:lpstr>Office-téma</vt:lpstr>
      <vt:lpstr>think-cell Slide</vt:lpstr>
      <vt:lpstr>Budowanie odpornosci produkcji w zarzadzaniu projektami – wybrane dobre praktyki</vt:lpstr>
      <vt:lpstr>PowerPoint Presentation</vt:lpstr>
      <vt:lpstr>Bunge at a Glance</vt:lpstr>
      <vt:lpstr>PowerPoint Presentation</vt:lpstr>
      <vt:lpstr>Bunge in Poland</vt:lpstr>
      <vt:lpstr>Guess…. What is the most popular Vegetable Oil type?</vt:lpstr>
      <vt:lpstr>What is the most popular Vegetable Oil type ?</vt:lpstr>
      <vt:lpstr>Safety Aspects in Projects</vt:lpstr>
      <vt:lpstr>PowerPoint Presentation</vt:lpstr>
      <vt:lpstr>SAFETY TIP</vt:lpstr>
      <vt:lpstr>PowerPoint Presentation</vt:lpstr>
      <vt:lpstr>PESTICIDE CHEMICAL RUNAWAY REACTION (WEST VIRGINIA) 2008 </vt:lpstr>
      <vt:lpstr>Safety First !</vt:lpstr>
      <vt:lpstr>Safety Considerations – Project Example</vt:lpstr>
      <vt:lpstr>How to Ensure Final Product Compliance / Engage Owners Total Safety Statement of Compliance in Projects Mgt</vt:lpstr>
      <vt:lpstr>Elements of Process Safety </vt:lpstr>
      <vt:lpstr>PSSR (Pre-Start up Safety Review)</vt:lpstr>
      <vt:lpstr>PowerPoint Presentation</vt:lpstr>
      <vt:lpstr>ASSIGNING PSSR LEADER &amp; PSSR TEAM</vt:lpstr>
      <vt:lpstr>PowerPoint Presentation</vt:lpstr>
      <vt:lpstr>PowerPoint Presentation</vt:lpstr>
      <vt:lpstr>PowerPoint Presentation</vt:lpstr>
      <vt:lpstr>Efficient Projects Management</vt:lpstr>
      <vt:lpstr>PowerPoint Presentation</vt:lpstr>
      <vt:lpstr>PowerPoint Presentation</vt:lpstr>
      <vt:lpstr>PowerPoint Presentation</vt:lpstr>
      <vt:lpstr>Bunge Project Management Fundamentals</vt:lpstr>
      <vt:lpstr>Preliminary project governance</vt:lpstr>
      <vt:lpstr>PowerPoint Presentation</vt:lpstr>
      <vt:lpstr>Why the Project Prepare Business Case &amp; Commercial Assumptions</vt:lpstr>
      <vt:lpstr>Mitigate Main Risks</vt:lpstr>
      <vt:lpstr>Consider Financial Risks &amp; Trends Project Sensitivity Analysis</vt:lpstr>
      <vt:lpstr>Legal Aspects</vt:lpstr>
      <vt:lpstr>Project Documentation Requirements</vt:lpstr>
      <vt:lpstr>Projects Aspects worthy to Focus</vt:lpstr>
      <vt:lpstr>PowerPoint Presentation</vt:lpstr>
      <vt:lpstr>PowerPoint Presentation</vt:lpstr>
      <vt:lpstr>PowerPoint Presentation</vt:lpstr>
      <vt:lpstr>Decrease Risk of Project Failure or Delay Rigid &amp; Objective Vendors Assesment</vt:lpstr>
      <vt:lpstr>PowerPoint Presentation</vt:lpstr>
      <vt:lpstr>Support with PPM Project Planning Management System</vt:lpstr>
      <vt:lpstr>Finally Let´s Celebrate ! 2025 Best Improvement Projects Award </vt:lpstr>
      <vt:lpstr>All Results Thanks to  our NCE PMO Team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Gate Presentation Template (Phase 1)</dc:title>
  <dc:creator>Alexandre Seffrin Maia</dc:creator>
  <cp:lastModifiedBy>Slawomir Kluszczynski</cp:lastModifiedBy>
  <cp:revision>4</cp:revision>
  <dcterms:created xsi:type="dcterms:W3CDTF">2021-07-30T15:35:08Z</dcterms:created>
  <dcterms:modified xsi:type="dcterms:W3CDTF">2025-05-22T19:51:58Z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6ee109-9f27-4dc9-9e63-64f314675ef1_Enabled">
    <vt:lpwstr>true</vt:lpwstr>
  </property>
  <property fmtid="{D5CDD505-2E9C-101B-9397-08002B2CF9AE}" pid="3" name="MSIP_Label_b26ee109-9f27-4dc9-9e63-64f314675ef1_SetDate">
    <vt:lpwstr>2022-06-08T14:50:20Z</vt:lpwstr>
  </property>
  <property fmtid="{D5CDD505-2E9C-101B-9397-08002B2CF9AE}" pid="4" name="MSIP_Label_b26ee109-9f27-4dc9-9e63-64f314675ef1_Method">
    <vt:lpwstr>Standard</vt:lpwstr>
  </property>
  <property fmtid="{D5CDD505-2E9C-101B-9397-08002B2CF9AE}" pid="5" name="MSIP_Label_b26ee109-9f27-4dc9-9e63-64f314675ef1_Name">
    <vt:lpwstr>Internal</vt:lpwstr>
  </property>
  <property fmtid="{D5CDD505-2E9C-101B-9397-08002B2CF9AE}" pid="6" name="MSIP_Label_b26ee109-9f27-4dc9-9e63-64f314675ef1_SiteId">
    <vt:lpwstr>a681154d-dbd3-466d-a3a7-369dd528155e</vt:lpwstr>
  </property>
  <property fmtid="{D5CDD505-2E9C-101B-9397-08002B2CF9AE}" pid="7" name="MSIP_Label_b26ee109-9f27-4dc9-9e63-64f314675ef1_ActionId">
    <vt:lpwstr>9bb4e054-ce35-4fc9-967d-7bf6a42f8c49</vt:lpwstr>
  </property>
  <property fmtid="{D5CDD505-2E9C-101B-9397-08002B2CF9AE}" pid="8" name="MSIP_Label_b26ee109-9f27-4dc9-9e63-64f314675ef1_ContentBits">
    <vt:lpwstr>0</vt:lpwstr>
  </property>
  <property fmtid="{D5CDD505-2E9C-101B-9397-08002B2CF9AE}" pid="9" name="MediaServiceImageTags">
    <vt:lpwstr/>
  </property>
  <property fmtid="{D5CDD505-2E9C-101B-9397-08002B2CF9AE}" pid="10" name="ContentTypeId">
    <vt:lpwstr>0x0101001C36C86B7D874847A82F32A890DFF1BF</vt:lpwstr>
  </property>
</Properties>
</file>