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66" r:id="rId5"/>
    <p:sldMasterId id="2147483790" r:id="rId6"/>
  </p:sldMasterIdLst>
  <p:notesMasterIdLst>
    <p:notesMasterId r:id="rId23"/>
  </p:notesMasterIdLst>
  <p:sldIdLst>
    <p:sldId id="2147483636" r:id="rId7"/>
    <p:sldId id="260" r:id="rId8"/>
    <p:sldId id="2147483646" r:id="rId9"/>
    <p:sldId id="2147483642" r:id="rId10"/>
    <p:sldId id="261" r:id="rId11"/>
    <p:sldId id="2150" r:id="rId12"/>
    <p:sldId id="263" r:id="rId13"/>
    <p:sldId id="2146" r:id="rId14"/>
    <p:sldId id="2147" r:id="rId15"/>
    <p:sldId id="264" r:id="rId16"/>
    <p:sldId id="262" r:id="rId17"/>
    <p:sldId id="3194" r:id="rId18"/>
    <p:sldId id="259" r:id="rId19"/>
    <p:sldId id="2147483647" r:id="rId20"/>
    <p:sldId id="2147483644" r:id="rId21"/>
    <p:sldId id="265" r:id="rId22"/>
  </p:sldIdLst>
  <p:sldSz cx="14401800" cy="882015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526" userDrawn="1">
          <p15:clr>
            <a:srgbClr val="A4A3A4"/>
          </p15:clr>
        </p15:guide>
        <p15:guide id="2" pos="4536" userDrawn="1">
          <p15:clr>
            <a:srgbClr val="A4A3A4"/>
          </p15:clr>
        </p15:guide>
        <p15:guide id="3" orient="horz" pos="941" userDrawn="1">
          <p15:clr>
            <a:srgbClr val="A4A3A4"/>
          </p15:clr>
        </p15:guide>
        <p15:guide id="4" pos="1361" userDrawn="1">
          <p15:clr>
            <a:srgbClr val="A4A3A4"/>
          </p15:clr>
        </p15:guide>
        <p15:guide id="5" pos="7711" userDrawn="1">
          <p15:clr>
            <a:srgbClr val="A4A3A4"/>
          </p15:clr>
        </p15:guide>
        <p15:guide id="6" orient="horz" pos="2778" userDrawn="1">
          <p15:clr>
            <a:srgbClr val="A4A3A4"/>
          </p15:clr>
        </p15:guide>
        <p15:guide id="7" orient="horz" pos="41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159322-C09F-72A4-7FB4-267FAB438609}" name="Nataniel Rydziewski" initials="NR" userId="S::ext.nrydziewski@pesa.pl::928b687c-878e-4f9a-894e-a57b09aa18be" providerId="AD"/>
  <p188:author id="{C0470A26-72C6-F4DF-DCEC-2C9A05D9F731}" name="Agnieszka Fujak" initials="AF" userId="S::agnieszka.fujak@pesa.pl::ca53853e-c0da-45b2-9997-6c0dccaa186a" providerId="AD"/>
  <p188:author id="{DCB02549-F1FB-2DAF-8351-D0EDB8E07077}" name="Artur Kukowski" initials="AK" userId="S::artur.kukowski@pesa.pl::6a9ef1c3-41ae-4d61-a496-5106824f9ef6" providerId="AD"/>
  <p188:author id="{DB9FD755-C7E5-2674-CBF8-ADBB03BCE353}" name="Daniel Skonieczny" initials="DS" userId="S::daniel.skonieczny@pesa.pl::a2236f82-8e8b-4924-bee5-605237911678" providerId="AD"/>
  <p188:author id="{7643615D-EE39-0148-0B30-A61D98CEFB5B}" name="Filip Zieliński" initials="FZ" userId="S::filip.zielinski@pesa.pl::9899d257-935a-4e91-860c-a3e9932476b4" providerId="AD"/>
  <p188:author id="{8F7D5AB6-5E2C-73BD-538E-E98A66181F55}" name="Dawid Hoppe" initials="DH" userId="S::dawid.hoppe@pesa.pl::db8f60ab-89b8-4b7d-8ddb-a76380cbad01" providerId="AD"/>
  <p188:author id="{4B3D12FE-91A7-CD8B-9CA3-A28839FDB065}" name="Maciej Grześkowiak" initials="MG" userId="S::maciej.grzeskowiak@pesa.pl::d33bf8fd-fb3f-4ac7-858e-3d3851acb2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56F"/>
    <a:srgbClr val="5D656E"/>
    <a:srgbClr val="000000"/>
    <a:srgbClr val="9E9E9E"/>
    <a:srgbClr val="122332"/>
    <a:srgbClr val="4E4960"/>
    <a:srgbClr val="A5C6E1"/>
    <a:srgbClr val="1B1B30"/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86CA5-8F08-8AEF-2DD4-2ACF9C9ED832}" v="19" dt="2025-05-23T09:04:09.811"/>
    <p1510:client id="{425415F5-E284-26D5-FB5B-BF4BBACD5006}" v="30" dt="2025-05-23T07:47:30.567"/>
    <p1510:client id="{AEFEEF78-99CE-236C-8F94-D1E07BF81646}" v="299" dt="2025-05-23T07:36:25.112"/>
    <p1510:client id="{DD087883-C646-CA28-AE92-BBA7C9567655}" v="99" dt="2025-05-22T12:57:19.809"/>
    <p1510:client id="{F1096810-DFD9-4AB2-94FE-ED463EEC392C}" v="833" dt="2025-05-23T12:33:00.704"/>
    <p1510:client id="{F17FF036-0C0E-B993-D830-31EAC445F389}" v="21" dt="2025-05-23T07:36:12.63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52" autoAdjust="0"/>
  </p:normalViewPr>
  <p:slideViewPr>
    <p:cSldViewPr snapToGrid="0">
      <p:cViewPr varScale="1">
        <p:scale>
          <a:sx n="75" d="100"/>
          <a:sy n="75" d="100"/>
        </p:scale>
        <p:origin x="1314" y="66"/>
      </p:cViewPr>
      <p:guideLst>
        <p:guide orient="horz" pos="3526"/>
        <p:guide pos="4536"/>
        <p:guide orient="horz" pos="941"/>
        <p:guide pos="1361"/>
        <p:guide pos="7711"/>
        <p:guide orient="horz" pos="2778"/>
        <p:guide orient="horz" pos="4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325" cy="341352"/>
          </a:xfrm>
          <a:prstGeom prst="rect">
            <a:avLst/>
          </a:prstGeom>
        </p:spPr>
        <p:txBody>
          <a:bodyPr vert="horz" lIns="65846" tIns="32923" rIns="65846" bIns="32923" rtlCol="0"/>
          <a:lstStyle>
            <a:lvl1pPr algn="l">
              <a:defRPr sz="9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3127" y="1"/>
            <a:ext cx="4301324" cy="341352"/>
          </a:xfrm>
          <a:prstGeom prst="rect">
            <a:avLst/>
          </a:prstGeom>
        </p:spPr>
        <p:txBody>
          <a:bodyPr vert="horz" lIns="65846" tIns="32923" rIns="65846" bIns="32923" rtlCol="0"/>
          <a:lstStyle>
            <a:lvl1pPr algn="r">
              <a:defRPr sz="900"/>
            </a:lvl1pPr>
          </a:lstStyle>
          <a:p>
            <a:fld id="{47095BBE-E54B-4AF0-9FF3-B2FB15AB7367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090863" y="850900"/>
            <a:ext cx="37449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846" tIns="32923" rIns="65846" bIns="3292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446" y="3271595"/>
            <a:ext cx="7941748" cy="2676982"/>
          </a:xfrm>
          <a:prstGeom prst="rect">
            <a:avLst/>
          </a:prstGeom>
        </p:spPr>
        <p:txBody>
          <a:bodyPr vert="horz" lIns="65846" tIns="32923" rIns="65846" bIns="32923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23"/>
            <a:ext cx="4301325" cy="341352"/>
          </a:xfrm>
          <a:prstGeom prst="rect">
            <a:avLst/>
          </a:prstGeom>
        </p:spPr>
        <p:txBody>
          <a:bodyPr vert="horz" lIns="65846" tIns="32923" rIns="65846" bIns="32923" rtlCol="0" anchor="b"/>
          <a:lstStyle>
            <a:lvl1pPr algn="l"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3127" y="6456323"/>
            <a:ext cx="4301324" cy="341352"/>
          </a:xfrm>
          <a:prstGeom prst="rect">
            <a:avLst/>
          </a:prstGeom>
        </p:spPr>
        <p:txBody>
          <a:bodyPr vert="horz" lIns="65846" tIns="32923" rIns="65846" bIns="32923" rtlCol="0" anchor="b"/>
          <a:lstStyle>
            <a:lvl1pPr algn="r">
              <a:defRPr sz="900"/>
            </a:lvl1pPr>
          </a:lstStyle>
          <a:p>
            <a:fld id="{797C0614-CCD7-4589-9B0B-6A995BA5B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65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16774-FC1C-2872-51CA-20545DCF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13EF7-6EFF-FB5E-2635-DF414396E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19EF6-59A1-495F-71ED-6733DF805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53AC6-82AF-096C-F6A3-C0419D62A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233AA-EDD9-4D1C-B66A-95A21E602A8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3624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A7E4-122F-1EEB-BFBE-0981ED6E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1538B9B-AC3A-26E4-EFFF-805AD179B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D0BD3A8-50B0-CF57-6CF6-E76EFBB2E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b="0"/>
              <a:t>PG</a:t>
            </a:r>
          </a:p>
          <a:p>
            <a:pPr>
              <a:buNone/>
            </a:pPr>
            <a:r>
              <a:rPr lang="pl-PL" b="1"/>
              <a:t>Punkt wyjścia</a:t>
            </a:r>
            <a:r>
              <a:rPr lang="pl-PL"/>
              <a:t> stanowił layout zakładu, będący wynikiem wieloletniego, etapowego rozwoju Spółki. Układ przestrzenny kształtował się w odpowiedzi na bieżące potrzeby – często punktowo, reaktywnie, bez możliwości spojrzenia systemowego. W efekcie powstał rozproszony przepływ materiałowy, nielogiczny ciąg operacji oraz długie, nieefektywne trasy transportowe – klasyczny efekt „spaghetti”.</a:t>
            </a:r>
            <a:br>
              <a:rPr lang="pl-PL"/>
            </a:br>
            <a:r>
              <a:rPr lang="pl-PL"/>
              <a:t>To układ, który ograniczał przejrzystość i spójność procesu, wpływając bezpośrednio na efektywność operacyjną.</a:t>
            </a:r>
          </a:p>
          <a:p>
            <a:pPr>
              <a:buNone/>
            </a:pPr>
            <a:r>
              <a:rPr lang="pl-PL" b="1"/>
              <a:t>Obecny etap</a:t>
            </a:r>
            <a:r>
              <a:rPr lang="pl-PL"/>
              <a:t> to faza uporządkowania i reorganizacji. W wyniku analiz procesowych, optymalizacji przestrzennej i świadomego wykorzystania istniejącej infrastruktury, udało się znacząco uporządkować przepływ – nadając mu kierunkowość i logiczny przebieg.</a:t>
            </a:r>
            <a:br>
              <a:rPr lang="pl-PL"/>
            </a:br>
            <a:r>
              <a:rPr lang="pl-PL"/>
              <a:t>Choć nadal funkcjonujemy w warunkach określonych przez fizyczne ograniczenia budynków, to poprzez przemyślane działania reorganizacyjne oraz </a:t>
            </a:r>
            <a:r>
              <a:rPr lang="pl-PL" b="1"/>
              <a:t>celowane inwestycje infrastrukturalne</a:t>
            </a:r>
            <a:r>
              <a:rPr lang="pl-PL"/>
              <a:t>, zbliżamy się do układu wspierającego efektywność, elastyczność i dalszy rozwój.</a:t>
            </a:r>
          </a:p>
          <a:p>
            <a:pPr>
              <a:buNone/>
            </a:pPr>
            <a:r>
              <a:rPr lang="pl-PL" b="1"/>
              <a:t>Co istotne – dziś znajdujemy się w krytycznym momencie rozwoju.</a:t>
            </a:r>
            <a:br>
              <a:rPr lang="pl-PL"/>
            </a:br>
            <a:r>
              <a:rPr lang="pl-PL"/>
              <a:t>Planujemy </a:t>
            </a:r>
            <a:r>
              <a:rPr lang="pl-PL" b="1"/>
              <a:t>podwojenie mocy produkcyjnych</a:t>
            </a:r>
            <a:r>
              <a:rPr lang="pl-PL"/>
              <a:t>, a w takiej skali </a:t>
            </a:r>
            <a:r>
              <a:rPr lang="pl-PL" b="1"/>
              <a:t>nie możemy pozwolić sobie na przypadkowość</a:t>
            </a:r>
            <a:r>
              <a:rPr lang="pl-PL"/>
              <a:t> ani na doraźne, nieskoordynowane decyzje. Każdy element layoutu, przepływu i inwestycji musi być świadomie zaprojektowany, osadzony w danych i zintegrowany z długoterminową wizją.</a:t>
            </a:r>
          </a:p>
          <a:p>
            <a:pPr>
              <a:buNone/>
            </a:pPr>
            <a:r>
              <a:rPr lang="pl-PL" b="1"/>
              <a:t>Dlatego kolejnym krokiem jest cyfryzacja planowania.</a:t>
            </a:r>
            <a:br>
              <a:rPr lang="pl-PL"/>
            </a:br>
            <a:r>
              <a:rPr lang="pl-PL"/>
              <a:t>Wdrożenie narzędzi takich jak </a:t>
            </a:r>
            <a:r>
              <a:rPr lang="pl-PL" b="1" err="1"/>
              <a:t>Process</a:t>
            </a:r>
            <a:r>
              <a:rPr lang="pl-PL" b="1"/>
              <a:t> </a:t>
            </a:r>
            <a:r>
              <a:rPr lang="pl-PL" b="1" err="1"/>
              <a:t>Simulate</a:t>
            </a:r>
            <a:r>
              <a:rPr lang="pl-PL"/>
              <a:t>, </a:t>
            </a:r>
            <a:r>
              <a:rPr lang="pl-PL" b="1"/>
              <a:t>APS (Advanced Planning and </a:t>
            </a:r>
            <a:r>
              <a:rPr lang="pl-PL" b="1" err="1"/>
              <a:t>Scheduling</a:t>
            </a:r>
            <a:r>
              <a:rPr lang="pl-PL" b="1"/>
              <a:t>)</a:t>
            </a:r>
            <a:r>
              <a:rPr lang="pl-PL"/>
              <a:t>, czy platform do </a:t>
            </a:r>
            <a:r>
              <a:rPr lang="pl-PL" b="1"/>
              <a:t>planowania strategicznego</a:t>
            </a:r>
            <a:r>
              <a:rPr lang="pl-PL"/>
              <a:t> umożliwia nam:</a:t>
            </a:r>
            <a:br>
              <a:rPr lang="pl-PL"/>
            </a:br>
            <a:r>
              <a:rPr lang="pl-PL"/>
              <a:t>– modelowanie i weryfikację obciążenia zasobów,</a:t>
            </a:r>
            <a:br>
              <a:rPr lang="pl-PL"/>
            </a:br>
            <a:r>
              <a:rPr lang="pl-PL"/>
              <a:t>– testowanie i porównywanie alternatywnych scenariuszy,</a:t>
            </a:r>
            <a:br>
              <a:rPr lang="pl-PL"/>
            </a:br>
            <a:r>
              <a:rPr lang="pl-PL"/>
              <a:t>– optymalizację inwestycji przed ich realizacją,</a:t>
            </a:r>
            <a:br>
              <a:rPr lang="pl-PL"/>
            </a:br>
            <a:r>
              <a:rPr lang="pl-PL"/>
              <a:t>– zwiększenie przewidywalności i redukcję </a:t>
            </a:r>
            <a:r>
              <a:rPr lang="pl-PL" err="1"/>
              <a:t>ryzyk</a:t>
            </a:r>
            <a:r>
              <a:rPr lang="pl-PL"/>
              <a:t>.</a:t>
            </a:r>
          </a:p>
          <a:p>
            <a:r>
              <a:rPr lang="pl-PL"/>
              <a:t>To przejście od działania reaktywnego do przewidywalnego, opartego na danych podejmowania decyzji. To również fundament, na którym chcemy budować przyszłość – skalowalną, zoptymalizowaną i gotową na zmienne wymagania rynkowe.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F22237-CF5D-811F-D656-4B22547663A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E118393-A132-0CEA-461E-46F227FCA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366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9C49-E54F-F678-7A22-CAF75306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236E45B-BEF5-9E0A-F337-CD1B56D96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C55C227-33D4-518A-5E31-97D406261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MD</a:t>
            </a:r>
          </a:p>
          <a:p>
            <a:pPr>
              <a:buNone/>
            </a:pPr>
            <a:r>
              <a:rPr lang="pl-PL" b="1"/>
              <a:t>Punktem wyjścia</a:t>
            </a:r>
            <a:r>
              <a:rPr lang="pl-PL"/>
              <a:t> była produkcja w dużej mierze manualna – wymagająca wysokich kwalifikacji, ale też narażona na zmienność i trudna do skalowania. Procesy przypominały układanie skomplikowanej układanki – czasochłonnej, niejednorodnej i trudnej do pełnej kontroli jakościowej.</a:t>
            </a:r>
          </a:p>
          <a:p>
            <a:pPr>
              <a:buNone/>
            </a:pPr>
            <a:r>
              <a:rPr lang="pl-PL" b="1"/>
              <a:t>Obecnie</a:t>
            </a:r>
            <a:r>
              <a:rPr lang="pl-PL"/>
              <a:t> jesteśmy w fazie przejściowej, w której automatyzacja postępuje w sposób świadomy i zrównoważony.</a:t>
            </a:r>
            <a:br>
              <a:rPr lang="pl-PL"/>
            </a:br>
            <a:r>
              <a:rPr lang="pl-PL"/>
              <a:t>Przykładem może być proces spawania – w wielu obszarach wdrożyliśmy już roboty spawalnicze, które realizują powtarzalne, wymagające precyzji zadania. Równolegle jednak zachowujemy wybrane stanowiska spawania ręcznego – tam, gdzie kluczowe jest doświadczenie operatora, elastyczność lub indywidualne podejście. To </a:t>
            </a:r>
            <a:r>
              <a:rPr lang="pl-PL" b="1"/>
              <a:t>podejście hybrydowe</a:t>
            </a:r>
            <a:r>
              <a:rPr lang="pl-PL"/>
              <a:t>, które pozwala nam łączyć siłę automatyzacji z wiedzą i praktyką ludzi.</a:t>
            </a:r>
          </a:p>
          <a:p>
            <a:pPr>
              <a:buNone/>
            </a:pPr>
            <a:r>
              <a:rPr lang="pl-PL"/>
              <a:t>Na obszarze montażu współpracujemy z dostawcami, którzy dostarczają nam gotowe moduły. Dzięki temu możemy skoncentrować się na finalnym montażu, skracając cykl produkcyjny i zwiększając koncentrację na kluczowych dla nas kompetencjach procesowych i jakościowych.</a:t>
            </a:r>
          </a:p>
          <a:p>
            <a:pPr>
              <a:buNone/>
            </a:pPr>
            <a:r>
              <a:rPr lang="pl-PL" b="1"/>
              <a:t>Patrząc w przyszłość – kolejne stanowiska będą zrobotyzowane.</a:t>
            </a:r>
            <a:br>
              <a:rPr lang="pl-PL"/>
            </a:br>
            <a:r>
              <a:rPr lang="pl-PL"/>
              <a:t>Rozszerzamy automatyzację m.in. o dodatkowe stanowiska spawalnicze i stanowiska kontroli jakości. Równolegle rozwijamy zastosowanie narzędzi diagnostycznych – jak np. </a:t>
            </a:r>
            <a:r>
              <a:rPr lang="pl-PL" b="1"/>
              <a:t>systemy </a:t>
            </a:r>
            <a:r>
              <a:rPr lang="pl-PL" b="1" err="1"/>
              <a:t>Weetech</a:t>
            </a:r>
            <a:r>
              <a:rPr lang="pl-PL"/>
              <a:t> do testowania wiązek kablowych. Te rozwiązania już funkcjonują w naszym zakładzie i sukcesywnie rozbudowujemy ich zasięg.</a:t>
            </a:r>
          </a:p>
          <a:p>
            <a:r>
              <a:rPr lang="pl-PL"/>
              <a:t>Transformacja dotyczy również sposobu zarządzania i reagowania na zmiany.</a:t>
            </a:r>
            <a:br>
              <a:rPr lang="pl-PL"/>
            </a:br>
            <a:r>
              <a:rPr lang="pl-PL"/>
              <a:t>Tablice analogowe z KPI ustępują miejsca cyfrowym ekranom – </a:t>
            </a:r>
            <a:r>
              <a:rPr lang="pl-PL" b="1"/>
              <a:t>Power BI w trybie rzeczywistym</a:t>
            </a:r>
            <a:r>
              <a:rPr lang="pl-PL"/>
              <a:t> umożliwia nam bieżący monitoring procesów, szybsze reagowanie na odchylenia i lepsze podejmowanie decyzji.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4A0574-7AEB-1F5B-FC8D-3CACE766FCD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269CBD6-714C-A039-02CC-D29983A85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5097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MD</a:t>
            </a:r>
          </a:p>
          <a:p>
            <a:pPr>
              <a:buNone/>
            </a:pPr>
            <a:r>
              <a:rPr lang="pl-PL" dirty="0"/>
              <a:t>Transformacja technologiczna idzie w parze z </a:t>
            </a:r>
            <a:r>
              <a:rPr lang="pl-PL" b="1" dirty="0"/>
              <a:t>rozwojem kompetencji naszych pracowników</a:t>
            </a:r>
            <a:r>
              <a:rPr lang="pl-PL" dirty="0"/>
              <a:t>.</a:t>
            </a:r>
            <a:br>
              <a:rPr lang="pl-PL" dirty="0">
                <a:cs typeface="+mn-lt"/>
              </a:rPr>
            </a:br>
            <a:r>
              <a:rPr lang="pl-PL" dirty="0"/>
              <a:t>Automatyzacja nie oznacza redukcji – wręcz przeciwnie. Przemysł 5.0 stawia człowieka w centrum. Naszym celem jest wzmacnianie zespołu – poprzez szkolenia, przekwalifikowania i budowę nowych kompetencji w obszarach obsługi, analizy i nadzoru nad zautomatyzowanym środowiskiem produkcyjnym.</a:t>
            </a:r>
          </a:p>
          <a:p>
            <a:r>
              <a:rPr lang="pl-PL" dirty="0"/>
              <a:t>Wierzymy, że przyszłość nie polega na całkowitym zastąpieniu ludzi przez maszyny – ale na mądrym połączeniu potencjału człowieka z siłą technologii.</a:t>
            </a:r>
            <a:endParaRPr lang="pl-PL" dirty="0">
              <a:ea typeface="Calibri"/>
              <a:cs typeface="Calibri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C0614-CCD7-4589-9B0B-6A995BA5BAB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772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D347-5F63-8FF6-1648-0B8DE9265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42FFB-5803-3696-A78C-1A75F2E8D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C1F3B0C-751C-BE06-83F4-0F0B74395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RJ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20D659-A690-09BD-7515-575A1FD3478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9261F1-6E16-B404-CCAB-7040D1683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3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B75A1-18E2-BA68-1B73-D8445F4F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EA16F62-6A44-3AFD-4790-14A88ECE6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8C16CB-8D5F-0E25-FD3B-5778C338B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PG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Transformacja PESA to nie tylko skok technologiczny - to proces dojrzewania organizacji, która łączy szacunek do tradycji z odwagą patrzenia w przyszłość.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Najważniejsze wnioski: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Silna historia to nie ciężar – to fundament. Ale na niej trzeba budować nowy dom.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Proces, nie projekt – to dziś nasza mantra.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Ludzie, technologia i dane – tylko razem tworzą wartość.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Dziękujemy. PESA się nie zatrzymuje – i jesteśmy gotowi dzielić się naszym doświadczeniem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25DE95-CEBB-E33A-3CBE-A9CABAB2C80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492515-C5BB-F9C9-E829-72A5ECB27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78082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6B92-0711-1E79-3835-488B68168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406AE5F-C703-B9ED-8EB8-C10A4B233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88888F5-B8E3-B4D1-387B-D4BFA617F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b="0"/>
              <a:t>PG</a:t>
            </a:r>
          </a:p>
          <a:p>
            <a:pPr>
              <a:buNone/>
            </a:pPr>
            <a:r>
              <a:rPr lang="pl-PL" b="0"/>
              <a:t>I jak zawsze, kierowała nami nasza misja:</a:t>
            </a:r>
          </a:p>
          <a:p>
            <a:r>
              <a:rPr lang="pl-PL" b="0"/>
              <a:t>„Spełnienie obecnych i przyszłych oczekiwań krajowych i zagranicznych właścicieli taboru szynowego poprzez budowę, unowocześnianie oraz naprawę taboru, przy zapewnieniu dobrej jakości i zadowolenia użytkowników.”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7F206C-36AF-4E7D-FDE3-968A119C9B4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544264-5260-F790-8A23-18A8D1516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2021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6ABDD-7B2C-1CCC-8293-23236B8D0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5C97B-2EE6-1B9A-EB0C-F5291100D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9020A-0719-F788-C3E4-AA6F2915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56F08-47FE-6BAB-B0FA-C04F6BACD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233AA-EDD9-4D1C-B66A-95A21E602A8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235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8B1B2-59E7-A3E5-4D8D-2E422C51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381407-CCA5-4F66-2672-99AF099D4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BD4480D-86AD-7EFA-55C9-53DDBB76B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l-PL" sz="800"/>
              <a:t>MD</a:t>
            </a:r>
          </a:p>
          <a:p>
            <a:pPr>
              <a:buNone/>
            </a:pPr>
            <a:r>
              <a:rPr lang="pl-PL" sz="800"/>
              <a:t>Szanowni Państwo,</a:t>
            </a:r>
            <a:br>
              <a:rPr lang="pl-PL" sz="800"/>
            </a:br>
            <a:r>
              <a:rPr lang="pl-PL" sz="800"/>
              <a:t>transformacja PESA nie zaczęła się wczoraj – sięga roku 1851. </a:t>
            </a:r>
            <a:br>
              <a:rPr lang="pl-PL" sz="800"/>
            </a:br>
            <a:r>
              <a:rPr lang="pl-PL" sz="800"/>
              <a:t>Od ZNTK, przez kolejne dekady, naszą tożsamość budowaliśmy na rzemiośle, doświadczeniu i odpowiedzialności wobec kolei.</a:t>
            </a:r>
          </a:p>
          <a:p>
            <a:pPr>
              <a:buNone/>
            </a:pPr>
            <a:r>
              <a:rPr lang="pl-PL" sz="800"/>
              <a:t>W ostatnich latach stanęliśmy przed nowym wyzwaniem:</a:t>
            </a:r>
            <a:br>
              <a:rPr lang="pl-PL" sz="800"/>
            </a:br>
            <a:r>
              <a:rPr lang="pl-PL" sz="800"/>
              <a:t>jak wkomponować nowoczesną kulturę produkcji – japońskie tempo, zachodnią skalę, cyfrowe technologie – w strukturę organizacji zakorzenionej w XIX wieku?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F912558-7AD3-434E-3ED9-F1B2E6807E4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AF639B6-8E7D-CBFA-6B0C-4FE5CF593B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453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5BD40-3BC8-AD2D-0F3D-C4F623AF9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B3DF258-B44D-79CE-3D46-869916931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5A5519C-AF0E-150B-33C5-DC2351E54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0" dirty="0"/>
              <a:t>MD</a:t>
            </a:r>
            <a:br>
              <a:rPr lang="pl-PL" sz="1000" b="0" dirty="0"/>
            </a:br>
            <a:r>
              <a:rPr lang="pl-PL" sz="1000" b="0" dirty="0"/>
              <a:t>Zmiana to nie była jednorazowa decyzja – to proces, który zapoczątkował świadomą transformację w kierunku Produkcji 5.0, </a:t>
            </a:r>
            <a:r>
              <a:rPr lang="pl-PL" sz="1000" dirty="0"/>
              <a:t>opartej na danych, elastyczności i człowieku.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latin typeface="Aptos" panose="020B0004020202020204" pitchFamily="34" charset="0"/>
              </a:rPr>
              <a:t>Klienci stali się bardziej wymagający</a:t>
            </a:r>
            <a:r>
              <a:rPr lang="pl-PL" sz="1000" dirty="0">
                <a:latin typeface="Aptos" panose="020B0004020202020204" pitchFamily="34" charset="0"/>
              </a:rPr>
              <a:t> – oczekują personalizacji, jakości, szybkości.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latin typeface="Aptos" panose="020B0004020202020204" pitchFamily="34" charset="0"/>
              </a:rPr>
              <a:t>Użytkownicy świadomi i aktywni</a:t>
            </a:r>
            <a:r>
              <a:rPr lang="pl-PL" sz="1000" dirty="0">
                <a:latin typeface="Aptos" panose="020B0004020202020204" pitchFamily="34" charset="0"/>
              </a:rPr>
              <a:t> – głos klienta realnie wpływa na reputację i produkt.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latin typeface="Aptos" panose="020B0004020202020204" pitchFamily="34" charset="0"/>
              </a:rPr>
              <a:t>Globalne kryzysy</a:t>
            </a:r>
            <a:r>
              <a:rPr lang="pl-PL" sz="1000" dirty="0">
                <a:latin typeface="Aptos" panose="020B0004020202020204" pitchFamily="34" charset="0"/>
              </a:rPr>
              <a:t> – pandemia COVID i wojna w Ukrainie zakłóciły łańcuchy dostaw i przewartościowały bezpieczeństwo operacyjne.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latin typeface="Aptos" panose="020B0004020202020204" pitchFamily="34" charset="0"/>
              </a:rPr>
              <a:t>Rosnące koszty pracy</a:t>
            </a:r>
            <a:r>
              <a:rPr lang="pl-PL" sz="1000" dirty="0">
                <a:latin typeface="Aptos" panose="020B0004020202020204" pitchFamily="34" charset="0"/>
              </a:rPr>
              <a:t> – presja na rentowność wymusiła zmianę modelu </a:t>
            </a:r>
            <a:r>
              <a:rPr lang="pl-PL" sz="1000" dirty="0" err="1">
                <a:latin typeface="Aptos" panose="020B0004020202020204" pitchFamily="34" charset="0"/>
              </a:rPr>
              <a:t>operacyjnego.</a:t>
            </a:r>
            <a:r>
              <a:rPr lang="pl-PL" sz="1000" b="1" dirty="0" err="1">
                <a:latin typeface="Aptos" panose="020B0004020202020204" pitchFamily="34" charset="0"/>
              </a:rPr>
              <a:t>Trudności</a:t>
            </a:r>
            <a:r>
              <a:rPr lang="pl-PL" sz="1000" b="1" dirty="0">
                <a:latin typeface="Aptos" panose="020B0004020202020204" pitchFamily="34" charset="0"/>
              </a:rPr>
              <a:t> z dostępnością surowców i ludzi</a:t>
            </a:r>
            <a:r>
              <a:rPr lang="pl-PL" sz="1000" dirty="0">
                <a:latin typeface="Aptos" panose="020B0004020202020204" pitchFamily="34" charset="0"/>
              </a:rPr>
              <a:t> – zaburzenia w dostępności materiałów i kompetencji.</a:t>
            </a:r>
          </a:p>
          <a:p>
            <a:pPr>
              <a:lnSpc>
                <a:spcPct val="150000"/>
              </a:lnSpc>
            </a:pPr>
            <a:r>
              <a:rPr lang="pl-PL" sz="1000" b="1" dirty="0">
                <a:latin typeface="Aptos" panose="020B0004020202020204" pitchFamily="34" charset="0"/>
              </a:rPr>
              <a:t>Odpowiedź organizacji – działania wewnętrzne:</a:t>
            </a:r>
          </a:p>
          <a:p>
            <a:pPr>
              <a:lnSpc>
                <a:spcPct val="200000"/>
              </a:lnSpc>
            </a:pPr>
            <a:r>
              <a:rPr lang="pl-PL" sz="1000" b="1" dirty="0">
                <a:latin typeface="Aptos" panose="020B0004020202020204" pitchFamily="34" charset="0"/>
              </a:rPr>
              <a:t>Zatrzymaliśmy się i wyciągnęliśmy wnioski</a:t>
            </a:r>
            <a:r>
              <a:rPr lang="pl-PL" sz="1000" dirty="0">
                <a:latin typeface="Aptos" panose="020B0004020202020204" pitchFamily="34" charset="0"/>
              </a:rPr>
              <a:t> – błędy stały się punktem startu do zmiany.</a:t>
            </a:r>
            <a:br>
              <a:rPr lang="pl-PL" sz="1000" dirty="0">
                <a:latin typeface="Aptos" panose="020B0004020202020204" pitchFamily="34" charset="0"/>
              </a:rPr>
            </a:br>
            <a:r>
              <a:rPr lang="pl-PL" sz="1000" b="1" dirty="0">
                <a:latin typeface="Aptos" panose="020B0004020202020204" pitchFamily="34" charset="0"/>
              </a:rPr>
              <a:t>Przeprowadzono audyt procesów</a:t>
            </a:r>
            <a:r>
              <a:rPr lang="pl-PL" sz="1000" dirty="0">
                <a:latin typeface="Aptos" panose="020B0004020202020204" pitchFamily="34" charset="0"/>
              </a:rPr>
              <a:t> – zidentyfikowano realne wąskie gardła, nie domysły.</a:t>
            </a:r>
            <a:br>
              <a:rPr lang="pl-PL" sz="1000" dirty="0">
                <a:latin typeface="Aptos" panose="020B0004020202020204" pitchFamily="34" charset="0"/>
              </a:rPr>
            </a:br>
            <a:r>
              <a:rPr lang="pl-PL" sz="1000" b="1" dirty="0" err="1">
                <a:latin typeface="Aptos" panose="020B0004020202020204" pitchFamily="34" charset="0"/>
              </a:rPr>
              <a:t>Benchmarking</a:t>
            </a:r>
            <a:r>
              <a:rPr lang="pl-PL" sz="1000" dirty="0">
                <a:latin typeface="Aptos" panose="020B0004020202020204" pitchFamily="34" charset="0"/>
              </a:rPr>
              <a:t> – podpatrywaliśmy najlepszych i uczyliśmy się na ich sukcesach.</a:t>
            </a:r>
          </a:p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DC7980B-7168-9BD0-213C-5967F2AF72C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FDF50D-770D-DB2E-0CEF-DB694207F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488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4C45-4392-6940-DD9A-55631B13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48750E8-05A2-6BAB-F2A7-4A82E4BC9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39E8107-59F1-26EB-B0FE-EFBAF986E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/>
              <a:t>PG</a:t>
            </a:r>
          </a:p>
          <a:p>
            <a:r>
              <a:rPr lang="pl-PL" sz="1200"/>
              <a:t>Cel był jasny: odejść od punktowego działania i przejść do procesowego, zintegrowanego podejścia. Zbudować system, który pozwoli nie tylko projektować i produkować nowoczesne </a:t>
            </a:r>
            <a:r>
              <a:rPr lang="pl-PL" sz="1200" b="0"/>
              <a:t>pojazdy, ale zarządzać całym ich cyklem życia – </a:t>
            </a:r>
            <a:r>
              <a:rPr lang="pl-PL" sz="1200"/>
              <a:t>od koncepcji, przez produkcję, aż po eksploatację.</a:t>
            </a:r>
          </a:p>
          <a:p>
            <a:endParaRPr lang="pl-PL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B9463B-3A8A-1BE8-CD9C-E41A129B1BF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D6E1996-15D6-286D-AD79-E0376A9CF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831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5C861-B607-E312-B470-3089744CC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8911938-BB2D-EC31-781A-6D99206C7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4788" y="528638"/>
            <a:ext cx="4316412" cy="26431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F601DFA-9E3C-1A43-39A5-13750FBD9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RJ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50D596-069E-4D8B-F454-D9F2F8B6F23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2677523" y="1"/>
            <a:ext cx="2048354" cy="353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2017-07-10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C2899B-3982-C2DD-2C93-5B7B1BD22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77523" y="6693680"/>
            <a:ext cx="2048354" cy="352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166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C10D-FA07-4C04-B6FF-92E7B140B39A}" type="slidenum">
              <a:rPr kumimoji="0" lang="pl-PL" sz="2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pPr marL="0" marR="0" lvl="0" indent="0" algn="l" defTabSz="131665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2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885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RJ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C0614-CCD7-4589-9B0B-6A995BA5BAB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83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633F2-A9B5-A63E-3EA1-98DA02AC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EC18F1-1A94-1608-E3D8-D923761FF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EF763A1-C49E-3DE7-0853-B96869C42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RJ</a:t>
            </a:r>
          </a:p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214CA06-E8FB-72E4-CA66-984C60B18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C0614-CCD7-4589-9B0B-6A995BA5BAB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018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/>
              <a:t>RJ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C0614-CCD7-4589-9B0B-6A995BA5BAB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29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RJ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C0614-CCD7-4589-9B0B-6A995BA5BAB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36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hyperlink" Target="http://facebook.com/DassaultSystemes/" TargetMode="External"/><Relationship Id="rId13" Type="http://schemas.openxmlformats.org/officeDocument/2006/relationships/image" Target="../media/image21.svg"/><Relationship Id="rId18" Type="http://schemas.openxmlformats.org/officeDocument/2006/relationships/image" Target="../media/image8.sv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17" Type="http://schemas.openxmlformats.org/officeDocument/2006/relationships/image" Target="../media/image7.png"/><Relationship Id="rId2" Type="http://schemas.openxmlformats.org/officeDocument/2006/relationships/hyperlink" Target="https://fr.linkedin.com/company/dassaultsystemes" TargetMode="External"/><Relationship Id="rId16" Type="http://schemas.openxmlformats.org/officeDocument/2006/relationships/image" Target="../media/image23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hyperlink" Target="https://www.instagram.com/dassaultsystemes" TargetMode="External"/><Relationship Id="rId5" Type="http://schemas.openxmlformats.org/officeDocument/2006/relationships/hyperlink" Target="https://www.youtube.com/dassaultsystemes" TargetMode="External"/><Relationship Id="rId15" Type="http://schemas.openxmlformats.org/officeDocument/2006/relationships/image" Target="../media/image22.png"/><Relationship Id="rId10" Type="http://schemas.openxmlformats.org/officeDocument/2006/relationships/image" Target="../media/image19.svg"/><Relationship Id="rId19" Type="http://schemas.openxmlformats.org/officeDocument/2006/relationships/hyperlink" Target="https://twitter.com/dassault3ds" TargetMode="External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hyperlink" Target="https://www.tiktok.com/@dassaultsystemes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5" y="2734246"/>
            <a:ext cx="12241530" cy="1852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DEDBE3"/>
                </a:solidFill>
                <a:latin typeface="Nunito Sans Light"/>
                <a:cs typeface="Nunito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4939284"/>
            <a:ext cx="10081260" cy="2205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8616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12590" y="694179"/>
            <a:ext cx="12976622" cy="922752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12590" y="1525947"/>
            <a:ext cx="12976622" cy="60111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28034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712590" y="694178"/>
            <a:ext cx="12976622" cy="922849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12590" y="1525947"/>
            <a:ext cx="12976622" cy="60111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87544">
              <a:lnSpc>
                <a:spcPct val="100000"/>
              </a:lnSpc>
              <a:spcBef>
                <a:spcPts val="1063"/>
              </a:spcBef>
              <a:buSzTx/>
              <a:buNone/>
              <a:defRPr sz="3248" spc="-32"/>
            </a:lvl1pPr>
            <a:lvl2pPr marL="0" indent="270024" defTabSz="487544">
              <a:lnSpc>
                <a:spcPct val="100000"/>
              </a:lnSpc>
              <a:spcBef>
                <a:spcPts val="1063"/>
              </a:spcBef>
              <a:buSzTx/>
              <a:buNone/>
              <a:defRPr sz="3248" spc="-32"/>
            </a:lvl2pPr>
            <a:lvl3pPr marL="0" indent="540049" defTabSz="487544">
              <a:lnSpc>
                <a:spcPct val="100000"/>
              </a:lnSpc>
              <a:spcBef>
                <a:spcPts val="1063"/>
              </a:spcBef>
              <a:buSzTx/>
              <a:buNone/>
              <a:defRPr sz="3248" spc="-32"/>
            </a:lvl3pPr>
            <a:lvl4pPr marL="0" indent="810073" defTabSz="487544">
              <a:lnSpc>
                <a:spcPct val="100000"/>
              </a:lnSpc>
              <a:spcBef>
                <a:spcPts val="1063"/>
              </a:spcBef>
              <a:buSzTx/>
              <a:buNone/>
              <a:defRPr sz="3248" spc="-32"/>
            </a:lvl4pPr>
            <a:lvl5pPr marL="0" indent="1080098" defTabSz="487544">
              <a:lnSpc>
                <a:spcPct val="100000"/>
              </a:lnSpc>
              <a:spcBef>
                <a:spcPts val="1063"/>
              </a:spcBef>
              <a:buSzTx/>
              <a:buNone/>
              <a:defRPr sz="3248" spc="-32"/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2129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712590" y="691881"/>
            <a:ext cx="12976622" cy="465674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4765" b="1" spc="-148"/>
            </a:lvl1pPr>
            <a:lvl2pPr marL="0" indent="270024" algn="ctr">
              <a:lnSpc>
                <a:spcPct val="80000"/>
              </a:lnSpc>
              <a:spcBef>
                <a:spcPts val="0"/>
              </a:spcBef>
              <a:buSzTx/>
              <a:buNone/>
              <a:defRPr sz="14765" b="1" spc="-148"/>
            </a:lvl2pPr>
            <a:lvl3pPr marL="0" indent="540049" algn="ctr">
              <a:lnSpc>
                <a:spcPct val="80000"/>
              </a:lnSpc>
              <a:spcBef>
                <a:spcPts val="0"/>
              </a:spcBef>
              <a:buSzTx/>
              <a:buNone/>
              <a:defRPr sz="14765" b="1" spc="-148"/>
            </a:lvl3pPr>
            <a:lvl4pPr marL="0" indent="810073" algn="ctr">
              <a:lnSpc>
                <a:spcPct val="80000"/>
              </a:lnSpc>
              <a:spcBef>
                <a:spcPts val="0"/>
              </a:spcBef>
              <a:buSzTx/>
              <a:buNone/>
              <a:defRPr sz="14765" b="1" spc="-148"/>
            </a:lvl4pPr>
            <a:lvl5pPr marL="0" indent="1080098" algn="ctr">
              <a:lnSpc>
                <a:spcPct val="80000"/>
              </a:lnSpc>
              <a:spcBef>
                <a:spcPts val="0"/>
              </a:spcBef>
              <a:buSzTx/>
              <a:buNone/>
              <a:defRPr sz="14765" b="1" spc="-14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12590" y="5313041"/>
            <a:ext cx="12976622" cy="60111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1pPr>
          </a:lstStyle>
          <a:p>
            <a:r>
              <a:t>Informacje dotyczące faktu</a:t>
            </a:r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2430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435233" y="6864910"/>
            <a:ext cx="11930656" cy="40961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87544">
              <a:lnSpc>
                <a:spcPct val="100000"/>
              </a:lnSpc>
              <a:spcBef>
                <a:spcPts val="0"/>
              </a:spcBef>
              <a:buSzTx/>
              <a:buNone/>
              <a:defRPr sz="2126" b="1"/>
            </a:lvl1pPr>
          </a:lstStyle>
          <a:p>
            <a:r>
              <a:t>Uznanie autorstwa</a:t>
            </a:r>
          </a:p>
        </p:txBody>
      </p:sp>
      <p:sp>
        <p:nvSpPr>
          <p:cNvPr id="116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35912" y="3176605"/>
            <a:ext cx="12329978" cy="2466941"/>
          </a:xfrm>
          <a:prstGeom prst="rect">
            <a:avLst/>
          </a:prstGeom>
        </p:spPr>
        <p:txBody>
          <a:bodyPr/>
          <a:lstStyle>
            <a:lvl1pPr marL="377351" indent="-277525">
              <a:spcBef>
                <a:spcPts val="0"/>
              </a:spcBef>
              <a:buSzTx/>
              <a:buNone/>
              <a:defRPr sz="502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77351" indent="-7501">
              <a:spcBef>
                <a:spcPts val="0"/>
              </a:spcBef>
              <a:buSzTx/>
              <a:buNone/>
              <a:defRPr sz="502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77351" indent="262524">
              <a:spcBef>
                <a:spcPts val="0"/>
              </a:spcBef>
              <a:buSzTx/>
              <a:buNone/>
              <a:defRPr sz="502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77351" indent="532548">
              <a:spcBef>
                <a:spcPts val="0"/>
              </a:spcBef>
              <a:buSzTx/>
              <a:buNone/>
              <a:defRPr sz="502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77351" indent="802573">
              <a:spcBef>
                <a:spcPts val="0"/>
              </a:spcBef>
              <a:buSzTx/>
              <a:buNone/>
              <a:defRPr sz="502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91728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sz="quarter" idx="21"/>
          </p:nvPr>
        </p:nvSpPr>
        <p:spPr>
          <a:xfrm>
            <a:off x="9308664" y="653345"/>
            <a:ext cx="4393718" cy="38259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7973497" y="2558253"/>
            <a:ext cx="6165771" cy="78132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-82510" y="318506"/>
            <a:ext cx="9811226" cy="80116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16291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7442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7E3934-F42D-D499-8269-ACA47F1DA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226" y="1443484"/>
            <a:ext cx="10801351" cy="307072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A59FDF-9C09-B338-B72B-30A24AEB9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226" y="4632621"/>
            <a:ext cx="10801351" cy="2129495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63" indent="0" algn="ctr">
              <a:buNone/>
              <a:defRPr sz="2361"/>
            </a:lvl2pPr>
            <a:lvl3pPr marL="1079925" indent="0" algn="ctr">
              <a:buNone/>
              <a:defRPr sz="2126"/>
            </a:lvl3pPr>
            <a:lvl4pPr marL="1619887" indent="0" algn="ctr">
              <a:buNone/>
              <a:defRPr sz="1889"/>
            </a:lvl4pPr>
            <a:lvl5pPr marL="2159849" indent="0" algn="ctr">
              <a:buNone/>
              <a:defRPr sz="1889"/>
            </a:lvl5pPr>
            <a:lvl6pPr marL="2699811" indent="0" algn="ctr">
              <a:buNone/>
              <a:defRPr sz="1889"/>
            </a:lvl6pPr>
            <a:lvl7pPr marL="3239774" indent="0" algn="ctr">
              <a:buNone/>
              <a:defRPr sz="1889"/>
            </a:lvl7pPr>
            <a:lvl8pPr marL="3779736" indent="0" algn="ctr">
              <a:buNone/>
              <a:defRPr sz="1889"/>
            </a:lvl8pPr>
            <a:lvl9pPr marL="4319699" indent="0" algn="ctr">
              <a:buNone/>
              <a:defRPr sz="1889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D4C50D-72B4-6203-57CF-37181251D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35C67-DA5F-4E91-A0B7-D9DD285B2B85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2D9DB5-FCEE-17A2-ADEA-0A19074E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83B529-8E85-2CE1-CA24-7612391B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597" y="8386536"/>
            <a:ext cx="267702" cy="266163"/>
          </a:xfrm>
        </p:spPr>
        <p:txBody>
          <a:bodyPr/>
          <a:lstStyle/>
          <a:p>
            <a:fld id="{9EE0E01C-E5E4-42D8-9D9F-957F070424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050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379E6-790A-4BBE-AAF3-05371CE017B9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3139929" y="469269"/>
            <a:ext cx="267702" cy="266163"/>
          </a:xfrm>
        </p:spPr>
        <p:txBody>
          <a:bodyPr/>
          <a:lstStyle/>
          <a:p>
            <a:fld id="{F7436BAE-BD73-44DA-BDB9-8C36055224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845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3">
            <a:extLst>
              <a:ext uri="{FF2B5EF4-FFF2-40B4-BE49-F238E27FC236}">
                <a16:creationId xmlns:a16="http://schemas.microsoft.com/office/drawing/2014/main" id="{60099115-1B33-C695-80D9-CBE37AD90056}"/>
              </a:ext>
            </a:extLst>
          </p:cNvPr>
          <p:cNvSpPr/>
          <p:nvPr/>
        </p:nvSpPr>
        <p:spPr>
          <a:xfrm rot="18656103">
            <a:off x="6623239" y="2486360"/>
            <a:ext cx="5500538" cy="4998671"/>
          </a:xfrm>
          <a:custGeom>
            <a:avLst/>
            <a:gdLst>
              <a:gd name="connsiteX0" fmla="*/ 0 w 6415314"/>
              <a:gd name="connsiteY0" fmla="*/ 3173759 h 6347517"/>
              <a:gd name="connsiteX1" fmla="*/ 3207657 w 6415314"/>
              <a:gd name="connsiteY1" fmla="*/ 0 h 6347517"/>
              <a:gd name="connsiteX2" fmla="*/ 6415314 w 6415314"/>
              <a:gd name="connsiteY2" fmla="*/ 3173759 h 6347517"/>
              <a:gd name="connsiteX3" fmla="*/ 3207657 w 6415314"/>
              <a:gd name="connsiteY3" fmla="*/ 6347518 h 6347517"/>
              <a:gd name="connsiteX4" fmla="*/ 0 w 6415314"/>
              <a:gd name="connsiteY4" fmla="*/ 3173759 h 6347517"/>
              <a:gd name="connsiteX0" fmla="*/ 6415314 w 6506754"/>
              <a:gd name="connsiteY0" fmla="*/ 3173759 h 6347518"/>
              <a:gd name="connsiteX1" fmla="*/ 3207657 w 6506754"/>
              <a:gd name="connsiteY1" fmla="*/ 6347518 h 6347518"/>
              <a:gd name="connsiteX2" fmla="*/ 0 w 6506754"/>
              <a:gd name="connsiteY2" fmla="*/ 3173759 h 6347518"/>
              <a:gd name="connsiteX3" fmla="*/ 3207657 w 6506754"/>
              <a:gd name="connsiteY3" fmla="*/ 0 h 6347518"/>
              <a:gd name="connsiteX4" fmla="*/ 6506754 w 6506754"/>
              <a:gd name="connsiteY4" fmla="*/ 3265199 h 6347518"/>
              <a:gd name="connsiteX0" fmla="*/ 3207657 w 6506754"/>
              <a:gd name="connsiteY0" fmla="*/ 6347518 h 6347518"/>
              <a:gd name="connsiteX1" fmla="*/ 0 w 6506754"/>
              <a:gd name="connsiteY1" fmla="*/ 3173759 h 6347518"/>
              <a:gd name="connsiteX2" fmla="*/ 3207657 w 6506754"/>
              <a:gd name="connsiteY2" fmla="*/ 0 h 6347518"/>
              <a:gd name="connsiteX3" fmla="*/ 6506754 w 6506754"/>
              <a:gd name="connsiteY3" fmla="*/ 3265199 h 6347518"/>
              <a:gd name="connsiteX0" fmla="*/ 0 w 6506754"/>
              <a:gd name="connsiteY0" fmla="*/ 3173759 h 3265199"/>
              <a:gd name="connsiteX1" fmla="*/ 3207657 w 6506754"/>
              <a:gd name="connsiteY1" fmla="*/ 0 h 3265199"/>
              <a:gd name="connsiteX2" fmla="*/ 6506754 w 6506754"/>
              <a:gd name="connsiteY2" fmla="*/ 3265199 h 3265199"/>
              <a:gd name="connsiteX0" fmla="*/ 0 w 3207657"/>
              <a:gd name="connsiteY0" fmla="*/ 3173759 h 3173759"/>
              <a:gd name="connsiteX1" fmla="*/ 3207657 w 3207657"/>
              <a:gd name="connsiteY1" fmla="*/ 0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7657" h="3173759">
                <a:moveTo>
                  <a:pt x="0" y="3173759"/>
                </a:moveTo>
                <a:cubicBezTo>
                  <a:pt x="0" y="1420940"/>
                  <a:pt x="1436117" y="0"/>
                  <a:pt x="3207657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57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llipse 4">
            <a:extLst>
              <a:ext uri="{FF2B5EF4-FFF2-40B4-BE49-F238E27FC236}">
                <a16:creationId xmlns:a16="http://schemas.microsoft.com/office/drawing/2014/main" id="{677AEE10-83F0-BADB-A6C1-608E209195C6}"/>
              </a:ext>
            </a:extLst>
          </p:cNvPr>
          <p:cNvSpPr/>
          <p:nvPr/>
        </p:nvSpPr>
        <p:spPr>
          <a:xfrm rot="2613241">
            <a:off x="6294894" y="1641660"/>
            <a:ext cx="6281070" cy="5249578"/>
          </a:xfrm>
          <a:custGeom>
            <a:avLst/>
            <a:gdLst>
              <a:gd name="connsiteX0" fmla="*/ 0 w 6415314"/>
              <a:gd name="connsiteY0" fmla="*/ 3173400 h 6346800"/>
              <a:gd name="connsiteX1" fmla="*/ 3207657 w 6415314"/>
              <a:gd name="connsiteY1" fmla="*/ 0 h 6346800"/>
              <a:gd name="connsiteX2" fmla="*/ 6415314 w 6415314"/>
              <a:gd name="connsiteY2" fmla="*/ 3173400 h 6346800"/>
              <a:gd name="connsiteX3" fmla="*/ 3207657 w 6415314"/>
              <a:gd name="connsiteY3" fmla="*/ 6346800 h 6346800"/>
              <a:gd name="connsiteX4" fmla="*/ 0 w 6415314"/>
              <a:gd name="connsiteY4" fmla="*/ 3173400 h 6346800"/>
              <a:gd name="connsiteX0" fmla="*/ 0 w 6504479"/>
              <a:gd name="connsiteY0" fmla="*/ 396675 h 3570075"/>
              <a:gd name="connsiteX1" fmla="*/ 6415314 w 6504479"/>
              <a:gd name="connsiteY1" fmla="*/ 396675 h 3570075"/>
              <a:gd name="connsiteX2" fmla="*/ 3207657 w 6504479"/>
              <a:gd name="connsiteY2" fmla="*/ 3570075 h 3570075"/>
              <a:gd name="connsiteX3" fmla="*/ 0 w 6504479"/>
              <a:gd name="connsiteY3" fmla="*/ 396675 h 3570075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0 w 3207657"/>
              <a:gd name="connsiteY2" fmla="*/ 0 h 3173400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91440 w 3207657"/>
              <a:gd name="connsiteY2" fmla="*/ 91440 h 3173400"/>
              <a:gd name="connsiteX0" fmla="*/ 2073350 w 3187498"/>
              <a:gd name="connsiteY0" fmla="*/ 0 h 3440456"/>
              <a:gd name="connsiteX1" fmla="*/ 3118361 w 3187498"/>
              <a:gd name="connsiteY1" fmla="*/ 3438724 h 3440456"/>
              <a:gd name="connsiteX2" fmla="*/ 2144 w 3187498"/>
              <a:gd name="connsiteY2" fmla="*/ 356764 h 3440456"/>
              <a:gd name="connsiteX0" fmla="*/ 3118361 w 3118361"/>
              <a:gd name="connsiteY0" fmla="*/ 3081960 h 3083692"/>
              <a:gd name="connsiteX1" fmla="*/ 2144 w 3118361"/>
              <a:gd name="connsiteY1" fmla="*/ 0 h 3083692"/>
              <a:gd name="connsiteX0" fmla="*/ 3116217 w 3116217"/>
              <a:gd name="connsiteY0" fmla="*/ 3081960 h 3089648"/>
              <a:gd name="connsiteX1" fmla="*/ 0 w 3116217"/>
              <a:gd name="connsiteY1" fmla="*/ 0 h 3089648"/>
              <a:gd name="connsiteX0" fmla="*/ 3116217 w 3116217"/>
              <a:gd name="connsiteY0" fmla="*/ 3081960 h 3093774"/>
              <a:gd name="connsiteX1" fmla="*/ 0 w 3116217"/>
              <a:gd name="connsiteY1" fmla="*/ 0 h 3093774"/>
              <a:gd name="connsiteX0" fmla="*/ 3894995 w 3894995"/>
              <a:gd name="connsiteY0" fmla="*/ 3087709 h 3099330"/>
              <a:gd name="connsiteX1" fmla="*/ 0 w 3894995"/>
              <a:gd name="connsiteY1" fmla="*/ 0 h 3099330"/>
              <a:gd name="connsiteX0" fmla="*/ 3894995 w 3894995"/>
              <a:gd name="connsiteY0" fmla="*/ 3087709 h 3252616"/>
              <a:gd name="connsiteX1" fmla="*/ 0 w 3894995"/>
              <a:gd name="connsiteY1" fmla="*/ 0 h 3252616"/>
              <a:gd name="connsiteX0" fmla="*/ 3894995 w 3894995"/>
              <a:gd name="connsiteY0" fmla="*/ 3087709 h 3258173"/>
              <a:gd name="connsiteX1" fmla="*/ 0 w 3894995"/>
              <a:gd name="connsiteY1" fmla="*/ 0 h 3258173"/>
              <a:gd name="connsiteX0" fmla="*/ 3894995 w 3894995"/>
              <a:gd name="connsiteY0" fmla="*/ 3087709 h 3148707"/>
              <a:gd name="connsiteX1" fmla="*/ 0 w 3894995"/>
              <a:gd name="connsiteY1" fmla="*/ 0 h 3148707"/>
              <a:gd name="connsiteX0" fmla="*/ 3894995 w 3894995"/>
              <a:gd name="connsiteY0" fmla="*/ 3087709 h 3171516"/>
              <a:gd name="connsiteX1" fmla="*/ 0 w 3894995"/>
              <a:gd name="connsiteY1" fmla="*/ 0 h 3171516"/>
              <a:gd name="connsiteX0" fmla="*/ 3894995 w 3894995"/>
              <a:gd name="connsiteY0" fmla="*/ 3087709 h 3174264"/>
              <a:gd name="connsiteX1" fmla="*/ 0 w 3894995"/>
              <a:gd name="connsiteY1" fmla="*/ 0 h 3174264"/>
              <a:gd name="connsiteX0" fmla="*/ 3894995 w 3894995"/>
              <a:gd name="connsiteY0" fmla="*/ 3087709 h 3156052"/>
              <a:gd name="connsiteX1" fmla="*/ 0 w 3894995"/>
              <a:gd name="connsiteY1" fmla="*/ 0 h 3156052"/>
              <a:gd name="connsiteX0" fmla="*/ 3987981 w 3987981"/>
              <a:gd name="connsiteY0" fmla="*/ 2985737 h 3061309"/>
              <a:gd name="connsiteX1" fmla="*/ 0 w 3987981"/>
              <a:gd name="connsiteY1" fmla="*/ 0 h 30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7981" h="3061309">
                <a:moveTo>
                  <a:pt x="3987981" y="2985737"/>
                </a:moveTo>
                <a:cubicBezTo>
                  <a:pt x="2698358" y="3264771"/>
                  <a:pt x="427278" y="2877433"/>
                  <a:pt x="0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57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24B56-550E-0D0D-871B-5F9D0F35C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5" y="6410343"/>
            <a:ext cx="1247400" cy="1597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AF9478-089A-9478-F078-A0C78A14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291" y="807137"/>
            <a:ext cx="2876340" cy="95689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FABFB0F-3B61-4CF2-9A67-DB91C118E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425" y="3545076"/>
            <a:ext cx="6506325" cy="114000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lang="en-US" sz="3780" b="1" i="0" kern="1200" cap="all" spc="0" baseline="0" noProof="0" dirty="0" smtClean="0">
                <a:solidFill>
                  <a:schemeClr val="tx1"/>
                </a:solidFill>
                <a:effectLst/>
                <a:latin typeface="3DS V2" pitchFamily="2" charset="0"/>
                <a:ea typeface="+mj-ea"/>
                <a:cs typeface="3DS V2" pitchFamily="2" charset="0"/>
              </a:defRPr>
            </a:lvl1pPr>
          </a:lstStyle>
          <a:p>
            <a:r>
              <a:rPr lang="en-US" noProof="0"/>
              <a:t>THIS IS THE TITLE OF THE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13F780-5FBD-452C-9BD8-D1D33E0E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425" y="4879244"/>
            <a:ext cx="650632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sub-title of the presentation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3FABAB-1AFD-4844-BAE6-84AA1AFCD2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56009" y="4"/>
            <a:ext cx="6345792" cy="8820149"/>
          </a:xfrm>
          <a:custGeom>
            <a:avLst/>
            <a:gdLst>
              <a:gd name="connsiteX0" fmla="*/ 1238998 w 4029074"/>
              <a:gd name="connsiteY0" fmla="*/ 0 h 5143499"/>
              <a:gd name="connsiteX1" fmla="*/ 4029074 w 4029074"/>
              <a:gd name="connsiteY1" fmla="*/ 0 h 5143499"/>
              <a:gd name="connsiteX2" fmla="*/ 4029074 w 4029074"/>
              <a:gd name="connsiteY2" fmla="*/ 842036 h 5143499"/>
              <a:gd name="connsiteX3" fmla="*/ 4029074 w 4029074"/>
              <a:gd name="connsiteY3" fmla="*/ 1941749 h 5143499"/>
              <a:gd name="connsiteX4" fmla="*/ 4029074 w 4029074"/>
              <a:gd name="connsiteY4" fmla="*/ 3201749 h 5143499"/>
              <a:gd name="connsiteX5" fmla="*/ 4029074 w 4029074"/>
              <a:gd name="connsiteY5" fmla="*/ 3743118 h 5143499"/>
              <a:gd name="connsiteX6" fmla="*/ 4029074 w 4029074"/>
              <a:gd name="connsiteY6" fmla="*/ 5143499 h 5143499"/>
              <a:gd name="connsiteX7" fmla="*/ 1238998 w 4029074"/>
              <a:gd name="connsiteY7" fmla="*/ 5143499 h 5143499"/>
              <a:gd name="connsiteX8" fmla="*/ 1223084 w 4029074"/>
              <a:gd name="connsiteY8" fmla="*/ 5130964 h 5143499"/>
              <a:gd name="connsiteX9" fmla="*/ 0 w 4029074"/>
              <a:gd name="connsiteY9" fmla="*/ 2571750 h 5143499"/>
              <a:gd name="connsiteX10" fmla="*/ 1223083 w 4029074"/>
              <a:gd name="connsiteY10" fmla="*/ 12537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9074" h="5143499">
                <a:moveTo>
                  <a:pt x="1238998" y="0"/>
                </a:moveTo>
                <a:lnTo>
                  <a:pt x="4029074" y="0"/>
                </a:lnTo>
                <a:lnTo>
                  <a:pt x="4029074" y="842036"/>
                </a:lnTo>
                <a:lnTo>
                  <a:pt x="4029074" y="1941749"/>
                </a:lnTo>
                <a:lnTo>
                  <a:pt x="4029074" y="3201749"/>
                </a:lnTo>
                <a:lnTo>
                  <a:pt x="4029074" y="3743118"/>
                </a:lnTo>
                <a:lnTo>
                  <a:pt x="4029074" y="5143499"/>
                </a:lnTo>
                <a:lnTo>
                  <a:pt x="1238998" y="5143499"/>
                </a:lnTo>
                <a:lnTo>
                  <a:pt x="1223084" y="5130964"/>
                </a:lnTo>
                <a:cubicBezTo>
                  <a:pt x="467400" y="4476004"/>
                  <a:pt x="0" y="3571185"/>
                  <a:pt x="0" y="2571750"/>
                </a:cubicBezTo>
                <a:cubicBezTo>
                  <a:pt x="0" y="1572315"/>
                  <a:pt x="467400" y="667497"/>
                  <a:pt x="1223083" y="1253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1440170" rtl="0" eaLnBrk="1" latinLnBrk="0" hangingPunct="1">
              <a:lnSpc>
                <a:spcPct val="90000"/>
              </a:lnSpc>
              <a:spcBef>
                <a:spcPts val="1575"/>
              </a:spcBef>
              <a:buFontTx/>
              <a:buNone/>
              <a:defRPr lang="vi-VN" sz="2835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Insert image</a:t>
            </a:r>
          </a:p>
        </p:txBody>
      </p:sp>
      <p:cxnSp>
        <p:nvCxnSpPr>
          <p:cNvPr id="20" name="Connecteur droit 8">
            <a:extLst>
              <a:ext uri="{FF2B5EF4-FFF2-40B4-BE49-F238E27FC236}">
                <a16:creationId xmlns:a16="http://schemas.microsoft.com/office/drawing/2014/main" id="{82A6B2F8-AE5B-4F00-8021-7680F4786DF2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0E755492-88AC-D7B1-D9EC-12C9E466DB2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5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48183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EDBE3"/>
                </a:solidFill>
                <a:latin typeface="Nunito Sans Light"/>
                <a:cs typeface="Nunito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1" i="0">
                <a:solidFill>
                  <a:srgbClr val="283583"/>
                </a:solidFill>
                <a:latin typeface="Nunito Sans"/>
                <a:cs typeface="Nuni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116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5" y="2734246"/>
            <a:ext cx="12241530" cy="1852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1" i="0">
                <a:solidFill>
                  <a:srgbClr val="283583"/>
                </a:solidFill>
                <a:latin typeface="Nunito Sans"/>
                <a:cs typeface="Nunito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4939284"/>
            <a:ext cx="10081260" cy="2205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288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3">
            <a:extLst>
              <a:ext uri="{FF2B5EF4-FFF2-40B4-BE49-F238E27FC236}">
                <a16:creationId xmlns:a16="http://schemas.microsoft.com/office/drawing/2014/main" id="{60099115-1B33-C695-80D9-CBE37AD90056}"/>
              </a:ext>
            </a:extLst>
          </p:cNvPr>
          <p:cNvSpPr/>
          <p:nvPr/>
        </p:nvSpPr>
        <p:spPr>
          <a:xfrm rot="18656103">
            <a:off x="6623239" y="2486360"/>
            <a:ext cx="5500538" cy="4998671"/>
          </a:xfrm>
          <a:custGeom>
            <a:avLst/>
            <a:gdLst>
              <a:gd name="connsiteX0" fmla="*/ 0 w 6415314"/>
              <a:gd name="connsiteY0" fmla="*/ 3173759 h 6347517"/>
              <a:gd name="connsiteX1" fmla="*/ 3207657 w 6415314"/>
              <a:gd name="connsiteY1" fmla="*/ 0 h 6347517"/>
              <a:gd name="connsiteX2" fmla="*/ 6415314 w 6415314"/>
              <a:gd name="connsiteY2" fmla="*/ 3173759 h 6347517"/>
              <a:gd name="connsiteX3" fmla="*/ 3207657 w 6415314"/>
              <a:gd name="connsiteY3" fmla="*/ 6347518 h 6347517"/>
              <a:gd name="connsiteX4" fmla="*/ 0 w 6415314"/>
              <a:gd name="connsiteY4" fmla="*/ 3173759 h 6347517"/>
              <a:gd name="connsiteX0" fmla="*/ 6415314 w 6506754"/>
              <a:gd name="connsiteY0" fmla="*/ 3173759 h 6347518"/>
              <a:gd name="connsiteX1" fmla="*/ 3207657 w 6506754"/>
              <a:gd name="connsiteY1" fmla="*/ 6347518 h 6347518"/>
              <a:gd name="connsiteX2" fmla="*/ 0 w 6506754"/>
              <a:gd name="connsiteY2" fmla="*/ 3173759 h 6347518"/>
              <a:gd name="connsiteX3" fmla="*/ 3207657 w 6506754"/>
              <a:gd name="connsiteY3" fmla="*/ 0 h 6347518"/>
              <a:gd name="connsiteX4" fmla="*/ 6506754 w 6506754"/>
              <a:gd name="connsiteY4" fmla="*/ 3265199 h 6347518"/>
              <a:gd name="connsiteX0" fmla="*/ 3207657 w 6506754"/>
              <a:gd name="connsiteY0" fmla="*/ 6347518 h 6347518"/>
              <a:gd name="connsiteX1" fmla="*/ 0 w 6506754"/>
              <a:gd name="connsiteY1" fmla="*/ 3173759 h 6347518"/>
              <a:gd name="connsiteX2" fmla="*/ 3207657 w 6506754"/>
              <a:gd name="connsiteY2" fmla="*/ 0 h 6347518"/>
              <a:gd name="connsiteX3" fmla="*/ 6506754 w 6506754"/>
              <a:gd name="connsiteY3" fmla="*/ 3265199 h 6347518"/>
              <a:gd name="connsiteX0" fmla="*/ 0 w 6506754"/>
              <a:gd name="connsiteY0" fmla="*/ 3173759 h 3265199"/>
              <a:gd name="connsiteX1" fmla="*/ 3207657 w 6506754"/>
              <a:gd name="connsiteY1" fmla="*/ 0 h 3265199"/>
              <a:gd name="connsiteX2" fmla="*/ 6506754 w 6506754"/>
              <a:gd name="connsiteY2" fmla="*/ 3265199 h 3265199"/>
              <a:gd name="connsiteX0" fmla="*/ 0 w 3207657"/>
              <a:gd name="connsiteY0" fmla="*/ 3173759 h 3173759"/>
              <a:gd name="connsiteX1" fmla="*/ 3207657 w 3207657"/>
              <a:gd name="connsiteY1" fmla="*/ 0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7657" h="3173759">
                <a:moveTo>
                  <a:pt x="0" y="3173759"/>
                </a:moveTo>
                <a:cubicBezTo>
                  <a:pt x="0" y="1420940"/>
                  <a:pt x="1436117" y="0"/>
                  <a:pt x="3207657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sp>
        <p:nvSpPr>
          <p:cNvPr id="3" name="Ellipse 4">
            <a:extLst>
              <a:ext uri="{FF2B5EF4-FFF2-40B4-BE49-F238E27FC236}">
                <a16:creationId xmlns:a16="http://schemas.microsoft.com/office/drawing/2014/main" id="{677AEE10-83F0-BADB-A6C1-608E209195C6}"/>
              </a:ext>
            </a:extLst>
          </p:cNvPr>
          <p:cNvSpPr/>
          <p:nvPr/>
        </p:nvSpPr>
        <p:spPr>
          <a:xfrm rot="2613241">
            <a:off x="6294894" y="1641660"/>
            <a:ext cx="6281070" cy="5249578"/>
          </a:xfrm>
          <a:custGeom>
            <a:avLst/>
            <a:gdLst>
              <a:gd name="connsiteX0" fmla="*/ 0 w 6415314"/>
              <a:gd name="connsiteY0" fmla="*/ 3173400 h 6346800"/>
              <a:gd name="connsiteX1" fmla="*/ 3207657 w 6415314"/>
              <a:gd name="connsiteY1" fmla="*/ 0 h 6346800"/>
              <a:gd name="connsiteX2" fmla="*/ 6415314 w 6415314"/>
              <a:gd name="connsiteY2" fmla="*/ 3173400 h 6346800"/>
              <a:gd name="connsiteX3" fmla="*/ 3207657 w 6415314"/>
              <a:gd name="connsiteY3" fmla="*/ 6346800 h 6346800"/>
              <a:gd name="connsiteX4" fmla="*/ 0 w 6415314"/>
              <a:gd name="connsiteY4" fmla="*/ 3173400 h 6346800"/>
              <a:gd name="connsiteX0" fmla="*/ 0 w 6504479"/>
              <a:gd name="connsiteY0" fmla="*/ 396675 h 3570075"/>
              <a:gd name="connsiteX1" fmla="*/ 6415314 w 6504479"/>
              <a:gd name="connsiteY1" fmla="*/ 396675 h 3570075"/>
              <a:gd name="connsiteX2" fmla="*/ 3207657 w 6504479"/>
              <a:gd name="connsiteY2" fmla="*/ 3570075 h 3570075"/>
              <a:gd name="connsiteX3" fmla="*/ 0 w 6504479"/>
              <a:gd name="connsiteY3" fmla="*/ 396675 h 3570075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0 w 3207657"/>
              <a:gd name="connsiteY2" fmla="*/ 0 h 3173400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91440 w 3207657"/>
              <a:gd name="connsiteY2" fmla="*/ 91440 h 3173400"/>
              <a:gd name="connsiteX0" fmla="*/ 2073350 w 3187498"/>
              <a:gd name="connsiteY0" fmla="*/ 0 h 3440456"/>
              <a:gd name="connsiteX1" fmla="*/ 3118361 w 3187498"/>
              <a:gd name="connsiteY1" fmla="*/ 3438724 h 3440456"/>
              <a:gd name="connsiteX2" fmla="*/ 2144 w 3187498"/>
              <a:gd name="connsiteY2" fmla="*/ 356764 h 3440456"/>
              <a:gd name="connsiteX0" fmla="*/ 3118361 w 3118361"/>
              <a:gd name="connsiteY0" fmla="*/ 3081960 h 3083692"/>
              <a:gd name="connsiteX1" fmla="*/ 2144 w 3118361"/>
              <a:gd name="connsiteY1" fmla="*/ 0 h 3083692"/>
              <a:gd name="connsiteX0" fmla="*/ 3116217 w 3116217"/>
              <a:gd name="connsiteY0" fmla="*/ 3081960 h 3089648"/>
              <a:gd name="connsiteX1" fmla="*/ 0 w 3116217"/>
              <a:gd name="connsiteY1" fmla="*/ 0 h 3089648"/>
              <a:gd name="connsiteX0" fmla="*/ 3116217 w 3116217"/>
              <a:gd name="connsiteY0" fmla="*/ 3081960 h 3093774"/>
              <a:gd name="connsiteX1" fmla="*/ 0 w 3116217"/>
              <a:gd name="connsiteY1" fmla="*/ 0 h 3093774"/>
              <a:gd name="connsiteX0" fmla="*/ 3894995 w 3894995"/>
              <a:gd name="connsiteY0" fmla="*/ 3087709 h 3099330"/>
              <a:gd name="connsiteX1" fmla="*/ 0 w 3894995"/>
              <a:gd name="connsiteY1" fmla="*/ 0 h 3099330"/>
              <a:gd name="connsiteX0" fmla="*/ 3894995 w 3894995"/>
              <a:gd name="connsiteY0" fmla="*/ 3087709 h 3252616"/>
              <a:gd name="connsiteX1" fmla="*/ 0 w 3894995"/>
              <a:gd name="connsiteY1" fmla="*/ 0 h 3252616"/>
              <a:gd name="connsiteX0" fmla="*/ 3894995 w 3894995"/>
              <a:gd name="connsiteY0" fmla="*/ 3087709 h 3258173"/>
              <a:gd name="connsiteX1" fmla="*/ 0 w 3894995"/>
              <a:gd name="connsiteY1" fmla="*/ 0 h 3258173"/>
              <a:gd name="connsiteX0" fmla="*/ 3894995 w 3894995"/>
              <a:gd name="connsiteY0" fmla="*/ 3087709 h 3148707"/>
              <a:gd name="connsiteX1" fmla="*/ 0 w 3894995"/>
              <a:gd name="connsiteY1" fmla="*/ 0 h 3148707"/>
              <a:gd name="connsiteX0" fmla="*/ 3894995 w 3894995"/>
              <a:gd name="connsiteY0" fmla="*/ 3087709 h 3171516"/>
              <a:gd name="connsiteX1" fmla="*/ 0 w 3894995"/>
              <a:gd name="connsiteY1" fmla="*/ 0 h 3171516"/>
              <a:gd name="connsiteX0" fmla="*/ 3894995 w 3894995"/>
              <a:gd name="connsiteY0" fmla="*/ 3087709 h 3174264"/>
              <a:gd name="connsiteX1" fmla="*/ 0 w 3894995"/>
              <a:gd name="connsiteY1" fmla="*/ 0 h 3174264"/>
              <a:gd name="connsiteX0" fmla="*/ 3894995 w 3894995"/>
              <a:gd name="connsiteY0" fmla="*/ 3087709 h 3156052"/>
              <a:gd name="connsiteX1" fmla="*/ 0 w 3894995"/>
              <a:gd name="connsiteY1" fmla="*/ 0 h 3156052"/>
              <a:gd name="connsiteX0" fmla="*/ 3987981 w 3987981"/>
              <a:gd name="connsiteY0" fmla="*/ 2985737 h 3061309"/>
              <a:gd name="connsiteX1" fmla="*/ 0 w 3987981"/>
              <a:gd name="connsiteY1" fmla="*/ 0 h 30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7981" h="3061309">
                <a:moveTo>
                  <a:pt x="3987981" y="2985737"/>
                </a:moveTo>
                <a:cubicBezTo>
                  <a:pt x="2698358" y="3264771"/>
                  <a:pt x="427278" y="2877433"/>
                  <a:pt x="0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24B56-550E-0D0D-871B-5F9D0F35C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5" y="6410343"/>
            <a:ext cx="1247400" cy="1597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AF9478-089A-9478-F078-A0C78A14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291" y="807137"/>
            <a:ext cx="2876340" cy="95689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FABFB0F-3B61-4CF2-9A67-DB91C118E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425" y="3545076"/>
            <a:ext cx="6506325" cy="114000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lang="en-US" sz="3780" b="1" i="0" kern="1200" cap="all" spc="0" baseline="0" noProof="0" dirty="0" smtClean="0">
                <a:solidFill>
                  <a:schemeClr val="tx1"/>
                </a:solidFill>
                <a:effectLst/>
                <a:latin typeface="3DS V2" pitchFamily="2" charset="0"/>
                <a:ea typeface="+mj-ea"/>
                <a:cs typeface="3DS V2" pitchFamily="2" charset="0"/>
              </a:defRPr>
            </a:lvl1pPr>
          </a:lstStyle>
          <a:p>
            <a:r>
              <a:rPr lang="en-US" noProof="0"/>
              <a:t>THIS IS THE TITLE OF THE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13F780-5FBD-452C-9BD8-D1D33E0E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425" y="4879244"/>
            <a:ext cx="650632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sub-title of the presentation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3FABAB-1AFD-4844-BAE6-84AA1AFCD2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56009" y="4"/>
            <a:ext cx="6345792" cy="8820149"/>
          </a:xfrm>
          <a:custGeom>
            <a:avLst/>
            <a:gdLst>
              <a:gd name="connsiteX0" fmla="*/ 1238998 w 4029074"/>
              <a:gd name="connsiteY0" fmla="*/ 0 h 5143499"/>
              <a:gd name="connsiteX1" fmla="*/ 4029074 w 4029074"/>
              <a:gd name="connsiteY1" fmla="*/ 0 h 5143499"/>
              <a:gd name="connsiteX2" fmla="*/ 4029074 w 4029074"/>
              <a:gd name="connsiteY2" fmla="*/ 842036 h 5143499"/>
              <a:gd name="connsiteX3" fmla="*/ 4029074 w 4029074"/>
              <a:gd name="connsiteY3" fmla="*/ 1941749 h 5143499"/>
              <a:gd name="connsiteX4" fmla="*/ 4029074 w 4029074"/>
              <a:gd name="connsiteY4" fmla="*/ 3201749 h 5143499"/>
              <a:gd name="connsiteX5" fmla="*/ 4029074 w 4029074"/>
              <a:gd name="connsiteY5" fmla="*/ 3743118 h 5143499"/>
              <a:gd name="connsiteX6" fmla="*/ 4029074 w 4029074"/>
              <a:gd name="connsiteY6" fmla="*/ 5143499 h 5143499"/>
              <a:gd name="connsiteX7" fmla="*/ 1238998 w 4029074"/>
              <a:gd name="connsiteY7" fmla="*/ 5143499 h 5143499"/>
              <a:gd name="connsiteX8" fmla="*/ 1223084 w 4029074"/>
              <a:gd name="connsiteY8" fmla="*/ 5130964 h 5143499"/>
              <a:gd name="connsiteX9" fmla="*/ 0 w 4029074"/>
              <a:gd name="connsiteY9" fmla="*/ 2571750 h 5143499"/>
              <a:gd name="connsiteX10" fmla="*/ 1223083 w 4029074"/>
              <a:gd name="connsiteY10" fmla="*/ 12537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9074" h="5143499">
                <a:moveTo>
                  <a:pt x="1238998" y="0"/>
                </a:moveTo>
                <a:lnTo>
                  <a:pt x="4029074" y="0"/>
                </a:lnTo>
                <a:lnTo>
                  <a:pt x="4029074" y="842036"/>
                </a:lnTo>
                <a:lnTo>
                  <a:pt x="4029074" y="1941749"/>
                </a:lnTo>
                <a:lnTo>
                  <a:pt x="4029074" y="3201749"/>
                </a:lnTo>
                <a:lnTo>
                  <a:pt x="4029074" y="3743118"/>
                </a:lnTo>
                <a:lnTo>
                  <a:pt x="4029074" y="5143499"/>
                </a:lnTo>
                <a:lnTo>
                  <a:pt x="1238998" y="5143499"/>
                </a:lnTo>
                <a:lnTo>
                  <a:pt x="1223084" y="5130964"/>
                </a:lnTo>
                <a:cubicBezTo>
                  <a:pt x="467400" y="4476004"/>
                  <a:pt x="0" y="3571185"/>
                  <a:pt x="0" y="2571750"/>
                </a:cubicBezTo>
                <a:cubicBezTo>
                  <a:pt x="0" y="1572315"/>
                  <a:pt x="467400" y="667497"/>
                  <a:pt x="1223083" y="1253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1440170" rtl="0" eaLnBrk="1" latinLnBrk="0" hangingPunct="1">
              <a:lnSpc>
                <a:spcPct val="90000"/>
              </a:lnSpc>
              <a:spcBef>
                <a:spcPts val="1575"/>
              </a:spcBef>
              <a:buFontTx/>
              <a:buNone/>
              <a:defRPr lang="vi-VN" sz="2835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Insert image</a:t>
            </a:r>
          </a:p>
        </p:txBody>
      </p:sp>
      <p:cxnSp>
        <p:nvCxnSpPr>
          <p:cNvPr id="20" name="Connecteur droit 8">
            <a:extLst>
              <a:ext uri="{FF2B5EF4-FFF2-40B4-BE49-F238E27FC236}">
                <a16:creationId xmlns:a16="http://schemas.microsoft.com/office/drawing/2014/main" id="{82A6B2F8-AE5B-4F00-8021-7680F4786DF2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0E755492-88AC-D7B1-D9EC-12C9E466DB2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13778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3">
            <a:extLst>
              <a:ext uri="{FF2B5EF4-FFF2-40B4-BE49-F238E27FC236}">
                <a16:creationId xmlns:a16="http://schemas.microsoft.com/office/drawing/2014/main" id="{ECA946E2-F8A7-B8EF-8AB3-121AC7DAD0B8}"/>
              </a:ext>
            </a:extLst>
          </p:cNvPr>
          <p:cNvSpPr/>
          <p:nvPr/>
        </p:nvSpPr>
        <p:spPr>
          <a:xfrm rot="18656103">
            <a:off x="6623239" y="2486360"/>
            <a:ext cx="5500538" cy="4998671"/>
          </a:xfrm>
          <a:custGeom>
            <a:avLst/>
            <a:gdLst>
              <a:gd name="connsiteX0" fmla="*/ 0 w 6415314"/>
              <a:gd name="connsiteY0" fmla="*/ 3173759 h 6347517"/>
              <a:gd name="connsiteX1" fmla="*/ 3207657 w 6415314"/>
              <a:gd name="connsiteY1" fmla="*/ 0 h 6347517"/>
              <a:gd name="connsiteX2" fmla="*/ 6415314 w 6415314"/>
              <a:gd name="connsiteY2" fmla="*/ 3173759 h 6347517"/>
              <a:gd name="connsiteX3" fmla="*/ 3207657 w 6415314"/>
              <a:gd name="connsiteY3" fmla="*/ 6347518 h 6347517"/>
              <a:gd name="connsiteX4" fmla="*/ 0 w 6415314"/>
              <a:gd name="connsiteY4" fmla="*/ 3173759 h 6347517"/>
              <a:gd name="connsiteX0" fmla="*/ 6415314 w 6506754"/>
              <a:gd name="connsiteY0" fmla="*/ 3173759 h 6347518"/>
              <a:gd name="connsiteX1" fmla="*/ 3207657 w 6506754"/>
              <a:gd name="connsiteY1" fmla="*/ 6347518 h 6347518"/>
              <a:gd name="connsiteX2" fmla="*/ 0 w 6506754"/>
              <a:gd name="connsiteY2" fmla="*/ 3173759 h 6347518"/>
              <a:gd name="connsiteX3" fmla="*/ 3207657 w 6506754"/>
              <a:gd name="connsiteY3" fmla="*/ 0 h 6347518"/>
              <a:gd name="connsiteX4" fmla="*/ 6506754 w 6506754"/>
              <a:gd name="connsiteY4" fmla="*/ 3265199 h 6347518"/>
              <a:gd name="connsiteX0" fmla="*/ 3207657 w 6506754"/>
              <a:gd name="connsiteY0" fmla="*/ 6347518 h 6347518"/>
              <a:gd name="connsiteX1" fmla="*/ 0 w 6506754"/>
              <a:gd name="connsiteY1" fmla="*/ 3173759 h 6347518"/>
              <a:gd name="connsiteX2" fmla="*/ 3207657 w 6506754"/>
              <a:gd name="connsiteY2" fmla="*/ 0 h 6347518"/>
              <a:gd name="connsiteX3" fmla="*/ 6506754 w 6506754"/>
              <a:gd name="connsiteY3" fmla="*/ 3265199 h 6347518"/>
              <a:gd name="connsiteX0" fmla="*/ 0 w 6506754"/>
              <a:gd name="connsiteY0" fmla="*/ 3173759 h 3265199"/>
              <a:gd name="connsiteX1" fmla="*/ 3207657 w 6506754"/>
              <a:gd name="connsiteY1" fmla="*/ 0 h 3265199"/>
              <a:gd name="connsiteX2" fmla="*/ 6506754 w 6506754"/>
              <a:gd name="connsiteY2" fmla="*/ 3265199 h 3265199"/>
              <a:gd name="connsiteX0" fmla="*/ 0 w 3207657"/>
              <a:gd name="connsiteY0" fmla="*/ 3173759 h 3173759"/>
              <a:gd name="connsiteX1" fmla="*/ 3207657 w 3207657"/>
              <a:gd name="connsiteY1" fmla="*/ 0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7657" h="3173759">
                <a:moveTo>
                  <a:pt x="0" y="3173759"/>
                </a:moveTo>
                <a:cubicBezTo>
                  <a:pt x="0" y="1420940"/>
                  <a:pt x="1436117" y="0"/>
                  <a:pt x="3207657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sp>
        <p:nvSpPr>
          <p:cNvPr id="3" name="Ellipse 4">
            <a:extLst>
              <a:ext uri="{FF2B5EF4-FFF2-40B4-BE49-F238E27FC236}">
                <a16:creationId xmlns:a16="http://schemas.microsoft.com/office/drawing/2014/main" id="{91889083-A616-34E8-22A7-71DA82E7407F}"/>
              </a:ext>
            </a:extLst>
          </p:cNvPr>
          <p:cNvSpPr/>
          <p:nvPr/>
        </p:nvSpPr>
        <p:spPr>
          <a:xfrm rot="2613241">
            <a:off x="6294894" y="1641660"/>
            <a:ext cx="6281070" cy="5249578"/>
          </a:xfrm>
          <a:custGeom>
            <a:avLst/>
            <a:gdLst>
              <a:gd name="connsiteX0" fmla="*/ 0 w 6415314"/>
              <a:gd name="connsiteY0" fmla="*/ 3173400 h 6346800"/>
              <a:gd name="connsiteX1" fmla="*/ 3207657 w 6415314"/>
              <a:gd name="connsiteY1" fmla="*/ 0 h 6346800"/>
              <a:gd name="connsiteX2" fmla="*/ 6415314 w 6415314"/>
              <a:gd name="connsiteY2" fmla="*/ 3173400 h 6346800"/>
              <a:gd name="connsiteX3" fmla="*/ 3207657 w 6415314"/>
              <a:gd name="connsiteY3" fmla="*/ 6346800 h 6346800"/>
              <a:gd name="connsiteX4" fmla="*/ 0 w 6415314"/>
              <a:gd name="connsiteY4" fmla="*/ 3173400 h 6346800"/>
              <a:gd name="connsiteX0" fmla="*/ 0 w 6504479"/>
              <a:gd name="connsiteY0" fmla="*/ 396675 h 3570075"/>
              <a:gd name="connsiteX1" fmla="*/ 6415314 w 6504479"/>
              <a:gd name="connsiteY1" fmla="*/ 396675 h 3570075"/>
              <a:gd name="connsiteX2" fmla="*/ 3207657 w 6504479"/>
              <a:gd name="connsiteY2" fmla="*/ 3570075 h 3570075"/>
              <a:gd name="connsiteX3" fmla="*/ 0 w 6504479"/>
              <a:gd name="connsiteY3" fmla="*/ 396675 h 3570075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0 w 3207657"/>
              <a:gd name="connsiteY2" fmla="*/ 0 h 3173400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91440 w 3207657"/>
              <a:gd name="connsiteY2" fmla="*/ 91440 h 3173400"/>
              <a:gd name="connsiteX0" fmla="*/ 2073350 w 3187498"/>
              <a:gd name="connsiteY0" fmla="*/ 0 h 3440456"/>
              <a:gd name="connsiteX1" fmla="*/ 3118361 w 3187498"/>
              <a:gd name="connsiteY1" fmla="*/ 3438724 h 3440456"/>
              <a:gd name="connsiteX2" fmla="*/ 2144 w 3187498"/>
              <a:gd name="connsiteY2" fmla="*/ 356764 h 3440456"/>
              <a:gd name="connsiteX0" fmla="*/ 3118361 w 3118361"/>
              <a:gd name="connsiteY0" fmla="*/ 3081960 h 3083692"/>
              <a:gd name="connsiteX1" fmla="*/ 2144 w 3118361"/>
              <a:gd name="connsiteY1" fmla="*/ 0 h 3083692"/>
              <a:gd name="connsiteX0" fmla="*/ 3116217 w 3116217"/>
              <a:gd name="connsiteY0" fmla="*/ 3081960 h 3089648"/>
              <a:gd name="connsiteX1" fmla="*/ 0 w 3116217"/>
              <a:gd name="connsiteY1" fmla="*/ 0 h 3089648"/>
              <a:gd name="connsiteX0" fmla="*/ 3116217 w 3116217"/>
              <a:gd name="connsiteY0" fmla="*/ 3081960 h 3093774"/>
              <a:gd name="connsiteX1" fmla="*/ 0 w 3116217"/>
              <a:gd name="connsiteY1" fmla="*/ 0 h 3093774"/>
              <a:gd name="connsiteX0" fmla="*/ 3894995 w 3894995"/>
              <a:gd name="connsiteY0" fmla="*/ 3087709 h 3099330"/>
              <a:gd name="connsiteX1" fmla="*/ 0 w 3894995"/>
              <a:gd name="connsiteY1" fmla="*/ 0 h 3099330"/>
              <a:gd name="connsiteX0" fmla="*/ 3894995 w 3894995"/>
              <a:gd name="connsiteY0" fmla="*/ 3087709 h 3252616"/>
              <a:gd name="connsiteX1" fmla="*/ 0 w 3894995"/>
              <a:gd name="connsiteY1" fmla="*/ 0 h 3252616"/>
              <a:gd name="connsiteX0" fmla="*/ 3894995 w 3894995"/>
              <a:gd name="connsiteY0" fmla="*/ 3087709 h 3258173"/>
              <a:gd name="connsiteX1" fmla="*/ 0 w 3894995"/>
              <a:gd name="connsiteY1" fmla="*/ 0 h 3258173"/>
              <a:gd name="connsiteX0" fmla="*/ 3894995 w 3894995"/>
              <a:gd name="connsiteY0" fmla="*/ 3087709 h 3148707"/>
              <a:gd name="connsiteX1" fmla="*/ 0 w 3894995"/>
              <a:gd name="connsiteY1" fmla="*/ 0 h 3148707"/>
              <a:gd name="connsiteX0" fmla="*/ 3894995 w 3894995"/>
              <a:gd name="connsiteY0" fmla="*/ 3087709 h 3171516"/>
              <a:gd name="connsiteX1" fmla="*/ 0 w 3894995"/>
              <a:gd name="connsiteY1" fmla="*/ 0 h 3171516"/>
              <a:gd name="connsiteX0" fmla="*/ 3894995 w 3894995"/>
              <a:gd name="connsiteY0" fmla="*/ 3087709 h 3174264"/>
              <a:gd name="connsiteX1" fmla="*/ 0 w 3894995"/>
              <a:gd name="connsiteY1" fmla="*/ 0 h 3174264"/>
              <a:gd name="connsiteX0" fmla="*/ 3894995 w 3894995"/>
              <a:gd name="connsiteY0" fmla="*/ 3087709 h 3156052"/>
              <a:gd name="connsiteX1" fmla="*/ 0 w 3894995"/>
              <a:gd name="connsiteY1" fmla="*/ 0 h 3156052"/>
              <a:gd name="connsiteX0" fmla="*/ 3987981 w 3987981"/>
              <a:gd name="connsiteY0" fmla="*/ 2985737 h 3061309"/>
              <a:gd name="connsiteX1" fmla="*/ 0 w 3987981"/>
              <a:gd name="connsiteY1" fmla="*/ 0 h 30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7981" h="3061309">
                <a:moveTo>
                  <a:pt x="3987981" y="2985737"/>
                </a:moveTo>
                <a:cubicBezTo>
                  <a:pt x="2698358" y="3264771"/>
                  <a:pt x="427278" y="2877433"/>
                  <a:pt x="0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80C05-A3F0-0C10-96CB-65BFAA0C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5" y="6410343"/>
            <a:ext cx="1247400" cy="15978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FBC16C9-923D-6255-271D-99A39BFF4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291" y="807137"/>
            <a:ext cx="2876340" cy="95689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FABFB0F-3B61-4CF2-9A67-DB91C118E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427" y="3545076"/>
            <a:ext cx="6503994" cy="114000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en-US" sz="3780" b="1" i="0" cap="all" spc="0" baseline="0" noProof="0" dirty="0">
                <a:effectLst/>
                <a:latin typeface="3DS V2" pitchFamily="2" charset="0"/>
                <a:cs typeface="3DS V2" pitchFamily="2" charset="0"/>
              </a:defRPr>
            </a:lvl1pPr>
          </a:lstStyle>
          <a:p>
            <a:pPr lvl="0"/>
            <a:r>
              <a:rPr lang="en-US" noProof="0"/>
              <a:t>THIS IS THE TITLE OF THE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13F780-5FBD-452C-9BD8-D1D33E0E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427" y="4879244"/>
            <a:ext cx="6503994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sub-title of the presentation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F69A22C-69B3-4A24-81FF-D29C2DBDA658}"/>
              </a:ext>
            </a:extLst>
          </p:cNvPr>
          <p:cNvSpPr/>
          <p:nvPr/>
        </p:nvSpPr>
        <p:spPr>
          <a:xfrm>
            <a:off x="8056009" y="4"/>
            <a:ext cx="6345792" cy="8820149"/>
          </a:xfrm>
          <a:custGeom>
            <a:avLst/>
            <a:gdLst>
              <a:gd name="connsiteX0" fmla="*/ 1238998 w 4029074"/>
              <a:gd name="connsiteY0" fmla="*/ 0 h 5143499"/>
              <a:gd name="connsiteX1" fmla="*/ 4029074 w 4029074"/>
              <a:gd name="connsiteY1" fmla="*/ 0 h 5143499"/>
              <a:gd name="connsiteX2" fmla="*/ 4029074 w 4029074"/>
              <a:gd name="connsiteY2" fmla="*/ 842036 h 5143499"/>
              <a:gd name="connsiteX3" fmla="*/ 4029074 w 4029074"/>
              <a:gd name="connsiteY3" fmla="*/ 1941749 h 5143499"/>
              <a:gd name="connsiteX4" fmla="*/ 4029074 w 4029074"/>
              <a:gd name="connsiteY4" fmla="*/ 3201749 h 5143499"/>
              <a:gd name="connsiteX5" fmla="*/ 4029074 w 4029074"/>
              <a:gd name="connsiteY5" fmla="*/ 3743118 h 5143499"/>
              <a:gd name="connsiteX6" fmla="*/ 4029074 w 4029074"/>
              <a:gd name="connsiteY6" fmla="*/ 5143499 h 5143499"/>
              <a:gd name="connsiteX7" fmla="*/ 1238998 w 4029074"/>
              <a:gd name="connsiteY7" fmla="*/ 5143499 h 5143499"/>
              <a:gd name="connsiteX8" fmla="*/ 1223084 w 4029074"/>
              <a:gd name="connsiteY8" fmla="*/ 5130964 h 5143499"/>
              <a:gd name="connsiteX9" fmla="*/ 0 w 4029074"/>
              <a:gd name="connsiteY9" fmla="*/ 2571750 h 5143499"/>
              <a:gd name="connsiteX10" fmla="*/ 1223083 w 4029074"/>
              <a:gd name="connsiteY10" fmla="*/ 12537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9074" h="5143499">
                <a:moveTo>
                  <a:pt x="1238998" y="0"/>
                </a:moveTo>
                <a:lnTo>
                  <a:pt x="4029074" y="0"/>
                </a:lnTo>
                <a:lnTo>
                  <a:pt x="4029074" y="842036"/>
                </a:lnTo>
                <a:lnTo>
                  <a:pt x="4029074" y="1941749"/>
                </a:lnTo>
                <a:lnTo>
                  <a:pt x="4029074" y="3201749"/>
                </a:lnTo>
                <a:lnTo>
                  <a:pt x="4029074" y="3743118"/>
                </a:lnTo>
                <a:lnTo>
                  <a:pt x="4029074" y="5143499"/>
                </a:lnTo>
                <a:lnTo>
                  <a:pt x="1238998" y="5143499"/>
                </a:lnTo>
                <a:lnTo>
                  <a:pt x="1223084" y="5130964"/>
                </a:lnTo>
                <a:cubicBezTo>
                  <a:pt x="467400" y="4476004"/>
                  <a:pt x="0" y="3571185"/>
                  <a:pt x="0" y="2571750"/>
                </a:cubicBezTo>
                <a:cubicBezTo>
                  <a:pt x="0" y="1572315"/>
                  <a:pt x="467400" y="667497"/>
                  <a:pt x="1223083" y="1253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cxnSp>
        <p:nvCxnSpPr>
          <p:cNvPr id="11" name="Connecteur droit 8">
            <a:extLst>
              <a:ext uri="{FF2B5EF4-FFF2-40B4-BE49-F238E27FC236}">
                <a16:creationId xmlns:a16="http://schemas.microsoft.com/office/drawing/2014/main" id="{1E134866-0D48-4B80-B4A7-7A3C96A9A681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5A44A965-6A17-2B89-7F1D-51C842DECAB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45" noProof="1"/>
              <a:t>© Dassault Systèmes | Confidential Information | 2024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926BEE-41F1-B9DC-6EA9-583445BD44D2}"/>
              </a:ext>
            </a:extLst>
          </p:cNvPr>
          <p:cNvSpPr/>
          <p:nvPr userDrawn="1"/>
        </p:nvSpPr>
        <p:spPr>
          <a:xfrm>
            <a:off x="8056009" y="4"/>
            <a:ext cx="6345792" cy="8820149"/>
          </a:xfrm>
          <a:custGeom>
            <a:avLst/>
            <a:gdLst>
              <a:gd name="connsiteX0" fmla="*/ 1238998 w 4029074"/>
              <a:gd name="connsiteY0" fmla="*/ 0 h 5143499"/>
              <a:gd name="connsiteX1" fmla="*/ 4029074 w 4029074"/>
              <a:gd name="connsiteY1" fmla="*/ 0 h 5143499"/>
              <a:gd name="connsiteX2" fmla="*/ 4029074 w 4029074"/>
              <a:gd name="connsiteY2" fmla="*/ 842036 h 5143499"/>
              <a:gd name="connsiteX3" fmla="*/ 4029074 w 4029074"/>
              <a:gd name="connsiteY3" fmla="*/ 1941749 h 5143499"/>
              <a:gd name="connsiteX4" fmla="*/ 4029074 w 4029074"/>
              <a:gd name="connsiteY4" fmla="*/ 3201749 h 5143499"/>
              <a:gd name="connsiteX5" fmla="*/ 4029074 w 4029074"/>
              <a:gd name="connsiteY5" fmla="*/ 3743118 h 5143499"/>
              <a:gd name="connsiteX6" fmla="*/ 4029074 w 4029074"/>
              <a:gd name="connsiteY6" fmla="*/ 5143499 h 5143499"/>
              <a:gd name="connsiteX7" fmla="*/ 1238998 w 4029074"/>
              <a:gd name="connsiteY7" fmla="*/ 5143499 h 5143499"/>
              <a:gd name="connsiteX8" fmla="*/ 1223084 w 4029074"/>
              <a:gd name="connsiteY8" fmla="*/ 5130964 h 5143499"/>
              <a:gd name="connsiteX9" fmla="*/ 0 w 4029074"/>
              <a:gd name="connsiteY9" fmla="*/ 2571750 h 5143499"/>
              <a:gd name="connsiteX10" fmla="*/ 1223083 w 4029074"/>
              <a:gd name="connsiteY10" fmla="*/ 12537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9074" h="5143499">
                <a:moveTo>
                  <a:pt x="1238998" y="0"/>
                </a:moveTo>
                <a:lnTo>
                  <a:pt x="4029074" y="0"/>
                </a:lnTo>
                <a:lnTo>
                  <a:pt x="4029074" y="842036"/>
                </a:lnTo>
                <a:lnTo>
                  <a:pt x="4029074" y="1941749"/>
                </a:lnTo>
                <a:lnTo>
                  <a:pt x="4029074" y="3201749"/>
                </a:lnTo>
                <a:lnTo>
                  <a:pt x="4029074" y="3743118"/>
                </a:lnTo>
                <a:lnTo>
                  <a:pt x="4029074" y="5143499"/>
                </a:lnTo>
                <a:lnTo>
                  <a:pt x="1238998" y="5143499"/>
                </a:lnTo>
                <a:lnTo>
                  <a:pt x="1223084" y="5130964"/>
                </a:lnTo>
                <a:cubicBezTo>
                  <a:pt x="467400" y="4476004"/>
                  <a:pt x="0" y="3571185"/>
                  <a:pt x="0" y="2571750"/>
                </a:cubicBezTo>
                <a:cubicBezTo>
                  <a:pt x="0" y="1572315"/>
                  <a:pt x="467400" y="667497"/>
                  <a:pt x="1223083" y="1253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9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3B521CC-7B05-4C2E-BA5E-B65F5CA9C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6938" y="727108"/>
            <a:ext cx="7827928" cy="6333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tabLst>
                <a:tab pos="2687815" algn="l"/>
              </a:tabLst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TABLE OF CONTENTS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B34C3BE3-5C95-4A64-B73B-5A274E5401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1280" y="2078640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CF81852F-49BD-45B9-BBDF-3F35D57118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1280" y="3044990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CEDF0D5A-7AC5-494F-AF50-41A9970E9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81280" y="4011339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B56EEC8B-0F3C-48CF-8C1E-BD1D112FA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1280" y="4977689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AE94A33-EECD-4586-8D7D-A28834028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81280" y="5944038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DD024ED7-5BEB-4173-9E13-F737ABB963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1280" y="6910388"/>
            <a:ext cx="8239244" cy="667943"/>
          </a:xfrm>
          <a:prstGeom prst="roundRect">
            <a:avLst>
              <a:gd name="adj" fmla="val 50000"/>
            </a:avLst>
          </a:prstGeom>
          <a:noFill/>
        </p:spPr>
        <p:txBody>
          <a:bodyPr lIns="28800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This is the name of the section</a:t>
            </a:r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A2067B04-117E-4F9B-8F7C-63907A4B6548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0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0">
              <a:solidFill>
                <a:schemeClr val="tx1"/>
              </a:solidFill>
            </a:endParaRPr>
          </a:p>
        </p:txBody>
      </p:sp>
      <p:cxnSp>
        <p:nvCxnSpPr>
          <p:cNvPr id="21" name="Connecteur droit 8">
            <a:extLst>
              <a:ext uri="{FF2B5EF4-FFF2-40B4-BE49-F238E27FC236}">
                <a16:creationId xmlns:a16="http://schemas.microsoft.com/office/drawing/2014/main" id="{2C3516F2-70A7-469B-B546-24739C197C50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D1043090-1D44-BC47-A004-2A9EA60C3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098BC365-8C1F-0B9A-7DB7-4A60AF443873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1150939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3D1550-682D-42A1-A7EF-27F8C12FA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59" y="3776743"/>
            <a:ext cx="7471244" cy="1266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lnSpc>
                <a:spcPct val="100000"/>
              </a:lnSpc>
              <a:defRPr lang="en-US" sz="3780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</a:t>
            </a:r>
            <a:br>
              <a:rPr lang="en-US" noProof="0"/>
            </a:br>
            <a:r>
              <a:rPr lang="en-US" noProof="0"/>
              <a:t>SECTION NAME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263DB818-8085-450E-9B5E-297B7E97DBF6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B9759164-0E59-46FC-9689-8C6079BE7B4F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10">
            <a:extLst>
              <a:ext uri="{FF2B5EF4-FFF2-40B4-BE49-F238E27FC236}">
                <a16:creationId xmlns:a16="http://schemas.microsoft.com/office/drawing/2014/main" id="{146686BD-DAAC-CD45-B46A-68B96D6B5B1F}"/>
              </a:ext>
            </a:extLst>
          </p:cNvPr>
          <p:cNvSpPr/>
          <p:nvPr/>
        </p:nvSpPr>
        <p:spPr>
          <a:xfrm>
            <a:off x="8546448" y="4"/>
            <a:ext cx="5855349" cy="8820149"/>
          </a:xfrm>
          <a:custGeom>
            <a:avLst/>
            <a:gdLst>
              <a:gd name="connsiteX0" fmla="*/ 893329 w 3717682"/>
              <a:gd name="connsiteY0" fmla="*/ 0 h 5143499"/>
              <a:gd name="connsiteX1" fmla="*/ 3717682 w 3717682"/>
              <a:gd name="connsiteY1" fmla="*/ 0 h 5143499"/>
              <a:gd name="connsiteX2" fmla="*/ 3717682 w 3717682"/>
              <a:gd name="connsiteY2" fmla="*/ 5143499 h 5143499"/>
              <a:gd name="connsiteX3" fmla="*/ 3662785 w 3717682"/>
              <a:gd name="connsiteY3" fmla="*/ 5143499 h 5143499"/>
              <a:gd name="connsiteX4" fmla="*/ 1977372 w 3717682"/>
              <a:gd name="connsiteY4" fmla="*/ 5143499 h 5143499"/>
              <a:gd name="connsiteX5" fmla="*/ 1175798 w 3717682"/>
              <a:gd name="connsiteY5" fmla="*/ 5143499 h 5143499"/>
              <a:gd name="connsiteX6" fmla="*/ 1096714 w 3717682"/>
              <a:gd name="connsiteY6" fmla="*/ 5071623 h 5143499"/>
              <a:gd name="connsiteX7" fmla="*/ 0 w 3717682"/>
              <a:gd name="connsiteY7" fmla="*/ 2423921 h 5143499"/>
              <a:gd name="connsiteX8" fmla="*/ 855043 w 3717682"/>
              <a:gd name="connsiteY8" fmla="*/ 42126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7682" h="5143499">
                <a:moveTo>
                  <a:pt x="893329" y="0"/>
                </a:moveTo>
                <a:lnTo>
                  <a:pt x="3717682" y="0"/>
                </a:lnTo>
                <a:lnTo>
                  <a:pt x="3717682" y="5143499"/>
                </a:lnTo>
                <a:lnTo>
                  <a:pt x="3662785" y="5143499"/>
                </a:lnTo>
                <a:lnTo>
                  <a:pt x="1977372" y="5143499"/>
                </a:lnTo>
                <a:lnTo>
                  <a:pt x="1175798" y="5143499"/>
                </a:lnTo>
                <a:lnTo>
                  <a:pt x="1096714" y="5071623"/>
                </a:lnTo>
                <a:cubicBezTo>
                  <a:pt x="419108" y="4394017"/>
                  <a:pt x="0" y="3457913"/>
                  <a:pt x="0" y="2423921"/>
                </a:cubicBezTo>
                <a:cubicBezTo>
                  <a:pt x="0" y="1519180"/>
                  <a:pt x="320880" y="689382"/>
                  <a:pt x="855043" y="421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3571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FCC70B6-8E97-424B-9124-9708D82D8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27975A79-9549-DA07-FEB0-B7940A60E557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09698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3D1550-682D-42A1-A7EF-27F8C12FA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59" y="3776743"/>
            <a:ext cx="7471244" cy="1266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lnSpc>
                <a:spcPct val="100000"/>
              </a:lnSpc>
              <a:defRPr lang="en-US" sz="3780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</a:t>
            </a:r>
            <a:br>
              <a:rPr lang="en-US" noProof="0"/>
            </a:br>
            <a:r>
              <a:rPr lang="en-US" noProof="0"/>
              <a:t>SECTION NAME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263DB818-8085-450E-9B5E-297B7E97DBF6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B9759164-0E59-46FC-9689-8C6079BE7B4F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8" name="Graphic 1317">
            <a:extLst>
              <a:ext uri="{FF2B5EF4-FFF2-40B4-BE49-F238E27FC236}">
                <a16:creationId xmlns:a16="http://schemas.microsoft.com/office/drawing/2014/main" id="{04AD5205-FFB3-4FDC-B385-CCDEB4B1B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1320" name="Picture Placeholder 47">
            <a:extLst>
              <a:ext uri="{FF2B5EF4-FFF2-40B4-BE49-F238E27FC236}">
                <a16:creationId xmlns:a16="http://schemas.microsoft.com/office/drawing/2014/main" id="{D274539E-F7F6-44F7-B1C3-C0BEBA37CF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6452" y="4"/>
            <a:ext cx="5855349" cy="8820149"/>
          </a:xfrm>
          <a:custGeom>
            <a:avLst/>
            <a:gdLst>
              <a:gd name="connsiteX0" fmla="*/ 3243187 w 3717682"/>
              <a:gd name="connsiteY0" fmla="*/ 4869228 h 5143499"/>
              <a:gd name="connsiteX1" fmla="*/ 3238365 w 3717682"/>
              <a:gd name="connsiteY1" fmla="*/ 4873182 h 5143499"/>
              <a:gd name="connsiteX2" fmla="*/ 3238374 w 3717682"/>
              <a:gd name="connsiteY2" fmla="*/ 4873182 h 5143499"/>
              <a:gd name="connsiteX3" fmla="*/ 3227066 w 3717682"/>
              <a:gd name="connsiteY3" fmla="*/ 4930787 h 5143499"/>
              <a:gd name="connsiteX4" fmla="*/ 3284505 w 3717682"/>
              <a:gd name="connsiteY4" fmla="*/ 4930787 h 5143499"/>
              <a:gd name="connsiteX5" fmla="*/ 3285694 w 3717682"/>
              <a:gd name="connsiteY5" fmla="*/ 4924630 h 5143499"/>
              <a:gd name="connsiteX6" fmla="*/ 3282706 w 3717682"/>
              <a:gd name="connsiteY6" fmla="*/ 4921282 h 5143499"/>
              <a:gd name="connsiteX7" fmla="*/ 3244546 w 3717682"/>
              <a:gd name="connsiteY7" fmla="*/ 4921282 h 5143499"/>
              <a:gd name="connsiteX8" fmla="*/ 3247789 w 3717682"/>
              <a:gd name="connsiteY8" fmla="*/ 4904760 h 5143499"/>
              <a:gd name="connsiteX9" fmla="*/ 3281509 w 3717682"/>
              <a:gd name="connsiteY9" fmla="*/ 4904760 h 5143499"/>
              <a:gd name="connsiteX10" fmla="*/ 3283334 w 3717682"/>
              <a:gd name="connsiteY10" fmla="*/ 4903297 h 5143499"/>
              <a:gd name="connsiteX11" fmla="*/ 3284624 w 3717682"/>
              <a:gd name="connsiteY11" fmla="*/ 4896744 h 5143499"/>
              <a:gd name="connsiteX12" fmla="*/ 3283376 w 3717682"/>
              <a:gd name="connsiteY12" fmla="*/ 4895280 h 5143499"/>
              <a:gd name="connsiteX13" fmla="*/ 3249639 w 3717682"/>
              <a:gd name="connsiteY13" fmla="*/ 4895280 h 5143499"/>
              <a:gd name="connsiteX14" fmla="*/ 3252865 w 3717682"/>
              <a:gd name="connsiteY14" fmla="*/ 4878792 h 5143499"/>
              <a:gd name="connsiteX15" fmla="*/ 3289684 w 3717682"/>
              <a:gd name="connsiteY15" fmla="*/ 4878792 h 5143499"/>
              <a:gd name="connsiteX16" fmla="*/ 3293589 w 3717682"/>
              <a:gd name="connsiteY16" fmla="*/ 4876488 h 5143499"/>
              <a:gd name="connsiteX17" fmla="*/ 3295015 w 3717682"/>
              <a:gd name="connsiteY17" fmla="*/ 4869228 h 5143499"/>
              <a:gd name="connsiteX18" fmla="*/ 3143539 w 3717682"/>
              <a:gd name="connsiteY18" fmla="*/ 4869228 h 5143499"/>
              <a:gd name="connsiteX19" fmla="*/ 3139481 w 3717682"/>
              <a:gd name="connsiteY19" fmla="*/ 4873182 h 5143499"/>
              <a:gd name="connsiteX20" fmla="*/ 3128173 w 3717682"/>
              <a:gd name="connsiteY20" fmla="*/ 4930787 h 5143499"/>
              <a:gd name="connsiteX21" fmla="*/ 3140126 w 3717682"/>
              <a:gd name="connsiteY21" fmla="*/ 4930787 h 5143499"/>
              <a:gd name="connsiteX22" fmla="*/ 3144481 w 3717682"/>
              <a:gd name="connsiteY22" fmla="*/ 4927246 h 5143499"/>
              <a:gd name="connsiteX23" fmla="*/ 3152945 w 3717682"/>
              <a:gd name="connsiteY23" fmla="*/ 4884134 h 5143499"/>
              <a:gd name="connsiteX24" fmla="*/ 3166681 w 3717682"/>
              <a:gd name="connsiteY24" fmla="*/ 4903549 h 5143499"/>
              <a:gd name="connsiteX25" fmla="*/ 3169958 w 3717682"/>
              <a:gd name="connsiteY25" fmla="*/ 4905425 h 5143499"/>
              <a:gd name="connsiteX26" fmla="*/ 3176138 w 3717682"/>
              <a:gd name="connsiteY26" fmla="*/ 4905425 h 5143499"/>
              <a:gd name="connsiteX27" fmla="*/ 3180162 w 3717682"/>
              <a:gd name="connsiteY27" fmla="*/ 4903549 h 5143499"/>
              <a:gd name="connsiteX28" fmla="*/ 3201504 w 3717682"/>
              <a:gd name="connsiteY28" fmla="*/ 4884134 h 5143499"/>
              <a:gd name="connsiteX29" fmla="*/ 3193040 w 3717682"/>
              <a:gd name="connsiteY29" fmla="*/ 4927246 h 5143499"/>
              <a:gd name="connsiteX30" fmla="*/ 3196012 w 3717682"/>
              <a:gd name="connsiteY30" fmla="*/ 4930787 h 5143499"/>
              <a:gd name="connsiteX31" fmla="*/ 3207956 w 3717682"/>
              <a:gd name="connsiteY31" fmla="*/ 4930787 h 5143499"/>
              <a:gd name="connsiteX32" fmla="*/ 3219273 w 3717682"/>
              <a:gd name="connsiteY32" fmla="*/ 4873190 h 5143499"/>
              <a:gd name="connsiteX33" fmla="*/ 3216768 w 3717682"/>
              <a:gd name="connsiteY33" fmla="*/ 4869228 h 5143499"/>
              <a:gd name="connsiteX34" fmla="*/ 3202693 w 3717682"/>
              <a:gd name="connsiteY34" fmla="*/ 4869228 h 5143499"/>
              <a:gd name="connsiteX35" fmla="*/ 3175442 w 3717682"/>
              <a:gd name="connsiteY35" fmla="*/ 4893227 h 5143499"/>
              <a:gd name="connsiteX36" fmla="*/ 3157614 w 3717682"/>
              <a:gd name="connsiteY36" fmla="*/ 4869228 h 5143499"/>
              <a:gd name="connsiteX37" fmla="*/ 3072703 w 3717682"/>
              <a:gd name="connsiteY37" fmla="*/ 4869228 h 5143499"/>
              <a:gd name="connsiteX38" fmla="*/ 3067872 w 3717682"/>
              <a:gd name="connsiteY38" fmla="*/ 4873182 h 5143499"/>
              <a:gd name="connsiteX39" fmla="*/ 3056581 w 3717682"/>
              <a:gd name="connsiteY39" fmla="*/ 4930787 h 5143499"/>
              <a:gd name="connsiteX40" fmla="*/ 3113995 w 3717682"/>
              <a:gd name="connsiteY40" fmla="*/ 4930787 h 5143499"/>
              <a:gd name="connsiteX41" fmla="*/ 3115209 w 3717682"/>
              <a:gd name="connsiteY41" fmla="*/ 4924630 h 5143499"/>
              <a:gd name="connsiteX42" fmla="*/ 3112196 w 3717682"/>
              <a:gd name="connsiteY42" fmla="*/ 4921282 h 5143499"/>
              <a:gd name="connsiteX43" fmla="*/ 3074053 w 3717682"/>
              <a:gd name="connsiteY43" fmla="*/ 4921282 h 5143499"/>
              <a:gd name="connsiteX44" fmla="*/ 3077287 w 3717682"/>
              <a:gd name="connsiteY44" fmla="*/ 4904760 h 5143499"/>
              <a:gd name="connsiteX45" fmla="*/ 3111007 w 3717682"/>
              <a:gd name="connsiteY45" fmla="*/ 4904760 h 5143499"/>
              <a:gd name="connsiteX46" fmla="*/ 3112841 w 3717682"/>
              <a:gd name="connsiteY46" fmla="*/ 4903297 h 5143499"/>
              <a:gd name="connsiteX47" fmla="*/ 3114131 w 3717682"/>
              <a:gd name="connsiteY47" fmla="*/ 4896744 h 5143499"/>
              <a:gd name="connsiteX48" fmla="*/ 3112875 w 3717682"/>
              <a:gd name="connsiteY48" fmla="*/ 4895280 h 5143499"/>
              <a:gd name="connsiteX49" fmla="*/ 3079146 w 3717682"/>
              <a:gd name="connsiteY49" fmla="*/ 4895280 h 5143499"/>
              <a:gd name="connsiteX50" fmla="*/ 3082389 w 3717682"/>
              <a:gd name="connsiteY50" fmla="*/ 4878792 h 5143499"/>
              <a:gd name="connsiteX51" fmla="*/ 3119199 w 3717682"/>
              <a:gd name="connsiteY51" fmla="*/ 4878792 h 5143499"/>
              <a:gd name="connsiteX52" fmla="*/ 3123122 w 3717682"/>
              <a:gd name="connsiteY52" fmla="*/ 4876488 h 5143499"/>
              <a:gd name="connsiteX53" fmla="*/ 3124531 w 3717682"/>
              <a:gd name="connsiteY53" fmla="*/ 4869228 h 5143499"/>
              <a:gd name="connsiteX54" fmla="*/ 2999626 w 3717682"/>
              <a:gd name="connsiteY54" fmla="*/ 4869228 h 5143499"/>
              <a:gd name="connsiteX55" fmla="*/ 2994346 w 3717682"/>
              <a:gd name="connsiteY55" fmla="*/ 4872559 h 5143499"/>
              <a:gd name="connsiteX56" fmla="*/ 2993115 w 3717682"/>
              <a:gd name="connsiteY56" fmla="*/ 4878767 h 5143499"/>
              <a:gd name="connsiteX57" fmla="*/ 3017581 w 3717682"/>
              <a:gd name="connsiteY57" fmla="*/ 4878767 h 5143499"/>
              <a:gd name="connsiteX58" fmla="*/ 3007394 w 3717682"/>
              <a:gd name="connsiteY58" fmla="*/ 4930787 h 5143499"/>
              <a:gd name="connsiteX59" fmla="*/ 3018362 w 3717682"/>
              <a:gd name="connsiteY59" fmla="*/ 4930787 h 5143499"/>
              <a:gd name="connsiteX60" fmla="*/ 3023863 w 3717682"/>
              <a:gd name="connsiteY60" fmla="*/ 4926413 h 5143499"/>
              <a:gd name="connsiteX61" fmla="*/ 3033202 w 3717682"/>
              <a:gd name="connsiteY61" fmla="*/ 4878767 h 5143499"/>
              <a:gd name="connsiteX62" fmla="*/ 3053627 w 3717682"/>
              <a:gd name="connsiteY62" fmla="*/ 4878767 h 5143499"/>
              <a:gd name="connsiteX63" fmla="*/ 3058025 w 3717682"/>
              <a:gd name="connsiteY63" fmla="*/ 4874999 h 5143499"/>
              <a:gd name="connsiteX64" fmla="*/ 3058025 w 3717682"/>
              <a:gd name="connsiteY64" fmla="*/ 4875007 h 5143499"/>
              <a:gd name="connsiteX65" fmla="*/ 3059162 w 3717682"/>
              <a:gd name="connsiteY65" fmla="*/ 4869228 h 5143499"/>
              <a:gd name="connsiteX66" fmla="*/ 2848319 w 3717682"/>
              <a:gd name="connsiteY66" fmla="*/ 4869228 h 5143499"/>
              <a:gd name="connsiteX67" fmla="*/ 2845407 w 3717682"/>
              <a:gd name="connsiteY67" fmla="*/ 4871306 h 5143499"/>
              <a:gd name="connsiteX68" fmla="*/ 2842096 w 3717682"/>
              <a:gd name="connsiteY68" fmla="*/ 4888214 h 5143499"/>
              <a:gd name="connsiteX69" fmla="*/ 2886403 w 3717682"/>
              <a:gd name="connsiteY69" fmla="*/ 4909925 h 5143499"/>
              <a:gd name="connsiteX70" fmla="*/ 2882302 w 3717682"/>
              <a:gd name="connsiteY70" fmla="*/ 4930787 h 5143499"/>
              <a:gd name="connsiteX71" fmla="*/ 2893279 w 3717682"/>
              <a:gd name="connsiteY71" fmla="*/ 4930787 h 5143499"/>
              <a:gd name="connsiteX72" fmla="*/ 2898780 w 3717682"/>
              <a:gd name="connsiteY72" fmla="*/ 4926413 h 5143499"/>
              <a:gd name="connsiteX73" fmla="*/ 2909986 w 3717682"/>
              <a:gd name="connsiteY73" fmla="*/ 4869228 h 5143499"/>
              <a:gd name="connsiteX74" fmla="*/ 2896692 w 3717682"/>
              <a:gd name="connsiteY74" fmla="*/ 4869228 h 5143499"/>
              <a:gd name="connsiteX75" fmla="*/ 2893984 w 3717682"/>
              <a:gd name="connsiteY75" fmla="*/ 4871306 h 5143499"/>
              <a:gd name="connsiteX76" fmla="*/ 2888465 w 3717682"/>
              <a:gd name="connsiteY76" fmla="*/ 4899335 h 5143499"/>
              <a:gd name="connsiteX77" fmla="*/ 2857785 w 3717682"/>
              <a:gd name="connsiteY77" fmla="*/ 4887802 h 5143499"/>
              <a:gd name="connsiteX78" fmla="*/ 2861435 w 3717682"/>
              <a:gd name="connsiteY78" fmla="*/ 4869228 h 5143499"/>
              <a:gd name="connsiteX79" fmla="*/ 3334041 w 3717682"/>
              <a:gd name="connsiteY79" fmla="*/ 4869051 h 5143499"/>
              <a:gd name="connsiteX80" fmla="*/ 3305279 w 3717682"/>
              <a:gd name="connsiteY80" fmla="*/ 4880811 h 5143499"/>
              <a:gd name="connsiteX81" fmla="*/ 3324143 w 3717682"/>
              <a:gd name="connsiteY81" fmla="*/ 4902212 h 5143499"/>
              <a:gd name="connsiteX82" fmla="*/ 3341410 w 3717682"/>
              <a:gd name="connsiteY82" fmla="*/ 4917185 h 5143499"/>
              <a:gd name="connsiteX83" fmla="*/ 3329482 w 3717682"/>
              <a:gd name="connsiteY83" fmla="*/ 4921315 h 5143499"/>
              <a:gd name="connsiteX84" fmla="*/ 3302410 w 3717682"/>
              <a:gd name="connsiteY84" fmla="*/ 4921315 h 5143499"/>
              <a:gd name="connsiteX85" fmla="*/ 3297010 w 3717682"/>
              <a:gd name="connsiteY85" fmla="*/ 4925294 h 5143499"/>
              <a:gd name="connsiteX86" fmla="*/ 3295941 w 3717682"/>
              <a:gd name="connsiteY86" fmla="*/ 4930787 h 5143499"/>
              <a:gd name="connsiteX87" fmla="*/ 3330068 w 3717682"/>
              <a:gd name="connsiteY87" fmla="*/ 4930787 h 5143499"/>
              <a:gd name="connsiteX88" fmla="*/ 3359017 w 3717682"/>
              <a:gd name="connsiteY88" fmla="*/ 4920373 h 5143499"/>
              <a:gd name="connsiteX89" fmla="*/ 3356513 w 3717682"/>
              <a:gd name="connsiteY89" fmla="*/ 4906283 h 5143499"/>
              <a:gd name="connsiteX90" fmla="*/ 3346818 w 3717682"/>
              <a:gd name="connsiteY90" fmla="*/ 4899335 h 5143499"/>
              <a:gd name="connsiteX91" fmla="*/ 3323472 w 3717682"/>
              <a:gd name="connsiteY91" fmla="*/ 4881854 h 5143499"/>
              <a:gd name="connsiteX92" fmla="*/ 3333574 w 3717682"/>
              <a:gd name="connsiteY92" fmla="*/ 4878767 h 5143499"/>
              <a:gd name="connsiteX93" fmla="*/ 3356462 w 3717682"/>
              <a:gd name="connsiteY93" fmla="*/ 4878767 h 5143499"/>
              <a:gd name="connsiteX94" fmla="*/ 3361853 w 3717682"/>
              <a:gd name="connsiteY94" fmla="*/ 4874797 h 5143499"/>
              <a:gd name="connsiteX95" fmla="*/ 3362990 w 3717682"/>
              <a:gd name="connsiteY95" fmla="*/ 4869051 h 5143499"/>
              <a:gd name="connsiteX96" fmla="*/ 2952612 w 3717682"/>
              <a:gd name="connsiteY96" fmla="*/ 4869051 h 5143499"/>
              <a:gd name="connsiteX97" fmla="*/ 2923866 w 3717682"/>
              <a:gd name="connsiteY97" fmla="*/ 4880811 h 5143499"/>
              <a:gd name="connsiteX98" fmla="*/ 2942738 w 3717682"/>
              <a:gd name="connsiteY98" fmla="*/ 4902212 h 5143499"/>
              <a:gd name="connsiteX99" fmla="*/ 2960006 w 3717682"/>
              <a:gd name="connsiteY99" fmla="*/ 4917185 h 5143499"/>
              <a:gd name="connsiteX100" fmla="*/ 2948061 w 3717682"/>
              <a:gd name="connsiteY100" fmla="*/ 4921315 h 5143499"/>
              <a:gd name="connsiteX101" fmla="*/ 2920997 w 3717682"/>
              <a:gd name="connsiteY101" fmla="*/ 4921315 h 5143499"/>
              <a:gd name="connsiteX102" fmla="*/ 2915598 w 3717682"/>
              <a:gd name="connsiteY102" fmla="*/ 4925294 h 5143499"/>
              <a:gd name="connsiteX103" fmla="*/ 2914520 w 3717682"/>
              <a:gd name="connsiteY103" fmla="*/ 4930787 h 5143499"/>
              <a:gd name="connsiteX104" fmla="*/ 2948647 w 3717682"/>
              <a:gd name="connsiteY104" fmla="*/ 4930787 h 5143499"/>
              <a:gd name="connsiteX105" fmla="*/ 2977596 w 3717682"/>
              <a:gd name="connsiteY105" fmla="*/ 4920373 h 5143499"/>
              <a:gd name="connsiteX106" fmla="*/ 2975108 w 3717682"/>
              <a:gd name="connsiteY106" fmla="*/ 4906283 h 5143499"/>
              <a:gd name="connsiteX107" fmla="*/ 2965405 w 3717682"/>
              <a:gd name="connsiteY107" fmla="*/ 4899335 h 5143499"/>
              <a:gd name="connsiteX108" fmla="*/ 2942051 w 3717682"/>
              <a:gd name="connsiteY108" fmla="*/ 4881854 h 5143499"/>
              <a:gd name="connsiteX109" fmla="*/ 2952153 w 3717682"/>
              <a:gd name="connsiteY109" fmla="*/ 4878767 h 5143499"/>
              <a:gd name="connsiteX110" fmla="*/ 2975049 w 3717682"/>
              <a:gd name="connsiteY110" fmla="*/ 4878767 h 5143499"/>
              <a:gd name="connsiteX111" fmla="*/ 2980440 w 3717682"/>
              <a:gd name="connsiteY111" fmla="*/ 4874797 h 5143499"/>
              <a:gd name="connsiteX112" fmla="*/ 2981577 w 3717682"/>
              <a:gd name="connsiteY112" fmla="*/ 4869051 h 5143499"/>
              <a:gd name="connsiteX113" fmla="*/ 2802111 w 3717682"/>
              <a:gd name="connsiteY113" fmla="*/ 4869051 h 5143499"/>
              <a:gd name="connsiteX114" fmla="*/ 2773366 w 3717682"/>
              <a:gd name="connsiteY114" fmla="*/ 4880811 h 5143499"/>
              <a:gd name="connsiteX115" fmla="*/ 2792246 w 3717682"/>
              <a:gd name="connsiteY115" fmla="*/ 4902212 h 5143499"/>
              <a:gd name="connsiteX116" fmla="*/ 2809505 w 3717682"/>
              <a:gd name="connsiteY116" fmla="*/ 4917185 h 5143499"/>
              <a:gd name="connsiteX117" fmla="*/ 2797561 w 3717682"/>
              <a:gd name="connsiteY117" fmla="*/ 4921315 h 5143499"/>
              <a:gd name="connsiteX118" fmla="*/ 2770488 w 3717682"/>
              <a:gd name="connsiteY118" fmla="*/ 4921315 h 5143499"/>
              <a:gd name="connsiteX119" fmla="*/ 2765097 w 3717682"/>
              <a:gd name="connsiteY119" fmla="*/ 4925294 h 5143499"/>
              <a:gd name="connsiteX120" fmla="*/ 2764011 w 3717682"/>
              <a:gd name="connsiteY120" fmla="*/ 4930787 h 5143499"/>
              <a:gd name="connsiteX121" fmla="*/ 2798138 w 3717682"/>
              <a:gd name="connsiteY121" fmla="*/ 4930787 h 5143499"/>
              <a:gd name="connsiteX122" fmla="*/ 2827104 w 3717682"/>
              <a:gd name="connsiteY122" fmla="*/ 4920373 h 5143499"/>
              <a:gd name="connsiteX123" fmla="*/ 2824600 w 3717682"/>
              <a:gd name="connsiteY123" fmla="*/ 4906283 h 5143499"/>
              <a:gd name="connsiteX124" fmla="*/ 2814913 w 3717682"/>
              <a:gd name="connsiteY124" fmla="*/ 4899335 h 5143499"/>
              <a:gd name="connsiteX125" fmla="*/ 2791542 w 3717682"/>
              <a:gd name="connsiteY125" fmla="*/ 4881854 h 5143499"/>
              <a:gd name="connsiteX126" fmla="*/ 2801644 w 3717682"/>
              <a:gd name="connsiteY126" fmla="*/ 4878767 h 5143499"/>
              <a:gd name="connsiteX127" fmla="*/ 2824532 w 3717682"/>
              <a:gd name="connsiteY127" fmla="*/ 4878767 h 5143499"/>
              <a:gd name="connsiteX128" fmla="*/ 2829939 w 3717682"/>
              <a:gd name="connsiteY128" fmla="*/ 4874797 h 5143499"/>
              <a:gd name="connsiteX129" fmla="*/ 2831060 w 3717682"/>
              <a:gd name="connsiteY129" fmla="*/ 4869051 h 5143499"/>
              <a:gd name="connsiteX130" fmla="*/ 2554594 w 3717682"/>
              <a:gd name="connsiteY130" fmla="*/ 4818697 h 5143499"/>
              <a:gd name="connsiteX131" fmla="*/ 2506679 w 3717682"/>
              <a:gd name="connsiteY131" fmla="*/ 4832401 h 5143499"/>
              <a:gd name="connsiteX132" fmla="*/ 2536426 w 3717682"/>
              <a:gd name="connsiteY132" fmla="*/ 4837128 h 5143499"/>
              <a:gd name="connsiteX133" fmla="*/ 2592592 w 3717682"/>
              <a:gd name="connsiteY133" fmla="*/ 4852573 h 5143499"/>
              <a:gd name="connsiteX134" fmla="*/ 2515457 w 3717682"/>
              <a:gd name="connsiteY134" fmla="*/ 4932277 h 5143499"/>
              <a:gd name="connsiteX135" fmla="*/ 2537318 w 3717682"/>
              <a:gd name="connsiteY135" fmla="*/ 4875983 h 5143499"/>
              <a:gd name="connsiteX136" fmla="*/ 2542895 w 3717682"/>
              <a:gd name="connsiteY136" fmla="*/ 4853187 h 5143499"/>
              <a:gd name="connsiteX137" fmla="*/ 2524218 w 3717682"/>
              <a:gd name="connsiteY137" fmla="*/ 4872030 h 5143499"/>
              <a:gd name="connsiteX138" fmla="*/ 2487578 w 3717682"/>
              <a:gd name="connsiteY138" fmla="*/ 4935414 h 5143499"/>
              <a:gd name="connsiteX139" fmla="*/ 2477187 w 3717682"/>
              <a:gd name="connsiteY139" fmla="*/ 4965487 h 5143499"/>
              <a:gd name="connsiteX140" fmla="*/ 2518259 w 3717682"/>
              <a:gd name="connsiteY140" fmla="*/ 4955216 h 5143499"/>
              <a:gd name="connsiteX141" fmla="*/ 2622229 w 3717682"/>
              <a:gd name="connsiteY141" fmla="*/ 4857300 h 5143499"/>
              <a:gd name="connsiteX142" fmla="*/ 2613315 w 3717682"/>
              <a:gd name="connsiteY142" fmla="*/ 4831517 h 5143499"/>
              <a:gd name="connsiteX143" fmla="*/ 2554594 w 3717682"/>
              <a:gd name="connsiteY143" fmla="*/ 4818697 h 5143499"/>
              <a:gd name="connsiteX144" fmla="*/ 3137129 w 3717682"/>
              <a:gd name="connsiteY144" fmla="*/ 4793385 h 5143499"/>
              <a:gd name="connsiteX145" fmla="*/ 3151773 w 3717682"/>
              <a:gd name="connsiteY145" fmla="*/ 4809730 h 5143499"/>
              <a:gd name="connsiteX146" fmla="*/ 3151035 w 3717682"/>
              <a:gd name="connsiteY146" fmla="*/ 4813431 h 5143499"/>
              <a:gd name="connsiteX147" fmla="*/ 3146739 w 3717682"/>
              <a:gd name="connsiteY147" fmla="*/ 4818016 h 5143499"/>
              <a:gd name="connsiteX148" fmla="*/ 3113512 w 3717682"/>
              <a:gd name="connsiteY148" fmla="*/ 4818016 h 5143499"/>
              <a:gd name="connsiteX149" fmla="*/ 3115142 w 3717682"/>
              <a:gd name="connsiteY149" fmla="*/ 4809730 h 5143499"/>
              <a:gd name="connsiteX150" fmla="*/ 3137129 w 3717682"/>
              <a:gd name="connsiteY150" fmla="*/ 4793385 h 5143499"/>
              <a:gd name="connsiteX151" fmla="*/ 2908772 w 3717682"/>
              <a:gd name="connsiteY151" fmla="*/ 4793385 h 5143499"/>
              <a:gd name="connsiteX152" fmla="*/ 2923408 w 3717682"/>
              <a:gd name="connsiteY152" fmla="*/ 4809730 h 5143499"/>
              <a:gd name="connsiteX153" fmla="*/ 2922678 w 3717682"/>
              <a:gd name="connsiteY153" fmla="*/ 4813431 h 5143499"/>
              <a:gd name="connsiteX154" fmla="*/ 2918374 w 3717682"/>
              <a:gd name="connsiteY154" fmla="*/ 4818016 h 5143499"/>
              <a:gd name="connsiteX155" fmla="*/ 2885163 w 3717682"/>
              <a:gd name="connsiteY155" fmla="*/ 4818016 h 5143499"/>
              <a:gd name="connsiteX156" fmla="*/ 2886785 w 3717682"/>
              <a:gd name="connsiteY156" fmla="*/ 4809730 h 5143499"/>
              <a:gd name="connsiteX157" fmla="*/ 2908772 w 3717682"/>
              <a:gd name="connsiteY157" fmla="*/ 4793385 h 5143499"/>
              <a:gd name="connsiteX158" fmla="*/ 2671715 w 3717682"/>
              <a:gd name="connsiteY158" fmla="*/ 4783926 h 5143499"/>
              <a:gd name="connsiteX159" fmla="*/ 2638520 w 3717682"/>
              <a:gd name="connsiteY159" fmla="*/ 4801898 h 5143499"/>
              <a:gd name="connsiteX160" fmla="*/ 2664854 w 3717682"/>
              <a:gd name="connsiteY160" fmla="*/ 4864568 h 5143499"/>
              <a:gd name="connsiteX161" fmla="*/ 2687733 w 3717682"/>
              <a:gd name="connsiteY161" fmla="*/ 4909866 h 5143499"/>
              <a:gd name="connsiteX162" fmla="*/ 2639174 w 3717682"/>
              <a:gd name="connsiteY162" fmla="*/ 4918716 h 5143499"/>
              <a:gd name="connsiteX163" fmla="*/ 2602737 w 3717682"/>
              <a:gd name="connsiteY163" fmla="*/ 4921576 h 5143499"/>
              <a:gd name="connsiteX164" fmla="*/ 2609444 w 3717682"/>
              <a:gd name="connsiteY164" fmla="*/ 4931233 h 5143499"/>
              <a:gd name="connsiteX165" fmla="*/ 2663666 w 3717682"/>
              <a:gd name="connsiteY165" fmla="*/ 4936701 h 5143499"/>
              <a:gd name="connsiteX166" fmla="*/ 2718643 w 3717682"/>
              <a:gd name="connsiteY166" fmla="*/ 4911877 h 5143499"/>
              <a:gd name="connsiteX167" fmla="*/ 2694278 w 3717682"/>
              <a:gd name="connsiteY167" fmla="*/ 4859916 h 5143499"/>
              <a:gd name="connsiteX168" fmla="*/ 2665856 w 3717682"/>
              <a:gd name="connsiteY168" fmla="*/ 4812506 h 5143499"/>
              <a:gd name="connsiteX169" fmla="*/ 2718125 w 3717682"/>
              <a:gd name="connsiteY169" fmla="*/ 4800493 h 5143499"/>
              <a:gd name="connsiteX170" fmla="*/ 2735495 w 3717682"/>
              <a:gd name="connsiteY170" fmla="*/ 4794235 h 5143499"/>
              <a:gd name="connsiteX171" fmla="*/ 2711130 w 3717682"/>
              <a:gd name="connsiteY171" fmla="*/ 4785284 h 5143499"/>
              <a:gd name="connsiteX172" fmla="*/ 2671715 w 3717682"/>
              <a:gd name="connsiteY172" fmla="*/ 4783926 h 5143499"/>
              <a:gd name="connsiteX173" fmla="*/ 3324762 w 3717682"/>
              <a:gd name="connsiteY173" fmla="*/ 4783846 h 5143499"/>
              <a:gd name="connsiteX174" fmla="*/ 3319490 w 3717682"/>
              <a:gd name="connsiteY174" fmla="*/ 4787194 h 5143499"/>
              <a:gd name="connsiteX175" fmla="*/ 3318268 w 3717682"/>
              <a:gd name="connsiteY175" fmla="*/ 4793402 h 5143499"/>
              <a:gd name="connsiteX176" fmla="*/ 3342734 w 3717682"/>
              <a:gd name="connsiteY176" fmla="*/ 4793402 h 5143499"/>
              <a:gd name="connsiteX177" fmla="*/ 3332539 w 3717682"/>
              <a:gd name="connsiteY177" fmla="*/ 4845422 h 5143499"/>
              <a:gd name="connsiteX178" fmla="*/ 3343507 w 3717682"/>
              <a:gd name="connsiteY178" fmla="*/ 4845422 h 5143499"/>
              <a:gd name="connsiteX179" fmla="*/ 3349000 w 3717682"/>
              <a:gd name="connsiteY179" fmla="*/ 4841048 h 5143499"/>
              <a:gd name="connsiteX180" fmla="*/ 3358355 w 3717682"/>
              <a:gd name="connsiteY180" fmla="*/ 4793402 h 5143499"/>
              <a:gd name="connsiteX181" fmla="*/ 3378780 w 3717682"/>
              <a:gd name="connsiteY181" fmla="*/ 4793402 h 5143499"/>
              <a:gd name="connsiteX182" fmla="*/ 3383195 w 3717682"/>
              <a:gd name="connsiteY182" fmla="*/ 4789633 h 5143499"/>
              <a:gd name="connsiteX183" fmla="*/ 3384316 w 3717682"/>
              <a:gd name="connsiteY183" fmla="*/ 4783846 h 5143499"/>
              <a:gd name="connsiteX184" fmla="*/ 3274395 w 3717682"/>
              <a:gd name="connsiteY184" fmla="*/ 4783846 h 5143499"/>
              <a:gd name="connsiteX185" fmla="*/ 3262314 w 3717682"/>
              <a:gd name="connsiteY185" fmla="*/ 4845422 h 5143499"/>
              <a:gd name="connsiteX186" fmla="*/ 3314906 w 3717682"/>
              <a:gd name="connsiteY186" fmla="*/ 4845422 h 5143499"/>
              <a:gd name="connsiteX187" fmla="*/ 3316044 w 3717682"/>
              <a:gd name="connsiteY187" fmla="*/ 4839660 h 5143499"/>
              <a:gd name="connsiteX188" fmla="*/ 3313123 w 3717682"/>
              <a:gd name="connsiteY188" fmla="*/ 4835916 h 5143499"/>
              <a:gd name="connsiteX189" fmla="*/ 3279785 w 3717682"/>
              <a:gd name="connsiteY189" fmla="*/ 4835916 h 5143499"/>
              <a:gd name="connsiteX190" fmla="*/ 3289599 w 3717682"/>
              <a:gd name="connsiteY190" fmla="*/ 4785932 h 5143499"/>
              <a:gd name="connsiteX191" fmla="*/ 3287689 w 3717682"/>
              <a:gd name="connsiteY191" fmla="*/ 4783846 h 5143499"/>
              <a:gd name="connsiteX192" fmla="*/ 3190706 w 3717682"/>
              <a:gd name="connsiteY192" fmla="*/ 4783846 h 5143499"/>
              <a:gd name="connsiteX193" fmla="*/ 3187174 w 3717682"/>
              <a:gd name="connsiteY193" fmla="*/ 4786580 h 5143499"/>
              <a:gd name="connsiteX194" fmla="*/ 3181062 w 3717682"/>
              <a:gd name="connsiteY194" fmla="*/ 4817948 h 5143499"/>
              <a:gd name="connsiteX195" fmla="*/ 3209943 w 3717682"/>
              <a:gd name="connsiteY195" fmla="*/ 4846801 h 5143499"/>
              <a:gd name="connsiteX196" fmla="*/ 3209943 w 3717682"/>
              <a:gd name="connsiteY196" fmla="*/ 4846793 h 5143499"/>
              <a:gd name="connsiteX197" fmla="*/ 3249622 w 3717682"/>
              <a:gd name="connsiteY197" fmla="*/ 4817940 h 5143499"/>
              <a:gd name="connsiteX198" fmla="*/ 3255709 w 3717682"/>
              <a:gd name="connsiteY198" fmla="*/ 4786580 h 5143499"/>
              <a:gd name="connsiteX199" fmla="*/ 3253247 w 3717682"/>
              <a:gd name="connsiteY199" fmla="*/ 4783846 h 5143499"/>
              <a:gd name="connsiteX200" fmla="*/ 3240810 w 3717682"/>
              <a:gd name="connsiteY200" fmla="*/ 4783846 h 5143499"/>
              <a:gd name="connsiteX201" fmla="*/ 3237398 w 3717682"/>
              <a:gd name="connsiteY201" fmla="*/ 4801890 h 5143499"/>
              <a:gd name="connsiteX202" fmla="*/ 3235445 w 3717682"/>
              <a:gd name="connsiteY202" fmla="*/ 4811496 h 5143499"/>
              <a:gd name="connsiteX203" fmla="*/ 3233815 w 3717682"/>
              <a:gd name="connsiteY203" fmla="*/ 4819841 h 5143499"/>
              <a:gd name="connsiteX204" fmla="*/ 3211522 w 3717682"/>
              <a:gd name="connsiteY204" fmla="*/ 4836329 h 5143499"/>
              <a:gd name="connsiteX205" fmla="*/ 3196139 w 3717682"/>
              <a:gd name="connsiteY205" fmla="*/ 4819841 h 5143499"/>
              <a:gd name="connsiteX206" fmla="*/ 3196852 w 3717682"/>
              <a:gd name="connsiteY206" fmla="*/ 4816114 h 5143499"/>
              <a:gd name="connsiteX207" fmla="*/ 3199722 w 3717682"/>
              <a:gd name="connsiteY207" fmla="*/ 4801898 h 5143499"/>
              <a:gd name="connsiteX208" fmla="*/ 3203143 w 3717682"/>
              <a:gd name="connsiteY208" fmla="*/ 4783846 h 5143499"/>
              <a:gd name="connsiteX209" fmla="*/ 2786677 w 3717682"/>
              <a:gd name="connsiteY209" fmla="*/ 4783846 h 5143499"/>
              <a:gd name="connsiteX210" fmla="*/ 2786491 w 3717682"/>
              <a:gd name="connsiteY210" fmla="*/ 4784645 h 5143499"/>
              <a:gd name="connsiteX211" fmla="*/ 2793053 w 3717682"/>
              <a:gd name="connsiteY211" fmla="*/ 4793360 h 5143499"/>
              <a:gd name="connsiteX212" fmla="*/ 2825415 w 3717682"/>
              <a:gd name="connsiteY212" fmla="*/ 4793360 h 5143499"/>
              <a:gd name="connsiteX213" fmla="*/ 2840101 w 3717682"/>
              <a:gd name="connsiteY213" fmla="*/ 4814659 h 5143499"/>
              <a:gd name="connsiteX214" fmla="*/ 2820032 w 3717682"/>
              <a:gd name="connsiteY214" fmla="*/ 4835916 h 5143499"/>
              <a:gd name="connsiteX215" fmla="*/ 2797866 w 3717682"/>
              <a:gd name="connsiteY215" fmla="*/ 4835916 h 5143499"/>
              <a:gd name="connsiteX216" fmla="*/ 2804709 w 3717682"/>
              <a:gd name="connsiteY216" fmla="*/ 4800964 h 5143499"/>
              <a:gd name="connsiteX217" fmla="*/ 2791610 w 3717682"/>
              <a:gd name="connsiteY217" fmla="*/ 4800964 h 5143499"/>
              <a:gd name="connsiteX218" fmla="*/ 2788698 w 3717682"/>
              <a:gd name="connsiteY218" fmla="*/ 4803051 h 5143499"/>
              <a:gd name="connsiteX219" fmla="*/ 2780378 w 3717682"/>
              <a:gd name="connsiteY219" fmla="*/ 4845422 h 5143499"/>
              <a:gd name="connsiteX220" fmla="*/ 2817188 w 3717682"/>
              <a:gd name="connsiteY220" fmla="*/ 4845422 h 5143499"/>
              <a:gd name="connsiteX221" fmla="*/ 2856562 w 3717682"/>
              <a:gd name="connsiteY221" fmla="*/ 4814239 h 5143499"/>
              <a:gd name="connsiteX222" fmla="*/ 2831196 w 3717682"/>
              <a:gd name="connsiteY222" fmla="*/ 4783846 h 5143499"/>
              <a:gd name="connsiteX223" fmla="*/ 3055062 w 3717682"/>
              <a:gd name="connsiteY223" fmla="*/ 4783661 h 5143499"/>
              <a:gd name="connsiteX224" fmla="*/ 3026300 w 3717682"/>
              <a:gd name="connsiteY224" fmla="*/ 4795438 h 5143499"/>
              <a:gd name="connsiteX225" fmla="*/ 3045180 w 3717682"/>
              <a:gd name="connsiteY225" fmla="*/ 4816838 h 5143499"/>
              <a:gd name="connsiteX226" fmla="*/ 3062456 w 3717682"/>
              <a:gd name="connsiteY226" fmla="*/ 4831820 h 5143499"/>
              <a:gd name="connsiteX227" fmla="*/ 3050512 w 3717682"/>
              <a:gd name="connsiteY227" fmla="*/ 4835942 h 5143499"/>
              <a:gd name="connsiteX228" fmla="*/ 3023447 w 3717682"/>
              <a:gd name="connsiteY228" fmla="*/ 4835942 h 5143499"/>
              <a:gd name="connsiteX229" fmla="*/ 3018040 w 3717682"/>
              <a:gd name="connsiteY229" fmla="*/ 4839920 h 5143499"/>
              <a:gd name="connsiteX230" fmla="*/ 3016970 w 3717682"/>
              <a:gd name="connsiteY230" fmla="*/ 4845422 h 5143499"/>
              <a:gd name="connsiteX231" fmla="*/ 3051097 w 3717682"/>
              <a:gd name="connsiteY231" fmla="*/ 4845422 h 5143499"/>
              <a:gd name="connsiteX232" fmla="*/ 3080055 w 3717682"/>
              <a:gd name="connsiteY232" fmla="*/ 4834999 h 5143499"/>
              <a:gd name="connsiteX233" fmla="*/ 3080063 w 3717682"/>
              <a:gd name="connsiteY233" fmla="*/ 4834999 h 5143499"/>
              <a:gd name="connsiteX234" fmla="*/ 3077559 w 3717682"/>
              <a:gd name="connsiteY234" fmla="*/ 4820909 h 5143499"/>
              <a:gd name="connsiteX235" fmla="*/ 3067864 w 3717682"/>
              <a:gd name="connsiteY235" fmla="*/ 4813944 h 5143499"/>
              <a:gd name="connsiteX236" fmla="*/ 3044493 w 3717682"/>
              <a:gd name="connsiteY236" fmla="*/ 4796481 h 5143499"/>
              <a:gd name="connsiteX237" fmla="*/ 3054620 w 3717682"/>
              <a:gd name="connsiteY237" fmla="*/ 4793385 h 5143499"/>
              <a:gd name="connsiteX238" fmla="*/ 3077491 w 3717682"/>
              <a:gd name="connsiteY238" fmla="*/ 4793385 h 5143499"/>
              <a:gd name="connsiteX239" fmla="*/ 3082899 w 3717682"/>
              <a:gd name="connsiteY239" fmla="*/ 4789431 h 5143499"/>
              <a:gd name="connsiteX240" fmla="*/ 3084028 w 3717682"/>
              <a:gd name="connsiteY240" fmla="*/ 4783661 h 5143499"/>
              <a:gd name="connsiteX241" fmla="*/ 2982358 w 3717682"/>
              <a:gd name="connsiteY241" fmla="*/ 4783661 h 5143499"/>
              <a:gd name="connsiteX242" fmla="*/ 2953613 w 3717682"/>
              <a:gd name="connsiteY242" fmla="*/ 4795438 h 5143499"/>
              <a:gd name="connsiteX243" fmla="*/ 2972485 w 3717682"/>
              <a:gd name="connsiteY243" fmla="*/ 4816838 h 5143499"/>
              <a:gd name="connsiteX244" fmla="*/ 2989761 w 3717682"/>
              <a:gd name="connsiteY244" fmla="*/ 4831820 h 5143499"/>
              <a:gd name="connsiteX245" fmla="*/ 2977800 w 3717682"/>
              <a:gd name="connsiteY245" fmla="*/ 4835942 h 5143499"/>
              <a:gd name="connsiteX246" fmla="*/ 2950761 w 3717682"/>
              <a:gd name="connsiteY246" fmla="*/ 4835942 h 5143499"/>
              <a:gd name="connsiteX247" fmla="*/ 2945345 w 3717682"/>
              <a:gd name="connsiteY247" fmla="*/ 4839920 h 5143499"/>
              <a:gd name="connsiteX248" fmla="*/ 2944266 w 3717682"/>
              <a:gd name="connsiteY248" fmla="*/ 4845422 h 5143499"/>
              <a:gd name="connsiteX249" fmla="*/ 2978394 w 3717682"/>
              <a:gd name="connsiteY249" fmla="*/ 4845422 h 5143499"/>
              <a:gd name="connsiteX250" fmla="*/ 3007360 w 3717682"/>
              <a:gd name="connsiteY250" fmla="*/ 4834999 h 5143499"/>
              <a:gd name="connsiteX251" fmla="*/ 3004855 w 3717682"/>
              <a:gd name="connsiteY251" fmla="*/ 4820909 h 5143499"/>
              <a:gd name="connsiteX252" fmla="*/ 2995161 w 3717682"/>
              <a:gd name="connsiteY252" fmla="*/ 4813944 h 5143499"/>
              <a:gd name="connsiteX253" fmla="*/ 2971798 w 3717682"/>
              <a:gd name="connsiteY253" fmla="*/ 4796481 h 5143499"/>
              <a:gd name="connsiteX254" fmla="*/ 2981917 w 3717682"/>
              <a:gd name="connsiteY254" fmla="*/ 4793385 h 5143499"/>
              <a:gd name="connsiteX255" fmla="*/ 3004779 w 3717682"/>
              <a:gd name="connsiteY255" fmla="*/ 4793385 h 5143499"/>
              <a:gd name="connsiteX256" fmla="*/ 3010178 w 3717682"/>
              <a:gd name="connsiteY256" fmla="*/ 4789431 h 5143499"/>
              <a:gd name="connsiteX257" fmla="*/ 3011324 w 3717682"/>
              <a:gd name="connsiteY257" fmla="*/ 4783661 h 5143499"/>
              <a:gd name="connsiteX258" fmla="*/ 3138963 w 3717682"/>
              <a:gd name="connsiteY258" fmla="*/ 4783013 h 5143499"/>
              <a:gd name="connsiteX259" fmla="*/ 3100124 w 3717682"/>
              <a:gd name="connsiteY259" fmla="*/ 4811614 h 5143499"/>
              <a:gd name="connsiteX260" fmla="*/ 3094028 w 3717682"/>
              <a:gd name="connsiteY260" fmla="*/ 4842705 h 5143499"/>
              <a:gd name="connsiteX261" fmla="*/ 3096388 w 3717682"/>
              <a:gd name="connsiteY261" fmla="*/ 4845422 h 5143499"/>
              <a:gd name="connsiteX262" fmla="*/ 3108138 w 3717682"/>
              <a:gd name="connsiteY262" fmla="*/ 4845422 h 5143499"/>
              <a:gd name="connsiteX263" fmla="*/ 3111567 w 3717682"/>
              <a:gd name="connsiteY263" fmla="*/ 4827521 h 5143499"/>
              <a:gd name="connsiteX264" fmla="*/ 3148174 w 3717682"/>
              <a:gd name="connsiteY264" fmla="*/ 4827521 h 5143499"/>
              <a:gd name="connsiteX265" fmla="*/ 3144753 w 3717682"/>
              <a:gd name="connsiteY265" fmla="*/ 4845422 h 5143499"/>
              <a:gd name="connsiteX266" fmla="*/ 3156510 w 3717682"/>
              <a:gd name="connsiteY266" fmla="*/ 4845422 h 5143499"/>
              <a:gd name="connsiteX267" fmla="*/ 3159932 w 3717682"/>
              <a:gd name="connsiteY267" fmla="*/ 4842705 h 5143499"/>
              <a:gd name="connsiteX268" fmla="*/ 3166036 w 3717682"/>
              <a:gd name="connsiteY268" fmla="*/ 4811614 h 5143499"/>
              <a:gd name="connsiteX269" fmla="*/ 3138963 w 3717682"/>
              <a:gd name="connsiteY269" fmla="*/ 4783013 h 5143499"/>
              <a:gd name="connsiteX270" fmla="*/ 2910597 w 3717682"/>
              <a:gd name="connsiteY270" fmla="*/ 4783013 h 5143499"/>
              <a:gd name="connsiteX271" fmla="*/ 2871775 w 3717682"/>
              <a:gd name="connsiteY271" fmla="*/ 4811614 h 5143499"/>
              <a:gd name="connsiteX272" fmla="*/ 2865663 w 3717682"/>
              <a:gd name="connsiteY272" fmla="*/ 4842705 h 5143499"/>
              <a:gd name="connsiteX273" fmla="*/ 2868031 w 3717682"/>
              <a:gd name="connsiteY273" fmla="*/ 4845422 h 5143499"/>
              <a:gd name="connsiteX274" fmla="*/ 2879781 w 3717682"/>
              <a:gd name="connsiteY274" fmla="*/ 4845422 h 5143499"/>
              <a:gd name="connsiteX275" fmla="*/ 2883202 w 3717682"/>
              <a:gd name="connsiteY275" fmla="*/ 4827521 h 5143499"/>
              <a:gd name="connsiteX276" fmla="*/ 2919817 w 3717682"/>
              <a:gd name="connsiteY276" fmla="*/ 4827521 h 5143499"/>
              <a:gd name="connsiteX277" fmla="*/ 2916396 w 3717682"/>
              <a:gd name="connsiteY277" fmla="*/ 4845422 h 5143499"/>
              <a:gd name="connsiteX278" fmla="*/ 2928154 w 3717682"/>
              <a:gd name="connsiteY278" fmla="*/ 4845422 h 5143499"/>
              <a:gd name="connsiteX279" fmla="*/ 2931566 w 3717682"/>
              <a:gd name="connsiteY279" fmla="*/ 4842705 h 5143499"/>
              <a:gd name="connsiteX280" fmla="*/ 2937679 w 3717682"/>
              <a:gd name="connsiteY280" fmla="*/ 4811614 h 5143499"/>
              <a:gd name="connsiteX281" fmla="*/ 2910597 w 3717682"/>
              <a:gd name="connsiteY281" fmla="*/ 4783013 h 5143499"/>
              <a:gd name="connsiteX282" fmla="*/ 2604596 w 3717682"/>
              <a:gd name="connsiteY282" fmla="*/ 4694494 h 5143499"/>
              <a:gd name="connsiteX283" fmla="*/ 2604596 w 3717682"/>
              <a:gd name="connsiteY283" fmla="*/ 4694502 h 5143499"/>
              <a:gd name="connsiteX284" fmla="*/ 2561063 w 3717682"/>
              <a:gd name="connsiteY284" fmla="*/ 4706111 h 5143499"/>
              <a:gd name="connsiteX285" fmla="*/ 2584714 w 3717682"/>
              <a:gd name="connsiteY285" fmla="*/ 4710283 h 5143499"/>
              <a:gd name="connsiteX286" fmla="*/ 2633732 w 3717682"/>
              <a:gd name="connsiteY286" fmla="*/ 4720882 h 5143499"/>
              <a:gd name="connsiteX287" fmla="*/ 2585478 w 3717682"/>
              <a:gd name="connsiteY287" fmla="*/ 4787632 h 5143499"/>
              <a:gd name="connsiteX288" fmla="*/ 2569909 w 3717682"/>
              <a:gd name="connsiteY288" fmla="*/ 4802588 h 5143499"/>
              <a:gd name="connsiteX289" fmla="*/ 2571759 w 3717682"/>
              <a:gd name="connsiteY289" fmla="*/ 4806609 h 5143499"/>
              <a:gd name="connsiteX290" fmla="*/ 2588942 w 3717682"/>
              <a:gd name="connsiteY290" fmla="*/ 4800881 h 5143499"/>
              <a:gd name="connsiteX291" fmla="*/ 2661416 w 3717682"/>
              <a:gd name="connsiteY291" fmla="*/ 4714910 h 5143499"/>
              <a:gd name="connsiteX292" fmla="*/ 2604596 w 3717682"/>
              <a:gd name="connsiteY292" fmla="*/ 4694494 h 5143499"/>
              <a:gd name="connsiteX293" fmla="*/ 893329 w 3717682"/>
              <a:gd name="connsiteY293" fmla="*/ 0 h 5143499"/>
              <a:gd name="connsiteX294" fmla="*/ 3717682 w 3717682"/>
              <a:gd name="connsiteY294" fmla="*/ 0 h 5143499"/>
              <a:gd name="connsiteX295" fmla="*/ 3717682 w 3717682"/>
              <a:gd name="connsiteY295" fmla="*/ 5143499 h 5143499"/>
              <a:gd name="connsiteX296" fmla="*/ 1175798 w 3717682"/>
              <a:gd name="connsiteY296" fmla="*/ 5143499 h 5143499"/>
              <a:gd name="connsiteX297" fmla="*/ 1096714 w 3717682"/>
              <a:gd name="connsiteY297" fmla="*/ 5071623 h 5143499"/>
              <a:gd name="connsiteX298" fmla="*/ 0 w 3717682"/>
              <a:gd name="connsiteY298" fmla="*/ 2423921 h 5143499"/>
              <a:gd name="connsiteX299" fmla="*/ 855043 w 3717682"/>
              <a:gd name="connsiteY299" fmla="*/ 42126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3717682" h="5143499">
                <a:moveTo>
                  <a:pt x="3243187" y="4869228"/>
                </a:moveTo>
                <a:cubicBezTo>
                  <a:pt x="3240488" y="4869228"/>
                  <a:pt x="3238909" y="4870465"/>
                  <a:pt x="3238365" y="4873182"/>
                </a:cubicBezTo>
                <a:lnTo>
                  <a:pt x="3238374" y="4873182"/>
                </a:lnTo>
                <a:lnTo>
                  <a:pt x="3227066" y="4930787"/>
                </a:lnTo>
                <a:lnTo>
                  <a:pt x="3284505" y="4930787"/>
                </a:lnTo>
                <a:lnTo>
                  <a:pt x="3285694" y="4924630"/>
                </a:lnTo>
                <a:cubicBezTo>
                  <a:pt x="3286203" y="4922123"/>
                  <a:pt x="3285584" y="4921282"/>
                  <a:pt x="3282706" y="4921282"/>
                </a:cubicBezTo>
                <a:lnTo>
                  <a:pt x="3244546" y="4921282"/>
                </a:lnTo>
                <a:lnTo>
                  <a:pt x="3247789" y="4904760"/>
                </a:lnTo>
                <a:lnTo>
                  <a:pt x="3281509" y="4904760"/>
                </a:lnTo>
                <a:cubicBezTo>
                  <a:pt x="3282401" y="4904794"/>
                  <a:pt x="3283181" y="4904169"/>
                  <a:pt x="3283334" y="4903297"/>
                </a:cubicBezTo>
                <a:lnTo>
                  <a:pt x="3284624" y="4896744"/>
                </a:lnTo>
                <a:cubicBezTo>
                  <a:pt x="3284794" y="4895919"/>
                  <a:pt x="3284319" y="4895280"/>
                  <a:pt x="3283376" y="4895280"/>
                </a:cubicBezTo>
                <a:lnTo>
                  <a:pt x="3249639" y="4895280"/>
                </a:lnTo>
                <a:lnTo>
                  <a:pt x="3252865" y="4878792"/>
                </a:lnTo>
                <a:lnTo>
                  <a:pt x="3289684" y="4878792"/>
                </a:lnTo>
                <a:cubicBezTo>
                  <a:pt x="3291424" y="4878792"/>
                  <a:pt x="3293148" y="4878792"/>
                  <a:pt x="3293589" y="4876488"/>
                </a:cubicBezTo>
                <a:lnTo>
                  <a:pt x="3295015" y="4869228"/>
                </a:lnTo>
                <a:close/>
                <a:moveTo>
                  <a:pt x="3143539" y="4869228"/>
                </a:moveTo>
                <a:cubicBezTo>
                  <a:pt x="3141229" y="4869228"/>
                  <a:pt x="3139965" y="4870675"/>
                  <a:pt x="3139481" y="4873182"/>
                </a:cubicBezTo>
                <a:lnTo>
                  <a:pt x="3128173" y="4930787"/>
                </a:lnTo>
                <a:lnTo>
                  <a:pt x="3140126" y="4930787"/>
                </a:lnTo>
                <a:cubicBezTo>
                  <a:pt x="3142630" y="4930787"/>
                  <a:pt x="3144031" y="4929542"/>
                  <a:pt x="3144481" y="4927246"/>
                </a:cubicBezTo>
                <a:lnTo>
                  <a:pt x="3152945" y="4884134"/>
                </a:lnTo>
                <a:lnTo>
                  <a:pt x="3166681" y="4903549"/>
                </a:lnTo>
                <a:cubicBezTo>
                  <a:pt x="3167335" y="4904730"/>
                  <a:pt x="3168598" y="4905454"/>
                  <a:pt x="3169958" y="4905425"/>
                </a:cubicBezTo>
                <a:lnTo>
                  <a:pt x="3176138" y="4905425"/>
                </a:lnTo>
                <a:cubicBezTo>
                  <a:pt x="3177678" y="4905357"/>
                  <a:pt x="3179127" y="4904681"/>
                  <a:pt x="3180162" y="4903549"/>
                </a:cubicBezTo>
                <a:lnTo>
                  <a:pt x="3201504" y="4884134"/>
                </a:lnTo>
                <a:lnTo>
                  <a:pt x="3193040" y="4927246"/>
                </a:lnTo>
                <a:cubicBezTo>
                  <a:pt x="3192591" y="4929542"/>
                  <a:pt x="3193499" y="4930787"/>
                  <a:pt x="3196012" y="4930787"/>
                </a:cubicBezTo>
                <a:lnTo>
                  <a:pt x="3207956" y="4930787"/>
                </a:lnTo>
                <a:lnTo>
                  <a:pt x="3219273" y="4873190"/>
                </a:lnTo>
                <a:cubicBezTo>
                  <a:pt x="3219748" y="4870675"/>
                  <a:pt x="3219086" y="4869228"/>
                  <a:pt x="3216768" y="4869228"/>
                </a:cubicBezTo>
                <a:lnTo>
                  <a:pt x="3202693" y="4869228"/>
                </a:lnTo>
                <a:lnTo>
                  <a:pt x="3175442" y="4893227"/>
                </a:lnTo>
                <a:lnTo>
                  <a:pt x="3157614" y="4869228"/>
                </a:lnTo>
                <a:close/>
                <a:moveTo>
                  <a:pt x="3072703" y="4869228"/>
                </a:moveTo>
                <a:cubicBezTo>
                  <a:pt x="3070003" y="4869228"/>
                  <a:pt x="3068407" y="4870465"/>
                  <a:pt x="3067872" y="4873182"/>
                </a:cubicBezTo>
                <a:lnTo>
                  <a:pt x="3056581" y="4930787"/>
                </a:lnTo>
                <a:lnTo>
                  <a:pt x="3113995" y="4930787"/>
                </a:lnTo>
                <a:lnTo>
                  <a:pt x="3115209" y="4924630"/>
                </a:lnTo>
                <a:cubicBezTo>
                  <a:pt x="3115710" y="4922123"/>
                  <a:pt x="3115091" y="4921282"/>
                  <a:pt x="3112196" y="4921282"/>
                </a:cubicBezTo>
                <a:lnTo>
                  <a:pt x="3074053" y="4921282"/>
                </a:lnTo>
                <a:lnTo>
                  <a:pt x="3077287" y="4904760"/>
                </a:lnTo>
                <a:lnTo>
                  <a:pt x="3111007" y="4904760"/>
                </a:lnTo>
                <a:cubicBezTo>
                  <a:pt x="3111899" y="4904787"/>
                  <a:pt x="3112678" y="4904166"/>
                  <a:pt x="3112841" y="4903297"/>
                </a:cubicBezTo>
                <a:lnTo>
                  <a:pt x="3114131" y="4896744"/>
                </a:lnTo>
                <a:cubicBezTo>
                  <a:pt x="3114284" y="4895919"/>
                  <a:pt x="3113834" y="4895280"/>
                  <a:pt x="3112875" y="4895280"/>
                </a:cubicBezTo>
                <a:lnTo>
                  <a:pt x="3079146" y="4895280"/>
                </a:lnTo>
                <a:lnTo>
                  <a:pt x="3082389" y="4878792"/>
                </a:lnTo>
                <a:lnTo>
                  <a:pt x="3119199" y="4878792"/>
                </a:lnTo>
                <a:cubicBezTo>
                  <a:pt x="3120931" y="4878792"/>
                  <a:pt x="3122655" y="4878792"/>
                  <a:pt x="3123122" y="4876488"/>
                </a:cubicBezTo>
                <a:lnTo>
                  <a:pt x="3124531" y="4869228"/>
                </a:lnTo>
                <a:close/>
                <a:moveTo>
                  <a:pt x="2999626" y="4869228"/>
                </a:moveTo>
                <a:cubicBezTo>
                  <a:pt x="2996544" y="4869228"/>
                  <a:pt x="2994787" y="4870263"/>
                  <a:pt x="2994346" y="4872559"/>
                </a:cubicBezTo>
                <a:lnTo>
                  <a:pt x="2993115" y="4878767"/>
                </a:lnTo>
                <a:lnTo>
                  <a:pt x="3017581" y="4878767"/>
                </a:lnTo>
                <a:lnTo>
                  <a:pt x="3007394" y="4930787"/>
                </a:lnTo>
                <a:lnTo>
                  <a:pt x="3018362" y="4930787"/>
                </a:lnTo>
                <a:cubicBezTo>
                  <a:pt x="3021444" y="4930787"/>
                  <a:pt x="3023227" y="4929542"/>
                  <a:pt x="3023863" y="4926413"/>
                </a:cubicBezTo>
                <a:lnTo>
                  <a:pt x="3033202" y="4878767"/>
                </a:lnTo>
                <a:lnTo>
                  <a:pt x="3053627" y="4878767"/>
                </a:lnTo>
                <a:cubicBezTo>
                  <a:pt x="3056514" y="4878767"/>
                  <a:pt x="3057532" y="4877514"/>
                  <a:pt x="3058025" y="4874999"/>
                </a:cubicBezTo>
                <a:lnTo>
                  <a:pt x="3058025" y="4875007"/>
                </a:lnTo>
                <a:lnTo>
                  <a:pt x="3059162" y="4869228"/>
                </a:lnTo>
                <a:close/>
                <a:moveTo>
                  <a:pt x="2848319" y="4869228"/>
                </a:moveTo>
                <a:cubicBezTo>
                  <a:pt x="2846774" y="4869228"/>
                  <a:pt x="2845611" y="4870254"/>
                  <a:pt x="2845407" y="4871306"/>
                </a:cubicBezTo>
                <a:lnTo>
                  <a:pt x="2842096" y="4888214"/>
                </a:lnTo>
                <a:cubicBezTo>
                  <a:pt x="2835789" y="4920365"/>
                  <a:pt x="2866512" y="4915974"/>
                  <a:pt x="2886403" y="4909925"/>
                </a:cubicBezTo>
                <a:lnTo>
                  <a:pt x="2882302" y="4930787"/>
                </a:lnTo>
                <a:lnTo>
                  <a:pt x="2893279" y="4930787"/>
                </a:lnTo>
                <a:cubicBezTo>
                  <a:pt x="2896369" y="4930787"/>
                  <a:pt x="2898152" y="4929542"/>
                  <a:pt x="2898780" y="4926413"/>
                </a:cubicBezTo>
                <a:lnTo>
                  <a:pt x="2909986" y="4869228"/>
                </a:lnTo>
                <a:lnTo>
                  <a:pt x="2896692" y="4869228"/>
                </a:lnTo>
                <a:cubicBezTo>
                  <a:pt x="2895350" y="4869228"/>
                  <a:pt x="2894179" y="4870254"/>
                  <a:pt x="2893984" y="4871306"/>
                </a:cubicBezTo>
                <a:lnTo>
                  <a:pt x="2888465" y="4899335"/>
                </a:lnTo>
                <a:cubicBezTo>
                  <a:pt x="2878847" y="4902262"/>
                  <a:pt x="2853897" y="4907629"/>
                  <a:pt x="2857785" y="4887802"/>
                </a:cubicBezTo>
                <a:lnTo>
                  <a:pt x="2861435" y="4869228"/>
                </a:lnTo>
                <a:close/>
                <a:moveTo>
                  <a:pt x="3334041" y="4869051"/>
                </a:moveTo>
                <a:cubicBezTo>
                  <a:pt x="3317631" y="4869051"/>
                  <a:pt x="3307783" y="4869152"/>
                  <a:pt x="3305279" y="4880811"/>
                </a:cubicBezTo>
                <a:cubicBezTo>
                  <a:pt x="3303428" y="4889476"/>
                  <a:pt x="3310271" y="4893665"/>
                  <a:pt x="3324143" y="4902212"/>
                </a:cubicBezTo>
                <a:cubicBezTo>
                  <a:pt x="3339356" y="4911549"/>
                  <a:pt x="3342828" y="4912264"/>
                  <a:pt x="3341410" y="4917185"/>
                </a:cubicBezTo>
                <a:cubicBezTo>
                  <a:pt x="3340306" y="4921155"/>
                  <a:pt x="3336316" y="4921315"/>
                  <a:pt x="3329482" y="4921315"/>
                </a:cubicBezTo>
                <a:lnTo>
                  <a:pt x="3302410" y="4921315"/>
                </a:lnTo>
                <a:cubicBezTo>
                  <a:pt x="3299336" y="4921315"/>
                  <a:pt x="3297545" y="4922577"/>
                  <a:pt x="3297010" y="4925294"/>
                </a:cubicBezTo>
                <a:lnTo>
                  <a:pt x="3295941" y="4930787"/>
                </a:lnTo>
                <a:lnTo>
                  <a:pt x="3330068" y="4930787"/>
                </a:lnTo>
                <a:cubicBezTo>
                  <a:pt x="3345680" y="4930787"/>
                  <a:pt x="3355460" y="4929828"/>
                  <a:pt x="3359017" y="4920373"/>
                </a:cubicBezTo>
                <a:cubicBezTo>
                  <a:pt x="3360757" y="4915763"/>
                  <a:pt x="3360732" y="4910994"/>
                  <a:pt x="3356513" y="4906283"/>
                </a:cubicBezTo>
                <a:cubicBezTo>
                  <a:pt x="3354373" y="4903886"/>
                  <a:pt x="3351198" y="4901774"/>
                  <a:pt x="3346818" y="4899335"/>
                </a:cubicBezTo>
                <a:cubicBezTo>
                  <a:pt x="3327326" y="4888407"/>
                  <a:pt x="3322224" y="4887146"/>
                  <a:pt x="3323472" y="4881854"/>
                </a:cubicBezTo>
                <a:cubicBezTo>
                  <a:pt x="3324151" y="4878877"/>
                  <a:pt x="3326239" y="4878767"/>
                  <a:pt x="3333574" y="4878767"/>
                </a:cubicBezTo>
                <a:lnTo>
                  <a:pt x="3356462" y="4878767"/>
                </a:lnTo>
                <a:cubicBezTo>
                  <a:pt x="3359535" y="4878767"/>
                  <a:pt x="3361318" y="4877514"/>
                  <a:pt x="3361853" y="4874797"/>
                </a:cubicBezTo>
                <a:lnTo>
                  <a:pt x="3362990" y="4869051"/>
                </a:lnTo>
                <a:close/>
                <a:moveTo>
                  <a:pt x="2952612" y="4869051"/>
                </a:moveTo>
                <a:cubicBezTo>
                  <a:pt x="2936210" y="4869051"/>
                  <a:pt x="2926371" y="4869152"/>
                  <a:pt x="2923866" y="4880811"/>
                </a:cubicBezTo>
                <a:cubicBezTo>
                  <a:pt x="2922016" y="4889476"/>
                  <a:pt x="2928850" y="4893665"/>
                  <a:pt x="2942738" y="4902212"/>
                </a:cubicBezTo>
                <a:cubicBezTo>
                  <a:pt x="2957943" y="4911549"/>
                  <a:pt x="2961415" y="4912264"/>
                  <a:pt x="2960006" y="4917185"/>
                </a:cubicBezTo>
                <a:cubicBezTo>
                  <a:pt x="2958877" y="4921155"/>
                  <a:pt x="2954895" y="4921315"/>
                  <a:pt x="2948061" y="4921315"/>
                </a:cubicBezTo>
                <a:lnTo>
                  <a:pt x="2920997" y="4921315"/>
                </a:lnTo>
                <a:cubicBezTo>
                  <a:pt x="2917924" y="4921315"/>
                  <a:pt x="2916133" y="4922577"/>
                  <a:pt x="2915598" y="4925294"/>
                </a:cubicBezTo>
                <a:lnTo>
                  <a:pt x="2914520" y="4930787"/>
                </a:lnTo>
                <a:lnTo>
                  <a:pt x="2948647" y="4930787"/>
                </a:lnTo>
                <a:cubicBezTo>
                  <a:pt x="2964268" y="4930787"/>
                  <a:pt x="2974047" y="4929828"/>
                  <a:pt x="2977596" y="4920373"/>
                </a:cubicBezTo>
                <a:cubicBezTo>
                  <a:pt x="2979345" y="4915763"/>
                  <a:pt x="2979328" y="4910994"/>
                  <a:pt x="2975108" y="4906283"/>
                </a:cubicBezTo>
                <a:cubicBezTo>
                  <a:pt x="2972952" y="4903886"/>
                  <a:pt x="2969794" y="4901774"/>
                  <a:pt x="2965405" y="4899335"/>
                </a:cubicBezTo>
                <a:cubicBezTo>
                  <a:pt x="2945905" y="4888407"/>
                  <a:pt x="2940820" y="4887146"/>
                  <a:pt x="2942051" y="4881854"/>
                </a:cubicBezTo>
                <a:cubicBezTo>
                  <a:pt x="2942730" y="4878877"/>
                  <a:pt x="2944810" y="4878767"/>
                  <a:pt x="2952153" y="4878767"/>
                </a:cubicBezTo>
                <a:lnTo>
                  <a:pt x="2975049" y="4878767"/>
                </a:lnTo>
                <a:cubicBezTo>
                  <a:pt x="2978114" y="4878767"/>
                  <a:pt x="2979914" y="4877514"/>
                  <a:pt x="2980440" y="4874797"/>
                </a:cubicBezTo>
                <a:lnTo>
                  <a:pt x="2981577" y="4869051"/>
                </a:lnTo>
                <a:close/>
                <a:moveTo>
                  <a:pt x="2802111" y="4869051"/>
                </a:moveTo>
                <a:cubicBezTo>
                  <a:pt x="2785710" y="4869051"/>
                  <a:pt x="2775862" y="4869152"/>
                  <a:pt x="2773366" y="4880811"/>
                </a:cubicBezTo>
                <a:cubicBezTo>
                  <a:pt x="2771498" y="4889476"/>
                  <a:pt x="2778349" y="4893665"/>
                  <a:pt x="2792246" y="4902212"/>
                </a:cubicBezTo>
                <a:cubicBezTo>
                  <a:pt x="2807434" y="4911549"/>
                  <a:pt x="2810906" y="4912264"/>
                  <a:pt x="2809505" y="4917185"/>
                </a:cubicBezTo>
                <a:cubicBezTo>
                  <a:pt x="2808385" y="4921155"/>
                  <a:pt x="2804403" y="4921315"/>
                  <a:pt x="2797561" y="4921315"/>
                </a:cubicBezTo>
                <a:lnTo>
                  <a:pt x="2770488" y="4921315"/>
                </a:lnTo>
                <a:cubicBezTo>
                  <a:pt x="2767415" y="4921315"/>
                  <a:pt x="2765632" y="4922577"/>
                  <a:pt x="2765097" y="4925294"/>
                </a:cubicBezTo>
                <a:lnTo>
                  <a:pt x="2764011" y="4930787"/>
                </a:lnTo>
                <a:lnTo>
                  <a:pt x="2798138" y="4930787"/>
                </a:lnTo>
                <a:cubicBezTo>
                  <a:pt x="2813759" y="4930787"/>
                  <a:pt x="2823547" y="4929828"/>
                  <a:pt x="2827104" y="4920373"/>
                </a:cubicBezTo>
                <a:cubicBezTo>
                  <a:pt x="2828827" y="4915763"/>
                  <a:pt x="2828810" y="4910994"/>
                  <a:pt x="2824600" y="4906283"/>
                </a:cubicBezTo>
                <a:cubicBezTo>
                  <a:pt x="2822452" y="4903886"/>
                  <a:pt x="2819277" y="4901774"/>
                  <a:pt x="2814913" y="4899335"/>
                </a:cubicBezTo>
                <a:cubicBezTo>
                  <a:pt x="2795404" y="4888407"/>
                  <a:pt x="2790311" y="4887146"/>
                  <a:pt x="2791542" y="4881854"/>
                </a:cubicBezTo>
                <a:cubicBezTo>
                  <a:pt x="2792238" y="4878877"/>
                  <a:pt x="2794318" y="4878767"/>
                  <a:pt x="2801644" y="4878767"/>
                </a:cubicBezTo>
                <a:lnTo>
                  <a:pt x="2824532" y="4878767"/>
                </a:lnTo>
                <a:cubicBezTo>
                  <a:pt x="2827613" y="4878767"/>
                  <a:pt x="2829405" y="4877514"/>
                  <a:pt x="2829939" y="4874797"/>
                </a:cubicBezTo>
                <a:lnTo>
                  <a:pt x="2831060" y="4869051"/>
                </a:lnTo>
                <a:close/>
                <a:moveTo>
                  <a:pt x="2554594" y="4818697"/>
                </a:moveTo>
                <a:cubicBezTo>
                  <a:pt x="2536545" y="4819757"/>
                  <a:pt x="2505499" y="4826092"/>
                  <a:pt x="2506679" y="4832401"/>
                </a:cubicBezTo>
                <a:cubicBezTo>
                  <a:pt x="2507766" y="4839231"/>
                  <a:pt x="2527427" y="4837128"/>
                  <a:pt x="2536426" y="4837128"/>
                </a:cubicBezTo>
                <a:cubicBezTo>
                  <a:pt x="2556215" y="4837128"/>
                  <a:pt x="2587643" y="4838466"/>
                  <a:pt x="2592592" y="4852573"/>
                </a:cubicBezTo>
                <a:cubicBezTo>
                  <a:pt x="2603263" y="4882957"/>
                  <a:pt x="2530883" y="4937517"/>
                  <a:pt x="2515457" y="4932277"/>
                </a:cubicBezTo>
                <a:cubicBezTo>
                  <a:pt x="2508479" y="4929904"/>
                  <a:pt x="2529635" y="4890250"/>
                  <a:pt x="2537318" y="4875983"/>
                </a:cubicBezTo>
                <a:cubicBezTo>
                  <a:pt x="2541885" y="4867470"/>
                  <a:pt x="2548838" y="4854095"/>
                  <a:pt x="2542895" y="4853187"/>
                </a:cubicBezTo>
                <a:cubicBezTo>
                  <a:pt x="2536273" y="4852186"/>
                  <a:pt x="2528956" y="4864770"/>
                  <a:pt x="2524218" y="4872030"/>
                </a:cubicBezTo>
                <a:cubicBezTo>
                  <a:pt x="2511349" y="4891756"/>
                  <a:pt x="2498147" y="4913291"/>
                  <a:pt x="2487578" y="4935414"/>
                </a:cubicBezTo>
                <a:cubicBezTo>
                  <a:pt x="2484310" y="4942245"/>
                  <a:pt x="2473452" y="4962829"/>
                  <a:pt x="2477187" y="4965487"/>
                </a:cubicBezTo>
                <a:cubicBezTo>
                  <a:pt x="2480668" y="4967960"/>
                  <a:pt x="2497205" y="4964436"/>
                  <a:pt x="2518259" y="4955216"/>
                </a:cubicBezTo>
                <a:cubicBezTo>
                  <a:pt x="2584451" y="4926220"/>
                  <a:pt x="2614249" y="4888484"/>
                  <a:pt x="2622229" y="4857300"/>
                </a:cubicBezTo>
                <a:cubicBezTo>
                  <a:pt x="2624773" y="4847711"/>
                  <a:pt x="2621259" y="4837546"/>
                  <a:pt x="2613315" y="4831517"/>
                </a:cubicBezTo>
                <a:cubicBezTo>
                  <a:pt x="2599486" y="4821027"/>
                  <a:pt x="2574866" y="4817520"/>
                  <a:pt x="2554594" y="4818697"/>
                </a:cubicBezTo>
                <a:close/>
                <a:moveTo>
                  <a:pt x="3137129" y="4793385"/>
                </a:moveTo>
                <a:cubicBezTo>
                  <a:pt x="3150449" y="4793385"/>
                  <a:pt x="3153930" y="4798340"/>
                  <a:pt x="3151773" y="4809730"/>
                </a:cubicBezTo>
                <a:cubicBezTo>
                  <a:pt x="3151773" y="4809730"/>
                  <a:pt x="3151230" y="4812573"/>
                  <a:pt x="3151035" y="4813431"/>
                </a:cubicBezTo>
                <a:cubicBezTo>
                  <a:pt x="3150772" y="4814710"/>
                  <a:pt x="3150186" y="4818016"/>
                  <a:pt x="3146739" y="4818016"/>
                </a:cubicBezTo>
                <a:lnTo>
                  <a:pt x="3113512" y="4818016"/>
                </a:lnTo>
                <a:lnTo>
                  <a:pt x="3115142" y="4809730"/>
                </a:lnTo>
                <a:cubicBezTo>
                  <a:pt x="3117485" y="4797734"/>
                  <a:pt x="3124531" y="4793385"/>
                  <a:pt x="3137129" y="4793385"/>
                </a:cubicBezTo>
                <a:close/>
                <a:moveTo>
                  <a:pt x="2908772" y="4793385"/>
                </a:moveTo>
                <a:cubicBezTo>
                  <a:pt x="2922084" y="4793385"/>
                  <a:pt x="2925581" y="4798340"/>
                  <a:pt x="2923408" y="4809730"/>
                </a:cubicBezTo>
                <a:cubicBezTo>
                  <a:pt x="2923408" y="4809730"/>
                  <a:pt x="2922865" y="4812573"/>
                  <a:pt x="2922678" y="4813431"/>
                </a:cubicBezTo>
                <a:cubicBezTo>
                  <a:pt x="2922423" y="4814710"/>
                  <a:pt x="2921829" y="4818016"/>
                  <a:pt x="2918374" y="4818016"/>
                </a:cubicBezTo>
                <a:lnTo>
                  <a:pt x="2885163" y="4818016"/>
                </a:lnTo>
                <a:lnTo>
                  <a:pt x="2886785" y="4809730"/>
                </a:lnTo>
                <a:cubicBezTo>
                  <a:pt x="2889111" y="4797734"/>
                  <a:pt x="2896174" y="4793385"/>
                  <a:pt x="2908772" y="4793385"/>
                </a:cubicBezTo>
                <a:close/>
                <a:moveTo>
                  <a:pt x="2671715" y="4783926"/>
                </a:moveTo>
                <a:cubicBezTo>
                  <a:pt x="2657863" y="4785815"/>
                  <a:pt x="2645049" y="4790925"/>
                  <a:pt x="2638520" y="4801898"/>
                </a:cubicBezTo>
                <a:cubicBezTo>
                  <a:pt x="2628435" y="4818857"/>
                  <a:pt x="2647502" y="4842074"/>
                  <a:pt x="2664854" y="4864568"/>
                </a:cubicBezTo>
                <a:cubicBezTo>
                  <a:pt x="2678768" y="4882595"/>
                  <a:pt x="2693922" y="4899814"/>
                  <a:pt x="2687733" y="4909866"/>
                </a:cubicBezTo>
                <a:cubicBezTo>
                  <a:pt x="2682690" y="4918085"/>
                  <a:pt x="2650320" y="4918068"/>
                  <a:pt x="2639174" y="4918716"/>
                </a:cubicBezTo>
                <a:cubicBezTo>
                  <a:pt x="2625633" y="4919515"/>
                  <a:pt x="2606150" y="4919557"/>
                  <a:pt x="2602737" y="4921576"/>
                </a:cubicBezTo>
                <a:cubicBezTo>
                  <a:pt x="2599681" y="4923385"/>
                  <a:pt x="2597983" y="4928995"/>
                  <a:pt x="2609444" y="4931233"/>
                </a:cubicBezTo>
                <a:cubicBezTo>
                  <a:pt x="2618638" y="4933050"/>
                  <a:pt x="2640540" y="4936718"/>
                  <a:pt x="2663666" y="4936701"/>
                </a:cubicBezTo>
                <a:cubicBezTo>
                  <a:pt x="2687801" y="4936692"/>
                  <a:pt x="2713150" y="4932360"/>
                  <a:pt x="2718643" y="4911877"/>
                </a:cubicBezTo>
                <a:cubicBezTo>
                  <a:pt x="2723058" y="4895423"/>
                  <a:pt x="2707751" y="4877791"/>
                  <a:pt x="2694278" y="4859916"/>
                </a:cubicBezTo>
                <a:cubicBezTo>
                  <a:pt x="2679524" y="4840333"/>
                  <a:pt x="2664599" y="4826377"/>
                  <a:pt x="2665856" y="4812506"/>
                </a:cubicBezTo>
                <a:cubicBezTo>
                  <a:pt x="2666824" y="4801730"/>
                  <a:pt x="2686120" y="4801107"/>
                  <a:pt x="2718125" y="4800493"/>
                </a:cubicBezTo>
                <a:cubicBezTo>
                  <a:pt x="2724798" y="4800350"/>
                  <a:pt x="2738041" y="4800005"/>
                  <a:pt x="2735495" y="4794235"/>
                </a:cubicBezTo>
                <a:cubicBezTo>
                  <a:pt x="2733211" y="4789154"/>
                  <a:pt x="2723295" y="4787463"/>
                  <a:pt x="2711130" y="4785284"/>
                </a:cubicBezTo>
                <a:cubicBezTo>
                  <a:pt x="2700455" y="4783371"/>
                  <a:pt x="2685566" y="4782037"/>
                  <a:pt x="2671715" y="4783926"/>
                </a:cubicBezTo>
                <a:close/>
                <a:moveTo>
                  <a:pt x="3324762" y="4783846"/>
                </a:moveTo>
                <a:cubicBezTo>
                  <a:pt x="3321681" y="4783846"/>
                  <a:pt x="3319949" y="4784889"/>
                  <a:pt x="3319490" y="4787194"/>
                </a:cubicBezTo>
                <a:lnTo>
                  <a:pt x="3318268" y="4793402"/>
                </a:lnTo>
                <a:lnTo>
                  <a:pt x="3342734" y="4793402"/>
                </a:lnTo>
                <a:lnTo>
                  <a:pt x="3332539" y="4845422"/>
                </a:lnTo>
                <a:lnTo>
                  <a:pt x="3343507" y="4845422"/>
                </a:lnTo>
                <a:cubicBezTo>
                  <a:pt x="3346597" y="4845422"/>
                  <a:pt x="3348388" y="4844169"/>
                  <a:pt x="3349000" y="4841048"/>
                </a:cubicBezTo>
                <a:lnTo>
                  <a:pt x="3358355" y="4793402"/>
                </a:lnTo>
                <a:lnTo>
                  <a:pt x="3378780" y="4793402"/>
                </a:lnTo>
                <a:cubicBezTo>
                  <a:pt x="3381667" y="4793402"/>
                  <a:pt x="3382686" y="4792140"/>
                  <a:pt x="3383195" y="4789633"/>
                </a:cubicBezTo>
                <a:lnTo>
                  <a:pt x="3384316" y="4783846"/>
                </a:lnTo>
                <a:close/>
                <a:moveTo>
                  <a:pt x="3274395" y="4783846"/>
                </a:moveTo>
                <a:lnTo>
                  <a:pt x="3262314" y="4845422"/>
                </a:lnTo>
                <a:lnTo>
                  <a:pt x="3314906" y="4845422"/>
                </a:lnTo>
                <a:lnTo>
                  <a:pt x="3316044" y="4839660"/>
                </a:lnTo>
                <a:cubicBezTo>
                  <a:pt x="3316578" y="4836968"/>
                  <a:pt x="3315619" y="4835916"/>
                  <a:pt x="3313123" y="4835916"/>
                </a:cubicBezTo>
                <a:lnTo>
                  <a:pt x="3279785" y="4835916"/>
                </a:lnTo>
                <a:lnTo>
                  <a:pt x="3289599" y="4785932"/>
                </a:lnTo>
                <a:cubicBezTo>
                  <a:pt x="3289794" y="4784889"/>
                  <a:pt x="3289030" y="4783846"/>
                  <a:pt x="3287689" y="4783846"/>
                </a:cubicBezTo>
                <a:close/>
                <a:moveTo>
                  <a:pt x="3190706" y="4783846"/>
                </a:moveTo>
                <a:cubicBezTo>
                  <a:pt x="3189093" y="4783846"/>
                  <a:pt x="3187582" y="4784477"/>
                  <a:pt x="3187174" y="4786580"/>
                </a:cubicBezTo>
                <a:lnTo>
                  <a:pt x="3181062" y="4817948"/>
                </a:lnTo>
                <a:cubicBezTo>
                  <a:pt x="3176894" y="4840063"/>
                  <a:pt x="3187998" y="4846801"/>
                  <a:pt x="3209943" y="4846801"/>
                </a:cubicBezTo>
                <a:lnTo>
                  <a:pt x="3209943" y="4846793"/>
                </a:lnTo>
                <a:cubicBezTo>
                  <a:pt x="3235649" y="4846793"/>
                  <a:pt x="3245556" y="4838078"/>
                  <a:pt x="3249622" y="4817940"/>
                </a:cubicBezTo>
                <a:lnTo>
                  <a:pt x="3255709" y="4786580"/>
                </a:lnTo>
                <a:cubicBezTo>
                  <a:pt x="3256117" y="4784477"/>
                  <a:pt x="3254852" y="4783846"/>
                  <a:pt x="3253247" y="4783846"/>
                </a:cubicBezTo>
                <a:lnTo>
                  <a:pt x="3240810" y="4783846"/>
                </a:lnTo>
                <a:lnTo>
                  <a:pt x="3237398" y="4801890"/>
                </a:lnTo>
                <a:lnTo>
                  <a:pt x="3235445" y="4811496"/>
                </a:lnTo>
                <a:lnTo>
                  <a:pt x="3233815" y="4819841"/>
                </a:lnTo>
                <a:cubicBezTo>
                  <a:pt x="3231540" y="4831206"/>
                  <a:pt x="3224112" y="4836329"/>
                  <a:pt x="3211522" y="4836329"/>
                </a:cubicBezTo>
                <a:cubicBezTo>
                  <a:pt x="3197676" y="4836329"/>
                  <a:pt x="3193966" y="4831332"/>
                  <a:pt x="3196139" y="4819841"/>
                </a:cubicBezTo>
                <a:cubicBezTo>
                  <a:pt x="3196139" y="4819841"/>
                  <a:pt x="3196674" y="4816972"/>
                  <a:pt x="3196852" y="4816114"/>
                </a:cubicBezTo>
                <a:lnTo>
                  <a:pt x="3199722" y="4801898"/>
                </a:lnTo>
                <a:lnTo>
                  <a:pt x="3203143" y="4783846"/>
                </a:lnTo>
                <a:close/>
                <a:moveTo>
                  <a:pt x="2786677" y="4783846"/>
                </a:moveTo>
                <a:lnTo>
                  <a:pt x="2786491" y="4784645"/>
                </a:lnTo>
                <a:cubicBezTo>
                  <a:pt x="2785489" y="4788784"/>
                  <a:pt x="2786015" y="4793360"/>
                  <a:pt x="2793053" y="4793360"/>
                </a:cubicBezTo>
                <a:lnTo>
                  <a:pt x="2825415" y="4793360"/>
                </a:lnTo>
                <a:cubicBezTo>
                  <a:pt x="2840984" y="4793360"/>
                  <a:pt x="2843208" y="4801074"/>
                  <a:pt x="2840101" y="4814659"/>
                </a:cubicBezTo>
                <a:cubicBezTo>
                  <a:pt x="2837045" y="4828001"/>
                  <a:pt x="2831722" y="4834865"/>
                  <a:pt x="2820032" y="4835916"/>
                </a:cubicBezTo>
                <a:lnTo>
                  <a:pt x="2797866" y="4835916"/>
                </a:lnTo>
                <a:lnTo>
                  <a:pt x="2804709" y="4800964"/>
                </a:lnTo>
                <a:lnTo>
                  <a:pt x="2791610" y="4800964"/>
                </a:lnTo>
                <a:cubicBezTo>
                  <a:pt x="2790065" y="4800964"/>
                  <a:pt x="2788902" y="4802007"/>
                  <a:pt x="2788698" y="4803051"/>
                </a:cubicBezTo>
                <a:lnTo>
                  <a:pt x="2780378" y="4845422"/>
                </a:lnTo>
                <a:lnTo>
                  <a:pt x="2817188" y="4845422"/>
                </a:lnTo>
                <a:cubicBezTo>
                  <a:pt x="2837809" y="4845422"/>
                  <a:pt x="2852097" y="4837834"/>
                  <a:pt x="2856562" y="4814239"/>
                </a:cubicBezTo>
                <a:cubicBezTo>
                  <a:pt x="2859882" y="4796674"/>
                  <a:pt x="2852207" y="4783846"/>
                  <a:pt x="2831196" y="4783846"/>
                </a:cubicBezTo>
                <a:close/>
                <a:moveTo>
                  <a:pt x="3055062" y="4783661"/>
                </a:moveTo>
                <a:cubicBezTo>
                  <a:pt x="3038660" y="4783661"/>
                  <a:pt x="3028813" y="4783762"/>
                  <a:pt x="3026300" y="4795438"/>
                </a:cubicBezTo>
                <a:cubicBezTo>
                  <a:pt x="3024458" y="4804094"/>
                  <a:pt x="3031300" y="4808291"/>
                  <a:pt x="3045180" y="4816838"/>
                </a:cubicBezTo>
                <a:cubicBezTo>
                  <a:pt x="3060376" y="4826175"/>
                  <a:pt x="3063848" y="4826882"/>
                  <a:pt x="3062456" y="4831820"/>
                </a:cubicBezTo>
                <a:cubicBezTo>
                  <a:pt x="3061327" y="4835790"/>
                  <a:pt x="3057346" y="4835942"/>
                  <a:pt x="3050512" y="4835942"/>
                </a:cubicBezTo>
                <a:lnTo>
                  <a:pt x="3023447" y="4835942"/>
                </a:lnTo>
                <a:cubicBezTo>
                  <a:pt x="3020366" y="4835942"/>
                  <a:pt x="3018574" y="4837203"/>
                  <a:pt x="3018040" y="4839920"/>
                </a:cubicBezTo>
                <a:lnTo>
                  <a:pt x="3016970" y="4845422"/>
                </a:lnTo>
                <a:lnTo>
                  <a:pt x="3051097" y="4845422"/>
                </a:lnTo>
                <a:cubicBezTo>
                  <a:pt x="3066701" y="4845422"/>
                  <a:pt x="3076506" y="4844471"/>
                  <a:pt x="3080055" y="4834999"/>
                </a:cubicBezTo>
                <a:lnTo>
                  <a:pt x="3080063" y="4834999"/>
                </a:lnTo>
                <a:cubicBezTo>
                  <a:pt x="3081795" y="4830381"/>
                  <a:pt x="3081778" y="4825612"/>
                  <a:pt x="3077559" y="4820909"/>
                </a:cubicBezTo>
                <a:cubicBezTo>
                  <a:pt x="3075411" y="4818503"/>
                  <a:pt x="3072244" y="4816409"/>
                  <a:pt x="3067864" y="4813944"/>
                </a:cubicBezTo>
                <a:cubicBezTo>
                  <a:pt x="3048364" y="4803017"/>
                  <a:pt x="3043270" y="4801772"/>
                  <a:pt x="3044493" y="4796481"/>
                </a:cubicBezTo>
                <a:cubicBezTo>
                  <a:pt x="3045189" y="4793511"/>
                  <a:pt x="3047277" y="4793385"/>
                  <a:pt x="3054620" y="4793385"/>
                </a:cubicBezTo>
                <a:lnTo>
                  <a:pt x="3077491" y="4793385"/>
                </a:lnTo>
                <a:cubicBezTo>
                  <a:pt x="3080573" y="4793385"/>
                  <a:pt x="3082364" y="4792140"/>
                  <a:pt x="3082899" y="4789431"/>
                </a:cubicBezTo>
                <a:lnTo>
                  <a:pt x="3084028" y="4783661"/>
                </a:lnTo>
                <a:close/>
                <a:moveTo>
                  <a:pt x="2982358" y="4783661"/>
                </a:moveTo>
                <a:cubicBezTo>
                  <a:pt x="2965957" y="4783661"/>
                  <a:pt x="2956118" y="4783762"/>
                  <a:pt x="2953613" y="4795438"/>
                </a:cubicBezTo>
                <a:cubicBezTo>
                  <a:pt x="2951754" y="4804094"/>
                  <a:pt x="2958605" y="4808291"/>
                  <a:pt x="2972485" y="4816838"/>
                </a:cubicBezTo>
                <a:cubicBezTo>
                  <a:pt x="2987681" y="4826175"/>
                  <a:pt x="2991162" y="4826882"/>
                  <a:pt x="2989761" y="4831820"/>
                </a:cubicBezTo>
                <a:cubicBezTo>
                  <a:pt x="2988641" y="4835790"/>
                  <a:pt x="2984651" y="4835942"/>
                  <a:pt x="2977800" y="4835942"/>
                </a:cubicBezTo>
                <a:lnTo>
                  <a:pt x="2950761" y="4835942"/>
                </a:lnTo>
                <a:cubicBezTo>
                  <a:pt x="2947671" y="4835942"/>
                  <a:pt x="2945888" y="4837203"/>
                  <a:pt x="2945345" y="4839920"/>
                </a:cubicBezTo>
                <a:lnTo>
                  <a:pt x="2944266" y="4845422"/>
                </a:lnTo>
                <a:lnTo>
                  <a:pt x="2978394" y="4845422"/>
                </a:lnTo>
                <a:cubicBezTo>
                  <a:pt x="2994014" y="4845422"/>
                  <a:pt x="3003803" y="4844471"/>
                  <a:pt x="3007360" y="4834999"/>
                </a:cubicBezTo>
                <a:cubicBezTo>
                  <a:pt x="3009083" y="4830381"/>
                  <a:pt x="3009066" y="4825612"/>
                  <a:pt x="3004855" y="4820909"/>
                </a:cubicBezTo>
                <a:cubicBezTo>
                  <a:pt x="3002699" y="4818503"/>
                  <a:pt x="2999533" y="4816409"/>
                  <a:pt x="2995161" y="4813944"/>
                </a:cubicBezTo>
                <a:cubicBezTo>
                  <a:pt x="2975643" y="4803017"/>
                  <a:pt x="2970567" y="4801772"/>
                  <a:pt x="2971798" y="4796481"/>
                </a:cubicBezTo>
                <a:cubicBezTo>
                  <a:pt x="2972477" y="4793511"/>
                  <a:pt x="2974557" y="4793385"/>
                  <a:pt x="2981917" y="4793385"/>
                </a:cubicBezTo>
                <a:lnTo>
                  <a:pt x="3004779" y="4793385"/>
                </a:lnTo>
                <a:cubicBezTo>
                  <a:pt x="3007869" y="4793385"/>
                  <a:pt x="3009660" y="4792140"/>
                  <a:pt x="3010178" y="4789431"/>
                </a:cubicBezTo>
                <a:lnTo>
                  <a:pt x="3011324" y="4783661"/>
                </a:lnTo>
                <a:close/>
                <a:moveTo>
                  <a:pt x="3138963" y="4783013"/>
                </a:moveTo>
                <a:cubicBezTo>
                  <a:pt x="3117247" y="4783013"/>
                  <a:pt x="3104861" y="4788414"/>
                  <a:pt x="3100124" y="4811614"/>
                </a:cubicBezTo>
                <a:lnTo>
                  <a:pt x="3094028" y="4842705"/>
                </a:lnTo>
                <a:cubicBezTo>
                  <a:pt x="3093621" y="4844791"/>
                  <a:pt x="3094835" y="4845422"/>
                  <a:pt x="3096388" y="4845422"/>
                </a:cubicBezTo>
                <a:lnTo>
                  <a:pt x="3108138" y="4845422"/>
                </a:lnTo>
                <a:lnTo>
                  <a:pt x="3111567" y="4827521"/>
                </a:lnTo>
                <a:lnTo>
                  <a:pt x="3148174" y="4827521"/>
                </a:lnTo>
                <a:lnTo>
                  <a:pt x="3144753" y="4845422"/>
                </a:lnTo>
                <a:lnTo>
                  <a:pt x="3156510" y="4845422"/>
                </a:lnTo>
                <a:cubicBezTo>
                  <a:pt x="3158056" y="4845422"/>
                  <a:pt x="3159524" y="4844791"/>
                  <a:pt x="3159932" y="4842705"/>
                </a:cubicBezTo>
                <a:lnTo>
                  <a:pt x="3166036" y="4811614"/>
                </a:lnTo>
                <a:cubicBezTo>
                  <a:pt x="3170535" y="4788027"/>
                  <a:pt x="3157088" y="4783013"/>
                  <a:pt x="3138963" y="4783013"/>
                </a:cubicBezTo>
                <a:close/>
                <a:moveTo>
                  <a:pt x="2910597" y="4783013"/>
                </a:moveTo>
                <a:cubicBezTo>
                  <a:pt x="2888890" y="4783013"/>
                  <a:pt x="2876504" y="4788414"/>
                  <a:pt x="2871775" y="4811614"/>
                </a:cubicBezTo>
                <a:lnTo>
                  <a:pt x="2865663" y="4842705"/>
                </a:lnTo>
                <a:cubicBezTo>
                  <a:pt x="2865264" y="4844791"/>
                  <a:pt x="2866478" y="4845422"/>
                  <a:pt x="2868031" y="4845422"/>
                </a:cubicBezTo>
                <a:lnTo>
                  <a:pt x="2879781" y="4845422"/>
                </a:lnTo>
                <a:lnTo>
                  <a:pt x="2883202" y="4827521"/>
                </a:lnTo>
                <a:lnTo>
                  <a:pt x="2919817" y="4827521"/>
                </a:lnTo>
                <a:lnTo>
                  <a:pt x="2916396" y="4845422"/>
                </a:lnTo>
                <a:lnTo>
                  <a:pt x="2928154" y="4845422"/>
                </a:lnTo>
                <a:cubicBezTo>
                  <a:pt x="2929699" y="4845422"/>
                  <a:pt x="2931167" y="4844791"/>
                  <a:pt x="2931566" y="4842705"/>
                </a:cubicBezTo>
                <a:lnTo>
                  <a:pt x="2937679" y="4811614"/>
                </a:lnTo>
                <a:cubicBezTo>
                  <a:pt x="2942170" y="4788027"/>
                  <a:pt x="2928722" y="4783013"/>
                  <a:pt x="2910597" y="4783013"/>
                </a:cubicBezTo>
                <a:close/>
                <a:moveTo>
                  <a:pt x="2604596" y="4694494"/>
                </a:moveTo>
                <a:lnTo>
                  <a:pt x="2604596" y="4694502"/>
                </a:lnTo>
                <a:cubicBezTo>
                  <a:pt x="2581132" y="4695596"/>
                  <a:pt x="2559730" y="4701543"/>
                  <a:pt x="2561063" y="4706111"/>
                </a:cubicBezTo>
                <a:cubicBezTo>
                  <a:pt x="2562701" y="4711671"/>
                  <a:pt x="2578644" y="4710283"/>
                  <a:pt x="2584714" y="4710283"/>
                </a:cubicBezTo>
                <a:cubicBezTo>
                  <a:pt x="2607067" y="4710283"/>
                  <a:pt x="2628596" y="4714624"/>
                  <a:pt x="2633732" y="4720882"/>
                </a:cubicBezTo>
                <a:cubicBezTo>
                  <a:pt x="2641755" y="4730657"/>
                  <a:pt x="2627942" y="4754766"/>
                  <a:pt x="2585478" y="4787632"/>
                </a:cubicBezTo>
                <a:cubicBezTo>
                  <a:pt x="2577337" y="4793932"/>
                  <a:pt x="2571258" y="4799737"/>
                  <a:pt x="2569909" y="4802588"/>
                </a:cubicBezTo>
                <a:cubicBezTo>
                  <a:pt x="2569187" y="4804102"/>
                  <a:pt x="2569527" y="4806306"/>
                  <a:pt x="2571759" y="4806609"/>
                </a:cubicBezTo>
                <a:cubicBezTo>
                  <a:pt x="2574094" y="4806937"/>
                  <a:pt x="2579697" y="4805633"/>
                  <a:pt x="2588942" y="4800881"/>
                </a:cubicBezTo>
                <a:cubicBezTo>
                  <a:pt x="2626669" y="4781491"/>
                  <a:pt x="2669956" y="4741996"/>
                  <a:pt x="2661416" y="4714910"/>
                </a:cubicBezTo>
                <a:cubicBezTo>
                  <a:pt x="2656212" y="4698380"/>
                  <a:pt x="2628239" y="4693392"/>
                  <a:pt x="2604596" y="4694494"/>
                </a:cubicBezTo>
                <a:close/>
                <a:moveTo>
                  <a:pt x="893329" y="0"/>
                </a:moveTo>
                <a:lnTo>
                  <a:pt x="3717682" y="0"/>
                </a:lnTo>
                <a:lnTo>
                  <a:pt x="3717682" y="5143499"/>
                </a:lnTo>
                <a:lnTo>
                  <a:pt x="1175798" y="5143499"/>
                </a:lnTo>
                <a:lnTo>
                  <a:pt x="1096714" y="5071623"/>
                </a:lnTo>
                <a:cubicBezTo>
                  <a:pt x="419108" y="4394017"/>
                  <a:pt x="0" y="3457913"/>
                  <a:pt x="0" y="2423921"/>
                </a:cubicBezTo>
                <a:cubicBezTo>
                  <a:pt x="0" y="1519180"/>
                  <a:pt x="320880" y="689382"/>
                  <a:pt x="855043" y="4212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029B08AE-6AE4-7583-0851-8C9E70E14C9F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260412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 - 1 line title - no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7">
            <a:extLst>
              <a:ext uri="{FF2B5EF4-FFF2-40B4-BE49-F238E27FC236}">
                <a16:creationId xmlns:a16="http://schemas.microsoft.com/office/drawing/2014/main" id="{64F11E7F-0F44-6549-9AE8-64F85711DDF7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9" name="Connecteur droit 8">
            <a:extLst>
              <a:ext uri="{FF2B5EF4-FFF2-40B4-BE49-F238E27FC236}">
                <a16:creationId xmlns:a16="http://schemas.microsoft.com/office/drawing/2014/main" id="{9EA78508-74E4-44FE-9897-5877052FD886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6883A8A-F009-4948-A684-D17FAEFCAA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6" y="1466041"/>
            <a:ext cx="13196652" cy="6352323"/>
          </a:xfrm>
          <a:custGeom>
            <a:avLst/>
            <a:gdLst>
              <a:gd name="connsiteX0" fmla="*/ 0 w 8200800"/>
              <a:gd name="connsiteY0" fmla="*/ 0 h 3258000"/>
              <a:gd name="connsiteX1" fmla="*/ 8200800 w 8200800"/>
              <a:gd name="connsiteY1" fmla="*/ 0 h 3258000"/>
              <a:gd name="connsiteX2" fmla="*/ 8200800 w 8200800"/>
              <a:gd name="connsiteY2" fmla="*/ 3258000 h 3258000"/>
              <a:gd name="connsiteX3" fmla="*/ 0 w 8200800"/>
              <a:gd name="connsiteY3" fmla="*/ 3258000 h 32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800" h="3258000">
                <a:moveTo>
                  <a:pt x="0" y="0"/>
                </a:moveTo>
                <a:lnTo>
                  <a:pt x="8200800" y="0"/>
                </a:lnTo>
                <a:lnTo>
                  <a:pt x="8200800" y="3258000"/>
                </a:lnTo>
                <a:lnTo>
                  <a:pt x="0" y="3258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764DEA-2EE2-D748-874A-A79D4731B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E32A55F-8CB6-CA9B-52DC-B28AF6ADF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3896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A292207B-3FFA-E478-0A93-560335B8897B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68405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F92CC6-BE72-4384-8A84-F164B8B2DEF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4" y="2231496"/>
            <a:ext cx="13196656" cy="5586867"/>
          </a:xfrm>
          <a:custGeom>
            <a:avLst/>
            <a:gdLst>
              <a:gd name="connsiteX0" fmla="*/ 0 w 8200800"/>
              <a:gd name="connsiteY0" fmla="*/ 0 h 3258000"/>
              <a:gd name="connsiteX1" fmla="*/ 8200800 w 8200800"/>
              <a:gd name="connsiteY1" fmla="*/ 0 h 3258000"/>
              <a:gd name="connsiteX2" fmla="*/ 8200800 w 8200800"/>
              <a:gd name="connsiteY2" fmla="*/ 3258000 h 3258000"/>
              <a:gd name="connsiteX3" fmla="*/ 0 w 8200800"/>
              <a:gd name="connsiteY3" fmla="*/ 3258000 h 32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800" h="3258000">
                <a:moveTo>
                  <a:pt x="0" y="0"/>
                </a:moveTo>
                <a:lnTo>
                  <a:pt x="8200800" y="0"/>
                </a:lnTo>
                <a:lnTo>
                  <a:pt x="8200800" y="3258000"/>
                </a:lnTo>
                <a:lnTo>
                  <a:pt x="0" y="3258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909D851-A66D-48F5-9919-38BC246B8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080646"/>
            <a:ext cx="13193252" cy="47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8AA81F04-A4CD-438D-89D0-CDBF79F7E0A6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4" name="Connecteur droit 8">
            <a:extLst>
              <a:ext uri="{FF2B5EF4-FFF2-40B4-BE49-F238E27FC236}">
                <a16:creationId xmlns:a16="http://schemas.microsoft.com/office/drawing/2014/main" id="{21691B72-DFDE-477D-B4DC-13F5A4C2EC3F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58E49FCF-D70B-7A41-82A8-6A6783DE8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4BCAD6A-99D5-8443-B1E3-8CF8D5BA9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9" y="535406"/>
            <a:ext cx="13193900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6264D070-AAEA-490D-DC9F-50199A212400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580732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9B2912C-F696-4E45-AC04-94404691482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5" y="2628996"/>
            <a:ext cx="13196657" cy="5211138"/>
          </a:xfrm>
          <a:custGeom>
            <a:avLst/>
            <a:gdLst>
              <a:gd name="connsiteX0" fmla="*/ 0 w 8200800"/>
              <a:gd name="connsiteY0" fmla="*/ 0 h 3038893"/>
              <a:gd name="connsiteX1" fmla="*/ 8200800 w 8200800"/>
              <a:gd name="connsiteY1" fmla="*/ 0 h 3038893"/>
              <a:gd name="connsiteX2" fmla="*/ 8200800 w 8200800"/>
              <a:gd name="connsiteY2" fmla="*/ 3038893 h 3038893"/>
              <a:gd name="connsiteX3" fmla="*/ 0 w 8200800"/>
              <a:gd name="connsiteY3" fmla="*/ 3038893 h 303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0800" h="3038893">
                <a:moveTo>
                  <a:pt x="0" y="0"/>
                </a:moveTo>
                <a:lnTo>
                  <a:pt x="8200800" y="0"/>
                </a:lnTo>
                <a:lnTo>
                  <a:pt x="8200800" y="3038893"/>
                </a:lnTo>
                <a:lnTo>
                  <a:pt x="0" y="303889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909D851-A66D-48F5-9919-38BC246B8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3954" cy="47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4BAD4DE2-1D10-4376-9B8C-69A7343C9951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5" name="Connecteur droit 8">
            <a:extLst>
              <a:ext uri="{FF2B5EF4-FFF2-40B4-BE49-F238E27FC236}">
                <a16:creationId xmlns:a16="http://schemas.microsoft.com/office/drawing/2014/main" id="{A7E9C05A-4D57-4496-9472-379C50F46D3A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0ABBCB51-61A2-C142-8256-25264FD2B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2BEAB72-6758-8F17-3FDF-3F3B858C3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3901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45F09E75-69EA-B4C6-979D-2F0757A6E284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44922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400530" cy="8820150"/>
          </a:xfrm>
          <a:custGeom>
            <a:avLst/>
            <a:gdLst/>
            <a:ahLst/>
            <a:cxnLst/>
            <a:rect l="l" t="t" r="r" b="b"/>
            <a:pathLst>
              <a:path w="14400530" h="8820150">
                <a:moveTo>
                  <a:pt x="14399996" y="0"/>
                </a:moveTo>
                <a:lnTo>
                  <a:pt x="0" y="0"/>
                </a:lnTo>
                <a:lnTo>
                  <a:pt x="0" y="8819997"/>
                </a:lnTo>
                <a:lnTo>
                  <a:pt x="14399996" y="8819997"/>
                </a:lnTo>
                <a:lnTo>
                  <a:pt x="143999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EDBE3"/>
                </a:solidFill>
                <a:latin typeface="Nunito Sans Light"/>
                <a:cs typeface="Nunito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0090" y="2028634"/>
            <a:ext cx="6264783" cy="5821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6927" y="2028634"/>
            <a:ext cx="6264783" cy="5821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- 1 line titl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DDF75E6-2FA4-45BC-9D0C-27E2370C919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80" y="1936978"/>
            <a:ext cx="8658776" cy="5903159"/>
          </a:xfrm>
          <a:custGeom>
            <a:avLst/>
            <a:gdLst>
              <a:gd name="connsiteX0" fmla="*/ 0 w 5497636"/>
              <a:gd name="connsiteY0" fmla="*/ 0 h 3442447"/>
              <a:gd name="connsiteX1" fmla="*/ 5497636 w 5497636"/>
              <a:gd name="connsiteY1" fmla="*/ 0 h 3442447"/>
              <a:gd name="connsiteX2" fmla="*/ 5497636 w 5497636"/>
              <a:gd name="connsiteY2" fmla="*/ 3442447 h 3442447"/>
              <a:gd name="connsiteX3" fmla="*/ 0 w 5497636"/>
              <a:gd name="connsiteY3" fmla="*/ 3442447 h 344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7636" h="3442447">
                <a:moveTo>
                  <a:pt x="0" y="0"/>
                </a:moveTo>
                <a:lnTo>
                  <a:pt x="5497636" y="0"/>
                </a:lnTo>
                <a:lnTo>
                  <a:pt x="5497636" y="3442447"/>
                </a:lnTo>
                <a:lnTo>
                  <a:pt x="0" y="3442447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D5E28100-23B4-0C41-9F0D-D979777516F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DFB9808-374D-4A9D-8F58-FD27E9969A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7" y="1080647"/>
            <a:ext cx="8658783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DF97314C-3489-4C47-BC83-C45A78C87D18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B3B106-37D0-49FD-98BD-B6E794868C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1191" y="6"/>
            <a:ext cx="4860608" cy="8820149"/>
          </a:xfrm>
          <a:custGeom>
            <a:avLst/>
            <a:gdLst>
              <a:gd name="connsiteX0" fmla="*/ 2611605 w 3086100"/>
              <a:gd name="connsiteY0" fmla="*/ 4869227 h 5143499"/>
              <a:gd name="connsiteX1" fmla="*/ 2606783 w 3086100"/>
              <a:gd name="connsiteY1" fmla="*/ 4873181 h 5143499"/>
              <a:gd name="connsiteX2" fmla="*/ 2606792 w 3086100"/>
              <a:gd name="connsiteY2" fmla="*/ 4873181 h 5143499"/>
              <a:gd name="connsiteX3" fmla="*/ 2595484 w 3086100"/>
              <a:gd name="connsiteY3" fmla="*/ 4930786 h 5143499"/>
              <a:gd name="connsiteX4" fmla="*/ 2652923 w 3086100"/>
              <a:gd name="connsiteY4" fmla="*/ 4930786 h 5143499"/>
              <a:gd name="connsiteX5" fmla="*/ 2654112 w 3086100"/>
              <a:gd name="connsiteY5" fmla="*/ 4924629 h 5143499"/>
              <a:gd name="connsiteX6" fmla="*/ 2651124 w 3086100"/>
              <a:gd name="connsiteY6" fmla="*/ 4921281 h 5143499"/>
              <a:gd name="connsiteX7" fmla="*/ 2612964 w 3086100"/>
              <a:gd name="connsiteY7" fmla="*/ 4921281 h 5143499"/>
              <a:gd name="connsiteX8" fmla="*/ 2616207 w 3086100"/>
              <a:gd name="connsiteY8" fmla="*/ 4904759 h 5143499"/>
              <a:gd name="connsiteX9" fmla="*/ 2649927 w 3086100"/>
              <a:gd name="connsiteY9" fmla="*/ 4904759 h 5143499"/>
              <a:gd name="connsiteX10" fmla="*/ 2651752 w 3086100"/>
              <a:gd name="connsiteY10" fmla="*/ 4903296 h 5143499"/>
              <a:gd name="connsiteX11" fmla="*/ 2653042 w 3086100"/>
              <a:gd name="connsiteY11" fmla="*/ 4896743 h 5143499"/>
              <a:gd name="connsiteX12" fmla="*/ 2651794 w 3086100"/>
              <a:gd name="connsiteY12" fmla="*/ 4895279 h 5143499"/>
              <a:gd name="connsiteX13" fmla="*/ 2618057 w 3086100"/>
              <a:gd name="connsiteY13" fmla="*/ 4895279 h 5143499"/>
              <a:gd name="connsiteX14" fmla="*/ 2621283 w 3086100"/>
              <a:gd name="connsiteY14" fmla="*/ 4878791 h 5143499"/>
              <a:gd name="connsiteX15" fmla="*/ 2658102 w 3086100"/>
              <a:gd name="connsiteY15" fmla="*/ 4878791 h 5143499"/>
              <a:gd name="connsiteX16" fmla="*/ 2662007 w 3086100"/>
              <a:gd name="connsiteY16" fmla="*/ 4876487 h 5143499"/>
              <a:gd name="connsiteX17" fmla="*/ 2663433 w 3086100"/>
              <a:gd name="connsiteY17" fmla="*/ 4869227 h 5143499"/>
              <a:gd name="connsiteX18" fmla="*/ 2511957 w 3086100"/>
              <a:gd name="connsiteY18" fmla="*/ 4869227 h 5143499"/>
              <a:gd name="connsiteX19" fmla="*/ 2507899 w 3086100"/>
              <a:gd name="connsiteY19" fmla="*/ 4873181 h 5143499"/>
              <a:gd name="connsiteX20" fmla="*/ 2496591 w 3086100"/>
              <a:gd name="connsiteY20" fmla="*/ 4930786 h 5143499"/>
              <a:gd name="connsiteX21" fmla="*/ 2508544 w 3086100"/>
              <a:gd name="connsiteY21" fmla="*/ 4930786 h 5143499"/>
              <a:gd name="connsiteX22" fmla="*/ 2512899 w 3086100"/>
              <a:gd name="connsiteY22" fmla="*/ 4927245 h 5143499"/>
              <a:gd name="connsiteX23" fmla="*/ 2521363 w 3086100"/>
              <a:gd name="connsiteY23" fmla="*/ 4884133 h 5143499"/>
              <a:gd name="connsiteX24" fmla="*/ 2535099 w 3086100"/>
              <a:gd name="connsiteY24" fmla="*/ 4903548 h 5143499"/>
              <a:gd name="connsiteX25" fmla="*/ 2538376 w 3086100"/>
              <a:gd name="connsiteY25" fmla="*/ 4905424 h 5143499"/>
              <a:gd name="connsiteX26" fmla="*/ 2544556 w 3086100"/>
              <a:gd name="connsiteY26" fmla="*/ 4905424 h 5143499"/>
              <a:gd name="connsiteX27" fmla="*/ 2548580 w 3086100"/>
              <a:gd name="connsiteY27" fmla="*/ 4903548 h 5143499"/>
              <a:gd name="connsiteX28" fmla="*/ 2569922 w 3086100"/>
              <a:gd name="connsiteY28" fmla="*/ 4884133 h 5143499"/>
              <a:gd name="connsiteX29" fmla="*/ 2561458 w 3086100"/>
              <a:gd name="connsiteY29" fmla="*/ 4927245 h 5143499"/>
              <a:gd name="connsiteX30" fmla="*/ 2564430 w 3086100"/>
              <a:gd name="connsiteY30" fmla="*/ 4930786 h 5143499"/>
              <a:gd name="connsiteX31" fmla="*/ 2576374 w 3086100"/>
              <a:gd name="connsiteY31" fmla="*/ 4930786 h 5143499"/>
              <a:gd name="connsiteX32" fmla="*/ 2587691 w 3086100"/>
              <a:gd name="connsiteY32" fmla="*/ 4873189 h 5143499"/>
              <a:gd name="connsiteX33" fmla="*/ 2585186 w 3086100"/>
              <a:gd name="connsiteY33" fmla="*/ 4869227 h 5143499"/>
              <a:gd name="connsiteX34" fmla="*/ 2571111 w 3086100"/>
              <a:gd name="connsiteY34" fmla="*/ 4869227 h 5143499"/>
              <a:gd name="connsiteX35" fmla="*/ 2543860 w 3086100"/>
              <a:gd name="connsiteY35" fmla="*/ 4893226 h 5143499"/>
              <a:gd name="connsiteX36" fmla="*/ 2526032 w 3086100"/>
              <a:gd name="connsiteY36" fmla="*/ 4869227 h 5143499"/>
              <a:gd name="connsiteX37" fmla="*/ 2441121 w 3086100"/>
              <a:gd name="connsiteY37" fmla="*/ 4869227 h 5143499"/>
              <a:gd name="connsiteX38" fmla="*/ 2436290 w 3086100"/>
              <a:gd name="connsiteY38" fmla="*/ 4873181 h 5143499"/>
              <a:gd name="connsiteX39" fmla="*/ 2424999 w 3086100"/>
              <a:gd name="connsiteY39" fmla="*/ 4930786 h 5143499"/>
              <a:gd name="connsiteX40" fmla="*/ 2482413 w 3086100"/>
              <a:gd name="connsiteY40" fmla="*/ 4930786 h 5143499"/>
              <a:gd name="connsiteX41" fmla="*/ 2483627 w 3086100"/>
              <a:gd name="connsiteY41" fmla="*/ 4924629 h 5143499"/>
              <a:gd name="connsiteX42" fmla="*/ 2480614 w 3086100"/>
              <a:gd name="connsiteY42" fmla="*/ 4921281 h 5143499"/>
              <a:gd name="connsiteX43" fmla="*/ 2442471 w 3086100"/>
              <a:gd name="connsiteY43" fmla="*/ 4921281 h 5143499"/>
              <a:gd name="connsiteX44" fmla="*/ 2445705 w 3086100"/>
              <a:gd name="connsiteY44" fmla="*/ 4904759 h 5143499"/>
              <a:gd name="connsiteX45" fmla="*/ 2479425 w 3086100"/>
              <a:gd name="connsiteY45" fmla="*/ 4904759 h 5143499"/>
              <a:gd name="connsiteX46" fmla="*/ 2481259 w 3086100"/>
              <a:gd name="connsiteY46" fmla="*/ 4903296 h 5143499"/>
              <a:gd name="connsiteX47" fmla="*/ 2482549 w 3086100"/>
              <a:gd name="connsiteY47" fmla="*/ 4896743 h 5143499"/>
              <a:gd name="connsiteX48" fmla="*/ 2481293 w 3086100"/>
              <a:gd name="connsiteY48" fmla="*/ 4895279 h 5143499"/>
              <a:gd name="connsiteX49" fmla="*/ 2447564 w 3086100"/>
              <a:gd name="connsiteY49" fmla="*/ 4895279 h 5143499"/>
              <a:gd name="connsiteX50" fmla="*/ 2450807 w 3086100"/>
              <a:gd name="connsiteY50" fmla="*/ 4878791 h 5143499"/>
              <a:gd name="connsiteX51" fmla="*/ 2487617 w 3086100"/>
              <a:gd name="connsiteY51" fmla="*/ 4878791 h 5143499"/>
              <a:gd name="connsiteX52" fmla="*/ 2491540 w 3086100"/>
              <a:gd name="connsiteY52" fmla="*/ 4876487 h 5143499"/>
              <a:gd name="connsiteX53" fmla="*/ 2492949 w 3086100"/>
              <a:gd name="connsiteY53" fmla="*/ 4869227 h 5143499"/>
              <a:gd name="connsiteX54" fmla="*/ 2368044 w 3086100"/>
              <a:gd name="connsiteY54" fmla="*/ 4869227 h 5143499"/>
              <a:gd name="connsiteX55" fmla="*/ 2362764 w 3086100"/>
              <a:gd name="connsiteY55" fmla="*/ 4872558 h 5143499"/>
              <a:gd name="connsiteX56" fmla="*/ 2361533 w 3086100"/>
              <a:gd name="connsiteY56" fmla="*/ 4878766 h 5143499"/>
              <a:gd name="connsiteX57" fmla="*/ 2385999 w 3086100"/>
              <a:gd name="connsiteY57" fmla="*/ 4878766 h 5143499"/>
              <a:gd name="connsiteX58" fmla="*/ 2375812 w 3086100"/>
              <a:gd name="connsiteY58" fmla="*/ 4930786 h 5143499"/>
              <a:gd name="connsiteX59" fmla="*/ 2386780 w 3086100"/>
              <a:gd name="connsiteY59" fmla="*/ 4930786 h 5143499"/>
              <a:gd name="connsiteX60" fmla="*/ 2392281 w 3086100"/>
              <a:gd name="connsiteY60" fmla="*/ 4926412 h 5143499"/>
              <a:gd name="connsiteX61" fmla="*/ 2401620 w 3086100"/>
              <a:gd name="connsiteY61" fmla="*/ 4878766 h 5143499"/>
              <a:gd name="connsiteX62" fmla="*/ 2422045 w 3086100"/>
              <a:gd name="connsiteY62" fmla="*/ 4878766 h 5143499"/>
              <a:gd name="connsiteX63" fmla="*/ 2426443 w 3086100"/>
              <a:gd name="connsiteY63" fmla="*/ 4874998 h 5143499"/>
              <a:gd name="connsiteX64" fmla="*/ 2426443 w 3086100"/>
              <a:gd name="connsiteY64" fmla="*/ 4875006 h 5143499"/>
              <a:gd name="connsiteX65" fmla="*/ 2427580 w 3086100"/>
              <a:gd name="connsiteY65" fmla="*/ 4869227 h 5143499"/>
              <a:gd name="connsiteX66" fmla="*/ 2216737 w 3086100"/>
              <a:gd name="connsiteY66" fmla="*/ 4869227 h 5143499"/>
              <a:gd name="connsiteX67" fmla="*/ 2213825 w 3086100"/>
              <a:gd name="connsiteY67" fmla="*/ 4871305 h 5143499"/>
              <a:gd name="connsiteX68" fmla="*/ 2210514 w 3086100"/>
              <a:gd name="connsiteY68" fmla="*/ 4888213 h 5143499"/>
              <a:gd name="connsiteX69" fmla="*/ 2254821 w 3086100"/>
              <a:gd name="connsiteY69" fmla="*/ 4909924 h 5143499"/>
              <a:gd name="connsiteX70" fmla="*/ 2250720 w 3086100"/>
              <a:gd name="connsiteY70" fmla="*/ 4930786 h 5143499"/>
              <a:gd name="connsiteX71" fmla="*/ 2261697 w 3086100"/>
              <a:gd name="connsiteY71" fmla="*/ 4930786 h 5143499"/>
              <a:gd name="connsiteX72" fmla="*/ 2267198 w 3086100"/>
              <a:gd name="connsiteY72" fmla="*/ 4926412 h 5143499"/>
              <a:gd name="connsiteX73" fmla="*/ 2278404 w 3086100"/>
              <a:gd name="connsiteY73" fmla="*/ 4869227 h 5143499"/>
              <a:gd name="connsiteX74" fmla="*/ 2265110 w 3086100"/>
              <a:gd name="connsiteY74" fmla="*/ 4869227 h 5143499"/>
              <a:gd name="connsiteX75" fmla="*/ 2262402 w 3086100"/>
              <a:gd name="connsiteY75" fmla="*/ 4871305 h 5143499"/>
              <a:gd name="connsiteX76" fmla="*/ 2256883 w 3086100"/>
              <a:gd name="connsiteY76" fmla="*/ 4899334 h 5143499"/>
              <a:gd name="connsiteX77" fmla="*/ 2226203 w 3086100"/>
              <a:gd name="connsiteY77" fmla="*/ 4887801 h 5143499"/>
              <a:gd name="connsiteX78" fmla="*/ 2229853 w 3086100"/>
              <a:gd name="connsiteY78" fmla="*/ 4869227 h 5143499"/>
              <a:gd name="connsiteX79" fmla="*/ 2702459 w 3086100"/>
              <a:gd name="connsiteY79" fmla="*/ 4869050 h 5143499"/>
              <a:gd name="connsiteX80" fmla="*/ 2673697 w 3086100"/>
              <a:gd name="connsiteY80" fmla="*/ 4880810 h 5143499"/>
              <a:gd name="connsiteX81" fmla="*/ 2692561 w 3086100"/>
              <a:gd name="connsiteY81" fmla="*/ 4902211 h 5143499"/>
              <a:gd name="connsiteX82" fmla="*/ 2709828 w 3086100"/>
              <a:gd name="connsiteY82" fmla="*/ 4917184 h 5143499"/>
              <a:gd name="connsiteX83" fmla="*/ 2697900 w 3086100"/>
              <a:gd name="connsiteY83" fmla="*/ 4921314 h 5143499"/>
              <a:gd name="connsiteX84" fmla="*/ 2670828 w 3086100"/>
              <a:gd name="connsiteY84" fmla="*/ 4921314 h 5143499"/>
              <a:gd name="connsiteX85" fmla="*/ 2665428 w 3086100"/>
              <a:gd name="connsiteY85" fmla="*/ 4925293 h 5143499"/>
              <a:gd name="connsiteX86" fmla="*/ 2664359 w 3086100"/>
              <a:gd name="connsiteY86" fmla="*/ 4930786 h 5143499"/>
              <a:gd name="connsiteX87" fmla="*/ 2698486 w 3086100"/>
              <a:gd name="connsiteY87" fmla="*/ 4930786 h 5143499"/>
              <a:gd name="connsiteX88" fmla="*/ 2727435 w 3086100"/>
              <a:gd name="connsiteY88" fmla="*/ 4920372 h 5143499"/>
              <a:gd name="connsiteX89" fmla="*/ 2724931 w 3086100"/>
              <a:gd name="connsiteY89" fmla="*/ 4906282 h 5143499"/>
              <a:gd name="connsiteX90" fmla="*/ 2715236 w 3086100"/>
              <a:gd name="connsiteY90" fmla="*/ 4899334 h 5143499"/>
              <a:gd name="connsiteX91" fmla="*/ 2691890 w 3086100"/>
              <a:gd name="connsiteY91" fmla="*/ 4881853 h 5143499"/>
              <a:gd name="connsiteX92" fmla="*/ 2701992 w 3086100"/>
              <a:gd name="connsiteY92" fmla="*/ 4878766 h 5143499"/>
              <a:gd name="connsiteX93" fmla="*/ 2724880 w 3086100"/>
              <a:gd name="connsiteY93" fmla="*/ 4878766 h 5143499"/>
              <a:gd name="connsiteX94" fmla="*/ 2730271 w 3086100"/>
              <a:gd name="connsiteY94" fmla="*/ 4874796 h 5143499"/>
              <a:gd name="connsiteX95" fmla="*/ 2731408 w 3086100"/>
              <a:gd name="connsiteY95" fmla="*/ 4869050 h 5143499"/>
              <a:gd name="connsiteX96" fmla="*/ 2321030 w 3086100"/>
              <a:gd name="connsiteY96" fmla="*/ 4869050 h 5143499"/>
              <a:gd name="connsiteX97" fmla="*/ 2292284 w 3086100"/>
              <a:gd name="connsiteY97" fmla="*/ 4880810 h 5143499"/>
              <a:gd name="connsiteX98" fmla="*/ 2311156 w 3086100"/>
              <a:gd name="connsiteY98" fmla="*/ 4902211 h 5143499"/>
              <a:gd name="connsiteX99" fmla="*/ 2328424 w 3086100"/>
              <a:gd name="connsiteY99" fmla="*/ 4917184 h 5143499"/>
              <a:gd name="connsiteX100" fmla="*/ 2316479 w 3086100"/>
              <a:gd name="connsiteY100" fmla="*/ 4921314 h 5143499"/>
              <a:gd name="connsiteX101" fmla="*/ 2289415 w 3086100"/>
              <a:gd name="connsiteY101" fmla="*/ 4921314 h 5143499"/>
              <a:gd name="connsiteX102" fmla="*/ 2284016 w 3086100"/>
              <a:gd name="connsiteY102" fmla="*/ 4925293 h 5143499"/>
              <a:gd name="connsiteX103" fmla="*/ 2282938 w 3086100"/>
              <a:gd name="connsiteY103" fmla="*/ 4930786 h 5143499"/>
              <a:gd name="connsiteX104" fmla="*/ 2317065 w 3086100"/>
              <a:gd name="connsiteY104" fmla="*/ 4930786 h 5143499"/>
              <a:gd name="connsiteX105" fmla="*/ 2346014 w 3086100"/>
              <a:gd name="connsiteY105" fmla="*/ 4920372 h 5143499"/>
              <a:gd name="connsiteX106" fmla="*/ 2343526 w 3086100"/>
              <a:gd name="connsiteY106" fmla="*/ 4906282 h 5143499"/>
              <a:gd name="connsiteX107" fmla="*/ 2333823 w 3086100"/>
              <a:gd name="connsiteY107" fmla="*/ 4899334 h 5143499"/>
              <a:gd name="connsiteX108" fmla="*/ 2310469 w 3086100"/>
              <a:gd name="connsiteY108" fmla="*/ 4881853 h 5143499"/>
              <a:gd name="connsiteX109" fmla="*/ 2320571 w 3086100"/>
              <a:gd name="connsiteY109" fmla="*/ 4878766 h 5143499"/>
              <a:gd name="connsiteX110" fmla="*/ 2343467 w 3086100"/>
              <a:gd name="connsiteY110" fmla="*/ 4878766 h 5143499"/>
              <a:gd name="connsiteX111" fmla="*/ 2348858 w 3086100"/>
              <a:gd name="connsiteY111" fmla="*/ 4874796 h 5143499"/>
              <a:gd name="connsiteX112" fmla="*/ 2349995 w 3086100"/>
              <a:gd name="connsiteY112" fmla="*/ 4869050 h 5143499"/>
              <a:gd name="connsiteX113" fmla="*/ 2170529 w 3086100"/>
              <a:gd name="connsiteY113" fmla="*/ 4869050 h 5143499"/>
              <a:gd name="connsiteX114" fmla="*/ 2141784 w 3086100"/>
              <a:gd name="connsiteY114" fmla="*/ 4880810 h 5143499"/>
              <a:gd name="connsiteX115" fmla="*/ 2160664 w 3086100"/>
              <a:gd name="connsiteY115" fmla="*/ 4902211 h 5143499"/>
              <a:gd name="connsiteX116" fmla="*/ 2177923 w 3086100"/>
              <a:gd name="connsiteY116" fmla="*/ 4917184 h 5143499"/>
              <a:gd name="connsiteX117" fmla="*/ 2165979 w 3086100"/>
              <a:gd name="connsiteY117" fmla="*/ 4921314 h 5143499"/>
              <a:gd name="connsiteX118" fmla="*/ 2138906 w 3086100"/>
              <a:gd name="connsiteY118" fmla="*/ 4921314 h 5143499"/>
              <a:gd name="connsiteX119" fmla="*/ 2133515 w 3086100"/>
              <a:gd name="connsiteY119" fmla="*/ 4925293 h 5143499"/>
              <a:gd name="connsiteX120" fmla="*/ 2132429 w 3086100"/>
              <a:gd name="connsiteY120" fmla="*/ 4930786 h 5143499"/>
              <a:gd name="connsiteX121" fmla="*/ 2166556 w 3086100"/>
              <a:gd name="connsiteY121" fmla="*/ 4930786 h 5143499"/>
              <a:gd name="connsiteX122" fmla="*/ 2195522 w 3086100"/>
              <a:gd name="connsiteY122" fmla="*/ 4920372 h 5143499"/>
              <a:gd name="connsiteX123" fmla="*/ 2193018 w 3086100"/>
              <a:gd name="connsiteY123" fmla="*/ 4906282 h 5143499"/>
              <a:gd name="connsiteX124" fmla="*/ 2183331 w 3086100"/>
              <a:gd name="connsiteY124" fmla="*/ 4899334 h 5143499"/>
              <a:gd name="connsiteX125" fmla="*/ 2159960 w 3086100"/>
              <a:gd name="connsiteY125" fmla="*/ 4881853 h 5143499"/>
              <a:gd name="connsiteX126" fmla="*/ 2170062 w 3086100"/>
              <a:gd name="connsiteY126" fmla="*/ 4878766 h 5143499"/>
              <a:gd name="connsiteX127" fmla="*/ 2192950 w 3086100"/>
              <a:gd name="connsiteY127" fmla="*/ 4878766 h 5143499"/>
              <a:gd name="connsiteX128" fmla="*/ 2198357 w 3086100"/>
              <a:gd name="connsiteY128" fmla="*/ 4874796 h 5143499"/>
              <a:gd name="connsiteX129" fmla="*/ 2199478 w 3086100"/>
              <a:gd name="connsiteY129" fmla="*/ 4869050 h 5143499"/>
              <a:gd name="connsiteX130" fmla="*/ 1923012 w 3086100"/>
              <a:gd name="connsiteY130" fmla="*/ 4818696 h 5143499"/>
              <a:gd name="connsiteX131" fmla="*/ 1875097 w 3086100"/>
              <a:gd name="connsiteY131" fmla="*/ 4832400 h 5143499"/>
              <a:gd name="connsiteX132" fmla="*/ 1904844 w 3086100"/>
              <a:gd name="connsiteY132" fmla="*/ 4837127 h 5143499"/>
              <a:gd name="connsiteX133" fmla="*/ 1961010 w 3086100"/>
              <a:gd name="connsiteY133" fmla="*/ 4852572 h 5143499"/>
              <a:gd name="connsiteX134" fmla="*/ 1883875 w 3086100"/>
              <a:gd name="connsiteY134" fmla="*/ 4932276 h 5143499"/>
              <a:gd name="connsiteX135" fmla="*/ 1905736 w 3086100"/>
              <a:gd name="connsiteY135" fmla="*/ 4875982 h 5143499"/>
              <a:gd name="connsiteX136" fmla="*/ 1911313 w 3086100"/>
              <a:gd name="connsiteY136" fmla="*/ 4853186 h 5143499"/>
              <a:gd name="connsiteX137" fmla="*/ 1892636 w 3086100"/>
              <a:gd name="connsiteY137" fmla="*/ 4872029 h 5143499"/>
              <a:gd name="connsiteX138" fmla="*/ 1855996 w 3086100"/>
              <a:gd name="connsiteY138" fmla="*/ 4935413 h 5143499"/>
              <a:gd name="connsiteX139" fmla="*/ 1845605 w 3086100"/>
              <a:gd name="connsiteY139" fmla="*/ 4965486 h 5143499"/>
              <a:gd name="connsiteX140" fmla="*/ 1886677 w 3086100"/>
              <a:gd name="connsiteY140" fmla="*/ 4955215 h 5143499"/>
              <a:gd name="connsiteX141" fmla="*/ 1990647 w 3086100"/>
              <a:gd name="connsiteY141" fmla="*/ 4857299 h 5143499"/>
              <a:gd name="connsiteX142" fmla="*/ 1981733 w 3086100"/>
              <a:gd name="connsiteY142" fmla="*/ 4831516 h 5143499"/>
              <a:gd name="connsiteX143" fmla="*/ 1923012 w 3086100"/>
              <a:gd name="connsiteY143" fmla="*/ 4818696 h 5143499"/>
              <a:gd name="connsiteX144" fmla="*/ 2505547 w 3086100"/>
              <a:gd name="connsiteY144" fmla="*/ 4793384 h 5143499"/>
              <a:gd name="connsiteX145" fmla="*/ 2520191 w 3086100"/>
              <a:gd name="connsiteY145" fmla="*/ 4809729 h 5143499"/>
              <a:gd name="connsiteX146" fmla="*/ 2519453 w 3086100"/>
              <a:gd name="connsiteY146" fmla="*/ 4813430 h 5143499"/>
              <a:gd name="connsiteX147" fmla="*/ 2515157 w 3086100"/>
              <a:gd name="connsiteY147" fmla="*/ 4818015 h 5143499"/>
              <a:gd name="connsiteX148" fmla="*/ 2481930 w 3086100"/>
              <a:gd name="connsiteY148" fmla="*/ 4818015 h 5143499"/>
              <a:gd name="connsiteX149" fmla="*/ 2483560 w 3086100"/>
              <a:gd name="connsiteY149" fmla="*/ 4809729 h 5143499"/>
              <a:gd name="connsiteX150" fmla="*/ 2505547 w 3086100"/>
              <a:gd name="connsiteY150" fmla="*/ 4793384 h 5143499"/>
              <a:gd name="connsiteX151" fmla="*/ 2277190 w 3086100"/>
              <a:gd name="connsiteY151" fmla="*/ 4793384 h 5143499"/>
              <a:gd name="connsiteX152" fmla="*/ 2291826 w 3086100"/>
              <a:gd name="connsiteY152" fmla="*/ 4809729 h 5143499"/>
              <a:gd name="connsiteX153" fmla="*/ 2291096 w 3086100"/>
              <a:gd name="connsiteY153" fmla="*/ 4813430 h 5143499"/>
              <a:gd name="connsiteX154" fmla="*/ 2286792 w 3086100"/>
              <a:gd name="connsiteY154" fmla="*/ 4818015 h 5143499"/>
              <a:gd name="connsiteX155" fmla="*/ 2253581 w 3086100"/>
              <a:gd name="connsiteY155" fmla="*/ 4818015 h 5143499"/>
              <a:gd name="connsiteX156" fmla="*/ 2255203 w 3086100"/>
              <a:gd name="connsiteY156" fmla="*/ 4809729 h 5143499"/>
              <a:gd name="connsiteX157" fmla="*/ 2277190 w 3086100"/>
              <a:gd name="connsiteY157" fmla="*/ 4793384 h 5143499"/>
              <a:gd name="connsiteX158" fmla="*/ 2040133 w 3086100"/>
              <a:gd name="connsiteY158" fmla="*/ 4783925 h 5143499"/>
              <a:gd name="connsiteX159" fmla="*/ 2006938 w 3086100"/>
              <a:gd name="connsiteY159" fmla="*/ 4801897 h 5143499"/>
              <a:gd name="connsiteX160" fmla="*/ 2033272 w 3086100"/>
              <a:gd name="connsiteY160" fmla="*/ 4864567 h 5143499"/>
              <a:gd name="connsiteX161" fmla="*/ 2056151 w 3086100"/>
              <a:gd name="connsiteY161" fmla="*/ 4909865 h 5143499"/>
              <a:gd name="connsiteX162" fmla="*/ 2007592 w 3086100"/>
              <a:gd name="connsiteY162" fmla="*/ 4918715 h 5143499"/>
              <a:gd name="connsiteX163" fmla="*/ 1971155 w 3086100"/>
              <a:gd name="connsiteY163" fmla="*/ 4921575 h 5143499"/>
              <a:gd name="connsiteX164" fmla="*/ 1977862 w 3086100"/>
              <a:gd name="connsiteY164" fmla="*/ 4931232 h 5143499"/>
              <a:gd name="connsiteX165" fmla="*/ 2032084 w 3086100"/>
              <a:gd name="connsiteY165" fmla="*/ 4936700 h 5143499"/>
              <a:gd name="connsiteX166" fmla="*/ 2087061 w 3086100"/>
              <a:gd name="connsiteY166" fmla="*/ 4911876 h 5143499"/>
              <a:gd name="connsiteX167" fmla="*/ 2062696 w 3086100"/>
              <a:gd name="connsiteY167" fmla="*/ 4859915 h 5143499"/>
              <a:gd name="connsiteX168" fmla="*/ 2034274 w 3086100"/>
              <a:gd name="connsiteY168" fmla="*/ 4812505 h 5143499"/>
              <a:gd name="connsiteX169" fmla="*/ 2086543 w 3086100"/>
              <a:gd name="connsiteY169" fmla="*/ 4800492 h 5143499"/>
              <a:gd name="connsiteX170" fmla="*/ 2103913 w 3086100"/>
              <a:gd name="connsiteY170" fmla="*/ 4794234 h 5143499"/>
              <a:gd name="connsiteX171" fmla="*/ 2079548 w 3086100"/>
              <a:gd name="connsiteY171" fmla="*/ 4785283 h 5143499"/>
              <a:gd name="connsiteX172" fmla="*/ 2040133 w 3086100"/>
              <a:gd name="connsiteY172" fmla="*/ 4783925 h 5143499"/>
              <a:gd name="connsiteX173" fmla="*/ 2693180 w 3086100"/>
              <a:gd name="connsiteY173" fmla="*/ 4783845 h 5143499"/>
              <a:gd name="connsiteX174" fmla="*/ 2687908 w 3086100"/>
              <a:gd name="connsiteY174" fmla="*/ 4787193 h 5143499"/>
              <a:gd name="connsiteX175" fmla="*/ 2686686 w 3086100"/>
              <a:gd name="connsiteY175" fmla="*/ 4793401 h 5143499"/>
              <a:gd name="connsiteX176" fmla="*/ 2711152 w 3086100"/>
              <a:gd name="connsiteY176" fmla="*/ 4793401 h 5143499"/>
              <a:gd name="connsiteX177" fmla="*/ 2700957 w 3086100"/>
              <a:gd name="connsiteY177" fmla="*/ 4845421 h 5143499"/>
              <a:gd name="connsiteX178" fmla="*/ 2711925 w 3086100"/>
              <a:gd name="connsiteY178" fmla="*/ 4845421 h 5143499"/>
              <a:gd name="connsiteX179" fmla="*/ 2717418 w 3086100"/>
              <a:gd name="connsiteY179" fmla="*/ 4841047 h 5143499"/>
              <a:gd name="connsiteX180" fmla="*/ 2726773 w 3086100"/>
              <a:gd name="connsiteY180" fmla="*/ 4793401 h 5143499"/>
              <a:gd name="connsiteX181" fmla="*/ 2747198 w 3086100"/>
              <a:gd name="connsiteY181" fmla="*/ 4793401 h 5143499"/>
              <a:gd name="connsiteX182" fmla="*/ 2751613 w 3086100"/>
              <a:gd name="connsiteY182" fmla="*/ 4789632 h 5143499"/>
              <a:gd name="connsiteX183" fmla="*/ 2752734 w 3086100"/>
              <a:gd name="connsiteY183" fmla="*/ 4783845 h 5143499"/>
              <a:gd name="connsiteX184" fmla="*/ 2642813 w 3086100"/>
              <a:gd name="connsiteY184" fmla="*/ 4783845 h 5143499"/>
              <a:gd name="connsiteX185" fmla="*/ 2630732 w 3086100"/>
              <a:gd name="connsiteY185" fmla="*/ 4845421 h 5143499"/>
              <a:gd name="connsiteX186" fmla="*/ 2683324 w 3086100"/>
              <a:gd name="connsiteY186" fmla="*/ 4845421 h 5143499"/>
              <a:gd name="connsiteX187" fmla="*/ 2684462 w 3086100"/>
              <a:gd name="connsiteY187" fmla="*/ 4839659 h 5143499"/>
              <a:gd name="connsiteX188" fmla="*/ 2681541 w 3086100"/>
              <a:gd name="connsiteY188" fmla="*/ 4835915 h 5143499"/>
              <a:gd name="connsiteX189" fmla="*/ 2648203 w 3086100"/>
              <a:gd name="connsiteY189" fmla="*/ 4835915 h 5143499"/>
              <a:gd name="connsiteX190" fmla="*/ 2658017 w 3086100"/>
              <a:gd name="connsiteY190" fmla="*/ 4785931 h 5143499"/>
              <a:gd name="connsiteX191" fmla="*/ 2656107 w 3086100"/>
              <a:gd name="connsiteY191" fmla="*/ 4783845 h 5143499"/>
              <a:gd name="connsiteX192" fmla="*/ 2559124 w 3086100"/>
              <a:gd name="connsiteY192" fmla="*/ 4783845 h 5143499"/>
              <a:gd name="connsiteX193" fmla="*/ 2555592 w 3086100"/>
              <a:gd name="connsiteY193" fmla="*/ 4786579 h 5143499"/>
              <a:gd name="connsiteX194" fmla="*/ 2549480 w 3086100"/>
              <a:gd name="connsiteY194" fmla="*/ 4817947 h 5143499"/>
              <a:gd name="connsiteX195" fmla="*/ 2578361 w 3086100"/>
              <a:gd name="connsiteY195" fmla="*/ 4846800 h 5143499"/>
              <a:gd name="connsiteX196" fmla="*/ 2578361 w 3086100"/>
              <a:gd name="connsiteY196" fmla="*/ 4846792 h 5143499"/>
              <a:gd name="connsiteX197" fmla="*/ 2618040 w 3086100"/>
              <a:gd name="connsiteY197" fmla="*/ 4817939 h 5143499"/>
              <a:gd name="connsiteX198" fmla="*/ 2624127 w 3086100"/>
              <a:gd name="connsiteY198" fmla="*/ 4786579 h 5143499"/>
              <a:gd name="connsiteX199" fmla="*/ 2621665 w 3086100"/>
              <a:gd name="connsiteY199" fmla="*/ 4783845 h 5143499"/>
              <a:gd name="connsiteX200" fmla="*/ 2609228 w 3086100"/>
              <a:gd name="connsiteY200" fmla="*/ 4783845 h 5143499"/>
              <a:gd name="connsiteX201" fmla="*/ 2605816 w 3086100"/>
              <a:gd name="connsiteY201" fmla="*/ 4801889 h 5143499"/>
              <a:gd name="connsiteX202" fmla="*/ 2603863 w 3086100"/>
              <a:gd name="connsiteY202" fmla="*/ 4811495 h 5143499"/>
              <a:gd name="connsiteX203" fmla="*/ 2602233 w 3086100"/>
              <a:gd name="connsiteY203" fmla="*/ 4819840 h 5143499"/>
              <a:gd name="connsiteX204" fmla="*/ 2579940 w 3086100"/>
              <a:gd name="connsiteY204" fmla="*/ 4836328 h 5143499"/>
              <a:gd name="connsiteX205" fmla="*/ 2564557 w 3086100"/>
              <a:gd name="connsiteY205" fmla="*/ 4819840 h 5143499"/>
              <a:gd name="connsiteX206" fmla="*/ 2565270 w 3086100"/>
              <a:gd name="connsiteY206" fmla="*/ 4816113 h 5143499"/>
              <a:gd name="connsiteX207" fmla="*/ 2568140 w 3086100"/>
              <a:gd name="connsiteY207" fmla="*/ 4801897 h 5143499"/>
              <a:gd name="connsiteX208" fmla="*/ 2571561 w 3086100"/>
              <a:gd name="connsiteY208" fmla="*/ 4783845 h 5143499"/>
              <a:gd name="connsiteX209" fmla="*/ 2155095 w 3086100"/>
              <a:gd name="connsiteY209" fmla="*/ 4783845 h 5143499"/>
              <a:gd name="connsiteX210" fmla="*/ 2154909 w 3086100"/>
              <a:gd name="connsiteY210" fmla="*/ 4784644 h 5143499"/>
              <a:gd name="connsiteX211" fmla="*/ 2161471 w 3086100"/>
              <a:gd name="connsiteY211" fmla="*/ 4793359 h 5143499"/>
              <a:gd name="connsiteX212" fmla="*/ 2193833 w 3086100"/>
              <a:gd name="connsiteY212" fmla="*/ 4793359 h 5143499"/>
              <a:gd name="connsiteX213" fmla="*/ 2208519 w 3086100"/>
              <a:gd name="connsiteY213" fmla="*/ 4814658 h 5143499"/>
              <a:gd name="connsiteX214" fmla="*/ 2188450 w 3086100"/>
              <a:gd name="connsiteY214" fmla="*/ 4835915 h 5143499"/>
              <a:gd name="connsiteX215" fmla="*/ 2166284 w 3086100"/>
              <a:gd name="connsiteY215" fmla="*/ 4835915 h 5143499"/>
              <a:gd name="connsiteX216" fmla="*/ 2173127 w 3086100"/>
              <a:gd name="connsiteY216" fmla="*/ 4800963 h 5143499"/>
              <a:gd name="connsiteX217" fmla="*/ 2160028 w 3086100"/>
              <a:gd name="connsiteY217" fmla="*/ 4800963 h 5143499"/>
              <a:gd name="connsiteX218" fmla="*/ 2157116 w 3086100"/>
              <a:gd name="connsiteY218" fmla="*/ 4803050 h 5143499"/>
              <a:gd name="connsiteX219" fmla="*/ 2148796 w 3086100"/>
              <a:gd name="connsiteY219" fmla="*/ 4845421 h 5143499"/>
              <a:gd name="connsiteX220" fmla="*/ 2185606 w 3086100"/>
              <a:gd name="connsiteY220" fmla="*/ 4845421 h 5143499"/>
              <a:gd name="connsiteX221" fmla="*/ 2224980 w 3086100"/>
              <a:gd name="connsiteY221" fmla="*/ 4814238 h 5143499"/>
              <a:gd name="connsiteX222" fmla="*/ 2199614 w 3086100"/>
              <a:gd name="connsiteY222" fmla="*/ 4783845 h 5143499"/>
              <a:gd name="connsiteX223" fmla="*/ 2423480 w 3086100"/>
              <a:gd name="connsiteY223" fmla="*/ 4783660 h 5143499"/>
              <a:gd name="connsiteX224" fmla="*/ 2394718 w 3086100"/>
              <a:gd name="connsiteY224" fmla="*/ 4795437 h 5143499"/>
              <a:gd name="connsiteX225" fmla="*/ 2413598 w 3086100"/>
              <a:gd name="connsiteY225" fmla="*/ 4816837 h 5143499"/>
              <a:gd name="connsiteX226" fmla="*/ 2430874 w 3086100"/>
              <a:gd name="connsiteY226" fmla="*/ 4831819 h 5143499"/>
              <a:gd name="connsiteX227" fmla="*/ 2418930 w 3086100"/>
              <a:gd name="connsiteY227" fmla="*/ 4835941 h 5143499"/>
              <a:gd name="connsiteX228" fmla="*/ 2391865 w 3086100"/>
              <a:gd name="connsiteY228" fmla="*/ 4835941 h 5143499"/>
              <a:gd name="connsiteX229" fmla="*/ 2386458 w 3086100"/>
              <a:gd name="connsiteY229" fmla="*/ 4839919 h 5143499"/>
              <a:gd name="connsiteX230" fmla="*/ 2385388 w 3086100"/>
              <a:gd name="connsiteY230" fmla="*/ 4845421 h 5143499"/>
              <a:gd name="connsiteX231" fmla="*/ 2419515 w 3086100"/>
              <a:gd name="connsiteY231" fmla="*/ 4845421 h 5143499"/>
              <a:gd name="connsiteX232" fmla="*/ 2448473 w 3086100"/>
              <a:gd name="connsiteY232" fmla="*/ 4834998 h 5143499"/>
              <a:gd name="connsiteX233" fmla="*/ 2448481 w 3086100"/>
              <a:gd name="connsiteY233" fmla="*/ 4834998 h 5143499"/>
              <a:gd name="connsiteX234" fmla="*/ 2445977 w 3086100"/>
              <a:gd name="connsiteY234" fmla="*/ 4820908 h 5143499"/>
              <a:gd name="connsiteX235" fmla="*/ 2436282 w 3086100"/>
              <a:gd name="connsiteY235" fmla="*/ 4813943 h 5143499"/>
              <a:gd name="connsiteX236" fmla="*/ 2412911 w 3086100"/>
              <a:gd name="connsiteY236" fmla="*/ 4796480 h 5143499"/>
              <a:gd name="connsiteX237" fmla="*/ 2423038 w 3086100"/>
              <a:gd name="connsiteY237" fmla="*/ 4793384 h 5143499"/>
              <a:gd name="connsiteX238" fmla="*/ 2445909 w 3086100"/>
              <a:gd name="connsiteY238" fmla="*/ 4793384 h 5143499"/>
              <a:gd name="connsiteX239" fmla="*/ 2451317 w 3086100"/>
              <a:gd name="connsiteY239" fmla="*/ 4789430 h 5143499"/>
              <a:gd name="connsiteX240" fmla="*/ 2452446 w 3086100"/>
              <a:gd name="connsiteY240" fmla="*/ 4783660 h 5143499"/>
              <a:gd name="connsiteX241" fmla="*/ 2350776 w 3086100"/>
              <a:gd name="connsiteY241" fmla="*/ 4783660 h 5143499"/>
              <a:gd name="connsiteX242" fmla="*/ 2322031 w 3086100"/>
              <a:gd name="connsiteY242" fmla="*/ 4795437 h 5143499"/>
              <a:gd name="connsiteX243" fmla="*/ 2340903 w 3086100"/>
              <a:gd name="connsiteY243" fmla="*/ 4816837 h 5143499"/>
              <a:gd name="connsiteX244" fmla="*/ 2358179 w 3086100"/>
              <a:gd name="connsiteY244" fmla="*/ 4831819 h 5143499"/>
              <a:gd name="connsiteX245" fmla="*/ 2346218 w 3086100"/>
              <a:gd name="connsiteY245" fmla="*/ 4835941 h 5143499"/>
              <a:gd name="connsiteX246" fmla="*/ 2319179 w 3086100"/>
              <a:gd name="connsiteY246" fmla="*/ 4835941 h 5143499"/>
              <a:gd name="connsiteX247" fmla="*/ 2313763 w 3086100"/>
              <a:gd name="connsiteY247" fmla="*/ 4839919 h 5143499"/>
              <a:gd name="connsiteX248" fmla="*/ 2312684 w 3086100"/>
              <a:gd name="connsiteY248" fmla="*/ 4845421 h 5143499"/>
              <a:gd name="connsiteX249" fmla="*/ 2346812 w 3086100"/>
              <a:gd name="connsiteY249" fmla="*/ 4845421 h 5143499"/>
              <a:gd name="connsiteX250" fmla="*/ 2375778 w 3086100"/>
              <a:gd name="connsiteY250" fmla="*/ 4834998 h 5143499"/>
              <a:gd name="connsiteX251" fmla="*/ 2373273 w 3086100"/>
              <a:gd name="connsiteY251" fmla="*/ 4820908 h 5143499"/>
              <a:gd name="connsiteX252" fmla="*/ 2363579 w 3086100"/>
              <a:gd name="connsiteY252" fmla="*/ 4813943 h 5143499"/>
              <a:gd name="connsiteX253" fmla="*/ 2340216 w 3086100"/>
              <a:gd name="connsiteY253" fmla="*/ 4796480 h 5143499"/>
              <a:gd name="connsiteX254" fmla="*/ 2350335 w 3086100"/>
              <a:gd name="connsiteY254" fmla="*/ 4793384 h 5143499"/>
              <a:gd name="connsiteX255" fmla="*/ 2373197 w 3086100"/>
              <a:gd name="connsiteY255" fmla="*/ 4793384 h 5143499"/>
              <a:gd name="connsiteX256" fmla="*/ 2378596 w 3086100"/>
              <a:gd name="connsiteY256" fmla="*/ 4789430 h 5143499"/>
              <a:gd name="connsiteX257" fmla="*/ 2379742 w 3086100"/>
              <a:gd name="connsiteY257" fmla="*/ 4783660 h 5143499"/>
              <a:gd name="connsiteX258" fmla="*/ 2507381 w 3086100"/>
              <a:gd name="connsiteY258" fmla="*/ 4783012 h 5143499"/>
              <a:gd name="connsiteX259" fmla="*/ 2468542 w 3086100"/>
              <a:gd name="connsiteY259" fmla="*/ 4811613 h 5143499"/>
              <a:gd name="connsiteX260" fmla="*/ 2462446 w 3086100"/>
              <a:gd name="connsiteY260" fmla="*/ 4842704 h 5143499"/>
              <a:gd name="connsiteX261" fmla="*/ 2464806 w 3086100"/>
              <a:gd name="connsiteY261" fmla="*/ 4845421 h 5143499"/>
              <a:gd name="connsiteX262" fmla="*/ 2476556 w 3086100"/>
              <a:gd name="connsiteY262" fmla="*/ 4845421 h 5143499"/>
              <a:gd name="connsiteX263" fmla="*/ 2479985 w 3086100"/>
              <a:gd name="connsiteY263" fmla="*/ 4827520 h 5143499"/>
              <a:gd name="connsiteX264" fmla="*/ 2516592 w 3086100"/>
              <a:gd name="connsiteY264" fmla="*/ 4827520 h 5143499"/>
              <a:gd name="connsiteX265" fmla="*/ 2513171 w 3086100"/>
              <a:gd name="connsiteY265" fmla="*/ 4845421 h 5143499"/>
              <a:gd name="connsiteX266" fmla="*/ 2524928 w 3086100"/>
              <a:gd name="connsiteY266" fmla="*/ 4845421 h 5143499"/>
              <a:gd name="connsiteX267" fmla="*/ 2528350 w 3086100"/>
              <a:gd name="connsiteY267" fmla="*/ 4842704 h 5143499"/>
              <a:gd name="connsiteX268" fmla="*/ 2534454 w 3086100"/>
              <a:gd name="connsiteY268" fmla="*/ 4811613 h 5143499"/>
              <a:gd name="connsiteX269" fmla="*/ 2507381 w 3086100"/>
              <a:gd name="connsiteY269" fmla="*/ 4783012 h 5143499"/>
              <a:gd name="connsiteX270" fmla="*/ 2279015 w 3086100"/>
              <a:gd name="connsiteY270" fmla="*/ 4783012 h 5143499"/>
              <a:gd name="connsiteX271" fmla="*/ 2240193 w 3086100"/>
              <a:gd name="connsiteY271" fmla="*/ 4811613 h 5143499"/>
              <a:gd name="connsiteX272" fmla="*/ 2234081 w 3086100"/>
              <a:gd name="connsiteY272" fmla="*/ 4842704 h 5143499"/>
              <a:gd name="connsiteX273" fmla="*/ 2236449 w 3086100"/>
              <a:gd name="connsiteY273" fmla="*/ 4845421 h 5143499"/>
              <a:gd name="connsiteX274" fmla="*/ 2248199 w 3086100"/>
              <a:gd name="connsiteY274" fmla="*/ 4845421 h 5143499"/>
              <a:gd name="connsiteX275" fmla="*/ 2251620 w 3086100"/>
              <a:gd name="connsiteY275" fmla="*/ 4827520 h 5143499"/>
              <a:gd name="connsiteX276" fmla="*/ 2288235 w 3086100"/>
              <a:gd name="connsiteY276" fmla="*/ 4827520 h 5143499"/>
              <a:gd name="connsiteX277" fmla="*/ 2284814 w 3086100"/>
              <a:gd name="connsiteY277" fmla="*/ 4845421 h 5143499"/>
              <a:gd name="connsiteX278" fmla="*/ 2296572 w 3086100"/>
              <a:gd name="connsiteY278" fmla="*/ 4845421 h 5143499"/>
              <a:gd name="connsiteX279" fmla="*/ 2299984 w 3086100"/>
              <a:gd name="connsiteY279" fmla="*/ 4842704 h 5143499"/>
              <a:gd name="connsiteX280" fmla="*/ 2306097 w 3086100"/>
              <a:gd name="connsiteY280" fmla="*/ 4811613 h 5143499"/>
              <a:gd name="connsiteX281" fmla="*/ 2279015 w 3086100"/>
              <a:gd name="connsiteY281" fmla="*/ 4783012 h 5143499"/>
              <a:gd name="connsiteX282" fmla="*/ 1973014 w 3086100"/>
              <a:gd name="connsiteY282" fmla="*/ 4694493 h 5143499"/>
              <a:gd name="connsiteX283" fmla="*/ 1973014 w 3086100"/>
              <a:gd name="connsiteY283" fmla="*/ 4694501 h 5143499"/>
              <a:gd name="connsiteX284" fmla="*/ 1929481 w 3086100"/>
              <a:gd name="connsiteY284" fmla="*/ 4706110 h 5143499"/>
              <a:gd name="connsiteX285" fmla="*/ 1953132 w 3086100"/>
              <a:gd name="connsiteY285" fmla="*/ 4710282 h 5143499"/>
              <a:gd name="connsiteX286" fmla="*/ 2002150 w 3086100"/>
              <a:gd name="connsiteY286" fmla="*/ 4720881 h 5143499"/>
              <a:gd name="connsiteX287" fmla="*/ 1953896 w 3086100"/>
              <a:gd name="connsiteY287" fmla="*/ 4787631 h 5143499"/>
              <a:gd name="connsiteX288" fmla="*/ 1938327 w 3086100"/>
              <a:gd name="connsiteY288" fmla="*/ 4802587 h 5143499"/>
              <a:gd name="connsiteX289" fmla="*/ 1940177 w 3086100"/>
              <a:gd name="connsiteY289" fmla="*/ 4806608 h 5143499"/>
              <a:gd name="connsiteX290" fmla="*/ 1957360 w 3086100"/>
              <a:gd name="connsiteY290" fmla="*/ 4800880 h 5143499"/>
              <a:gd name="connsiteX291" fmla="*/ 2029834 w 3086100"/>
              <a:gd name="connsiteY291" fmla="*/ 4714909 h 5143499"/>
              <a:gd name="connsiteX292" fmla="*/ 1973014 w 3086100"/>
              <a:gd name="connsiteY292" fmla="*/ 4694493 h 5143499"/>
              <a:gd name="connsiteX293" fmla="*/ 460601 w 3086100"/>
              <a:gd name="connsiteY293" fmla="*/ 0 h 5143499"/>
              <a:gd name="connsiteX294" fmla="*/ 3086100 w 3086100"/>
              <a:gd name="connsiteY294" fmla="*/ 0 h 5143499"/>
              <a:gd name="connsiteX295" fmla="*/ 3086100 w 3086100"/>
              <a:gd name="connsiteY295" fmla="*/ 842036 h 5143499"/>
              <a:gd name="connsiteX296" fmla="*/ 3086100 w 3086100"/>
              <a:gd name="connsiteY296" fmla="*/ 1941749 h 5143499"/>
              <a:gd name="connsiteX297" fmla="*/ 3086100 w 3086100"/>
              <a:gd name="connsiteY297" fmla="*/ 3201749 h 5143499"/>
              <a:gd name="connsiteX298" fmla="*/ 3086100 w 3086100"/>
              <a:gd name="connsiteY298" fmla="*/ 3743118 h 5143499"/>
              <a:gd name="connsiteX299" fmla="*/ 3086100 w 3086100"/>
              <a:gd name="connsiteY299" fmla="*/ 5143499 h 5143499"/>
              <a:gd name="connsiteX300" fmla="*/ 547192 w 3086100"/>
              <a:gd name="connsiteY300" fmla="*/ 5143499 h 5143499"/>
              <a:gd name="connsiteX301" fmla="*/ 451948 w 3086100"/>
              <a:gd name="connsiteY301" fmla="*/ 4947929 h 5143499"/>
              <a:gd name="connsiteX302" fmla="*/ 0 w 3086100"/>
              <a:gd name="connsiteY302" fmla="*/ 2482849 h 5143499"/>
              <a:gd name="connsiteX303" fmla="*/ 451948 w 3086100"/>
              <a:gd name="connsiteY303" fmla="*/ 17768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3086100" h="5143499">
                <a:moveTo>
                  <a:pt x="2611605" y="4869227"/>
                </a:moveTo>
                <a:cubicBezTo>
                  <a:pt x="2608906" y="4869227"/>
                  <a:pt x="2607327" y="4870464"/>
                  <a:pt x="2606783" y="4873181"/>
                </a:cubicBezTo>
                <a:lnTo>
                  <a:pt x="2606792" y="4873181"/>
                </a:lnTo>
                <a:lnTo>
                  <a:pt x="2595484" y="4930786"/>
                </a:lnTo>
                <a:lnTo>
                  <a:pt x="2652923" y="4930786"/>
                </a:lnTo>
                <a:lnTo>
                  <a:pt x="2654112" y="4924629"/>
                </a:lnTo>
                <a:cubicBezTo>
                  <a:pt x="2654621" y="4922122"/>
                  <a:pt x="2654002" y="4921281"/>
                  <a:pt x="2651124" y="4921281"/>
                </a:cubicBezTo>
                <a:lnTo>
                  <a:pt x="2612964" y="4921281"/>
                </a:lnTo>
                <a:lnTo>
                  <a:pt x="2616207" y="4904759"/>
                </a:lnTo>
                <a:lnTo>
                  <a:pt x="2649927" y="4904759"/>
                </a:lnTo>
                <a:cubicBezTo>
                  <a:pt x="2650819" y="4904793"/>
                  <a:pt x="2651599" y="4904168"/>
                  <a:pt x="2651752" y="4903296"/>
                </a:cubicBezTo>
                <a:lnTo>
                  <a:pt x="2653042" y="4896743"/>
                </a:lnTo>
                <a:cubicBezTo>
                  <a:pt x="2653212" y="4895918"/>
                  <a:pt x="2652737" y="4895279"/>
                  <a:pt x="2651794" y="4895279"/>
                </a:cubicBezTo>
                <a:lnTo>
                  <a:pt x="2618057" y="4895279"/>
                </a:lnTo>
                <a:lnTo>
                  <a:pt x="2621283" y="4878791"/>
                </a:lnTo>
                <a:lnTo>
                  <a:pt x="2658102" y="4878791"/>
                </a:lnTo>
                <a:cubicBezTo>
                  <a:pt x="2659842" y="4878791"/>
                  <a:pt x="2661566" y="4878791"/>
                  <a:pt x="2662007" y="4876487"/>
                </a:cubicBezTo>
                <a:lnTo>
                  <a:pt x="2663433" y="4869227"/>
                </a:lnTo>
                <a:close/>
                <a:moveTo>
                  <a:pt x="2511957" y="4869227"/>
                </a:moveTo>
                <a:cubicBezTo>
                  <a:pt x="2509647" y="4869227"/>
                  <a:pt x="2508383" y="4870674"/>
                  <a:pt x="2507899" y="4873181"/>
                </a:cubicBezTo>
                <a:lnTo>
                  <a:pt x="2496591" y="4930786"/>
                </a:lnTo>
                <a:lnTo>
                  <a:pt x="2508544" y="4930786"/>
                </a:lnTo>
                <a:cubicBezTo>
                  <a:pt x="2511048" y="4930786"/>
                  <a:pt x="2512449" y="4929541"/>
                  <a:pt x="2512899" y="4927245"/>
                </a:cubicBezTo>
                <a:lnTo>
                  <a:pt x="2521363" y="4884133"/>
                </a:lnTo>
                <a:lnTo>
                  <a:pt x="2535099" y="4903548"/>
                </a:lnTo>
                <a:cubicBezTo>
                  <a:pt x="2535753" y="4904729"/>
                  <a:pt x="2537016" y="4905453"/>
                  <a:pt x="2538376" y="4905424"/>
                </a:cubicBezTo>
                <a:lnTo>
                  <a:pt x="2544556" y="4905424"/>
                </a:lnTo>
                <a:cubicBezTo>
                  <a:pt x="2546096" y="4905356"/>
                  <a:pt x="2547545" y="4904680"/>
                  <a:pt x="2548580" y="4903548"/>
                </a:cubicBezTo>
                <a:lnTo>
                  <a:pt x="2569922" y="4884133"/>
                </a:lnTo>
                <a:lnTo>
                  <a:pt x="2561458" y="4927245"/>
                </a:lnTo>
                <a:cubicBezTo>
                  <a:pt x="2561009" y="4929541"/>
                  <a:pt x="2561917" y="4930786"/>
                  <a:pt x="2564430" y="4930786"/>
                </a:cubicBezTo>
                <a:lnTo>
                  <a:pt x="2576374" y="4930786"/>
                </a:lnTo>
                <a:lnTo>
                  <a:pt x="2587691" y="4873189"/>
                </a:lnTo>
                <a:cubicBezTo>
                  <a:pt x="2588166" y="4870674"/>
                  <a:pt x="2587504" y="4869227"/>
                  <a:pt x="2585186" y="4869227"/>
                </a:cubicBezTo>
                <a:lnTo>
                  <a:pt x="2571111" y="4869227"/>
                </a:lnTo>
                <a:lnTo>
                  <a:pt x="2543860" y="4893226"/>
                </a:lnTo>
                <a:lnTo>
                  <a:pt x="2526032" y="4869227"/>
                </a:lnTo>
                <a:close/>
                <a:moveTo>
                  <a:pt x="2441121" y="4869227"/>
                </a:moveTo>
                <a:cubicBezTo>
                  <a:pt x="2438421" y="4869227"/>
                  <a:pt x="2436825" y="4870464"/>
                  <a:pt x="2436290" y="4873181"/>
                </a:cubicBezTo>
                <a:lnTo>
                  <a:pt x="2424999" y="4930786"/>
                </a:lnTo>
                <a:lnTo>
                  <a:pt x="2482413" y="4930786"/>
                </a:lnTo>
                <a:lnTo>
                  <a:pt x="2483627" y="4924629"/>
                </a:lnTo>
                <a:cubicBezTo>
                  <a:pt x="2484128" y="4922122"/>
                  <a:pt x="2483509" y="4921281"/>
                  <a:pt x="2480614" y="4921281"/>
                </a:cubicBezTo>
                <a:lnTo>
                  <a:pt x="2442471" y="4921281"/>
                </a:lnTo>
                <a:lnTo>
                  <a:pt x="2445705" y="4904759"/>
                </a:lnTo>
                <a:lnTo>
                  <a:pt x="2479425" y="4904759"/>
                </a:lnTo>
                <a:cubicBezTo>
                  <a:pt x="2480317" y="4904786"/>
                  <a:pt x="2481096" y="4904165"/>
                  <a:pt x="2481259" y="4903296"/>
                </a:cubicBezTo>
                <a:lnTo>
                  <a:pt x="2482549" y="4896743"/>
                </a:lnTo>
                <a:cubicBezTo>
                  <a:pt x="2482702" y="4895918"/>
                  <a:pt x="2482252" y="4895279"/>
                  <a:pt x="2481293" y="4895279"/>
                </a:cubicBezTo>
                <a:lnTo>
                  <a:pt x="2447564" y="4895279"/>
                </a:lnTo>
                <a:lnTo>
                  <a:pt x="2450807" y="4878791"/>
                </a:lnTo>
                <a:lnTo>
                  <a:pt x="2487617" y="4878791"/>
                </a:lnTo>
                <a:cubicBezTo>
                  <a:pt x="2489349" y="4878791"/>
                  <a:pt x="2491073" y="4878791"/>
                  <a:pt x="2491540" y="4876487"/>
                </a:cubicBezTo>
                <a:lnTo>
                  <a:pt x="2492949" y="4869227"/>
                </a:lnTo>
                <a:close/>
                <a:moveTo>
                  <a:pt x="2368044" y="4869227"/>
                </a:moveTo>
                <a:cubicBezTo>
                  <a:pt x="2364962" y="4869227"/>
                  <a:pt x="2363205" y="4870262"/>
                  <a:pt x="2362764" y="4872558"/>
                </a:cubicBezTo>
                <a:lnTo>
                  <a:pt x="2361533" y="4878766"/>
                </a:lnTo>
                <a:lnTo>
                  <a:pt x="2385999" y="4878766"/>
                </a:lnTo>
                <a:lnTo>
                  <a:pt x="2375812" y="4930786"/>
                </a:lnTo>
                <a:lnTo>
                  <a:pt x="2386780" y="4930786"/>
                </a:lnTo>
                <a:cubicBezTo>
                  <a:pt x="2389862" y="4930786"/>
                  <a:pt x="2391645" y="4929541"/>
                  <a:pt x="2392281" y="4926412"/>
                </a:cubicBezTo>
                <a:lnTo>
                  <a:pt x="2401620" y="4878766"/>
                </a:lnTo>
                <a:lnTo>
                  <a:pt x="2422045" y="4878766"/>
                </a:lnTo>
                <a:cubicBezTo>
                  <a:pt x="2424932" y="4878766"/>
                  <a:pt x="2425950" y="4877513"/>
                  <a:pt x="2426443" y="4874998"/>
                </a:cubicBezTo>
                <a:lnTo>
                  <a:pt x="2426443" y="4875006"/>
                </a:lnTo>
                <a:lnTo>
                  <a:pt x="2427580" y="4869227"/>
                </a:lnTo>
                <a:close/>
                <a:moveTo>
                  <a:pt x="2216737" y="4869227"/>
                </a:moveTo>
                <a:cubicBezTo>
                  <a:pt x="2215192" y="4869227"/>
                  <a:pt x="2214029" y="4870253"/>
                  <a:pt x="2213825" y="4871305"/>
                </a:cubicBezTo>
                <a:lnTo>
                  <a:pt x="2210514" y="4888213"/>
                </a:lnTo>
                <a:cubicBezTo>
                  <a:pt x="2204207" y="4920364"/>
                  <a:pt x="2234930" y="4915973"/>
                  <a:pt x="2254821" y="4909924"/>
                </a:cubicBezTo>
                <a:lnTo>
                  <a:pt x="2250720" y="4930786"/>
                </a:lnTo>
                <a:lnTo>
                  <a:pt x="2261697" y="4930786"/>
                </a:lnTo>
                <a:cubicBezTo>
                  <a:pt x="2264787" y="4930786"/>
                  <a:pt x="2266570" y="4929541"/>
                  <a:pt x="2267198" y="4926412"/>
                </a:cubicBezTo>
                <a:lnTo>
                  <a:pt x="2278404" y="4869227"/>
                </a:lnTo>
                <a:lnTo>
                  <a:pt x="2265110" y="4869227"/>
                </a:lnTo>
                <a:cubicBezTo>
                  <a:pt x="2263768" y="4869227"/>
                  <a:pt x="2262597" y="4870253"/>
                  <a:pt x="2262402" y="4871305"/>
                </a:cubicBezTo>
                <a:lnTo>
                  <a:pt x="2256883" y="4899334"/>
                </a:lnTo>
                <a:cubicBezTo>
                  <a:pt x="2247265" y="4902261"/>
                  <a:pt x="2222315" y="4907628"/>
                  <a:pt x="2226203" y="4887801"/>
                </a:cubicBezTo>
                <a:lnTo>
                  <a:pt x="2229853" y="4869227"/>
                </a:lnTo>
                <a:close/>
                <a:moveTo>
                  <a:pt x="2702459" y="4869050"/>
                </a:moveTo>
                <a:cubicBezTo>
                  <a:pt x="2686049" y="4869050"/>
                  <a:pt x="2676201" y="4869151"/>
                  <a:pt x="2673697" y="4880810"/>
                </a:cubicBezTo>
                <a:cubicBezTo>
                  <a:pt x="2671846" y="4889475"/>
                  <a:pt x="2678689" y="4893664"/>
                  <a:pt x="2692561" y="4902211"/>
                </a:cubicBezTo>
                <a:cubicBezTo>
                  <a:pt x="2707774" y="4911548"/>
                  <a:pt x="2711246" y="4912263"/>
                  <a:pt x="2709828" y="4917184"/>
                </a:cubicBezTo>
                <a:cubicBezTo>
                  <a:pt x="2708724" y="4921154"/>
                  <a:pt x="2704734" y="4921314"/>
                  <a:pt x="2697900" y="4921314"/>
                </a:cubicBezTo>
                <a:lnTo>
                  <a:pt x="2670828" y="4921314"/>
                </a:lnTo>
                <a:cubicBezTo>
                  <a:pt x="2667754" y="4921314"/>
                  <a:pt x="2665963" y="4922576"/>
                  <a:pt x="2665428" y="4925293"/>
                </a:cubicBezTo>
                <a:lnTo>
                  <a:pt x="2664359" y="4930786"/>
                </a:lnTo>
                <a:lnTo>
                  <a:pt x="2698486" y="4930786"/>
                </a:lnTo>
                <a:cubicBezTo>
                  <a:pt x="2714098" y="4930786"/>
                  <a:pt x="2723878" y="4929827"/>
                  <a:pt x="2727435" y="4920372"/>
                </a:cubicBezTo>
                <a:cubicBezTo>
                  <a:pt x="2729175" y="4915762"/>
                  <a:pt x="2729150" y="4910993"/>
                  <a:pt x="2724931" y="4906282"/>
                </a:cubicBezTo>
                <a:cubicBezTo>
                  <a:pt x="2722791" y="4903885"/>
                  <a:pt x="2719616" y="4901773"/>
                  <a:pt x="2715236" y="4899334"/>
                </a:cubicBezTo>
                <a:cubicBezTo>
                  <a:pt x="2695744" y="4888406"/>
                  <a:pt x="2690642" y="4887145"/>
                  <a:pt x="2691890" y="4881853"/>
                </a:cubicBezTo>
                <a:cubicBezTo>
                  <a:pt x="2692569" y="4878876"/>
                  <a:pt x="2694657" y="4878766"/>
                  <a:pt x="2701992" y="4878766"/>
                </a:cubicBezTo>
                <a:lnTo>
                  <a:pt x="2724880" y="4878766"/>
                </a:lnTo>
                <a:cubicBezTo>
                  <a:pt x="2727953" y="4878766"/>
                  <a:pt x="2729736" y="4877513"/>
                  <a:pt x="2730271" y="4874796"/>
                </a:cubicBezTo>
                <a:lnTo>
                  <a:pt x="2731408" y="4869050"/>
                </a:lnTo>
                <a:close/>
                <a:moveTo>
                  <a:pt x="2321030" y="4869050"/>
                </a:moveTo>
                <a:cubicBezTo>
                  <a:pt x="2304628" y="4869050"/>
                  <a:pt x="2294789" y="4869151"/>
                  <a:pt x="2292284" y="4880810"/>
                </a:cubicBezTo>
                <a:cubicBezTo>
                  <a:pt x="2290434" y="4889475"/>
                  <a:pt x="2297268" y="4893664"/>
                  <a:pt x="2311156" y="4902211"/>
                </a:cubicBezTo>
                <a:cubicBezTo>
                  <a:pt x="2326361" y="4911548"/>
                  <a:pt x="2329833" y="4912263"/>
                  <a:pt x="2328424" y="4917184"/>
                </a:cubicBezTo>
                <a:cubicBezTo>
                  <a:pt x="2327295" y="4921154"/>
                  <a:pt x="2323313" y="4921314"/>
                  <a:pt x="2316479" y="4921314"/>
                </a:cubicBezTo>
                <a:lnTo>
                  <a:pt x="2289415" y="4921314"/>
                </a:lnTo>
                <a:cubicBezTo>
                  <a:pt x="2286342" y="4921314"/>
                  <a:pt x="2284551" y="4922576"/>
                  <a:pt x="2284016" y="4925293"/>
                </a:cubicBezTo>
                <a:lnTo>
                  <a:pt x="2282938" y="4930786"/>
                </a:lnTo>
                <a:lnTo>
                  <a:pt x="2317065" y="4930786"/>
                </a:lnTo>
                <a:cubicBezTo>
                  <a:pt x="2332686" y="4930786"/>
                  <a:pt x="2342465" y="4929827"/>
                  <a:pt x="2346014" y="4920372"/>
                </a:cubicBezTo>
                <a:cubicBezTo>
                  <a:pt x="2347763" y="4915762"/>
                  <a:pt x="2347746" y="4910993"/>
                  <a:pt x="2343526" y="4906282"/>
                </a:cubicBezTo>
                <a:cubicBezTo>
                  <a:pt x="2341370" y="4903885"/>
                  <a:pt x="2338212" y="4901773"/>
                  <a:pt x="2333823" y="4899334"/>
                </a:cubicBezTo>
                <a:cubicBezTo>
                  <a:pt x="2314323" y="4888406"/>
                  <a:pt x="2309238" y="4887145"/>
                  <a:pt x="2310469" y="4881853"/>
                </a:cubicBezTo>
                <a:cubicBezTo>
                  <a:pt x="2311148" y="4878876"/>
                  <a:pt x="2313228" y="4878766"/>
                  <a:pt x="2320571" y="4878766"/>
                </a:cubicBezTo>
                <a:lnTo>
                  <a:pt x="2343467" y="4878766"/>
                </a:lnTo>
                <a:cubicBezTo>
                  <a:pt x="2346532" y="4878766"/>
                  <a:pt x="2348332" y="4877513"/>
                  <a:pt x="2348858" y="4874796"/>
                </a:cubicBezTo>
                <a:lnTo>
                  <a:pt x="2349995" y="4869050"/>
                </a:lnTo>
                <a:close/>
                <a:moveTo>
                  <a:pt x="2170529" y="4869050"/>
                </a:moveTo>
                <a:cubicBezTo>
                  <a:pt x="2154128" y="4869050"/>
                  <a:pt x="2144280" y="4869151"/>
                  <a:pt x="2141784" y="4880810"/>
                </a:cubicBezTo>
                <a:cubicBezTo>
                  <a:pt x="2139916" y="4889475"/>
                  <a:pt x="2146767" y="4893664"/>
                  <a:pt x="2160664" y="4902211"/>
                </a:cubicBezTo>
                <a:cubicBezTo>
                  <a:pt x="2175852" y="4911548"/>
                  <a:pt x="2179324" y="4912263"/>
                  <a:pt x="2177923" y="4917184"/>
                </a:cubicBezTo>
                <a:cubicBezTo>
                  <a:pt x="2176803" y="4921154"/>
                  <a:pt x="2172821" y="4921314"/>
                  <a:pt x="2165979" y="4921314"/>
                </a:cubicBezTo>
                <a:lnTo>
                  <a:pt x="2138906" y="4921314"/>
                </a:lnTo>
                <a:cubicBezTo>
                  <a:pt x="2135833" y="4921314"/>
                  <a:pt x="2134050" y="4922576"/>
                  <a:pt x="2133515" y="4925293"/>
                </a:cubicBezTo>
                <a:lnTo>
                  <a:pt x="2132429" y="4930786"/>
                </a:lnTo>
                <a:lnTo>
                  <a:pt x="2166556" y="4930786"/>
                </a:lnTo>
                <a:cubicBezTo>
                  <a:pt x="2182177" y="4930786"/>
                  <a:pt x="2191965" y="4929827"/>
                  <a:pt x="2195522" y="4920372"/>
                </a:cubicBezTo>
                <a:cubicBezTo>
                  <a:pt x="2197245" y="4915762"/>
                  <a:pt x="2197228" y="4910993"/>
                  <a:pt x="2193018" y="4906282"/>
                </a:cubicBezTo>
                <a:cubicBezTo>
                  <a:pt x="2190870" y="4903885"/>
                  <a:pt x="2187695" y="4901773"/>
                  <a:pt x="2183331" y="4899334"/>
                </a:cubicBezTo>
                <a:cubicBezTo>
                  <a:pt x="2163822" y="4888406"/>
                  <a:pt x="2158729" y="4887145"/>
                  <a:pt x="2159960" y="4881853"/>
                </a:cubicBezTo>
                <a:cubicBezTo>
                  <a:pt x="2160656" y="4878876"/>
                  <a:pt x="2162736" y="4878766"/>
                  <a:pt x="2170062" y="4878766"/>
                </a:cubicBezTo>
                <a:lnTo>
                  <a:pt x="2192950" y="4878766"/>
                </a:lnTo>
                <a:cubicBezTo>
                  <a:pt x="2196031" y="4878766"/>
                  <a:pt x="2197823" y="4877513"/>
                  <a:pt x="2198357" y="4874796"/>
                </a:cubicBezTo>
                <a:lnTo>
                  <a:pt x="2199478" y="4869050"/>
                </a:lnTo>
                <a:close/>
                <a:moveTo>
                  <a:pt x="1923012" y="4818696"/>
                </a:moveTo>
                <a:cubicBezTo>
                  <a:pt x="1904963" y="4819756"/>
                  <a:pt x="1873917" y="4826091"/>
                  <a:pt x="1875097" y="4832400"/>
                </a:cubicBezTo>
                <a:cubicBezTo>
                  <a:pt x="1876184" y="4839230"/>
                  <a:pt x="1895845" y="4837127"/>
                  <a:pt x="1904844" y="4837127"/>
                </a:cubicBezTo>
                <a:cubicBezTo>
                  <a:pt x="1924633" y="4837127"/>
                  <a:pt x="1956061" y="4838465"/>
                  <a:pt x="1961010" y="4852572"/>
                </a:cubicBezTo>
                <a:cubicBezTo>
                  <a:pt x="1971681" y="4882956"/>
                  <a:pt x="1899301" y="4937516"/>
                  <a:pt x="1883875" y="4932276"/>
                </a:cubicBezTo>
                <a:cubicBezTo>
                  <a:pt x="1876897" y="4929903"/>
                  <a:pt x="1898053" y="4890249"/>
                  <a:pt x="1905736" y="4875982"/>
                </a:cubicBezTo>
                <a:cubicBezTo>
                  <a:pt x="1910303" y="4867469"/>
                  <a:pt x="1917256" y="4854094"/>
                  <a:pt x="1911313" y="4853186"/>
                </a:cubicBezTo>
                <a:cubicBezTo>
                  <a:pt x="1904691" y="4852185"/>
                  <a:pt x="1897374" y="4864769"/>
                  <a:pt x="1892636" y="4872029"/>
                </a:cubicBezTo>
                <a:cubicBezTo>
                  <a:pt x="1879767" y="4891755"/>
                  <a:pt x="1866565" y="4913290"/>
                  <a:pt x="1855996" y="4935413"/>
                </a:cubicBezTo>
                <a:cubicBezTo>
                  <a:pt x="1852728" y="4942244"/>
                  <a:pt x="1841870" y="4962828"/>
                  <a:pt x="1845605" y="4965486"/>
                </a:cubicBezTo>
                <a:cubicBezTo>
                  <a:pt x="1849086" y="4967959"/>
                  <a:pt x="1865623" y="4964435"/>
                  <a:pt x="1886677" y="4955215"/>
                </a:cubicBezTo>
                <a:cubicBezTo>
                  <a:pt x="1952869" y="4926219"/>
                  <a:pt x="1982667" y="4888483"/>
                  <a:pt x="1990647" y="4857299"/>
                </a:cubicBezTo>
                <a:cubicBezTo>
                  <a:pt x="1993191" y="4847710"/>
                  <a:pt x="1989677" y="4837545"/>
                  <a:pt x="1981733" y="4831516"/>
                </a:cubicBezTo>
                <a:cubicBezTo>
                  <a:pt x="1967904" y="4821026"/>
                  <a:pt x="1943284" y="4817519"/>
                  <a:pt x="1923012" y="4818696"/>
                </a:cubicBezTo>
                <a:close/>
                <a:moveTo>
                  <a:pt x="2505547" y="4793384"/>
                </a:moveTo>
                <a:cubicBezTo>
                  <a:pt x="2518867" y="4793384"/>
                  <a:pt x="2522348" y="4798339"/>
                  <a:pt x="2520191" y="4809729"/>
                </a:cubicBezTo>
                <a:cubicBezTo>
                  <a:pt x="2520191" y="4809729"/>
                  <a:pt x="2519648" y="4812572"/>
                  <a:pt x="2519453" y="4813430"/>
                </a:cubicBezTo>
                <a:cubicBezTo>
                  <a:pt x="2519190" y="4814709"/>
                  <a:pt x="2518604" y="4818015"/>
                  <a:pt x="2515157" y="4818015"/>
                </a:cubicBezTo>
                <a:lnTo>
                  <a:pt x="2481930" y="4818015"/>
                </a:lnTo>
                <a:lnTo>
                  <a:pt x="2483560" y="4809729"/>
                </a:lnTo>
                <a:cubicBezTo>
                  <a:pt x="2485903" y="4797733"/>
                  <a:pt x="2492949" y="4793384"/>
                  <a:pt x="2505547" y="4793384"/>
                </a:cubicBezTo>
                <a:close/>
                <a:moveTo>
                  <a:pt x="2277190" y="4793384"/>
                </a:moveTo>
                <a:cubicBezTo>
                  <a:pt x="2290502" y="4793384"/>
                  <a:pt x="2293999" y="4798339"/>
                  <a:pt x="2291826" y="4809729"/>
                </a:cubicBezTo>
                <a:cubicBezTo>
                  <a:pt x="2291826" y="4809729"/>
                  <a:pt x="2291283" y="4812572"/>
                  <a:pt x="2291096" y="4813430"/>
                </a:cubicBezTo>
                <a:cubicBezTo>
                  <a:pt x="2290841" y="4814709"/>
                  <a:pt x="2290247" y="4818015"/>
                  <a:pt x="2286792" y="4818015"/>
                </a:cubicBezTo>
                <a:lnTo>
                  <a:pt x="2253581" y="4818015"/>
                </a:lnTo>
                <a:lnTo>
                  <a:pt x="2255203" y="4809729"/>
                </a:lnTo>
                <a:cubicBezTo>
                  <a:pt x="2257529" y="4797733"/>
                  <a:pt x="2264592" y="4793384"/>
                  <a:pt x="2277190" y="4793384"/>
                </a:cubicBezTo>
                <a:close/>
                <a:moveTo>
                  <a:pt x="2040133" y="4783925"/>
                </a:moveTo>
                <a:cubicBezTo>
                  <a:pt x="2026282" y="4785814"/>
                  <a:pt x="2013467" y="4790924"/>
                  <a:pt x="2006938" y="4801897"/>
                </a:cubicBezTo>
                <a:cubicBezTo>
                  <a:pt x="1996853" y="4818856"/>
                  <a:pt x="2015920" y="4842073"/>
                  <a:pt x="2033272" y="4864567"/>
                </a:cubicBezTo>
                <a:cubicBezTo>
                  <a:pt x="2047186" y="4882594"/>
                  <a:pt x="2062340" y="4899813"/>
                  <a:pt x="2056151" y="4909865"/>
                </a:cubicBezTo>
                <a:cubicBezTo>
                  <a:pt x="2051108" y="4918084"/>
                  <a:pt x="2018738" y="4918067"/>
                  <a:pt x="2007592" y="4918715"/>
                </a:cubicBezTo>
                <a:cubicBezTo>
                  <a:pt x="1994051" y="4919514"/>
                  <a:pt x="1974568" y="4919556"/>
                  <a:pt x="1971155" y="4921575"/>
                </a:cubicBezTo>
                <a:cubicBezTo>
                  <a:pt x="1968099" y="4923384"/>
                  <a:pt x="1966401" y="4928994"/>
                  <a:pt x="1977862" y="4931232"/>
                </a:cubicBezTo>
                <a:cubicBezTo>
                  <a:pt x="1987056" y="4933049"/>
                  <a:pt x="2008958" y="4936717"/>
                  <a:pt x="2032084" y="4936700"/>
                </a:cubicBezTo>
                <a:cubicBezTo>
                  <a:pt x="2056219" y="4936691"/>
                  <a:pt x="2081568" y="4932359"/>
                  <a:pt x="2087061" y="4911876"/>
                </a:cubicBezTo>
                <a:cubicBezTo>
                  <a:pt x="2091476" y="4895422"/>
                  <a:pt x="2076169" y="4877790"/>
                  <a:pt x="2062696" y="4859915"/>
                </a:cubicBezTo>
                <a:cubicBezTo>
                  <a:pt x="2047942" y="4840332"/>
                  <a:pt x="2033017" y="4826376"/>
                  <a:pt x="2034274" y="4812505"/>
                </a:cubicBezTo>
                <a:cubicBezTo>
                  <a:pt x="2035242" y="4801729"/>
                  <a:pt x="2054538" y="4801106"/>
                  <a:pt x="2086543" y="4800492"/>
                </a:cubicBezTo>
                <a:cubicBezTo>
                  <a:pt x="2093216" y="4800349"/>
                  <a:pt x="2106459" y="4800004"/>
                  <a:pt x="2103913" y="4794234"/>
                </a:cubicBezTo>
                <a:cubicBezTo>
                  <a:pt x="2101629" y="4789153"/>
                  <a:pt x="2091713" y="4787462"/>
                  <a:pt x="2079548" y="4785283"/>
                </a:cubicBezTo>
                <a:cubicBezTo>
                  <a:pt x="2068873" y="4783370"/>
                  <a:pt x="2053985" y="4782037"/>
                  <a:pt x="2040133" y="4783925"/>
                </a:cubicBezTo>
                <a:close/>
                <a:moveTo>
                  <a:pt x="2693180" y="4783845"/>
                </a:moveTo>
                <a:cubicBezTo>
                  <a:pt x="2690099" y="4783845"/>
                  <a:pt x="2688367" y="4784888"/>
                  <a:pt x="2687908" y="4787193"/>
                </a:cubicBezTo>
                <a:lnTo>
                  <a:pt x="2686686" y="4793401"/>
                </a:lnTo>
                <a:lnTo>
                  <a:pt x="2711152" y="4793401"/>
                </a:lnTo>
                <a:lnTo>
                  <a:pt x="2700957" y="4845421"/>
                </a:lnTo>
                <a:lnTo>
                  <a:pt x="2711925" y="4845421"/>
                </a:lnTo>
                <a:cubicBezTo>
                  <a:pt x="2715015" y="4845421"/>
                  <a:pt x="2716806" y="4844168"/>
                  <a:pt x="2717418" y="4841047"/>
                </a:cubicBezTo>
                <a:lnTo>
                  <a:pt x="2726773" y="4793401"/>
                </a:lnTo>
                <a:lnTo>
                  <a:pt x="2747198" y="4793401"/>
                </a:lnTo>
                <a:cubicBezTo>
                  <a:pt x="2750085" y="4793401"/>
                  <a:pt x="2751104" y="4792139"/>
                  <a:pt x="2751613" y="4789632"/>
                </a:cubicBezTo>
                <a:lnTo>
                  <a:pt x="2752734" y="4783845"/>
                </a:lnTo>
                <a:close/>
                <a:moveTo>
                  <a:pt x="2642813" y="4783845"/>
                </a:moveTo>
                <a:lnTo>
                  <a:pt x="2630732" y="4845421"/>
                </a:lnTo>
                <a:lnTo>
                  <a:pt x="2683324" y="4845421"/>
                </a:lnTo>
                <a:lnTo>
                  <a:pt x="2684462" y="4839659"/>
                </a:lnTo>
                <a:cubicBezTo>
                  <a:pt x="2684996" y="4836967"/>
                  <a:pt x="2684037" y="4835915"/>
                  <a:pt x="2681541" y="4835915"/>
                </a:cubicBezTo>
                <a:lnTo>
                  <a:pt x="2648203" y="4835915"/>
                </a:lnTo>
                <a:lnTo>
                  <a:pt x="2658017" y="4785931"/>
                </a:lnTo>
                <a:cubicBezTo>
                  <a:pt x="2658212" y="4784888"/>
                  <a:pt x="2657448" y="4783845"/>
                  <a:pt x="2656107" y="4783845"/>
                </a:cubicBezTo>
                <a:close/>
                <a:moveTo>
                  <a:pt x="2559124" y="4783845"/>
                </a:moveTo>
                <a:cubicBezTo>
                  <a:pt x="2557511" y="4783845"/>
                  <a:pt x="2556000" y="4784476"/>
                  <a:pt x="2555592" y="4786579"/>
                </a:cubicBezTo>
                <a:lnTo>
                  <a:pt x="2549480" y="4817947"/>
                </a:lnTo>
                <a:cubicBezTo>
                  <a:pt x="2545312" y="4840062"/>
                  <a:pt x="2556416" y="4846800"/>
                  <a:pt x="2578361" y="4846800"/>
                </a:cubicBezTo>
                <a:lnTo>
                  <a:pt x="2578361" y="4846792"/>
                </a:lnTo>
                <a:cubicBezTo>
                  <a:pt x="2604067" y="4846792"/>
                  <a:pt x="2613974" y="4838077"/>
                  <a:pt x="2618040" y="4817939"/>
                </a:cubicBezTo>
                <a:lnTo>
                  <a:pt x="2624127" y="4786579"/>
                </a:lnTo>
                <a:cubicBezTo>
                  <a:pt x="2624535" y="4784476"/>
                  <a:pt x="2623270" y="4783845"/>
                  <a:pt x="2621665" y="4783845"/>
                </a:cubicBezTo>
                <a:lnTo>
                  <a:pt x="2609228" y="4783845"/>
                </a:lnTo>
                <a:lnTo>
                  <a:pt x="2605816" y="4801889"/>
                </a:lnTo>
                <a:lnTo>
                  <a:pt x="2603863" y="4811495"/>
                </a:lnTo>
                <a:lnTo>
                  <a:pt x="2602233" y="4819840"/>
                </a:lnTo>
                <a:cubicBezTo>
                  <a:pt x="2599958" y="4831205"/>
                  <a:pt x="2592530" y="4836328"/>
                  <a:pt x="2579940" y="4836328"/>
                </a:cubicBezTo>
                <a:cubicBezTo>
                  <a:pt x="2566094" y="4836328"/>
                  <a:pt x="2562384" y="4831331"/>
                  <a:pt x="2564557" y="4819840"/>
                </a:cubicBezTo>
                <a:cubicBezTo>
                  <a:pt x="2564557" y="4819840"/>
                  <a:pt x="2565092" y="4816971"/>
                  <a:pt x="2565270" y="4816113"/>
                </a:cubicBezTo>
                <a:lnTo>
                  <a:pt x="2568140" y="4801897"/>
                </a:lnTo>
                <a:lnTo>
                  <a:pt x="2571561" y="4783845"/>
                </a:lnTo>
                <a:close/>
                <a:moveTo>
                  <a:pt x="2155095" y="4783845"/>
                </a:moveTo>
                <a:lnTo>
                  <a:pt x="2154909" y="4784644"/>
                </a:lnTo>
                <a:cubicBezTo>
                  <a:pt x="2153907" y="4788783"/>
                  <a:pt x="2154433" y="4793359"/>
                  <a:pt x="2161471" y="4793359"/>
                </a:cubicBezTo>
                <a:lnTo>
                  <a:pt x="2193833" y="4793359"/>
                </a:lnTo>
                <a:cubicBezTo>
                  <a:pt x="2209402" y="4793359"/>
                  <a:pt x="2211626" y="4801073"/>
                  <a:pt x="2208519" y="4814658"/>
                </a:cubicBezTo>
                <a:cubicBezTo>
                  <a:pt x="2205463" y="4828000"/>
                  <a:pt x="2200140" y="4834864"/>
                  <a:pt x="2188450" y="4835915"/>
                </a:cubicBezTo>
                <a:lnTo>
                  <a:pt x="2166284" y="4835915"/>
                </a:lnTo>
                <a:lnTo>
                  <a:pt x="2173127" y="4800963"/>
                </a:lnTo>
                <a:lnTo>
                  <a:pt x="2160028" y="4800963"/>
                </a:lnTo>
                <a:cubicBezTo>
                  <a:pt x="2158483" y="4800963"/>
                  <a:pt x="2157320" y="4802006"/>
                  <a:pt x="2157116" y="4803050"/>
                </a:cubicBezTo>
                <a:lnTo>
                  <a:pt x="2148796" y="4845421"/>
                </a:lnTo>
                <a:lnTo>
                  <a:pt x="2185606" y="4845421"/>
                </a:lnTo>
                <a:cubicBezTo>
                  <a:pt x="2206227" y="4845421"/>
                  <a:pt x="2220515" y="4837833"/>
                  <a:pt x="2224980" y="4814238"/>
                </a:cubicBezTo>
                <a:cubicBezTo>
                  <a:pt x="2228300" y="4796673"/>
                  <a:pt x="2220625" y="4783845"/>
                  <a:pt x="2199614" y="4783845"/>
                </a:cubicBezTo>
                <a:close/>
                <a:moveTo>
                  <a:pt x="2423480" y="4783660"/>
                </a:moveTo>
                <a:cubicBezTo>
                  <a:pt x="2407078" y="4783660"/>
                  <a:pt x="2397231" y="4783761"/>
                  <a:pt x="2394718" y="4795437"/>
                </a:cubicBezTo>
                <a:cubicBezTo>
                  <a:pt x="2392876" y="4804093"/>
                  <a:pt x="2399718" y="4808290"/>
                  <a:pt x="2413598" y="4816837"/>
                </a:cubicBezTo>
                <a:cubicBezTo>
                  <a:pt x="2428794" y="4826174"/>
                  <a:pt x="2432266" y="4826881"/>
                  <a:pt x="2430874" y="4831819"/>
                </a:cubicBezTo>
                <a:cubicBezTo>
                  <a:pt x="2429745" y="4835789"/>
                  <a:pt x="2425764" y="4835941"/>
                  <a:pt x="2418930" y="4835941"/>
                </a:cubicBezTo>
                <a:lnTo>
                  <a:pt x="2391865" y="4835941"/>
                </a:lnTo>
                <a:cubicBezTo>
                  <a:pt x="2388784" y="4835941"/>
                  <a:pt x="2386992" y="4837202"/>
                  <a:pt x="2386458" y="4839919"/>
                </a:cubicBezTo>
                <a:lnTo>
                  <a:pt x="2385388" y="4845421"/>
                </a:lnTo>
                <a:lnTo>
                  <a:pt x="2419515" y="4845421"/>
                </a:lnTo>
                <a:cubicBezTo>
                  <a:pt x="2435119" y="4845421"/>
                  <a:pt x="2444924" y="4844470"/>
                  <a:pt x="2448473" y="4834998"/>
                </a:cubicBezTo>
                <a:lnTo>
                  <a:pt x="2448481" y="4834998"/>
                </a:lnTo>
                <a:cubicBezTo>
                  <a:pt x="2450213" y="4830380"/>
                  <a:pt x="2450196" y="4825611"/>
                  <a:pt x="2445977" y="4820908"/>
                </a:cubicBezTo>
                <a:cubicBezTo>
                  <a:pt x="2443829" y="4818502"/>
                  <a:pt x="2440662" y="4816408"/>
                  <a:pt x="2436282" y="4813943"/>
                </a:cubicBezTo>
                <a:cubicBezTo>
                  <a:pt x="2416782" y="4803016"/>
                  <a:pt x="2411688" y="4801771"/>
                  <a:pt x="2412911" y="4796480"/>
                </a:cubicBezTo>
                <a:cubicBezTo>
                  <a:pt x="2413607" y="4793510"/>
                  <a:pt x="2415695" y="4793384"/>
                  <a:pt x="2423038" y="4793384"/>
                </a:cubicBezTo>
                <a:lnTo>
                  <a:pt x="2445909" y="4793384"/>
                </a:lnTo>
                <a:cubicBezTo>
                  <a:pt x="2448991" y="4793384"/>
                  <a:pt x="2450782" y="4792139"/>
                  <a:pt x="2451317" y="4789430"/>
                </a:cubicBezTo>
                <a:lnTo>
                  <a:pt x="2452446" y="4783660"/>
                </a:lnTo>
                <a:close/>
                <a:moveTo>
                  <a:pt x="2350776" y="4783660"/>
                </a:moveTo>
                <a:cubicBezTo>
                  <a:pt x="2334375" y="4783660"/>
                  <a:pt x="2324536" y="4783761"/>
                  <a:pt x="2322031" y="4795437"/>
                </a:cubicBezTo>
                <a:cubicBezTo>
                  <a:pt x="2320172" y="4804093"/>
                  <a:pt x="2327023" y="4808290"/>
                  <a:pt x="2340903" y="4816837"/>
                </a:cubicBezTo>
                <a:cubicBezTo>
                  <a:pt x="2356099" y="4826174"/>
                  <a:pt x="2359580" y="4826881"/>
                  <a:pt x="2358179" y="4831819"/>
                </a:cubicBezTo>
                <a:cubicBezTo>
                  <a:pt x="2357059" y="4835789"/>
                  <a:pt x="2353069" y="4835941"/>
                  <a:pt x="2346218" y="4835941"/>
                </a:cubicBezTo>
                <a:lnTo>
                  <a:pt x="2319179" y="4835941"/>
                </a:lnTo>
                <a:cubicBezTo>
                  <a:pt x="2316089" y="4835941"/>
                  <a:pt x="2314306" y="4837202"/>
                  <a:pt x="2313763" y="4839919"/>
                </a:cubicBezTo>
                <a:lnTo>
                  <a:pt x="2312684" y="4845421"/>
                </a:lnTo>
                <a:lnTo>
                  <a:pt x="2346812" y="4845421"/>
                </a:lnTo>
                <a:cubicBezTo>
                  <a:pt x="2362432" y="4845421"/>
                  <a:pt x="2372221" y="4844470"/>
                  <a:pt x="2375778" y="4834998"/>
                </a:cubicBezTo>
                <a:cubicBezTo>
                  <a:pt x="2377501" y="4830380"/>
                  <a:pt x="2377484" y="4825611"/>
                  <a:pt x="2373273" y="4820908"/>
                </a:cubicBezTo>
                <a:cubicBezTo>
                  <a:pt x="2371117" y="4818502"/>
                  <a:pt x="2367951" y="4816408"/>
                  <a:pt x="2363579" y="4813943"/>
                </a:cubicBezTo>
                <a:cubicBezTo>
                  <a:pt x="2344061" y="4803016"/>
                  <a:pt x="2338985" y="4801771"/>
                  <a:pt x="2340216" y="4796480"/>
                </a:cubicBezTo>
                <a:cubicBezTo>
                  <a:pt x="2340895" y="4793510"/>
                  <a:pt x="2342975" y="4793384"/>
                  <a:pt x="2350335" y="4793384"/>
                </a:cubicBezTo>
                <a:lnTo>
                  <a:pt x="2373197" y="4793384"/>
                </a:lnTo>
                <a:cubicBezTo>
                  <a:pt x="2376287" y="4793384"/>
                  <a:pt x="2378078" y="4792139"/>
                  <a:pt x="2378596" y="4789430"/>
                </a:cubicBezTo>
                <a:lnTo>
                  <a:pt x="2379742" y="4783660"/>
                </a:lnTo>
                <a:close/>
                <a:moveTo>
                  <a:pt x="2507381" y="4783012"/>
                </a:moveTo>
                <a:cubicBezTo>
                  <a:pt x="2485665" y="4783012"/>
                  <a:pt x="2473279" y="4788413"/>
                  <a:pt x="2468542" y="4811613"/>
                </a:cubicBezTo>
                <a:lnTo>
                  <a:pt x="2462446" y="4842704"/>
                </a:lnTo>
                <a:cubicBezTo>
                  <a:pt x="2462039" y="4844790"/>
                  <a:pt x="2463253" y="4845421"/>
                  <a:pt x="2464806" y="4845421"/>
                </a:cubicBezTo>
                <a:lnTo>
                  <a:pt x="2476556" y="4845421"/>
                </a:lnTo>
                <a:lnTo>
                  <a:pt x="2479985" y="4827520"/>
                </a:lnTo>
                <a:lnTo>
                  <a:pt x="2516592" y="4827520"/>
                </a:lnTo>
                <a:lnTo>
                  <a:pt x="2513171" y="4845421"/>
                </a:lnTo>
                <a:lnTo>
                  <a:pt x="2524928" y="4845421"/>
                </a:lnTo>
                <a:cubicBezTo>
                  <a:pt x="2526474" y="4845421"/>
                  <a:pt x="2527942" y="4844790"/>
                  <a:pt x="2528350" y="4842704"/>
                </a:cubicBezTo>
                <a:lnTo>
                  <a:pt x="2534454" y="4811613"/>
                </a:lnTo>
                <a:cubicBezTo>
                  <a:pt x="2538953" y="4788026"/>
                  <a:pt x="2525506" y="4783012"/>
                  <a:pt x="2507381" y="4783012"/>
                </a:cubicBezTo>
                <a:close/>
                <a:moveTo>
                  <a:pt x="2279015" y="4783012"/>
                </a:moveTo>
                <a:cubicBezTo>
                  <a:pt x="2257308" y="4783012"/>
                  <a:pt x="2244922" y="4788413"/>
                  <a:pt x="2240193" y="4811613"/>
                </a:cubicBezTo>
                <a:lnTo>
                  <a:pt x="2234081" y="4842704"/>
                </a:lnTo>
                <a:cubicBezTo>
                  <a:pt x="2233682" y="4844790"/>
                  <a:pt x="2234896" y="4845421"/>
                  <a:pt x="2236449" y="4845421"/>
                </a:cubicBezTo>
                <a:lnTo>
                  <a:pt x="2248199" y="4845421"/>
                </a:lnTo>
                <a:lnTo>
                  <a:pt x="2251620" y="4827520"/>
                </a:lnTo>
                <a:lnTo>
                  <a:pt x="2288235" y="4827520"/>
                </a:lnTo>
                <a:lnTo>
                  <a:pt x="2284814" y="4845421"/>
                </a:lnTo>
                <a:lnTo>
                  <a:pt x="2296572" y="4845421"/>
                </a:lnTo>
                <a:cubicBezTo>
                  <a:pt x="2298117" y="4845421"/>
                  <a:pt x="2299585" y="4844790"/>
                  <a:pt x="2299984" y="4842704"/>
                </a:cubicBezTo>
                <a:lnTo>
                  <a:pt x="2306097" y="4811613"/>
                </a:lnTo>
                <a:cubicBezTo>
                  <a:pt x="2310588" y="4788026"/>
                  <a:pt x="2297140" y="4783012"/>
                  <a:pt x="2279015" y="4783012"/>
                </a:cubicBezTo>
                <a:close/>
                <a:moveTo>
                  <a:pt x="1973014" y="4694493"/>
                </a:moveTo>
                <a:lnTo>
                  <a:pt x="1973014" y="4694501"/>
                </a:lnTo>
                <a:cubicBezTo>
                  <a:pt x="1949550" y="4695595"/>
                  <a:pt x="1928148" y="4701542"/>
                  <a:pt x="1929481" y="4706110"/>
                </a:cubicBezTo>
                <a:cubicBezTo>
                  <a:pt x="1931119" y="4711670"/>
                  <a:pt x="1947062" y="4710282"/>
                  <a:pt x="1953132" y="4710282"/>
                </a:cubicBezTo>
                <a:cubicBezTo>
                  <a:pt x="1975485" y="4710282"/>
                  <a:pt x="1997014" y="4714623"/>
                  <a:pt x="2002150" y="4720881"/>
                </a:cubicBezTo>
                <a:cubicBezTo>
                  <a:pt x="2010173" y="4730656"/>
                  <a:pt x="1996360" y="4754765"/>
                  <a:pt x="1953896" y="4787631"/>
                </a:cubicBezTo>
                <a:cubicBezTo>
                  <a:pt x="1945755" y="4793931"/>
                  <a:pt x="1939676" y="4799736"/>
                  <a:pt x="1938327" y="4802587"/>
                </a:cubicBezTo>
                <a:cubicBezTo>
                  <a:pt x="1937605" y="4804101"/>
                  <a:pt x="1937945" y="4806305"/>
                  <a:pt x="1940177" y="4806608"/>
                </a:cubicBezTo>
                <a:cubicBezTo>
                  <a:pt x="1942512" y="4806936"/>
                  <a:pt x="1948115" y="4805632"/>
                  <a:pt x="1957360" y="4800880"/>
                </a:cubicBezTo>
                <a:cubicBezTo>
                  <a:pt x="1995087" y="4781490"/>
                  <a:pt x="2038374" y="4741995"/>
                  <a:pt x="2029834" y="4714909"/>
                </a:cubicBezTo>
                <a:cubicBezTo>
                  <a:pt x="2024630" y="4698379"/>
                  <a:pt x="1996657" y="4693391"/>
                  <a:pt x="1973014" y="4694493"/>
                </a:cubicBezTo>
                <a:close/>
                <a:moveTo>
                  <a:pt x="460601" y="0"/>
                </a:moveTo>
                <a:lnTo>
                  <a:pt x="3086100" y="0"/>
                </a:lnTo>
                <a:lnTo>
                  <a:pt x="3086100" y="842036"/>
                </a:lnTo>
                <a:lnTo>
                  <a:pt x="3086100" y="1941749"/>
                </a:lnTo>
                <a:lnTo>
                  <a:pt x="3086100" y="3201749"/>
                </a:lnTo>
                <a:lnTo>
                  <a:pt x="3086100" y="3743118"/>
                </a:lnTo>
                <a:lnTo>
                  <a:pt x="3086100" y="5143499"/>
                </a:lnTo>
                <a:lnTo>
                  <a:pt x="547192" y="5143499"/>
                </a:lnTo>
                <a:lnTo>
                  <a:pt x="451948" y="4947929"/>
                </a:lnTo>
                <a:cubicBezTo>
                  <a:pt x="172711" y="4317060"/>
                  <a:pt x="0" y="3445523"/>
                  <a:pt x="0" y="2482849"/>
                </a:cubicBezTo>
                <a:cubicBezTo>
                  <a:pt x="0" y="1520175"/>
                  <a:pt x="172711" y="648637"/>
                  <a:pt x="451948" y="1776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9E770E7-D76C-413C-A66C-7411A35C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E9C4E1D-6591-28A8-E40F-B5D82CEFB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8658090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6AB57819-A99D-C942-A2B9-09141CB2814A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98375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- 1 line titl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DDF75E6-2FA4-45BC-9D0C-27E2370C919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7" y="1936978"/>
            <a:ext cx="6297773" cy="5903159"/>
          </a:xfrm>
          <a:custGeom>
            <a:avLst/>
            <a:gdLst>
              <a:gd name="connsiteX0" fmla="*/ 0 w 5497636"/>
              <a:gd name="connsiteY0" fmla="*/ 0 h 3442447"/>
              <a:gd name="connsiteX1" fmla="*/ 5497636 w 5497636"/>
              <a:gd name="connsiteY1" fmla="*/ 0 h 3442447"/>
              <a:gd name="connsiteX2" fmla="*/ 5497636 w 5497636"/>
              <a:gd name="connsiteY2" fmla="*/ 3442447 h 3442447"/>
              <a:gd name="connsiteX3" fmla="*/ 0 w 5497636"/>
              <a:gd name="connsiteY3" fmla="*/ 3442447 h 344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7636" h="3442447">
                <a:moveTo>
                  <a:pt x="0" y="0"/>
                </a:moveTo>
                <a:lnTo>
                  <a:pt x="5497636" y="0"/>
                </a:lnTo>
                <a:lnTo>
                  <a:pt x="5497636" y="3442447"/>
                </a:lnTo>
                <a:lnTo>
                  <a:pt x="0" y="3442447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D5E28100-23B4-0C41-9F0D-D979777516F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DFB9808-374D-4A9D-8F58-FD27E9969A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5" y="1080647"/>
            <a:ext cx="13196651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DF97314C-3489-4C47-BC83-C45A78C87D18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59E770E7-D76C-413C-A66C-7411A35C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E9C4E1D-6591-28A8-E40F-B5D82CEFB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5594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2F6C6833-84A7-8441-A037-539DAAF1361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0937" y="1936978"/>
            <a:ext cx="6297788" cy="5300042"/>
          </a:xfrm>
          <a:prstGeom prst="roundRect">
            <a:avLst>
              <a:gd name="adj" fmla="val 2294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0D3F2D9A-E96A-D6C2-9079-930A9A1DE2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0937" y="7444301"/>
            <a:ext cx="6297788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b="1" i="0" kern="900" cap="all" spc="0" baseline="0">
                <a:solidFill>
                  <a:schemeClr val="accent1"/>
                </a:solidFill>
                <a:latin typeface="3DS V2 SemiBold" pitchFamily="2" charset="0"/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INSERT TEXT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1FA789E8-5429-113C-A961-3BC8C6FC1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BCE4B54A-F8AC-B604-FEF6-C41040875034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892661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- 2 lines titl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CC0A36F-4386-43D8-9878-1990319145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9" y="2616250"/>
            <a:ext cx="8849930" cy="5223885"/>
          </a:xfrm>
          <a:custGeom>
            <a:avLst/>
            <a:gdLst>
              <a:gd name="connsiteX0" fmla="*/ 0 w 5619003"/>
              <a:gd name="connsiteY0" fmla="*/ 0 h 3046326"/>
              <a:gd name="connsiteX1" fmla="*/ 5619003 w 5619003"/>
              <a:gd name="connsiteY1" fmla="*/ 0 h 3046326"/>
              <a:gd name="connsiteX2" fmla="*/ 5619003 w 5619003"/>
              <a:gd name="connsiteY2" fmla="*/ 3046326 h 3046326"/>
              <a:gd name="connsiteX3" fmla="*/ 0 w 5619003"/>
              <a:gd name="connsiteY3" fmla="*/ 3046326 h 30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003" h="3046326">
                <a:moveTo>
                  <a:pt x="0" y="0"/>
                </a:moveTo>
                <a:lnTo>
                  <a:pt x="5619003" y="0"/>
                </a:lnTo>
                <a:lnTo>
                  <a:pt x="5619003" y="3046326"/>
                </a:lnTo>
                <a:lnTo>
                  <a:pt x="0" y="304632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7F5B4CC-C4A6-45CA-81E0-EA5CF067E7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1191" y="6"/>
            <a:ext cx="4860608" cy="8820149"/>
          </a:xfrm>
          <a:custGeom>
            <a:avLst/>
            <a:gdLst>
              <a:gd name="connsiteX0" fmla="*/ 2611605 w 3086100"/>
              <a:gd name="connsiteY0" fmla="*/ 4869227 h 5143499"/>
              <a:gd name="connsiteX1" fmla="*/ 2606783 w 3086100"/>
              <a:gd name="connsiteY1" fmla="*/ 4873181 h 5143499"/>
              <a:gd name="connsiteX2" fmla="*/ 2606792 w 3086100"/>
              <a:gd name="connsiteY2" fmla="*/ 4873181 h 5143499"/>
              <a:gd name="connsiteX3" fmla="*/ 2595484 w 3086100"/>
              <a:gd name="connsiteY3" fmla="*/ 4930786 h 5143499"/>
              <a:gd name="connsiteX4" fmla="*/ 2652923 w 3086100"/>
              <a:gd name="connsiteY4" fmla="*/ 4930786 h 5143499"/>
              <a:gd name="connsiteX5" fmla="*/ 2654112 w 3086100"/>
              <a:gd name="connsiteY5" fmla="*/ 4924629 h 5143499"/>
              <a:gd name="connsiteX6" fmla="*/ 2651124 w 3086100"/>
              <a:gd name="connsiteY6" fmla="*/ 4921281 h 5143499"/>
              <a:gd name="connsiteX7" fmla="*/ 2612964 w 3086100"/>
              <a:gd name="connsiteY7" fmla="*/ 4921281 h 5143499"/>
              <a:gd name="connsiteX8" fmla="*/ 2616207 w 3086100"/>
              <a:gd name="connsiteY8" fmla="*/ 4904759 h 5143499"/>
              <a:gd name="connsiteX9" fmla="*/ 2649927 w 3086100"/>
              <a:gd name="connsiteY9" fmla="*/ 4904759 h 5143499"/>
              <a:gd name="connsiteX10" fmla="*/ 2651752 w 3086100"/>
              <a:gd name="connsiteY10" fmla="*/ 4903296 h 5143499"/>
              <a:gd name="connsiteX11" fmla="*/ 2653042 w 3086100"/>
              <a:gd name="connsiteY11" fmla="*/ 4896743 h 5143499"/>
              <a:gd name="connsiteX12" fmla="*/ 2651794 w 3086100"/>
              <a:gd name="connsiteY12" fmla="*/ 4895279 h 5143499"/>
              <a:gd name="connsiteX13" fmla="*/ 2618057 w 3086100"/>
              <a:gd name="connsiteY13" fmla="*/ 4895279 h 5143499"/>
              <a:gd name="connsiteX14" fmla="*/ 2621283 w 3086100"/>
              <a:gd name="connsiteY14" fmla="*/ 4878791 h 5143499"/>
              <a:gd name="connsiteX15" fmla="*/ 2658102 w 3086100"/>
              <a:gd name="connsiteY15" fmla="*/ 4878791 h 5143499"/>
              <a:gd name="connsiteX16" fmla="*/ 2662007 w 3086100"/>
              <a:gd name="connsiteY16" fmla="*/ 4876487 h 5143499"/>
              <a:gd name="connsiteX17" fmla="*/ 2663433 w 3086100"/>
              <a:gd name="connsiteY17" fmla="*/ 4869227 h 5143499"/>
              <a:gd name="connsiteX18" fmla="*/ 2511957 w 3086100"/>
              <a:gd name="connsiteY18" fmla="*/ 4869227 h 5143499"/>
              <a:gd name="connsiteX19" fmla="*/ 2507899 w 3086100"/>
              <a:gd name="connsiteY19" fmla="*/ 4873181 h 5143499"/>
              <a:gd name="connsiteX20" fmla="*/ 2496591 w 3086100"/>
              <a:gd name="connsiteY20" fmla="*/ 4930786 h 5143499"/>
              <a:gd name="connsiteX21" fmla="*/ 2508544 w 3086100"/>
              <a:gd name="connsiteY21" fmla="*/ 4930786 h 5143499"/>
              <a:gd name="connsiteX22" fmla="*/ 2512899 w 3086100"/>
              <a:gd name="connsiteY22" fmla="*/ 4927245 h 5143499"/>
              <a:gd name="connsiteX23" fmla="*/ 2521363 w 3086100"/>
              <a:gd name="connsiteY23" fmla="*/ 4884133 h 5143499"/>
              <a:gd name="connsiteX24" fmla="*/ 2535099 w 3086100"/>
              <a:gd name="connsiteY24" fmla="*/ 4903548 h 5143499"/>
              <a:gd name="connsiteX25" fmla="*/ 2538376 w 3086100"/>
              <a:gd name="connsiteY25" fmla="*/ 4905424 h 5143499"/>
              <a:gd name="connsiteX26" fmla="*/ 2544556 w 3086100"/>
              <a:gd name="connsiteY26" fmla="*/ 4905424 h 5143499"/>
              <a:gd name="connsiteX27" fmla="*/ 2548580 w 3086100"/>
              <a:gd name="connsiteY27" fmla="*/ 4903548 h 5143499"/>
              <a:gd name="connsiteX28" fmla="*/ 2569922 w 3086100"/>
              <a:gd name="connsiteY28" fmla="*/ 4884133 h 5143499"/>
              <a:gd name="connsiteX29" fmla="*/ 2561458 w 3086100"/>
              <a:gd name="connsiteY29" fmla="*/ 4927245 h 5143499"/>
              <a:gd name="connsiteX30" fmla="*/ 2564430 w 3086100"/>
              <a:gd name="connsiteY30" fmla="*/ 4930786 h 5143499"/>
              <a:gd name="connsiteX31" fmla="*/ 2576374 w 3086100"/>
              <a:gd name="connsiteY31" fmla="*/ 4930786 h 5143499"/>
              <a:gd name="connsiteX32" fmla="*/ 2587691 w 3086100"/>
              <a:gd name="connsiteY32" fmla="*/ 4873189 h 5143499"/>
              <a:gd name="connsiteX33" fmla="*/ 2585186 w 3086100"/>
              <a:gd name="connsiteY33" fmla="*/ 4869227 h 5143499"/>
              <a:gd name="connsiteX34" fmla="*/ 2571111 w 3086100"/>
              <a:gd name="connsiteY34" fmla="*/ 4869227 h 5143499"/>
              <a:gd name="connsiteX35" fmla="*/ 2543860 w 3086100"/>
              <a:gd name="connsiteY35" fmla="*/ 4893226 h 5143499"/>
              <a:gd name="connsiteX36" fmla="*/ 2526032 w 3086100"/>
              <a:gd name="connsiteY36" fmla="*/ 4869227 h 5143499"/>
              <a:gd name="connsiteX37" fmla="*/ 2441121 w 3086100"/>
              <a:gd name="connsiteY37" fmla="*/ 4869227 h 5143499"/>
              <a:gd name="connsiteX38" fmla="*/ 2436290 w 3086100"/>
              <a:gd name="connsiteY38" fmla="*/ 4873181 h 5143499"/>
              <a:gd name="connsiteX39" fmla="*/ 2424999 w 3086100"/>
              <a:gd name="connsiteY39" fmla="*/ 4930786 h 5143499"/>
              <a:gd name="connsiteX40" fmla="*/ 2482413 w 3086100"/>
              <a:gd name="connsiteY40" fmla="*/ 4930786 h 5143499"/>
              <a:gd name="connsiteX41" fmla="*/ 2483627 w 3086100"/>
              <a:gd name="connsiteY41" fmla="*/ 4924629 h 5143499"/>
              <a:gd name="connsiteX42" fmla="*/ 2480614 w 3086100"/>
              <a:gd name="connsiteY42" fmla="*/ 4921281 h 5143499"/>
              <a:gd name="connsiteX43" fmla="*/ 2442471 w 3086100"/>
              <a:gd name="connsiteY43" fmla="*/ 4921281 h 5143499"/>
              <a:gd name="connsiteX44" fmla="*/ 2445705 w 3086100"/>
              <a:gd name="connsiteY44" fmla="*/ 4904759 h 5143499"/>
              <a:gd name="connsiteX45" fmla="*/ 2479425 w 3086100"/>
              <a:gd name="connsiteY45" fmla="*/ 4904759 h 5143499"/>
              <a:gd name="connsiteX46" fmla="*/ 2481259 w 3086100"/>
              <a:gd name="connsiteY46" fmla="*/ 4903296 h 5143499"/>
              <a:gd name="connsiteX47" fmla="*/ 2482549 w 3086100"/>
              <a:gd name="connsiteY47" fmla="*/ 4896743 h 5143499"/>
              <a:gd name="connsiteX48" fmla="*/ 2481293 w 3086100"/>
              <a:gd name="connsiteY48" fmla="*/ 4895279 h 5143499"/>
              <a:gd name="connsiteX49" fmla="*/ 2447564 w 3086100"/>
              <a:gd name="connsiteY49" fmla="*/ 4895279 h 5143499"/>
              <a:gd name="connsiteX50" fmla="*/ 2450807 w 3086100"/>
              <a:gd name="connsiteY50" fmla="*/ 4878791 h 5143499"/>
              <a:gd name="connsiteX51" fmla="*/ 2487617 w 3086100"/>
              <a:gd name="connsiteY51" fmla="*/ 4878791 h 5143499"/>
              <a:gd name="connsiteX52" fmla="*/ 2491540 w 3086100"/>
              <a:gd name="connsiteY52" fmla="*/ 4876487 h 5143499"/>
              <a:gd name="connsiteX53" fmla="*/ 2492949 w 3086100"/>
              <a:gd name="connsiteY53" fmla="*/ 4869227 h 5143499"/>
              <a:gd name="connsiteX54" fmla="*/ 2368044 w 3086100"/>
              <a:gd name="connsiteY54" fmla="*/ 4869227 h 5143499"/>
              <a:gd name="connsiteX55" fmla="*/ 2362764 w 3086100"/>
              <a:gd name="connsiteY55" fmla="*/ 4872558 h 5143499"/>
              <a:gd name="connsiteX56" fmla="*/ 2361533 w 3086100"/>
              <a:gd name="connsiteY56" fmla="*/ 4878766 h 5143499"/>
              <a:gd name="connsiteX57" fmla="*/ 2385999 w 3086100"/>
              <a:gd name="connsiteY57" fmla="*/ 4878766 h 5143499"/>
              <a:gd name="connsiteX58" fmla="*/ 2375812 w 3086100"/>
              <a:gd name="connsiteY58" fmla="*/ 4930786 h 5143499"/>
              <a:gd name="connsiteX59" fmla="*/ 2386780 w 3086100"/>
              <a:gd name="connsiteY59" fmla="*/ 4930786 h 5143499"/>
              <a:gd name="connsiteX60" fmla="*/ 2392281 w 3086100"/>
              <a:gd name="connsiteY60" fmla="*/ 4926412 h 5143499"/>
              <a:gd name="connsiteX61" fmla="*/ 2401620 w 3086100"/>
              <a:gd name="connsiteY61" fmla="*/ 4878766 h 5143499"/>
              <a:gd name="connsiteX62" fmla="*/ 2422045 w 3086100"/>
              <a:gd name="connsiteY62" fmla="*/ 4878766 h 5143499"/>
              <a:gd name="connsiteX63" fmla="*/ 2426443 w 3086100"/>
              <a:gd name="connsiteY63" fmla="*/ 4874998 h 5143499"/>
              <a:gd name="connsiteX64" fmla="*/ 2426443 w 3086100"/>
              <a:gd name="connsiteY64" fmla="*/ 4875006 h 5143499"/>
              <a:gd name="connsiteX65" fmla="*/ 2427580 w 3086100"/>
              <a:gd name="connsiteY65" fmla="*/ 4869227 h 5143499"/>
              <a:gd name="connsiteX66" fmla="*/ 2216737 w 3086100"/>
              <a:gd name="connsiteY66" fmla="*/ 4869227 h 5143499"/>
              <a:gd name="connsiteX67" fmla="*/ 2213825 w 3086100"/>
              <a:gd name="connsiteY67" fmla="*/ 4871305 h 5143499"/>
              <a:gd name="connsiteX68" fmla="*/ 2210514 w 3086100"/>
              <a:gd name="connsiteY68" fmla="*/ 4888213 h 5143499"/>
              <a:gd name="connsiteX69" fmla="*/ 2254821 w 3086100"/>
              <a:gd name="connsiteY69" fmla="*/ 4909924 h 5143499"/>
              <a:gd name="connsiteX70" fmla="*/ 2250720 w 3086100"/>
              <a:gd name="connsiteY70" fmla="*/ 4930786 h 5143499"/>
              <a:gd name="connsiteX71" fmla="*/ 2261697 w 3086100"/>
              <a:gd name="connsiteY71" fmla="*/ 4930786 h 5143499"/>
              <a:gd name="connsiteX72" fmla="*/ 2267198 w 3086100"/>
              <a:gd name="connsiteY72" fmla="*/ 4926412 h 5143499"/>
              <a:gd name="connsiteX73" fmla="*/ 2278404 w 3086100"/>
              <a:gd name="connsiteY73" fmla="*/ 4869227 h 5143499"/>
              <a:gd name="connsiteX74" fmla="*/ 2265110 w 3086100"/>
              <a:gd name="connsiteY74" fmla="*/ 4869227 h 5143499"/>
              <a:gd name="connsiteX75" fmla="*/ 2262402 w 3086100"/>
              <a:gd name="connsiteY75" fmla="*/ 4871305 h 5143499"/>
              <a:gd name="connsiteX76" fmla="*/ 2256883 w 3086100"/>
              <a:gd name="connsiteY76" fmla="*/ 4899334 h 5143499"/>
              <a:gd name="connsiteX77" fmla="*/ 2226203 w 3086100"/>
              <a:gd name="connsiteY77" fmla="*/ 4887801 h 5143499"/>
              <a:gd name="connsiteX78" fmla="*/ 2229853 w 3086100"/>
              <a:gd name="connsiteY78" fmla="*/ 4869227 h 5143499"/>
              <a:gd name="connsiteX79" fmla="*/ 2702459 w 3086100"/>
              <a:gd name="connsiteY79" fmla="*/ 4869050 h 5143499"/>
              <a:gd name="connsiteX80" fmla="*/ 2673697 w 3086100"/>
              <a:gd name="connsiteY80" fmla="*/ 4880810 h 5143499"/>
              <a:gd name="connsiteX81" fmla="*/ 2692561 w 3086100"/>
              <a:gd name="connsiteY81" fmla="*/ 4902211 h 5143499"/>
              <a:gd name="connsiteX82" fmla="*/ 2709828 w 3086100"/>
              <a:gd name="connsiteY82" fmla="*/ 4917184 h 5143499"/>
              <a:gd name="connsiteX83" fmla="*/ 2697900 w 3086100"/>
              <a:gd name="connsiteY83" fmla="*/ 4921314 h 5143499"/>
              <a:gd name="connsiteX84" fmla="*/ 2670828 w 3086100"/>
              <a:gd name="connsiteY84" fmla="*/ 4921314 h 5143499"/>
              <a:gd name="connsiteX85" fmla="*/ 2665428 w 3086100"/>
              <a:gd name="connsiteY85" fmla="*/ 4925293 h 5143499"/>
              <a:gd name="connsiteX86" fmla="*/ 2664359 w 3086100"/>
              <a:gd name="connsiteY86" fmla="*/ 4930786 h 5143499"/>
              <a:gd name="connsiteX87" fmla="*/ 2698486 w 3086100"/>
              <a:gd name="connsiteY87" fmla="*/ 4930786 h 5143499"/>
              <a:gd name="connsiteX88" fmla="*/ 2727435 w 3086100"/>
              <a:gd name="connsiteY88" fmla="*/ 4920372 h 5143499"/>
              <a:gd name="connsiteX89" fmla="*/ 2724931 w 3086100"/>
              <a:gd name="connsiteY89" fmla="*/ 4906282 h 5143499"/>
              <a:gd name="connsiteX90" fmla="*/ 2715236 w 3086100"/>
              <a:gd name="connsiteY90" fmla="*/ 4899334 h 5143499"/>
              <a:gd name="connsiteX91" fmla="*/ 2691890 w 3086100"/>
              <a:gd name="connsiteY91" fmla="*/ 4881853 h 5143499"/>
              <a:gd name="connsiteX92" fmla="*/ 2701992 w 3086100"/>
              <a:gd name="connsiteY92" fmla="*/ 4878766 h 5143499"/>
              <a:gd name="connsiteX93" fmla="*/ 2724880 w 3086100"/>
              <a:gd name="connsiteY93" fmla="*/ 4878766 h 5143499"/>
              <a:gd name="connsiteX94" fmla="*/ 2730271 w 3086100"/>
              <a:gd name="connsiteY94" fmla="*/ 4874796 h 5143499"/>
              <a:gd name="connsiteX95" fmla="*/ 2731408 w 3086100"/>
              <a:gd name="connsiteY95" fmla="*/ 4869050 h 5143499"/>
              <a:gd name="connsiteX96" fmla="*/ 2321030 w 3086100"/>
              <a:gd name="connsiteY96" fmla="*/ 4869050 h 5143499"/>
              <a:gd name="connsiteX97" fmla="*/ 2292284 w 3086100"/>
              <a:gd name="connsiteY97" fmla="*/ 4880810 h 5143499"/>
              <a:gd name="connsiteX98" fmla="*/ 2311156 w 3086100"/>
              <a:gd name="connsiteY98" fmla="*/ 4902211 h 5143499"/>
              <a:gd name="connsiteX99" fmla="*/ 2328424 w 3086100"/>
              <a:gd name="connsiteY99" fmla="*/ 4917184 h 5143499"/>
              <a:gd name="connsiteX100" fmla="*/ 2316479 w 3086100"/>
              <a:gd name="connsiteY100" fmla="*/ 4921314 h 5143499"/>
              <a:gd name="connsiteX101" fmla="*/ 2289415 w 3086100"/>
              <a:gd name="connsiteY101" fmla="*/ 4921314 h 5143499"/>
              <a:gd name="connsiteX102" fmla="*/ 2284016 w 3086100"/>
              <a:gd name="connsiteY102" fmla="*/ 4925293 h 5143499"/>
              <a:gd name="connsiteX103" fmla="*/ 2282938 w 3086100"/>
              <a:gd name="connsiteY103" fmla="*/ 4930786 h 5143499"/>
              <a:gd name="connsiteX104" fmla="*/ 2317065 w 3086100"/>
              <a:gd name="connsiteY104" fmla="*/ 4930786 h 5143499"/>
              <a:gd name="connsiteX105" fmla="*/ 2346014 w 3086100"/>
              <a:gd name="connsiteY105" fmla="*/ 4920372 h 5143499"/>
              <a:gd name="connsiteX106" fmla="*/ 2343526 w 3086100"/>
              <a:gd name="connsiteY106" fmla="*/ 4906282 h 5143499"/>
              <a:gd name="connsiteX107" fmla="*/ 2333823 w 3086100"/>
              <a:gd name="connsiteY107" fmla="*/ 4899334 h 5143499"/>
              <a:gd name="connsiteX108" fmla="*/ 2310469 w 3086100"/>
              <a:gd name="connsiteY108" fmla="*/ 4881853 h 5143499"/>
              <a:gd name="connsiteX109" fmla="*/ 2320571 w 3086100"/>
              <a:gd name="connsiteY109" fmla="*/ 4878766 h 5143499"/>
              <a:gd name="connsiteX110" fmla="*/ 2343467 w 3086100"/>
              <a:gd name="connsiteY110" fmla="*/ 4878766 h 5143499"/>
              <a:gd name="connsiteX111" fmla="*/ 2348858 w 3086100"/>
              <a:gd name="connsiteY111" fmla="*/ 4874796 h 5143499"/>
              <a:gd name="connsiteX112" fmla="*/ 2349995 w 3086100"/>
              <a:gd name="connsiteY112" fmla="*/ 4869050 h 5143499"/>
              <a:gd name="connsiteX113" fmla="*/ 2170529 w 3086100"/>
              <a:gd name="connsiteY113" fmla="*/ 4869050 h 5143499"/>
              <a:gd name="connsiteX114" fmla="*/ 2141784 w 3086100"/>
              <a:gd name="connsiteY114" fmla="*/ 4880810 h 5143499"/>
              <a:gd name="connsiteX115" fmla="*/ 2160664 w 3086100"/>
              <a:gd name="connsiteY115" fmla="*/ 4902211 h 5143499"/>
              <a:gd name="connsiteX116" fmla="*/ 2177923 w 3086100"/>
              <a:gd name="connsiteY116" fmla="*/ 4917184 h 5143499"/>
              <a:gd name="connsiteX117" fmla="*/ 2165979 w 3086100"/>
              <a:gd name="connsiteY117" fmla="*/ 4921314 h 5143499"/>
              <a:gd name="connsiteX118" fmla="*/ 2138906 w 3086100"/>
              <a:gd name="connsiteY118" fmla="*/ 4921314 h 5143499"/>
              <a:gd name="connsiteX119" fmla="*/ 2133515 w 3086100"/>
              <a:gd name="connsiteY119" fmla="*/ 4925293 h 5143499"/>
              <a:gd name="connsiteX120" fmla="*/ 2132429 w 3086100"/>
              <a:gd name="connsiteY120" fmla="*/ 4930786 h 5143499"/>
              <a:gd name="connsiteX121" fmla="*/ 2166556 w 3086100"/>
              <a:gd name="connsiteY121" fmla="*/ 4930786 h 5143499"/>
              <a:gd name="connsiteX122" fmla="*/ 2195522 w 3086100"/>
              <a:gd name="connsiteY122" fmla="*/ 4920372 h 5143499"/>
              <a:gd name="connsiteX123" fmla="*/ 2193018 w 3086100"/>
              <a:gd name="connsiteY123" fmla="*/ 4906282 h 5143499"/>
              <a:gd name="connsiteX124" fmla="*/ 2183331 w 3086100"/>
              <a:gd name="connsiteY124" fmla="*/ 4899334 h 5143499"/>
              <a:gd name="connsiteX125" fmla="*/ 2159960 w 3086100"/>
              <a:gd name="connsiteY125" fmla="*/ 4881853 h 5143499"/>
              <a:gd name="connsiteX126" fmla="*/ 2170062 w 3086100"/>
              <a:gd name="connsiteY126" fmla="*/ 4878766 h 5143499"/>
              <a:gd name="connsiteX127" fmla="*/ 2192950 w 3086100"/>
              <a:gd name="connsiteY127" fmla="*/ 4878766 h 5143499"/>
              <a:gd name="connsiteX128" fmla="*/ 2198357 w 3086100"/>
              <a:gd name="connsiteY128" fmla="*/ 4874796 h 5143499"/>
              <a:gd name="connsiteX129" fmla="*/ 2199478 w 3086100"/>
              <a:gd name="connsiteY129" fmla="*/ 4869050 h 5143499"/>
              <a:gd name="connsiteX130" fmla="*/ 1923012 w 3086100"/>
              <a:gd name="connsiteY130" fmla="*/ 4818696 h 5143499"/>
              <a:gd name="connsiteX131" fmla="*/ 1875097 w 3086100"/>
              <a:gd name="connsiteY131" fmla="*/ 4832400 h 5143499"/>
              <a:gd name="connsiteX132" fmla="*/ 1904844 w 3086100"/>
              <a:gd name="connsiteY132" fmla="*/ 4837127 h 5143499"/>
              <a:gd name="connsiteX133" fmla="*/ 1961010 w 3086100"/>
              <a:gd name="connsiteY133" fmla="*/ 4852572 h 5143499"/>
              <a:gd name="connsiteX134" fmla="*/ 1883875 w 3086100"/>
              <a:gd name="connsiteY134" fmla="*/ 4932276 h 5143499"/>
              <a:gd name="connsiteX135" fmla="*/ 1905736 w 3086100"/>
              <a:gd name="connsiteY135" fmla="*/ 4875982 h 5143499"/>
              <a:gd name="connsiteX136" fmla="*/ 1911313 w 3086100"/>
              <a:gd name="connsiteY136" fmla="*/ 4853186 h 5143499"/>
              <a:gd name="connsiteX137" fmla="*/ 1892636 w 3086100"/>
              <a:gd name="connsiteY137" fmla="*/ 4872029 h 5143499"/>
              <a:gd name="connsiteX138" fmla="*/ 1855996 w 3086100"/>
              <a:gd name="connsiteY138" fmla="*/ 4935413 h 5143499"/>
              <a:gd name="connsiteX139" fmla="*/ 1845605 w 3086100"/>
              <a:gd name="connsiteY139" fmla="*/ 4965486 h 5143499"/>
              <a:gd name="connsiteX140" fmla="*/ 1886677 w 3086100"/>
              <a:gd name="connsiteY140" fmla="*/ 4955215 h 5143499"/>
              <a:gd name="connsiteX141" fmla="*/ 1990647 w 3086100"/>
              <a:gd name="connsiteY141" fmla="*/ 4857299 h 5143499"/>
              <a:gd name="connsiteX142" fmla="*/ 1981733 w 3086100"/>
              <a:gd name="connsiteY142" fmla="*/ 4831516 h 5143499"/>
              <a:gd name="connsiteX143" fmla="*/ 1923012 w 3086100"/>
              <a:gd name="connsiteY143" fmla="*/ 4818696 h 5143499"/>
              <a:gd name="connsiteX144" fmla="*/ 2505547 w 3086100"/>
              <a:gd name="connsiteY144" fmla="*/ 4793384 h 5143499"/>
              <a:gd name="connsiteX145" fmla="*/ 2520191 w 3086100"/>
              <a:gd name="connsiteY145" fmla="*/ 4809729 h 5143499"/>
              <a:gd name="connsiteX146" fmla="*/ 2519453 w 3086100"/>
              <a:gd name="connsiteY146" fmla="*/ 4813430 h 5143499"/>
              <a:gd name="connsiteX147" fmla="*/ 2515157 w 3086100"/>
              <a:gd name="connsiteY147" fmla="*/ 4818015 h 5143499"/>
              <a:gd name="connsiteX148" fmla="*/ 2481930 w 3086100"/>
              <a:gd name="connsiteY148" fmla="*/ 4818015 h 5143499"/>
              <a:gd name="connsiteX149" fmla="*/ 2483560 w 3086100"/>
              <a:gd name="connsiteY149" fmla="*/ 4809729 h 5143499"/>
              <a:gd name="connsiteX150" fmla="*/ 2505547 w 3086100"/>
              <a:gd name="connsiteY150" fmla="*/ 4793384 h 5143499"/>
              <a:gd name="connsiteX151" fmla="*/ 2277190 w 3086100"/>
              <a:gd name="connsiteY151" fmla="*/ 4793384 h 5143499"/>
              <a:gd name="connsiteX152" fmla="*/ 2291826 w 3086100"/>
              <a:gd name="connsiteY152" fmla="*/ 4809729 h 5143499"/>
              <a:gd name="connsiteX153" fmla="*/ 2291096 w 3086100"/>
              <a:gd name="connsiteY153" fmla="*/ 4813430 h 5143499"/>
              <a:gd name="connsiteX154" fmla="*/ 2286792 w 3086100"/>
              <a:gd name="connsiteY154" fmla="*/ 4818015 h 5143499"/>
              <a:gd name="connsiteX155" fmla="*/ 2253581 w 3086100"/>
              <a:gd name="connsiteY155" fmla="*/ 4818015 h 5143499"/>
              <a:gd name="connsiteX156" fmla="*/ 2255203 w 3086100"/>
              <a:gd name="connsiteY156" fmla="*/ 4809729 h 5143499"/>
              <a:gd name="connsiteX157" fmla="*/ 2277190 w 3086100"/>
              <a:gd name="connsiteY157" fmla="*/ 4793384 h 5143499"/>
              <a:gd name="connsiteX158" fmla="*/ 2040133 w 3086100"/>
              <a:gd name="connsiteY158" fmla="*/ 4783925 h 5143499"/>
              <a:gd name="connsiteX159" fmla="*/ 2006938 w 3086100"/>
              <a:gd name="connsiteY159" fmla="*/ 4801897 h 5143499"/>
              <a:gd name="connsiteX160" fmla="*/ 2033272 w 3086100"/>
              <a:gd name="connsiteY160" fmla="*/ 4864567 h 5143499"/>
              <a:gd name="connsiteX161" fmla="*/ 2056151 w 3086100"/>
              <a:gd name="connsiteY161" fmla="*/ 4909865 h 5143499"/>
              <a:gd name="connsiteX162" fmla="*/ 2007592 w 3086100"/>
              <a:gd name="connsiteY162" fmla="*/ 4918715 h 5143499"/>
              <a:gd name="connsiteX163" fmla="*/ 1971155 w 3086100"/>
              <a:gd name="connsiteY163" fmla="*/ 4921575 h 5143499"/>
              <a:gd name="connsiteX164" fmla="*/ 1977862 w 3086100"/>
              <a:gd name="connsiteY164" fmla="*/ 4931232 h 5143499"/>
              <a:gd name="connsiteX165" fmla="*/ 2032084 w 3086100"/>
              <a:gd name="connsiteY165" fmla="*/ 4936700 h 5143499"/>
              <a:gd name="connsiteX166" fmla="*/ 2087061 w 3086100"/>
              <a:gd name="connsiteY166" fmla="*/ 4911876 h 5143499"/>
              <a:gd name="connsiteX167" fmla="*/ 2062696 w 3086100"/>
              <a:gd name="connsiteY167" fmla="*/ 4859915 h 5143499"/>
              <a:gd name="connsiteX168" fmla="*/ 2034274 w 3086100"/>
              <a:gd name="connsiteY168" fmla="*/ 4812505 h 5143499"/>
              <a:gd name="connsiteX169" fmla="*/ 2086543 w 3086100"/>
              <a:gd name="connsiteY169" fmla="*/ 4800492 h 5143499"/>
              <a:gd name="connsiteX170" fmla="*/ 2103913 w 3086100"/>
              <a:gd name="connsiteY170" fmla="*/ 4794234 h 5143499"/>
              <a:gd name="connsiteX171" fmla="*/ 2079548 w 3086100"/>
              <a:gd name="connsiteY171" fmla="*/ 4785283 h 5143499"/>
              <a:gd name="connsiteX172" fmla="*/ 2040133 w 3086100"/>
              <a:gd name="connsiteY172" fmla="*/ 4783925 h 5143499"/>
              <a:gd name="connsiteX173" fmla="*/ 2693180 w 3086100"/>
              <a:gd name="connsiteY173" fmla="*/ 4783845 h 5143499"/>
              <a:gd name="connsiteX174" fmla="*/ 2687908 w 3086100"/>
              <a:gd name="connsiteY174" fmla="*/ 4787193 h 5143499"/>
              <a:gd name="connsiteX175" fmla="*/ 2686686 w 3086100"/>
              <a:gd name="connsiteY175" fmla="*/ 4793401 h 5143499"/>
              <a:gd name="connsiteX176" fmla="*/ 2711152 w 3086100"/>
              <a:gd name="connsiteY176" fmla="*/ 4793401 h 5143499"/>
              <a:gd name="connsiteX177" fmla="*/ 2700957 w 3086100"/>
              <a:gd name="connsiteY177" fmla="*/ 4845421 h 5143499"/>
              <a:gd name="connsiteX178" fmla="*/ 2711925 w 3086100"/>
              <a:gd name="connsiteY178" fmla="*/ 4845421 h 5143499"/>
              <a:gd name="connsiteX179" fmla="*/ 2717418 w 3086100"/>
              <a:gd name="connsiteY179" fmla="*/ 4841047 h 5143499"/>
              <a:gd name="connsiteX180" fmla="*/ 2726773 w 3086100"/>
              <a:gd name="connsiteY180" fmla="*/ 4793401 h 5143499"/>
              <a:gd name="connsiteX181" fmla="*/ 2747198 w 3086100"/>
              <a:gd name="connsiteY181" fmla="*/ 4793401 h 5143499"/>
              <a:gd name="connsiteX182" fmla="*/ 2751613 w 3086100"/>
              <a:gd name="connsiteY182" fmla="*/ 4789632 h 5143499"/>
              <a:gd name="connsiteX183" fmla="*/ 2752734 w 3086100"/>
              <a:gd name="connsiteY183" fmla="*/ 4783845 h 5143499"/>
              <a:gd name="connsiteX184" fmla="*/ 2642813 w 3086100"/>
              <a:gd name="connsiteY184" fmla="*/ 4783845 h 5143499"/>
              <a:gd name="connsiteX185" fmla="*/ 2630732 w 3086100"/>
              <a:gd name="connsiteY185" fmla="*/ 4845421 h 5143499"/>
              <a:gd name="connsiteX186" fmla="*/ 2683324 w 3086100"/>
              <a:gd name="connsiteY186" fmla="*/ 4845421 h 5143499"/>
              <a:gd name="connsiteX187" fmla="*/ 2684462 w 3086100"/>
              <a:gd name="connsiteY187" fmla="*/ 4839659 h 5143499"/>
              <a:gd name="connsiteX188" fmla="*/ 2681541 w 3086100"/>
              <a:gd name="connsiteY188" fmla="*/ 4835915 h 5143499"/>
              <a:gd name="connsiteX189" fmla="*/ 2648203 w 3086100"/>
              <a:gd name="connsiteY189" fmla="*/ 4835915 h 5143499"/>
              <a:gd name="connsiteX190" fmla="*/ 2658017 w 3086100"/>
              <a:gd name="connsiteY190" fmla="*/ 4785931 h 5143499"/>
              <a:gd name="connsiteX191" fmla="*/ 2656107 w 3086100"/>
              <a:gd name="connsiteY191" fmla="*/ 4783845 h 5143499"/>
              <a:gd name="connsiteX192" fmla="*/ 2559124 w 3086100"/>
              <a:gd name="connsiteY192" fmla="*/ 4783845 h 5143499"/>
              <a:gd name="connsiteX193" fmla="*/ 2555592 w 3086100"/>
              <a:gd name="connsiteY193" fmla="*/ 4786579 h 5143499"/>
              <a:gd name="connsiteX194" fmla="*/ 2549480 w 3086100"/>
              <a:gd name="connsiteY194" fmla="*/ 4817947 h 5143499"/>
              <a:gd name="connsiteX195" fmla="*/ 2578361 w 3086100"/>
              <a:gd name="connsiteY195" fmla="*/ 4846800 h 5143499"/>
              <a:gd name="connsiteX196" fmla="*/ 2578361 w 3086100"/>
              <a:gd name="connsiteY196" fmla="*/ 4846792 h 5143499"/>
              <a:gd name="connsiteX197" fmla="*/ 2618040 w 3086100"/>
              <a:gd name="connsiteY197" fmla="*/ 4817939 h 5143499"/>
              <a:gd name="connsiteX198" fmla="*/ 2624127 w 3086100"/>
              <a:gd name="connsiteY198" fmla="*/ 4786579 h 5143499"/>
              <a:gd name="connsiteX199" fmla="*/ 2621665 w 3086100"/>
              <a:gd name="connsiteY199" fmla="*/ 4783845 h 5143499"/>
              <a:gd name="connsiteX200" fmla="*/ 2609228 w 3086100"/>
              <a:gd name="connsiteY200" fmla="*/ 4783845 h 5143499"/>
              <a:gd name="connsiteX201" fmla="*/ 2605816 w 3086100"/>
              <a:gd name="connsiteY201" fmla="*/ 4801889 h 5143499"/>
              <a:gd name="connsiteX202" fmla="*/ 2603863 w 3086100"/>
              <a:gd name="connsiteY202" fmla="*/ 4811495 h 5143499"/>
              <a:gd name="connsiteX203" fmla="*/ 2602233 w 3086100"/>
              <a:gd name="connsiteY203" fmla="*/ 4819840 h 5143499"/>
              <a:gd name="connsiteX204" fmla="*/ 2579940 w 3086100"/>
              <a:gd name="connsiteY204" fmla="*/ 4836328 h 5143499"/>
              <a:gd name="connsiteX205" fmla="*/ 2564557 w 3086100"/>
              <a:gd name="connsiteY205" fmla="*/ 4819840 h 5143499"/>
              <a:gd name="connsiteX206" fmla="*/ 2565270 w 3086100"/>
              <a:gd name="connsiteY206" fmla="*/ 4816113 h 5143499"/>
              <a:gd name="connsiteX207" fmla="*/ 2568140 w 3086100"/>
              <a:gd name="connsiteY207" fmla="*/ 4801897 h 5143499"/>
              <a:gd name="connsiteX208" fmla="*/ 2571561 w 3086100"/>
              <a:gd name="connsiteY208" fmla="*/ 4783845 h 5143499"/>
              <a:gd name="connsiteX209" fmla="*/ 2155095 w 3086100"/>
              <a:gd name="connsiteY209" fmla="*/ 4783845 h 5143499"/>
              <a:gd name="connsiteX210" fmla="*/ 2154909 w 3086100"/>
              <a:gd name="connsiteY210" fmla="*/ 4784644 h 5143499"/>
              <a:gd name="connsiteX211" fmla="*/ 2161471 w 3086100"/>
              <a:gd name="connsiteY211" fmla="*/ 4793359 h 5143499"/>
              <a:gd name="connsiteX212" fmla="*/ 2193833 w 3086100"/>
              <a:gd name="connsiteY212" fmla="*/ 4793359 h 5143499"/>
              <a:gd name="connsiteX213" fmla="*/ 2208519 w 3086100"/>
              <a:gd name="connsiteY213" fmla="*/ 4814658 h 5143499"/>
              <a:gd name="connsiteX214" fmla="*/ 2188450 w 3086100"/>
              <a:gd name="connsiteY214" fmla="*/ 4835915 h 5143499"/>
              <a:gd name="connsiteX215" fmla="*/ 2166284 w 3086100"/>
              <a:gd name="connsiteY215" fmla="*/ 4835915 h 5143499"/>
              <a:gd name="connsiteX216" fmla="*/ 2173127 w 3086100"/>
              <a:gd name="connsiteY216" fmla="*/ 4800963 h 5143499"/>
              <a:gd name="connsiteX217" fmla="*/ 2160028 w 3086100"/>
              <a:gd name="connsiteY217" fmla="*/ 4800963 h 5143499"/>
              <a:gd name="connsiteX218" fmla="*/ 2157116 w 3086100"/>
              <a:gd name="connsiteY218" fmla="*/ 4803050 h 5143499"/>
              <a:gd name="connsiteX219" fmla="*/ 2148796 w 3086100"/>
              <a:gd name="connsiteY219" fmla="*/ 4845421 h 5143499"/>
              <a:gd name="connsiteX220" fmla="*/ 2185606 w 3086100"/>
              <a:gd name="connsiteY220" fmla="*/ 4845421 h 5143499"/>
              <a:gd name="connsiteX221" fmla="*/ 2224980 w 3086100"/>
              <a:gd name="connsiteY221" fmla="*/ 4814238 h 5143499"/>
              <a:gd name="connsiteX222" fmla="*/ 2199614 w 3086100"/>
              <a:gd name="connsiteY222" fmla="*/ 4783845 h 5143499"/>
              <a:gd name="connsiteX223" fmla="*/ 2423480 w 3086100"/>
              <a:gd name="connsiteY223" fmla="*/ 4783660 h 5143499"/>
              <a:gd name="connsiteX224" fmla="*/ 2394718 w 3086100"/>
              <a:gd name="connsiteY224" fmla="*/ 4795437 h 5143499"/>
              <a:gd name="connsiteX225" fmla="*/ 2413598 w 3086100"/>
              <a:gd name="connsiteY225" fmla="*/ 4816837 h 5143499"/>
              <a:gd name="connsiteX226" fmla="*/ 2430874 w 3086100"/>
              <a:gd name="connsiteY226" fmla="*/ 4831819 h 5143499"/>
              <a:gd name="connsiteX227" fmla="*/ 2418930 w 3086100"/>
              <a:gd name="connsiteY227" fmla="*/ 4835941 h 5143499"/>
              <a:gd name="connsiteX228" fmla="*/ 2391865 w 3086100"/>
              <a:gd name="connsiteY228" fmla="*/ 4835941 h 5143499"/>
              <a:gd name="connsiteX229" fmla="*/ 2386458 w 3086100"/>
              <a:gd name="connsiteY229" fmla="*/ 4839919 h 5143499"/>
              <a:gd name="connsiteX230" fmla="*/ 2385388 w 3086100"/>
              <a:gd name="connsiteY230" fmla="*/ 4845421 h 5143499"/>
              <a:gd name="connsiteX231" fmla="*/ 2419515 w 3086100"/>
              <a:gd name="connsiteY231" fmla="*/ 4845421 h 5143499"/>
              <a:gd name="connsiteX232" fmla="*/ 2448473 w 3086100"/>
              <a:gd name="connsiteY232" fmla="*/ 4834998 h 5143499"/>
              <a:gd name="connsiteX233" fmla="*/ 2448481 w 3086100"/>
              <a:gd name="connsiteY233" fmla="*/ 4834998 h 5143499"/>
              <a:gd name="connsiteX234" fmla="*/ 2445977 w 3086100"/>
              <a:gd name="connsiteY234" fmla="*/ 4820908 h 5143499"/>
              <a:gd name="connsiteX235" fmla="*/ 2436282 w 3086100"/>
              <a:gd name="connsiteY235" fmla="*/ 4813943 h 5143499"/>
              <a:gd name="connsiteX236" fmla="*/ 2412911 w 3086100"/>
              <a:gd name="connsiteY236" fmla="*/ 4796480 h 5143499"/>
              <a:gd name="connsiteX237" fmla="*/ 2423038 w 3086100"/>
              <a:gd name="connsiteY237" fmla="*/ 4793384 h 5143499"/>
              <a:gd name="connsiteX238" fmla="*/ 2445909 w 3086100"/>
              <a:gd name="connsiteY238" fmla="*/ 4793384 h 5143499"/>
              <a:gd name="connsiteX239" fmla="*/ 2451317 w 3086100"/>
              <a:gd name="connsiteY239" fmla="*/ 4789430 h 5143499"/>
              <a:gd name="connsiteX240" fmla="*/ 2452446 w 3086100"/>
              <a:gd name="connsiteY240" fmla="*/ 4783660 h 5143499"/>
              <a:gd name="connsiteX241" fmla="*/ 2350776 w 3086100"/>
              <a:gd name="connsiteY241" fmla="*/ 4783660 h 5143499"/>
              <a:gd name="connsiteX242" fmla="*/ 2322031 w 3086100"/>
              <a:gd name="connsiteY242" fmla="*/ 4795437 h 5143499"/>
              <a:gd name="connsiteX243" fmla="*/ 2340903 w 3086100"/>
              <a:gd name="connsiteY243" fmla="*/ 4816837 h 5143499"/>
              <a:gd name="connsiteX244" fmla="*/ 2358179 w 3086100"/>
              <a:gd name="connsiteY244" fmla="*/ 4831819 h 5143499"/>
              <a:gd name="connsiteX245" fmla="*/ 2346218 w 3086100"/>
              <a:gd name="connsiteY245" fmla="*/ 4835941 h 5143499"/>
              <a:gd name="connsiteX246" fmla="*/ 2319179 w 3086100"/>
              <a:gd name="connsiteY246" fmla="*/ 4835941 h 5143499"/>
              <a:gd name="connsiteX247" fmla="*/ 2313763 w 3086100"/>
              <a:gd name="connsiteY247" fmla="*/ 4839919 h 5143499"/>
              <a:gd name="connsiteX248" fmla="*/ 2312684 w 3086100"/>
              <a:gd name="connsiteY248" fmla="*/ 4845421 h 5143499"/>
              <a:gd name="connsiteX249" fmla="*/ 2346812 w 3086100"/>
              <a:gd name="connsiteY249" fmla="*/ 4845421 h 5143499"/>
              <a:gd name="connsiteX250" fmla="*/ 2375778 w 3086100"/>
              <a:gd name="connsiteY250" fmla="*/ 4834998 h 5143499"/>
              <a:gd name="connsiteX251" fmla="*/ 2373273 w 3086100"/>
              <a:gd name="connsiteY251" fmla="*/ 4820908 h 5143499"/>
              <a:gd name="connsiteX252" fmla="*/ 2363579 w 3086100"/>
              <a:gd name="connsiteY252" fmla="*/ 4813943 h 5143499"/>
              <a:gd name="connsiteX253" fmla="*/ 2340216 w 3086100"/>
              <a:gd name="connsiteY253" fmla="*/ 4796480 h 5143499"/>
              <a:gd name="connsiteX254" fmla="*/ 2350335 w 3086100"/>
              <a:gd name="connsiteY254" fmla="*/ 4793384 h 5143499"/>
              <a:gd name="connsiteX255" fmla="*/ 2373197 w 3086100"/>
              <a:gd name="connsiteY255" fmla="*/ 4793384 h 5143499"/>
              <a:gd name="connsiteX256" fmla="*/ 2378596 w 3086100"/>
              <a:gd name="connsiteY256" fmla="*/ 4789430 h 5143499"/>
              <a:gd name="connsiteX257" fmla="*/ 2379742 w 3086100"/>
              <a:gd name="connsiteY257" fmla="*/ 4783660 h 5143499"/>
              <a:gd name="connsiteX258" fmla="*/ 2507381 w 3086100"/>
              <a:gd name="connsiteY258" fmla="*/ 4783012 h 5143499"/>
              <a:gd name="connsiteX259" fmla="*/ 2468542 w 3086100"/>
              <a:gd name="connsiteY259" fmla="*/ 4811613 h 5143499"/>
              <a:gd name="connsiteX260" fmla="*/ 2462446 w 3086100"/>
              <a:gd name="connsiteY260" fmla="*/ 4842704 h 5143499"/>
              <a:gd name="connsiteX261" fmla="*/ 2464806 w 3086100"/>
              <a:gd name="connsiteY261" fmla="*/ 4845421 h 5143499"/>
              <a:gd name="connsiteX262" fmla="*/ 2476556 w 3086100"/>
              <a:gd name="connsiteY262" fmla="*/ 4845421 h 5143499"/>
              <a:gd name="connsiteX263" fmla="*/ 2479985 w 3086100"/>
              <a:gd name="connsiteY263" fmla="*/ 4827520 h 5143499"/>
              <a:gd name="connsiteX264" fmla="*/ 2516592 w 3086100"/>
              <a:gd name="connsiteY264" fmla="*/ 4827520 h 5143499"/>
              <a:gd name="connsiteX265" fmla="*/ 2513171 w 3086100"/>
              <a:gd name="connsiteY265" fmla="*/ 4845421 h 5143499"/>
              <a:gd name="connsiteX266" fmla="*/ 2524928 w 3086100"/>
              <a:gd name="connsiteY266" fmla="*/ 4845421 h 5143499"/>
              <a:gd name="connsiteX267" fmla="*/ 2528350 w 3086100"/>
              <a:gd name="connsiteY267" fmla="*/ 4842704 h 5143499"/>
              <a:gd name="connsiteX268" fmla="*/ 2534454 w 3086100"/>
              <a:gd name="connsiteY268" fmla="*/ 4811613 h 5143499"/>
              <a:gd name="connsiteX269" fmla="*/ 2507381 w 3086100"/>
              <a:gd name="connsiteY269" fmla="*/ 4783012 h 5143499"/>
              <a:gd name="connsiteX270" fmla="*/ 2279015 w 3086100"/>
              <a:gd name="connsiteY270" fmla="*/ 4783012 h 5143499"/>
              <a:gd name="connsiteX271" fmla="*/ 2240193 w 3086100"/>
              <a:gd name="connsiteY271" fmla="*/ 4811613 h 5143499"/>
              <a:gd name="connsiteX272" fmla="*/ 2234081 w 3086100"/>
              <a:gd name="connsiteY272" fmla="*/ 4842704 h 5143499"/>
              <a:gd name="connsiteX273" fmla="*/ 2236449 w 3086100"/>
              <a:gd name="connsiteY273" fmla="*/ 4845421 h 5143499"/>
              <a:gd name="connsiteX274" fmla="*/ 2248199 w 3086100"/>
              <a:gd name="connsiteY274" fmla="*/ 4845421 h 5143499"/>
              <a:gd name="connsiteX275" fmla="*/ 2251620 w 3086100"/>
              <a:gd name="connsiteY275" fmla="*/ 4827520 h 5143499"/>
              <a:gd name="connsiteX276" fmla="*/ 2288235 w 3086100"/>
              <a:gd name="connsiteY276" fmla="*/ 4827520 h 5143499"/>
              <a:gd name="connsiteX277" fmla="*/ 2284814 w 3086100"/>
              <a:gd name="connsiteY277" fmla="*/ 4845421 h 5143499"/>
              <a:gd name="connsiteX278" fmla="*/ 2296572 w 3086100"/>
              <a:gd name="connsiteY278" fmla="*/ 4845421 h 5143499"/>
              <a:gd name="connsiteX279" fmla="*/ 2299984 w 3086100"/>
              <a:gd name="connsiteY279" fmla="*/ 4842704 h 5143499"/>
              <a:gd name="connsiteX280" fmla="*/ 2306097 w 3086100"/>
              <a:gd name="connsiteY280" fmla="*/ 4811613 h 5143499"/>
              <a:gd name="connsiteX281" fmla="*/ 2279015 w 3086100"/>
              <a:gd name="connsiteY281" fmla="*/ 4783012 h 5143499"/>
              <a:gd name="connsiteX282" fmla="*/ 1973014 w 3086100"/>
              <a:gd name="connsiteY282" fmla="*/ 4694493 h 5143499"/>
              <a:gd name="connsiteX283" fmla="*/ 1973014 w 3086100"/>
              <a:gd name="connsiteY283" fmla="*/ 4694501 h 5143499"/>
              <a:gd name="connsiteX284" fmla="*/ 1929481 w 3086100"/>
              <a:gd name="connsiteY284" fmla="*/ 4706110 h 5143499"/>
              <a:gd name="connsiteX285" fmla="*/ 1953132 w 3086100"/>
              <a:gd name="connsiteY285" fmla="*/ 4710282 h 5143499"/>
              <a:gd name="connsiteX286" fmla="*/ 2002150 w 3086100"/>
              <a:gd name="connsiteY286" fmla="*/ 4720881 h 5143499"/>
              <a:gd name="connsiteX287" fmla="*/ 1953896 w 3086100"/>
              <a:gd name="connsiteY287" fmla="*/ 4787631 h 5143499"/>
              <a:gd name="connsiteX288" fmla="*/ 1938327 w 3086100"/>
              <a:gd name="connsiteY288" fmla="*/ 4802587 h 5143499"/>
              <a:gd name="connsiteX289" fmla="*/ 1940177 w 3086100"/>
              <a:gd name="connsiteY289" fmla="*/ 4806608 h 5143499"/>
              <a:gd name="connsiteX290" fmla="*/ 1957360 w 3086100"/>
              <a:gd name="connsiteY290" fmla="*/ 4800880 h 5143499"/>
              <a:gd name="connsiteX291" fmla="*/ 2029834 w 3086100"/>
              <a:gd name="connsiteY291" fmla="*/ 4714909 h 5143499"/>
              <a:gd name="connsiteX292" fmla="*/ 1973014 w 3086100"/>
              <a:gd name="connsiteY292" fmla="*/ 4694493 h 5143499"/>
              <a:gd name="connsiteX293" fmla="*/ 460601 w 3086100"/>
              <a:gd name="connsiteY293" fmla="*/ 0 h 5143499"/>
              <a:gd name="connsiteX294" fmla="*/ 3086100 w 3086100"/>
              <a:gd name="connsiteY294" fmla="*/ 0 h 5143499"/>
              <a:gd name="connsiteX295" fmla="*/ 3086100 w 3086100"/>
              <a:gd name="connsiteY295" fmla="*/ 842036 h 5143499"/>
              <a:gd name="connsiteX296" fmla="*/ 3086100 w 3086100"/>
              <a:gd name="connsiteY296" fmla="*/ 1941749 h 5143499"/>
              <a:gd name="connsiteX297" fmla="*/ 3086100 w 3086100"/>
              <a:gd name="connsiteY297" fmla="*/ 3201749 h 5143499"/>
              <a:gd name="connsiteX298" fmla="*/ 3086100 w 3086100"/>
              <a:gd name="connsiteY298" fmla="*/ 3743118 h 5143499"/>
              <a:gd name="connsiteX299" fmla="*/ 3086100 w 3086100"/>
              <a:gd name="connsiteY299" fmla="*/ 5143499 h 5143499"/>
              <a:gd name="connsiteX300" fmla="*/ 547192 w 3086100"/>
              <a:gd name="connsiteY300" fmla="*/ 5143499 h 5143499"/>
              <a:gd name="connsiteX301" fmla="*/ 451948 w 3086100"/>
              <a:gd name="connsiteY301" fmla="*/ 4947929 h 5143499"/>
              <a:gd name="connsiteX302" fmla="*/ 0 w 3086100"/>
              <a:gd name="connsiteY302" fmla="*/ 2482849 h 5143499"/>
              <a:gd name="connsiteX303" fmla="*/ 451948 w 3086100"/>
              <a:gd name="connsiteY303" fmla="*/ 17768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3086100" h="5143499">
                <a:moveTo>
                  <a:pt x="2611605" y="4869227"/>
                </a:moveTo>
                <a:cubicBezTo>
                  <a:pt x="2608906" y="4869227"/>
                  <a:pt x="2607327" y="4870464"/>
                  <a:pt x="2606783" y="4873181"/>
                </a:cubicBezTo>
                <a:lnTo>
                  <a:pt x="2606792" y="4873181"/>
                </a:lnTo>
                <a:lnTo>
                  <a:pt x="2595484" y="4930786"/>
                </a:lnTo>
                <a:lnTo>
                  <a:pt x="2652923" y="4930786"/>
                </a:lnTo>
                <a:lnTo>
                  <a:pt x="2654112" y="4924629"/>
                </a:lnTo>
                <a:cubicBezTo>
                  <a:pt x="2654621" y="4922122"/>
                  <a:pt x="2654002" y="4921281"/>
                  <a:pt x="2651124" y="4921281"/>
                </a:cubicBezTo>
                <a:lnTo>
                  <a:pt x="2612964" y="4921281"/>
                </a:lnTo>
                <a:lnTo>
                  <a:pt x="2616207" y="4904759"/>
                </a:lnTo>
                <a:lnTo>
                  <a:pt x="2649927" y="4904759"/>
                </a:lnTo>
                <a:cubicBezTo>
                  <a:pt x="2650819" y="4904793"/>
                  <a:pt x="2651599" y="4904168"/>
                  <a:pt x="2651752" y="4903296"/>
                </a:cubicBezTo>
                <a:lnTo>
                  <a:pt x="2653042" y="4896743"/>
                </a:lnTo>
                <a:cubicBezTo>
                  <a:pt x="2653212" y="4895918"/>
                  <a:pt x="2652737" y="4895279"/>
                  <a:pt x="2651794" y="4895279"/>
                </a:cubicBezTo>
                <a:lnTo>
                  <a:pt x="2618057" y="4895279"/>
                </a:lnTo>
                <a:lnTo>
                  <a:pt x="2621283" y="4878791"/>
                </a:lnTo>
                <a:lnTo>
                  <a:pt x="2658102" y="4878791"/>
                </a:lnTo>
                <a:cubicBezTo>
                  <a:pt x="2659842" y="4878791"/>
                  <a:pt x="2661566" y="4878791"/>
                  <a:pt x="2662007" y="4876487"/>
                </a:cubicBezTo>
                <a:lnTo>
                  <a:pt x="2663433" y="4869227"/>
                </a:lnTo>
                <a:close/>
                <a:moveTo>
                  <a:pt x="2511957" y="4869227"/>
                </a:moveTo>
                <a:cubicBezTo>
                  <a:pt x="2509647" y="4869227"/>
                  <a:pt x="2508383" y="4870674"/>
                  <a:pt x="2507899" y="4873181"/>
                </a:cubicBezTo>
                <a:lnTo>
                  <a:pt x="2496591" y="4930786"/>
                </a:lnTo>
                <a:lnTo>
                  <a:pt x="2508544" y="4930786"/>
                </a:lnTo>
                <a:cubicBezTo>
                  <a:pt x="2511048" y="4930786"/>
                  <a:pt x="2512449" y="4929541"/>
                  <a:pt x="2512899" y="4927245"/>
                </a:cubicBezTo>
                <a:lnTo>
                  <a:pt x="2521363" y="4884133"/>
                </a:lnTo>
                <a:lnTo>
                  <a:pt x="2535099" y="4903548"/>
                </a:lnTo>
                <a:cubicBezTo>
                  <a:pt x="2535753" y="4904729"/>
                  <a:pt x="2537016" y="4905453"/>
                  <a:pt x="2538376" y="4905424"/>
                </a:cubicBezTo>
                <a:lnTo>
                  <a:pt x="2544556" y="4905424"/>
                </a:lnTo>
                <a:cubicBezTo>
                  <a:pt x="2546096" y="4905356"/>
                  <a:pt x="2547545" y="4904680"/>
                  <a:pt x="2548580" y="4903548"/>
                </a:cubicBezTo>
                <a:lnTo>
                  <a:pt x="2569922" y="4884133"/>
                </a:lnTo>
                <a:lnTo>
                  <a:pt x="2561458" y="4927245"/>
                </a:lnTo>
                <a:cubicBezTo>
                  <a:pt x="2561009" y="4929541"/>
                  <a:pt x="2561917" y="4930786"/>
                  <a:pt x="2564430" y="4930786"/>
                </a:cubicBezTo>
                <a:lnTo>
                  <a:pt x="2576374" y="4930786"/>
                </a:lnTo>
                <a:lnTo>
                  <a:pt x="2587691" y="4873189"/>
                </a:lnTo>
                <a:cubicBezTo>
                  <a:pt x="2588166" y="4870674"/>
                  <a:pt x="2587504" y="4869227"/>
                  <a:pt x="2585186" y="4869227"/>
                </a:cubicBezTo>
                <a:lnTo>
                  <a:pt x="2571111" y="4869227"/>
                </a:lnTo>
                <a:lnTo>
                  <a:pt x="2543860" y="4893226"/>
                </a:lnTo>
                <a:lnTo>
                  <a:pt x="2526032" y="4869227"/>
                </a:lnTo>
                <a:close/>
                <a:moveTo>
                  <a:pt x="2441121" y="4869227"/>
                </a:moveTo>
                <a:cubicBezTo>
                  <a:pt x="2438421" y="4869227"/>
                  <a:pt x="2436825" y="4870464"/>
                  <a:pt x="2436290" y="4873181"/>
                </a:cubicBezTo>
                <a:lnTo>
                  <a:pt x="2424999" y="4930786"/>
                </a:lnTo>
                <a:lnTo>
                  <a:pt x="2482413" y="4930786"/>
                </a:lnTo>
                <a:lnTo>
                  <a:pt x="2483627" y="4924629"/>
                </a:lnTo>
                <a:cubicBezTo>
                  <a:pt x="2484128" y="4922122"/>
                  <a:pt x="2483509" y="4921281"/>
                  <a:pt x="2480614" y="4921281"/>
                </a:cubicBezTo>
                <a:lnTo>
                  <a:pt x="2442471" y="4921281"/>
                </a:lnTo>
                <a:lnTo>
                  <a:pt x="2445705" y="4904759"/>
                </a:lnTo>
                <a:lnTo>
                  <a:pt x="2479425" y="4904759"/>
                </a:lnTo>
                <a:cubicBezTo>
                  <a:pt x="2480317" y="4904786"/>
                  <a:pt x="2481096" y="4904165"/>
                  <a:pt x="2481259" y="4903296"/>
                </a:cubicBezTo>
                <a:lnTo>
                  <a:pt x="2482549" y="4896743"/>
                </a:lnTo>
                <a:cubicBezTo>
                  <a:pt x="2482702" y="4895918"/>
                  <a:pt x="2482252" y="4895279"/>
                  <a:pt x="2481293" y="4895279"/>
                </a:cubicBezTo>
                <a:lnTo>
                  <a:pt x="2447564" y="4895279"/>
                </a:lnTo>
                <a:lnTo>
                  <a:pt x="2450807" y="4878791"/>
                </a:lnTo>
                <a:lnTo>
                  <a:pt x="2487617" y="4878791"/>
                </a:lnTo>
                <a:cubicBezTo>
                  <a:pt x="2489349" y="4878791"/>
                  <a:pt x="2491073" y="4878791"/>
                  <a:pt x="2491540" y="4876487"/>
                </a:cubicBezTo>
                <a:lnTo>
                  <a:pt x="2492949" y="4869227"/>
                </a:lnTo>
                <a:close/>
                <a:moveTo>
                  <a:pt x="2368044" y="4869227"/>
                </a:moveTo>
                <a:cubicBezTo>
                  <a:pt x="2364962" y="4869227"/>
                  <a:pt x="2363205" y="4870262"/>
                  <a:pt x="2362764" y="4872558"/>
                </a:cubicBezTo>
                <a:lnTo>
                  <a:pt x="2361533" y="4878766"/>
                </a:lnTo>
                <a:lnTo>
                  <a:pt x="2385999" y="4878766"/>
                </a:lnTo>
                <a:lnTo>
                  <a:pt x="2375812" y="4930786"/>
                </a:lnTo>
                <a:lnTo>
                  <a:pt x="2386780" y="4930786"/>
                </a:lnTo>
                <a:cubicBezTo>
                  <a:pt x="2389862" y="4930786"/>
                  <a:pt x="2391645" y="4929541"/>
                  <a:pt x="2392281" y="4926412"/>
                </a:cubicBezTo>
                <a:lnTo>
                  <a:pt x="2401620" y="4878766"/>
                </a:lnTo>
                <a:lnTo>
                  <a:pt x="2422045" y="4878766"/>
                </a:lnTo>
                <a:cubicBezTo>
                  <a:pt x="2424932" y="4878766"/>
                  <a:pt x="2425950" y="4877513"/>
                  <a:pt x="2426443" y="4874998"/>
                </a:cubicBezTo>
                <a:lnTo>
                  <a:pt x="2426443" y="4875006"/>
                </a:lnTo>
                <a:lnTo>
                  <a:pt x="2427580" y="4869227"/>
                </a:lnTo>
                <a:close/>
                <a:moveTo>
                  <a:pt x="2216737" y="4869227"/>
                </a:moveTo>
                <a:cubicBezTo>
                  <a:pt x="2215192" y="4869227"/>
                  <a:pt x="2214029" y="4870253"/>
                  <a:pt x="2213825" y="4871305"/>
                </a:cubicBezTo>
                <a:lnTo>
                  <a:pt x="2210514" y="4888213"/>
                </a:lnTo>
                <a:cubicBezTo>
                  <a:pt x="2204207" y="4920364"/>
                  <a:pt x="2234930" y="4915973"/>
                  <a:pt x="2254821" y="4909924"/>
                </a:cubicBezTo>
                <a:lnTo>
                  <a:pt x="2250720" y="4930786"/>
                </a:lnTo>
                <a:lnTo>
                  <a:pt x="2261697" y="4930786"/>
                </a:lnTo>
                <a:cubicBezTo>
                  <a:pt x="2264787" y="4930786"/>
                  <a:pt x="2266570" y="4929541"/>
                  <a:pt x="2267198" y="4926412"/>
                </a:cubicBezTo>
                <a:lnTo>
                  <a:pt x="2278404" y="4869227"/>
                </a:lnTo>
                <a:lnTo>
                  <a:pt x="2265110" y="4869227"/>
                </a:lnTo>
                <a:cubicBezTo>
                  <a:pt x="2263768" y="4869227"/>
                  <a:pt x="2262597" y="4870253"/>
                  <a:pt x="2262402" y="4871305"/>
                </a:cubicBezTo>
                <a:lnTo>
                  <a:pt x="2256883" y="4899334"/>
                </a:lnTo>
                <a:cubicBezTo>
                  <a:pt x="2247265" y="4902261"/>
                  <a:pt x="2222315" y="4907628"/>
                  <a:pt x="2226203" y="4887801"/>
                </a:cubicBezTo>
                <a:lnTo>
                  <a:pt x="2229853" y="4869227"/>
                </a:lnTo>
                <a:close/>
                <a:moveTo>
                  <a:pt x="2702459" y="4869050"/>
                </a:moveTo>
                <a:cubicBezTo>
                  <a:pt x="2686049" y="4869050"/>
                  <a:pt x="2676201" y="4869151"/>
                  <a:pt x="2673697" y="4880810"/>
                </a:cubicBezTo>
                <a:cubicBezTo>
                  <a:pt x="2671846" y="4889475"/>
                  <a:pt x="2678689" y="4893664"/>
                  <a:pt x="2692561" y="4902211"/>
                </a:cubicBezTo>
                <a:cubicBezTo>
                  <a:pt x="2707774" y="4911548"/>
                  <a:pt x="2711246" y="4912263"/>
                  <a:pt x="2709828" y="4917184"/>
                </a:cubicBezTo>
                <a:cubicBezTo>
                  <a:pt x="2708724" y="4921154"/>
                  <a:pt x="2704734" y="4921314"/>
                  <a:pt x="2697900" y="4921314"/>
                </a:cubicBezTo>
                <a:lnTo>
                  <a:pt x="2670828" y="4921314"/>
                </a:lnTo>
                <a:cubicBezTo>
                  <a:pt x="2667754" y="4921314"/>
                  <a:pt x="2665963" y="4922576"/>
                  <a:pt x="2665428" y="4925293"/>
                </a:cubicBezTo>
                <a:lnTo>
                  <a:pt x="2664359" y="4930786"/>
                </a:lnTo>
                <a:lnTo>
                  <a:pt x="2698486" y="4930786"/>
                </a:lnTo>
                <a:cubicBezTo>
                  <a:pt x="2714098" y="4930786"/>
                  <a:pt x="2723878" y="4929827"/>
                  <a:pt x="2727435" y="4920372"/>
                </a:cubicBezTo>
                <a:cubicBezTo>
                  <a:pt x="2729175" y="4915762"/>
                  <a:pt x="2729150" y="4910993"/>
                  <a:pt x="2724931" y="4906282"/>
                </a:cubicBezTo>
                <a:cubicBezTo>
                  <a:pt x="2722791" y="4903885"/>
                  <a:pt x="2719616" y="4901773"/>
                  <a:pt x="2715236" y="4899334"/>
                </a:cubicBezTo>
                <a:cubicBezTo>
                  <a:pt x="2695744" y="4888406"/>
                  <a:pt x="2690642" y="4887145"/>
                  <a:pt x="2691890" y="4881853"/>
                </a:cubicBezTo>
                <a:cubicBezTo>
                  <a:pt x="2692569" y="4878876"/>
                  <a:pt x="2694657" y="4878766"/>
                  <a:pt x="2701992" y="4878766"/>
                </a:cubicBezTo>
                <a:lnTo>
                  <a:pt x="2724880" y="4878766"/>
                </a:lnTo>
                <a:cubicBezTo>
                  <a:pt x="2727953" y="4878766"/>
                  <a:pt x="2729736" y="4877513"/>
                  <a:pt x="2730271" y="4874796"/>
                </a:cubicBezTo>
                <a:lnTo>
                  <a:pt x="2731408" y="4869050"/>
                </a:lnTo>
                <a:close/>
                <a:moveTo>
                  <a:pt x="2321030" y="4869050"/>
                </a:moveTo>
                <a:cubicBezTo>
                  <a:pt x="2304628" y="4869050"/>
                  <a:pt x="2294789" y="4869151"/>
                  <a:pt x="2292284" y="4880810"/>
                </a:cubicBezTo>
                <a:cubicBezTo>
                  <a:pt x="2290434" y="4889475"/>
                  <a:pt x="2297268" y="4893664"/>
                  <a:pt x="2311156" y="4902211"/>
                </a:cubicBezTo>
                <a:cubicBezTo>
                  <a:pt x="2326361" y="4911548"/>
                  <a:pt x="2329833" y="4912263"/>
                  <a:pt x="2328424" y="4917184"/>
                </a:cubicBezTo>
                <a:cubicBezTo>
                  <a:pt x="2327295" y="4921154"/>
                  <a:pt x="2323313" y="4921314"/>
                  <a:pt x="2316479" y="4921314"/>
                </a:cubicBezTo>
                <a:lnTo>
                  <a:pt x="2289415" y="4921314"/>
                </a:lnTo>
                <a:cubicBezTo>
                  <a:pt x="2286342" y="4921314"/>
                  <a:pt x="2284551" y="4922576"/>
                  <a:pt x="2284016" y="4925293"/>
                </a:cubicBezTo>
                <a:lnTo>
                  <a:pt x="2282938" y="4930786"/>
                </a:lnTo>
                <a:lnTo>
                  <a:pt x="2317065" y="4930786"/>
                </a:lnTo>
                <a:cubicBezTo>
                  <a:pt x="2332686" y="4930786"/>
                  <a:pt x="2342465" y="4929827"/>
                  <a:pt x="2346014" y="4920372"/>
                </a:cubicBezTo>
                <a:cubicBezTo>
                  <a:pt x="2347763" y="4915762"/>
                  <a:pt x="2347746" y="4910993"/>
                  <a:pt x="2343526" y="4906282"/>
                </a:cubicBezTo>
                <a:cubicBezTo>
                  <a:pt x="2341370" y="4903885"/>
                  <a:pt x="2338212" y="4901773"/>
                  <a:pt x="2333823" y="4899334"/>
                </a:cubicBezTo>
                <a:cubicBezTo>
                  <a:pt x="2314323" y="4888406"/>
                  <a:pt x="2309238" y="4887145"/>
                  <a:pt x="2310469" y="4881853"/>
                </a:cubicBezTo>
                <a:cubicBezTo>
                  <a:pt x="2311148" y="4878876"/>
                  <a:pt x="2313228" y="4878766"/>
                  <a:pt x="2320571" y="4878766"/>
                </a:cubicBezTo>
                <a:lnTo>
                  <a:pt x="2343467" y="4878766"/>
                </a:lnTo>
                <a:cubicBezTo>
                  <a:pt x="2346532" y="4878766"/>
                  <a:pt x="2348332" y="4877513"/>
                  <a:pt x="2348858" y="4874796"/>
                </a:cubicBezTo>
                <a:lnTo>
                  <a:pt x="2349995" y="4869050"/>
                </a:lnTo>
                <a:close/>
                <a:moveTo>
                  <a:pt x="2170529" y="4869050"/>
                </a:moveTo>
                <a:cubicBezTo>
                  <a:pt x="2154128" y="4869050"/>
                  <a:pt x="2144280" y="4869151"/>
                  <a:pt x="2141784" y="4880810"/>
                </a:cubicBezTo>
                <a:cubicBezTo>
                  <a:pt x="2139916" y="4889475"/>
                  <a:pt x="2146767" y="4893664"/>
                  <a:pt x="2160664" y="4902211"/>
                </a:cubicBezTo>
                <a:cubicBezTo>
                  <a:pt x="2175852" y="4911548"/>
                  <a:pt x="2179324" y="4912263"/>
                  <a:pt x="2177923" y="4917184"/>
                </a:cubicBezTo>
                <a:cubicBezTo>
                  <a:pt x="2176803" y="4921154"/>
                  <a:pt x="2172821" y="4921314"/>
                  <a:pt x="2165979" y="4921314"/>
                </a:cubicBezTo>
                <a:lnTo>
                  <a:pt x="2138906" y="4921314"/>
                </a:lnTo>
                <a:cubicBezTo>
                  <a:pt x="2135833" y="4921314"/>
                  <a:pt x="2134050" y="4922576"/>
                  <a:pt x="2133515" y="4925293"/>
                </a:cubicBezTo>
                <a:lnTo>
                  <a:pt x="2132429" y="4930786"/>
                </a:lnTo>
                <a:lnTo>
                  <a:pt x="2166556" y="4930786"/>
                </a:lnTo>
                <a:cubicBezTo>
                  <a:pt x="2182177" y="4930786"/>
                  <a:pt x="2191965" y="4929827"/>
                  <a:pt x="2195522" y="4920372"/>
                </a:cubicBezTo>
                <a:cubicBezTo>
                  <a:pt x="2197245" y="4915762"/>
                  <a:pt x="2197228" y="4910993"/>
                  <a:pt x="2193018" y="4906282"/>
                </a:cubicBezTo>
                <a:cubicBezTo>
                  <a:pt x="2190870" y="4903885"/>
                  <a:pt x="2187695" y="4901773"/>
                  <a:pt x="2183331" y="4899334"/>
                </a:cubicBezTo>
                <a:cubicBezTo>
                  <a:pt x="2163822" y="4888406"/>
                  <a:pt x="2158729" y="4887145"/>
                  <a:pt x="2159960" y="4881853"/>
                </a:cubicBezTo>
                <a:cubicBezTo>
                  <a:pt x="2160656" y="4878876"/>
                  <a:pt x="2162736" y="4878766"/>
                  <a:pt x="2170062" y="4878766"/>
                </a:cubicBezTo>
                <a:lnTo>
                  <a:pt x="2192950" y="4878766"/>
                </a:lnTo>
                <a:cubicBezTo>
                  <a:pt x="2196031" y="4878766"/>
                  <a:pt x="2197823" y="4877513"/>
                  <a:pt x="2198357" y="4874796"/>
                </a:cubicBezTo>
                <a:lnTo>
                  <a:pt x="2199478" y="4869050"/>
                </a:lnTo>
                <a:close/>
                <a:moveTo>
                  <a:pt x="1923012" y="4818696"/>
                </a:moveTo>
                <a:cubicBezTo>
                  <a:pt x="1904963" y="4819756"/>
                  <a:pt x="1873917" y="4826091"/>
                  <a:pt x="1875097" y="4832400"/>
                </a:cubicBezTo>
                <a:cubicBezTo>
                  <a:pt x="1876184" y="4839230"/>
                  <a:pt x="1895845" y="4837127"/>
                  <a:pt x="1904844" y="4837127"/>
                </a:cubicBezTo>
                <a:cubicBezTo>
                  <a:pt x="1924633" y="4837127"/>
                  <a:pt x="1956061" y="4838465"/>
                  <a:pt x="1961010" y="4852572"/>
                </a:cubicBezTo>
                <a:cubicBezTo>
                  <a:pt x="1971681" y="4882956"/>
                  <a:pt x="1899301" y="4937516"/>
                  <a:pt x="1883875" y="4932276"/>
                </a:cubicBezTo>
                <a:cubicBezTo>
                  <a:pt x="1876897" y="4929903"/>
                  <a:pt x="1898053" y="4890249"/>
                  <a:pt x="1905736" y="4875982"/>
                </a:cubicBezTo>
                <a:cubicBezTo>
                  <a:pt x="1910303" y="4867469"/>
                  <a:pt x="1917256" y="4854094"/>
                  <a:pt x="1911313" y="4853186"/>
                </a:cubicBezTo>
                <a:cubicBezTo>
                  <a:pt x="1904691" y="4852185"/>
                  <a:pt x="1897374" y="4864769"/>
                  <a:pt x="1892636" y="4872029"/>
                </a:cubicBezTo>
                <a:cubicBezTo>
                  <a:pt x="1879767" y="4891755"/>
                  <a:pt x="1866565" y="4913290"/>
                  <a:pt x="1855996" y="4935413"/>
                </a:cubicBezTo>
                <a:cubicBezTo>
                  <a:pt x="1852728" y="4942244"/>
                  <a:pt x="1841870" y="4962828"/>
                  <a:pt x="1845605" y="4965486"/>
                </a:cubicBezTo>
                <a:cubicBezTo>
                  <a:pt x="1849086" y="4967959"/>
                  <a:pt x="1865623" y="4964435"/>
                  <a:pt x="1886677" y="4955215"/>
                </a:cubicBezTo>
                <a:cubicBezTo>
                  <a:pt x="1952869" y="4926219"/>
                  <a:pt x="1982667" y="4888483"/>
                  <a:pt x="1990647" y="4857299"/>
                </a:cubicBezTo>
                <a:cubicBezTo>
                  <a:pt x="1993191" y="4847710"/>
                  <a:pt x="1989677" y="4837545"/>
                  <a:pt x="1981733" y="4831516"/>
                </a:cubicBezTo>
                <a:cubicBezTo>
                  <a:pt x="1967904" y="4821026"/>
                  <a:pt x="1943284" y="4817519"/>
                  <a:pt x="1923012" y="4818696"/>
                </a:cubicBezTo>
                <a:close/>
                <a:moveTo>
                  <a:pt x="2505547" y="4793384"/>
                </a:moveTo>
                <a:cubicBezTo>
                  <a:pt x="2518867" y="4793384"/>
                  <a:pt x="2522348" y="4798339"/>
                  <a:pt x="2520191" y="4809729"/>
                </a:cubicBezTo>
                <a:cubicBezTo>
                  <a:pt x="2520191" y="4809729"/>
                  <a:pt x="2519648" y="4812572"/>
                  <a:pt x="2519453" y="4813430"/>
                </a:cubicBezTo>
                <a:cubicBezTo>
                  <a:pt x="2519190" y="4814709"/>
                  <a:pt x="2518604" y="4818015"/>
                  <a:pt x="2515157" y="4818015"/>
                </a:cubicBezTo>
                <a:lnTo>
                  <a:pt x="2481930" y="4818015"/>
                </a:lnTo>
                <a:lnTo>
                  <a:pt x="2483560" y="4809729"/>
                </a:lnTo>
                <a:cubicBezTo>
                  <a:pt x="2485903" y="4797733"/>
                  <a:pt x="2492949" y="4793384"/>
                  <a:pt x="2505547" y="4793384"/>
                </a:cubicBezTo>
                <a:close/>
                <a:moveTo>
                  <a:pt x="2277190" y="4793384"/>
                </a:moveTo>
                <a:cubicBezTo>
                  <a:pt x="2290502" y="4793384"/>
                  <a:pt x="2293999" y="4798339"/>
                  <a:pt x="2291826" y="4809729"/>
                </a:cubicBezTo>
                <a:cubicBezTo>
                  <a:pt x="2291826" y="4809729"/>
                  <a:pt x="2291283" y="4812572"/>
                  <a:pt x="2291096" y="4813430"/>
                </a:cubicBezTo>
                <a:cubicBezTo>
                  <a:pt x="2290841" y="4814709"/>
                  <a:pt x="2290247" y="4818015"/>
                  <a:pt x="2286792" y="4818015"/>
                </a:cubicBezTo>
                <a:lnTo>
                  <a:pt x="2253581" y="4818015"/>
                </a:lnTo>
                <a:lnTo>
                  <a:pt x="2255203" y="4809729"/>
                </a:lnTo>
                <a:cubicBezTo>
                  <a:pt x="2257529" y="4797733"/>
                  <a:pt x="2264592" y="4793384"/>
                  <a:pt x="2277190" y="4793384"/>
                </a:cubicBezTo>
                <a:close/>
                <a:moveTo>
                  <a:pt x="2040133" y="4783925"/>
                </a:moveTo>
                <a:cubicBezTo>
                  <a:pt x="2026282" y="4785814"/>
                  <a:pt x="2013467" y="4790924"/>
                  <a:pt x="2006938" y="4801897"/>
                </a:cubicBezTo>
                <a:cubicBezTo>
                  <a:pt x="1996853" y="4818856"/>
                  <a:pt x="2015920" y="4842073"/>
                  <a:pt x="2033272" y="4864567"/>
                </a:cubicBezTo>
                <a:cubicBezTo>
                  <a:pt x="2047186" y="4882594"/>
                  <a:pt x="2062340" y="4899813"/>
                  <a:pt x="2056151" y="4909865"/>
                </a:cubicBezTo>
                <a:cubicBezTo>
                  <a:pt x="2051108" y="4918084"/>
                  <a:pt x="2018738" y="4918067"/>
                  <a:pt x="2007592" y="4918715"/>
                </a:cubicBezTo>
                <a:cubicBezTo>
                  <a:pt x="1994051" y="4919514"/>
                  <a:pt x="1974568" y="4919556"/>
                  <a:pt x="1971155" y="4921575"/>
                </a:cubicBezTo>
                <a:cubicBezTo>
                  <a:pt x="1968099" y="4923384"/>
                  <a:pt x="1966401" y="4928994"/>
                  <a:pt x="1977862" y="4931232"/>
                </a:cubicBezTo>
                <a:cubicBezTo>
                  <a:pt x="1987056" y="4933049"/>
                  <a:pt x="2008958" y="4936717"/>
                  <a:pt x="2032084" y="4936700"/>
                </a:cubicBezTo>
                <a:cubicBezTo>
                  <a:pt x="2056219" y="4936691"/>
                  <a:pt x="2081568" y="4932359"/>
                  <a:pt x="2087061" y="4911876"/>
                </a:cubicBezTo>
                <a:cubicBezTo>
                  <a:pt x="2091476" y="4895422"/>
                  <a:pt x="2076169" y="4877790"/>
                  <a:pt x="2062696" y="4859915"/>
                </a:cubicBezTo>
                <a:cubicBezTo>
                  <a:pt x="2047942" y="4840332"/>
                  <a:pt x="2033017" y="4826376"/>
                  <a:pt x="2034274" y="4812505"/>
                </a:cubicBezTo>
                <a:cubicBezTo>
                  <a:pt x="2035242" y="4801729"/>
                  <a:pt x="2054538" y="4801106"/>
                  <a:pt x="2086543" y="4800492"/>
                </a:cubicBezTo>
                <a:cubicBezTo>
                  <a:pt x="2093216" y="4800349"/>
                  <a:pt x="2106459" y="4800004"/>
                  <a:pt x="2103913" y="4794234"/>
                </a:cubicBezTo>
                <a:cubicBezTo>
                  <a:pt x="2101629" y="4789153"/>
                  <a:pt x="2091713" y="4787462"/>
                  <a:pt x="2079548" y="4785283"/>
                </a:cubicBezTo>
                <a:cubicBezTo>
                  <a:pt x="2068873" y="4783370"/>
                  <a:pt x="2053985" y="4782037"/>
                  <a:pt x="2040133" y="4783925"/>
                </a:cubicBezTo>
                <a:close/>
                <a:moveTo>
                  <a:pt x="2693180" y="4783845"/>
                </a:moveTo>
                <a:cubicBezTo>
                  <a:pt x="2690099" y="4783845"/>
                  <a:pt x="2688367" y="4784888"/>
                  <a:pt x="2687908" y="4787193"/>
                </a:cubicBezTo>
                <a:lnTo>
                  <a:pt x="2686686" y="4793401"/>
                </a:lnTo>
                <a:lnTo>
                  <a:pt x="2711152" y="4793401"/>
                </a:lnTo>
                <a:lnTo>
                  <a:pt x="2700957" y="4845421"/>
                </a:lnTo>
                <a:lnTo>
                  <a:pt x="2711925" y="4845421"/>
                </a:lnTo>
                <a:cubicBezTo>
                  <a:pt x="2715015" y="4845421"/>
                  <a:pt x="2716806" y="4844168"/>
                  <a:pt x="2717418" y="4841047"/>
                </a:cubicBezTo>
                <a:lnTo>
                  <a:pt x="2726773" y="4793401"/>
                </a:lnTo>
                <a:lnTo>
                  <a:pt x="2747198" y="4793401"/>
                </a:lnTo>
                <a:cubicBezTo>
                  <a:pt x="2750085" y="4793401"/>
                  <a:pt x="2751104" y="4792139"/>
                  <a:pt x="2751613" y="4789632"/>
                </a:cubicBezTo>
                <a:lnTo>
                  <a:pt x="2752734" y="4783845"/>
                </a:lnTo>
                <a:close/>
                <a:moveTo>
                  <a:pt x="2642813" y="4783845"/>
                </a:moveTo>
                <a:lnTo>
                  <a:pt x="2630732" y="4845421"/>
                </a:lnTo>
                <a:lnTo>
                  <a:pt x="2683324" y="4845421"/>
                </a:lnTo>
                <a:lnTo>
                  <a:pt x="2684462" y="4839659"/>
                </a:lnTo>
                <a:cubicBezTo>
                  <a:pt x="2684996" y="4836967"/>
                  <a:pt x="2684037" y="4835915"/>
                  <a:pt x="2681541" y="4835915"/>
                </a:cubicBezTo>
                <a:lnTo>
                  <a:pt x="2648203" y="4835915"/>
                </a:lnTo>
                <a:lnTo>
                  <a:pt x="2658017" y="4785931"/>
                </a:lnTo>
                <a:cubicBezTo>
                  <a:pt x="2658212" y="4784888"/>
                  <a:pt x="2657448" y="4783845"/>
                  <a:pt x="2656107" y="4783845"/>
                </a:cubicBezTo>
                <a:close/>
                <a:moveTo>
                  <a:pt x="2559124" y="4783845"/>
                </a:moveTo>
                <a:cubicBezTo>
                  <a:pt x="2557511" y="4783845"/>
                  <a:pt x="2556000" y="4784476"/>
                  <a:pt x="2555592" y="4786579"/>
                </a:cubicBezTo>
                <a:lnTo>
                  <a:pt x="2549480" y="4817947"/>
                </a:lnTo>
                <a:cubicBezTo>
                  <a:pt x="2545312" y="4840062"/>
                  <a:pt x="2556416" y="4846800"/>
                  <a:pt x="2578361" y="4846800"/>
                </a:cubicBezTo>
                <a:lnTo>
                  <a:pt x="2578361" y="4846792"/>
                </a:lnTo>
                <a:cubicBezTo>
                  <a:pt x="2604067" y="4846792"/>
                  <a:pt x="2613974" y="4838077"/>
                  <a:pt x="2618040" y="4817939"/>
                </a:cubicBezTo>
                <a:lnTo>
                  <a:pt x="2624127" y="4786579"/>
                </a:lnTo>
                <a:cubicBezTo>
                  <a:pt x="2624535" y="4784476"/>
                  <a:pt x="2623270" y="4783845"/>
                  <a:pt x="2621665" y="4783845"/>
                </a:cubicBezTo>
                <a:lnTo>
                  <a:pt x="2609228" y="4783845"/>
                </a:lnTo>
                <a:lnTo>
                  <a:pt x="2605816" y="4801889"/>
                </a:lnTo>
                <a:lnTo>
                  <a:pt x="2603863" y="4811495"/>
                </a:lnTo>
                <a:lnTo>
                  <a:pt x="2602233" y="4819840"/>
                </a:lnTo>
                <a:cubicBezTo>
                  <a:pt x="2599958" y="4831205"/>
                  <a:pt x="2592530" y="4836328"/>
                  <a:pt x="2579940" y="4836328"/>
                </a:cubicBezTo>
                <a:cubicBezTo>
                  <a:pt x="2566094" y="4836328"/>
                  <a:pt x="2562384" y="4831331"/>
                  <a:pt x="2564557" y="4819840"/>
                </a:cubicBezTo>
                <a:cubicBezTo>
                  <a:pt x="2564557" y="4819840"/>
                  <a:pt x="2565092" y="4816971"/>
                  <a:pt x="2565270" y="4816113"/>
                </a:cubicBezTo>
                <a:lnTo>
                  <a:pt x="2568140" y="4801897"/>
                </a:lnTo>
                <a:lnTo>
                  <a:pt x="2571561" y="4783845"/>
                </a:lnTo>
                <a:close/>
                <a:moveTo>
                  <a:pt x="2155095" y="4783845"/>
                </a:moveTo>
                <a:lnTo>
                  <a:pt x="2154909" y="4784644"/>
                </a:lnTo>
                <a:cubicBezTo>
                  <a:pt x="2153907" y="4788783"/>
                  <a:pt x="2154433" y="4793359"/>
                  <a:pt x="2161471" y="4793359"/>
                </a:cubicBezTo>
                <a:lnTo>
                  <a:pt x="2193833" y="4793359"/>
                </a:lnTo>
                <a:cubicBezTo>
                  <a:pt x="2209402" y="4793359"/>
                  <a:pt x="2211626" y="4801073"/>
                  <a:pt x="2208519" y="4814658"/>
                </a:cubicBezTo>
                <a:cubicBezTo>
                  <a:pt x="2205463" y="4828000"/>
                  <a:pt x="2200140" y="4834864"/>
                  <a:pt x="2188450" y="4835915"/>
                </a:cubicBezTo>
                <a:lnTo>
                  <a:pt x="2166284" y="4835915"/>
                </a:lnTo>
                <a:lnTo>
                  <a:pt x="2173127" y="4800963"/>
                </a:lnTo>
                <a:lnTo>
                  <a:pt x="2160028" y="4800963"/>
                </a:lnTo>
                <a:cubicBezTo>
                  <a:pt x="2158483" y="4800963"/>
                  <a:pt x="2157320" y="4802006"/>
                  <a:pt x="2157116" y="4803050"/>
                </a:cubicBezTo>
                <a:lnTo>
                  <a:pt x="2148796" y="4845421"/>
                </a:lnTo>
                <a:lnTo>
                  <a:pt x="2185606" y="4845421"/>
                </a:lnTo>
                <a:cubicBezTo>
                  <a:pt x="2206227" y="4845421"/>
                  <a:pt x="2220515" y="4837833"/>
                  <a:pt x="2224980" y="4814238"/>
                </a:cubicBezTo>
                <a:cubicBezTo>
                  <a:pt x="2228300" y="4796673"/>
                  <a:pt x="2220625" y="4783845"/>
                  <a:pt x="2199614" y="4783845"/>
                </a:cubicBezTo>
                <a:close/>
                <a:moveTo>
                  <a:pt x="2423480" y="4783660"/>
                </a:moveTo>
                <a:cubicBezTo>
                  <a:pt x="2407078" y="4783660"/>
                  <a:pt x="2397231" y="4783761"/>
                  <a:pt x="2394718" y="4795437"/>
                </a:cubicBezTo>
                <a:cubicBezTo>
                  <a:pt x="2392876" y="4804093"/>
                  <a:pt x="2399718" y="4808290"/>
                  <a:pt x="2413598" y="4816837"/>
                </a:cubicBezTo>
                <a:cubicBezTo>
                  <a:pt x="2428794" y="4826174"/>
                  <a:pt x="2432266" y="4826881"/>
                  <a:pt x="2430874" y="4831819"/>
                </a:cubicBezTo>
                <a:cubicBezTo>
                  <a:pt x="2429745" y="4835789"/>
                  <a:pt x="2425764" y="4835941"/>
                  <a:pt x="2418930" y="4835941"/>
                </a:cubicBezTo>
                <a:lnTo>
                  <a:pt x="2391865" y="4835941"/>
                </a:lnTo>
                <a:cubicBezTo>
                  <a:pt x="2388784" y="4835941"/>
                  <a:pt x="2386992" y="4837202"/>
                  <a:pt x="2386458" y="4839919"/>
                </a:cubicBezTo>
                <a:lnTo>
                  <a:pt x="2385388" y="4845421"/>
                </a:lnTo>
                <a:lnTo>
                  <a:pt x="2419515" y="4845421"/>
                </a:lnTo>
                <a:cubicBezTo>
                  <a:pt x="2435119" y="4845421"/>
                  <a:pt x="2444924" y="4844470"/>
                  <a:pt x="2448473" y="4834998"/>
                </a:cubicBezTo>
                <a:lnTo>
                  <a:pt x="2448481" y="4834998"/>
                </a:lnTo>
                <a:cubicBezTo>
                  <a:pt x="2450213" y="4830380"/>
                  <a:pt x="2450196" y="4825611"/>
                  <a:pt x="2445977" y="4820908"/>
                </a:cubicBezTo>
                <a:cubicBezTo>
                  <a:pt x="2443829" y="4818502"/>
                  <a:pt x="2440662" y="4816408"/>
                  <a:pt x="2436282" y="4813943"/>
                </a:cubicBezTo>
                <a:cubicBezTo>
                  <a:pt x="2416782" y="4803016"/>
                  <a:pt x="2411688" y="4801771"/>
                  <a:pt x="2412911" y="4796480"/>
                </a:cubicBezTo>
                <a:cubicBezTo>
                  <a:pt x="2413607" y="4793510"/>
                  <a:pt x="2415695" y="4793384"/>
                  <a:pt x="2423038" y="4793384"/>
                </a:cubicBezTo>
                <a:lnTo>
                  <a:pt x="2445909" y="4793384"/>
                </a:lnTo>
                <a:cubicBezTo>
                  <a:pt x="2448991" y="4793384"/>
                  <a:pt x="2450782" y="4792139"/>
                  <a:pt x="2451317" y="4789430"/>
                </a:cubicBezTo>
                <a:lnTo>
                  <a:pt x="2452446" y="4783660"/>
                </a:lnTo>
                <a:close/>
                <a:moveTo>
                  <a:pt x="2350776" y="4783660"/>
                </a:moveTo>
                <a:cubicBezTo>
                  <a:pt x="2334375" y="4783660"/>
                  <a:pt x="2324536" y="4783761"/>
                  <a:pt x="2322031" y="4795437"/>
                </a:cubicBezTo>
                <a:cubicBezTo>
                  <a:pt x="2320172" y="4804093"/>
                  <a:pt x="2327023" y="4808290"/>
                  <a:pt x="2340903" y="4816837"/>
                </a:cubicBezTo>
                <a:cubicBezTo>
                  <a:pt x="2356099" y="4826174"/>
                  <a:pt x="2359580" y="4826881"/>
                  <a:pt x="2358179" y="4831819"/>
                </a:cubicBezTo>
                <a:cubicBezTo>
                  <a:pt x="2357059" y="4835789"/>
                  <a:pt x="2353069" y="4835941"/>
                  <a:pt x="2346218" y="4835941"/>
                </a:cubicBezTo>
                <a:lnTo>
                  <a:pt x="2319179" y="4835941"/>
                </a:lnTo>
                <a:cubicBezTo>
                  <a:pt x="2316089" y="4835941"/>
                  <a:pt x="2314306" y="4837202"/>
                  <a:pt x="2313763" y="4839919"/>
                </a:cubicBezTo>
                <a:lnTo>
                  <a:pt x="2312684" y="4845421"/>
                </a:lnTo>
                <a:lnTo>
                  <a:pt x="2346812" y="4845421"/>
                </a:lnTo>
                <a:cubicBezTo>
                  <a:pt x="2362432" y="4845421"/>
                  <a:pt x="2372221" y="4844470"/>
                  <a:pt x="2375778" y="4834998"/>
                </a:cubicBezTo>
                <a:cubicBezTo>
                  <a:pt x="2377501" y="4830380"/>
                  <a:pt x="2377484" y="4825611"/>
                  <a:pt x="2373273" y="4820908"/>
                </a:cubicBezTo>
                <a:cubicBezTo>
                  <a:pt x="2371117" y="4818502"/>
                  <a:pt x="2367951" y="4816408"/>
                  <a:pt x="2363579" y="4813943"/>
                </a:cubicBezTo>
                <a:cubicBezTo>
                  <a:pt x="2344061" y="4803016"/>
                  <a:pt x="2338985" y="4801771"/>
                  <a:pt x="2340216" y="4796480"/>
                </a:cubicBezTo>
                <a:cubicBezTo>
                  <a:pt x="2340895" y="4793510"/>
                  <a:pt x="2342975" y="4793384"/>
                  <a:pt x="2350335" y="4793384"/>
                </a:cubicBezTo>
                <a:lnTo>
                  <a:pt x="2373197" y="4793384"/>
                </a:lnTo>
                <a:cubicBezTo>
                  <a:pt x="2376287" y="4793384"/>
                  <a:pt x="2378078" y="4792139"/>
                  <a:pt x="2378596" y="4789430"/>
                </a:cubicBezTo>
                <a:lnTo>
                  <a:pt x="2379742" y="4783660"/>
                </a:lnTo>
                <a:close/>
                <a:moveTo>
                  <a:pt x="2507381" y="4783012"/>
                </a:moveTo>
                <a:cubicBezTo>
                  <a:pt x="2485665" y="4783012"/>
                  <a:pt x="2473279" y="4788413"/>
                  <a:pt x="2468542" y="4811613"/>
                </a:cubicBezTo>
                <a:lnTo>
                  <a:pt x="2462446" y="4842704"/>
                </a:lnTo>
                <a:cubicBezTo>
                  <a:pt x="2462039" y="4844790"/>
                  <a:pt x="2463253" y="4845421"/>
                  <a:pt x="2464806" y="4845421"/>
                </a:cubicBezTo>
                <a:lnTo>
                  <a:pt x="2476556" y="4845421"/>
                </a:lnTo>
                <a:lnTo>
                  <a:pt x="2479985" y="4827520"/>
                </a:lnTo>
                <a:lnTo>
                  <a:pt x="2516592" y="4827520"/>
                </a:lnTo>
                <a:lnTo>
                  <a:pt x="2513171" y="4845421"/>
                </a:lnTo>
                <a:lnTo>
                  <a:pt x="2524928" y="4845421"/>
                </a:lnTo>
                <a:cubicBezTo>
                  <a:pt x="2526474" y="4845421"/>
                  <a:pt x="2527942" y="4844790"/>
                  <a:pt x="2528350" y="4842704"/>
                </a:cubicBezTo>
                <a:lnTo>
                  <a:pt x="2534454" y="4811613"/>
                </a:lnTo>
                <a:cubicBezTo>
                  <a:pt x="2538953" y="4788026"/>
                  <a:pt x="2525506" y="4783012"/>
                  <a:pt x="2507381" y="4783012"/>
                </a:cubicBezTo>
                <a:close/>
                <a:moveTo>
                  <a:pt x="2279015" y="4783012"/>
                </a:moveTo>
                <a:cubicBezTo>
                  <a:pt x="2257308" y="4783012"/>
                  <a:pt x="2244922" y="4788413"/>
                  <a:pt x="2240193" y="4811613"/>
                </a:cubicBezTo>
                <a:lnTo>
                  <a:pt x="2234081" y="4842704"/>
                </a:lnTo>
                <a:cubicBezTo>
                  <a:pt x="2233682" y="4844790"/>
                  <a:pt x="2234896" y="4845421"/>
                  <a:pt x="2236449" y="4845421"/>
                </a:cubicBezTo>
                <a:lnTo>
                  <a:pt x="2248199" y="4845421"/>
                </a:lnTo>
                <a:lnTo>
                  <a:pt x="2251620" y="4827520"/>
                </a:lnTo>
                <a:lnTo>
                  <a:pt x="2288235" y="4827520"/>
                </a:lnTo>
                <a:lnTo>
                  <a:pt x="2284814" y="4845421"/>
                </a:lnTo>
                <a:lnTo>
                  <a:pt x="2296572" y="4845421"/>
                </a:lnTo>
                <a:cubicBezTo>
                  <a:pt x="2298117" y="4845421"/>
                  <a:pt x="2299585" y="4844790"/>
                  <a:pt x="2299984" y="4842704"/>
                </a:cubicBezTo>
                <a:lnTo>
                  <a:pt x="2306097" y="4811613"/>
                </a:lnTo>
                <a:cubicBezTo>
                  <a:pt x="2310588" y="4788026"/>
                  <a:pt x="2297140" y="4783012"/>
                  <a:pt x="2279015" y="4783012"/>
                </a:cubicBezTo>
                <a:close/>
                <a:moveTo>
                  <a:pt x="1973014" y="4694493"/>
                </a:moveTo>
                <a:lnTo>
                  <a:pt x="1973014" y="4694501"/>
                </a:lnTo>
                <a:cubicBezTo>
                  <a:pt x="1949550" y="4695595"/>
                  <a:pt x="1928148" y="4701542"/>
                  <a:pt x="1929481" y="4706110"/>
                </a:cubicBezTo>
                <a:cubicBezTo>
                  <a:pt x="1931119" y="4711670"/>
                  <a:pt x="1947062" y="4710282"/>
                  <a:pt x="1953132" y="4710282"/>
                </a:cubicBezTo>
                <a:cubicBezTo>
                  <a:pt x="1975485" y="4710282"/>
                  <a:pt x="1997014" y="4714623"/>
                  <a:pt x="2002150" y="4720881"/>
                </a:cubicBezTo>
                <a:cubicBezTo>
                  <a:pt x="2010173" y="4730656"/>
                  <a:pt x="1996360" y="4754765"/>
                  <a:pt x="1953896" y="4787631"/>
                </a:cubicBezTo>
                <a:cubicBezTo>
                  <a:pt x="1945755" y="4793931"/>
                  <a:pt x="1939676" y="4799736"/>
                  <a:pt x="1938327" y="4802587"/>
                </a:cubicBezTo>
                <a:cubicBezTo>
                  <a:pt x="1937605" y="4804101"/>
                  <a:pt x="1937945" y="4806305"/>
                  <a:pt x="1940177" y="4806608"/>
                </a:cubicBezTo>
                <a:cubicBezTo>
                  <a:pt x="1942512" y="4806936"/>
                  <a:pt x="1948115" y="4805632"/>
                  <a:pt x="1957360" y="4800880"/>
                </a:cubicBezTo>
                <a:cubicBezTo>
                  <a:pt x="1995087" y="4781490"/>
                  <a:pt x="2038374" y="4741995"/>
                  <a:pt x="2029834" y="4714909"/>
                </a:cubicBezTo>
                <a:cubicBezTo>
                  <a:pt x="2024630" y="4698379"/>
                  <a:pt x="1996657" y="4693391"/>
                  <a:pt x="1973014" y="4694493"/>
                </a:cubicBezTo>
                <a:close/>
                <a:moveTo>
                  <a:pt x="460601" y="0"/>
                </a:moveTo>
                <a:lnTo>
                  <a:pt x="3086100" y="0"/>
                </a:lnTo>
                <a:lnTo>
                  <a:pt x="3086100" y="842036"/>
                </a:lnTo>
                <a:lnTo>
                  <a:pt x="3086100" y="1941749"/>
                </a:lnTo>
                <a:lnTo>
                  <a:pt x="3086100" y="3201749"/>
                </a:lnTo>
                <a:lnTo>
                  <a:pt x="3086100" y="3743118"/>
                </a:lnTo>
                <a:lnTo>
                  <a:pt x="3086100" y="5143499"/>
                </a:lnTo>
                <a:lnTo>
                  <a:pt x="547192" y="5143499"/>
                </a:lnTo>
                <a:lnTo>
                  <a:pt x="451948" y="4947929"/>
                </a:lnTo>
                <a:cubicBezTo>
                  <a:pt x="172711" y="4317060"/>
                  <a:pt x="0" y="3445523"/>
                  <a:pt x="0" y="2482849"/>
                </a:cubicBezTo>
                <a:cubicBezTo>
                  <a:pt x="0" y="1520175"/>
                  <a:pt x="172711" y="648637"/>
                  <a:pt x="451948" y="1776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D5E28100-23B4-0C41-9F0D-D979777516F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8C03A33-7651-F14B-9E61-1FD1CCA71A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8850007" cy="4222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5" name="Connecteur droit 8">
            <a:extLst>
              <a:ext uri="{FF2B5EF4-FFF2-40B4-BE49-F238E27FC236}">
                <a16:creationId xmlns:a16="http://schemas.microsoft.com/office/drawing/2014/main" id="{76E86959-47EF-40FD-8178-D84F5E7A0589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4BA3E254-0FAD-4923-8423-37B7665E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7954AF9-FA7A-16D9-2855-F7E07D5D3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8850870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D2522F7C-D390-360E-3E16-8D2993EFEF2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222824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 - 2 lines titl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CC0A36F-4386-43D8-9878-1990319145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3079" y="2616250"/>
            <a:ext cx="6297779" cy="5223885"/>
          </a:xfrm>
          <a:custGeom>
            <a:avLst/>
            <a:gdLst>
              <a:gd name="connsiteX0" fmla="*/ 0 w 5619003"/>
              <a:gd name="connsiteY0" fmla="*/ 0 h 3046326"/>
              <a:gd name="connsiteX1" fmla="*/ 5619003 w 5619003"/>
              <a:gd name="connsiteY1" fmla="*/ 0 h 3046326"/>
              <a:gd name="connsiteX2" fmla="*/ 5619003 w 5619003"/>
              <a:gd name="connsiteY2" fmla="*/ 3046326 h 3046326"/>
              <a:gd name="connsiteX3" fmla="*/ 0 w 5619003"/>
              <a:gd name="connsiteY3" fmla="*/ 3046326 h 30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003" h="3046326">
                <a:moveTo>
                  <a:pt x="0" y="0"/>
                </a:moveTo>
                <a:lnTo>
                  <a:pt x="5619003" y="0"/>
                </a:lnTo>
                <a:lnTo>
                  <a:pt x="5619003" y="3046326"/>
                </a:lnTo>
                <a:lnTo>
                  <a:pt x="0" y="304632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D5E28100-23B4-0C41-9F0D-D979777516F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8C03A33-7651-F14B-9E61-1FD1CCA71A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4307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5" name="Connecteur droit 8">
            <a:extLst>
              <a:ext uri="{FF2B5EF4-FFF2-40B4-BE49-F238E27FC236}">
                <a16:creationId xmlns:a16="http://schemas.microsoft.com/office/drawing/2014/main" id="{76E86959-47EF-40FD-8178-D84F5E7A0589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4BA3E254-0FAD-4923-8423-37B7665E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7954AF9-FA7A-16D9-2855-F7E07D5D3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5594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6BE40011-DA7B-0916-B8EA-5EF246F87A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2616251"/>
            <a:ext cx="6297788" cy="4625488"/>
          </a:xfrm>
          <a:prstGeom prst="roundRect">
            <a:avLst>
              <a:gd name="adj" fmla="val 2294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62CCBBF9-8656-A480-B0F8-35CF6D1B74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0937" y="7444301"/>
            <a:ext cx="6297788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890" b="1" i="0" kern="900" cap="all" spc="0" baseline="0">
                <a:solidFill>
                  <a:schemeClr val="accent1"/>
                </a:solidFill>
                <a:latin typeface="3DS V2 SemiBold" pitchFamily="2" charset="0"/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INSERT TEXT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3018CF55-A28B-46B5-87D4-9476DE5DA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130442FA-E896-678F-D4BA-0715068B1392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1877403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11C0480-0C12-AE45-93AE-AEAF1DB9DC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3075" y="2257680"/>
            <a:ext cx="6297788" cy="4532563"/>
          </a:xfrm>
          <a:custGeom>
            <a:avLst/>
            <a:gdLst>
              <a:gd name="connsiteX0" fmla="*/ 65234 w 3998596"/>
              <a:gd name="connsiteY0" fmla="*/ 0 h 2643179"/>
              <a:gd name="connsiteX1" fmla="*/ 3933362 w 3998596"/>
              <a:gd name="connsiteY1" fmla="*/ 0 h 2643179"/>
              <a:gd name="connsiteX2" fmla="*/ 3998596 w 3998596"/>
              <a:gd name="connsiteY2" fmla="*/ 65234 h 2643179"/>
              <a:gd name="connsiteX3" fmla="*/ 3998596 w 3998596"/>
              <a:gd name="connsiteY3" fmla="*/ 2577945 h 2643179"/>
              <a:gd name="connsiteX4" fmla="*/ 3933362 w 3998596"/>
              <a:gd name="connsiteY4" fmla="*/ 2643179 h 2643179"/>
              <a:gd name="connsiteX5" fmla="*/ 65234 w 3998596"/>
              <a:gd name="connsiteY5" fmla="*/ 2643179 h 2643179"/>
              <a:gd name="connsiteX6" fmla="*/ 0 w 3998596"/>
              <a:gd name="connsiteY6" fmla="*/ 2577945 h 2643179"/>
              <a:gd name="connsiteX7" fmla="*/ 0 w 3998596"/>
              <a:gd name="connsiteY7" fmla="*/ 65234 h 2643179"/>
              <a:gd name="connsiteX8" fmla="*/ 65234 w 3998596"/>
              <a:gd name="connsiteY8" fmla="*/ 0 h 26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8596" h="2643179">
                <a:moveTo>
                  <a:pt x="65234" y="0"/>
                </a:moveTo>
                <a:lnTo>
                  <a:pt x="3933362" y="0"/>
                </a:lnTo>
                <a:cubicBezTo>
                  <a:pt x="3969390" y="0"/>
                  <a:pt x="3998596" y="29206"/>
                  <a:pt x="3998596" y="65234"/>
                </a:cubicBezTo>
                <a:lnTo>
                  <a:pt x="3998596" y="2577945"/>
                </a:lnTo>
                <a:cubicBezTo>
                  <a:pt x="3998596" y="2613973"/>
                  <a:pt x="3969390" y="2643179"/>
                  <a:pt x="3933362" y="2643179"/>
                </a:cubicBezTo>
                <a:lnTo>
                  <a:pt x="65234" y="2643179"/>
                </a:lnTo>
                <a:cubicBezTo>
                  <a:pt x="29206" y="2643179"/>
                  <a:pt x="0" y="2613973"/>
                  <a:pt x="0" y="2577945"/>
                </a:cubicBezTo>
                <a:lnTo>
                  <a:pt x="0" y="65234"/>
                </a:lnTo>
                <a:cubicBezTo>
                  <a:pt x="0" y="29206"/>
                  <a:pt x="29206" y="0"/>
                  <a:pt x="6523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22698845-2916-45D0-B3E4-D237E8514CBF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60B0E87F-BF46-034E-BBEB-7DD5E2A46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0943" y="2257680"/>
            <a:ext cx="6297788" cy="4532563"/>
          </a:xfrm>
          <a:custGeom>
            <a:avLst/>
            <a:gdLst>
              <a:gd name="connsiteX0" fmla="*/ 65234 w 3998596"/>
              <a:gd name="connsiteY0" fmla="*/ 0 h 2643179"/>
              <a:gd name="connsiteX1" fmla="*/ 3933362 w 3998596"/>
              <a:gd name="connsiteY1" fmla="*/ 0 h 2643179"/>
              <a:gd name="connsiteX2" fmla="*/ 3998596 w 3998596"/>
              <a:gd name="connsiteY2" fmla="*/ 65234 h 2643179"/>
              <a:gd name="connsiteX3" fmla="*/ 3998596 w 3998596"/>
              <a:gd name="connsiteY3" fmla="*/ 2577945 h 2643179"/>
              <a:gd name="connsiteX4" fmla="*/ 3933362 w 3998596"/>
              <a:gd name="connsiteY4" fmla="*/ 2643179 h 2643179"/>
              <a:gd name="connsiteX5" fmla="*/ 65234 w 3998596"/>
              <a:gd name="connsiteY5" fmla="*/ 2643179 h 2643179"/>
              <a:gd name="connsiteX6" fmla="*/ 0 w 3998596"/>
              <a:gd name="connsiteY6" fmla="*/ 2577945 h 2643179"/>
              <a:gd name="connsiteX7" fmla="*/ 0 w 3998596"/>
              <a:gd name="connsiteY7" fmla="*/ 65234 h 2643179"/>
              <a:gd name="connsiteX8" fmla="*/ 65234 w 3998596"/>
              <a:gd name="connsiteY8" fmla="*/ 0 h 26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8596" h="2643179">
                <a:moveTo>
                  <a:pt x="65234" y="0"/>
                </a:moveTo>
                <a:lnTo>
                  <a:pt x="3933362" y="0"/>
                </a:lnTo>
                <a:cubicBezTo>
                  <a:pt x="3969390" y="0"/>
                  <a:pt x="3998596" y="29206"/>
                  <a:pt x="3998596" y="65234"/>
                </a:cubicBezTo>
                <a:lnTo>
                  <a:pt x="3998596" y="2577945"/>
                </a:lnTo>
                <a:cubicBezTo>
                  <a:pt x="3998596" y="2613973"/>
                  <a:pt x="3969390" y="2643179"/>
                  <a:pt x="3933362" y="2643179"/>
                </a:cubicBezTo>
                <a:lnTo>
                  <a:pt x="65234" y="2643179"/>
                </a:lnTo>
                <a:cubicBezTo>
                  <a:pt x="29206" y="2643179"/>
                  <a:pt x="0" y="2613973"/>
                  <a:pt x="0" y="2577945"/>
                </a:cubicBezTo>
                <a:lnTo>
                  <a:pt x="0" y="65234"/>
                </a:lnTo>
                <a:cubicBezTo>
                  <a:pt x="0" y="29206"/>
                  <a:pt x="29206" y="0"/>
                  <a:pt x="6523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FA7664AA-B8C8-3B45-B99A-0CA51D498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073" y="6986367"/>
            <a:ext cx="6297778" cy="470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144017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1890" b="1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3E5EB8DA-9DEF-EF48-9EE9-59093D298D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0941" y="6986367"/>
            <a:ext cx="6297778" cy="470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144017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1890" b="1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471878F-4F92-4DF3-B6EF-5FFC2FC7F8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5" y="1080647"/>
            <a:ext cx="13194939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5C27C61C-22E0-4BF6-B34A-28CCC99949F7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658458E-B59C-7043-9A41-BE82B255A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6F76BFB-468A-C5B4-294B-159D4943B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5587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38336C39-0EEF-A847-0976-3A76323E70DC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047742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911C0480-0C12-AE45-93AE-AEAF1DB9DC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3075" y="2657372"/>
            <a:ext cx="6297788" cy="4532563"/>
          </a:xfrm>
          <a:custGeom>
            <a:avLst/>
            <a:gdLst>
              <a:gd name="connsiteX0" fmla="*/ 65234 w 3998596"/>
              <a:gd name="connsiteY0" fmla="*/ 0 h 2643179"/>
              <a:gd name="connsiteX1" fmla="*/ 3933362 w 3998596"/>
              <a:gd name="connsiteY1" fmla="*/ 0 h 2643179"/>
              <a:gd name="connsiteX2" fmla="*/ 3998596 w 3998596"/>
              <a:gd name="connsiteY2" fmla="*/ 65234 h 2643179"/>
              <a:gd name="connsiteX3" fmla="*/ 3998596 w 3998596"/>
              <a:gd name="connsiteY3" fmla="*/ 2577945 h 2643179"/>
              <a:gd name="connsiteX4" fmla="*/ 3933362 w 3998596"/>
              <a:gd name="connsiteY4" fmla="*/ 2643179 h 2643179"/>
              <a:gd name="connsiteX5" fmla="*/ 65234 w 3998596"/>
              <a:gd name="connsiteY5" fmla="*/ 2643179 h 2643179"/>
              <a:gd name="connsiteX6" fmla="*/ 0 w 3998596"/>
              <a:gd name="connsiteY6" fmla="*/ 2577945 h 2643179"/>
              <a:gd name="connsiteX7" fmla="*/ 0 w 3998596"/>
              <a:gd name="connsiteY7" fmla="*/ 65234 h 2643179"/>
              <a:gd name="connsiteX8" fmla="*/ 65234 w 3998596"/>
              <a:gd name="connsiteY8" fmla="*/ 0 h 26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8596" h="2643179">
                <a:moveTo>
                  <a:pt x="65234" y="0"/>
                </a:moveTo>
                <a:lnTo>
                  <a:pt x="3933362" y="0"/>
                </a:lnTo>
                <a:cubicBezTo>
                  <a:pt x="3969390" y="0"/>
                  <a:pt x="3998596" y="29206"/>
                  <a:pt x="3998596" y="65234"/>
                </a:cubicBezTo>
                <a:lnTo>
                  <a:pt x="3998596" y="2577945"/>
                </a:lnTo>
                <a:cubicBezTo>
                  <a:pt x="3998596" y="2613973"/>
                  <a:pt x="3969390" y="2643179"/>
                  <a:pt x="3933362" y="2643179"/>
                </a:cubicBezTo>
                <a:lnTo>
                  <a:pt x="65234" y="2643179"/>
                </a:lnTo>
                <a:cubicBezTo>
                  <a:pt x="29206" y="2643179"/>
                  <a:pt x="0" y="2613973"/>
                  <a:pt x="0" y="2577945"/>
                </a:cubicBezTo>
                <a:lnTo>
                  <a:pt x="0" y="65234"/>
                </a:lnTo>
                <a:cubicBezTo>
                  <a:pt x="0" y="29206"/>
                  <a:pt x="29206" y="0"/>
                  <a:pt x="6523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AE38FD9D-46D9-AC42-B91A-F99126048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8" y="1694475"/>
            <a:ext cx="13195648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5" name="ZoneTexte 7">
            <a:extLst>
              <a:ext uri="{FF2B5EF4-FFF2-40B4-BE49-F238E27FC236}">
                <a16:creationId xmlns:a16="http://schemas.microsoft.com/office/drawing/2014/main" id="{22698845-2916-45D0-B3E4-D237E8514CBF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60B0E87F-BF46-034E-BBEB-7DD5E2A46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00938" y="2657372"/>
            <a:ext cx="6297788" cy="4532563"/>
          </a:xfrm>
          <a:custGeom>
            <a:avLst/>
            <a:gdLst>
              <a:gd name="connsiteX0" fmla="*/ 65234 w 3998596"/>
              <a:gd name="connsiteY0" fmla="*/ 0 h 2643179"/>
              <a:gd name="connsiteX1" fmla="*/ 3933362 w 3998596"/>
              <a:gd name="connsiteY1" fmla="*/ 0 h 2643179"/>
              <a:gd name="connsiteX2" fmla="*/ 3998596 w 3998596"/>
              <a:gd name="connsiteY2" fmla="*/ 65234 h 2643179"/>
              <a:gd name="connsiteX3" fmla="*/ 3998596 w 3998596"/>
              <a:gd name="connsiteY3" fmla="*/ 2577945 h 2643179"/>
              <a:gd name="connsiteX4" fmla="*/ 3933362 w 3998596"/>
              <a:gd name="connsiteY4" fmla="*/ 2643179 h 2643179"/>
              <a:gd name="connsiteX5" fmla="*/ 65234 w 3998596"/>
              <a:gd name="connsiteY5" fmla="*/ 2643179 h 2643179"/>
              <a:gd name="connsiteX6" fmla="*/ 0 w 3998596"/>
              <a:gd name="connsiteY6" fmla="*/ 2577945 h 2643179"/>
              <a:gd name="connsiteX7" fmla="*/ 0 w 3998596"/>
              <a:gd name="connsiteY7" fmla="*/ 65234 h 2643179"/>
              <a:gd name="connsiteX8" fmla="*/ 65234 w 3998596"/>
              <a:gd name="connsiteY8" fmla="*/ 0 h 26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8596" h="2643179">
                <a:moveTo>
                  <a:pt x="65234" y="0"/>
                </a:moveTo>
                <a:lnTo>
                  <a:pt x="3933362" y="0"/>
                </a:lnTo>
                <a:cubicBezTo>
                  <a:pt x="3969390" y="0"/>
                  <a:pt x="3998596" y="29206"/>
                  <a:pt x="3998596" y="65234"/>
                </a:cubicBezTo>
                <a:lnTo>
                  <a:pt x="3998596" y="2577945"/>
                </a:lnTo>
                <a:cubicBezTo>
                  <a:pt x="3998596" y="2613973"/>
                  <a:pt x="3969390" y="2643179"/>
                  <a:pt x="3933362" y="2643179"/>
                </a:cubicBezTo>
                <a:lnTo>
                  <a:pt x="65234" y="2643179"/>
                </a:lnTo>
                <a:cubicBezTo>
                  <a:pt x="29206" y="2643179"/>
                  <a:pt x="0" y="2613973"/>
                  <a:pt x="0" y="2577945"/>
                </a:cubicBezTo>
                <a:lnTo>
                  <a:pt x="0" y="65234"/>
                </a:lnTo>
                <a:cubicBezTo>
                  <a:pt x="0" y="29206"/>
                  <a:pt x="29206" y="0"/>
                  <a:pt x="6523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FA7664AA-B8C8-3B45-B99A-0CA51D498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075" y="7386059"/>
            <a:ext cx="6297788" cy="470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144017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1890" b="1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3E5EB8DA-9DEF-EF48-9EE9-59093D298D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0938" y="7386059"/>
            <a:ext cx="6297788" cy="47095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144017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1890" b="1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D0294F47-5302-4438-BCB7-B21F3AB2CB6E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7A9E3C5-2DD9-6D45-8BDB-72C632F25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8C3619B-6E02-7B3C-D73D-CA560094A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7" y="535406"/>
            <a:ext cx="13195596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7BEF85B4-E310-21CB-7320-959991D717F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83369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kgd image - 1 line title - no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7">
            <a:extLst>
              <a:ext uri="{FF2B5EF4-FFF2-40B4-BE49-F238E27FC236}">
                <a16:creationId xmlns:a16="http://schemas.microsoft.com/office/drawing/2014/main" id="{64F11E7F-0F44-6549-9AE8-64F85711DDF7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9" name="Connecteur droit 8">
            <a:extLst>
              <a:ext uri="{FF2B5EF4-FFF2-40B4-BE49-F238E27FC236}">
                <a16:creationId xmlns:a16="http://schemas.microsoft.com/office/drawing/2014/main" id="{9EA78508-74E4-44FE-9897-5877052FD886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871A71E-628D-4D24-B17B-FDE9F4EF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92372A-B92C-4940-A1E1-6D14831A5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F6D2E8E-7554-B611-730C-9C9996BCC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6600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B2EE147C-B3DA-17A9-831E-7DA4866D8683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64A7F-B392-7D76-F114-9B6AEEA6D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84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kgd image - 1 lin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7">
            <a:extLst>
              <a:ext uri="{FF2B5EF4-FFF2-40B4-BE49-F238E27FC236}">
                <a16:creationId xmlns:a16="http://schemas.microsoft.com/office/drawing/2014/main" id="{64F11E7F-0F44-6549-9AE8-64F85711DDF7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9" name="Connecteur droit 8">
            <a:extLst>
              <a:ext uri="{FF2B5EF4-FFF2-40B4-BE49-F238E27FC236}">
                <a16:creationId xmlns:a16="http://schemas.microsoft.com/office/drawing/2014/main" id="{9EA78508-74E4-44FE-9897-5877052FD886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2FDB6FF-C113-2C47-8E97-8C0F86742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080647"/>
            <a:ext cx="13195953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871A71E-628D-4D24-B17B-FDE9F4EF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92372A-B92C-4940-A1E1-6D14831A5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2FFD506-07C1-7D0C-3FFE-B1A4C8D5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7" y="535406"/>
            <a:ext cx="13196603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C486A747-12B4-3DF4-9380-F932F7C2AB5B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8187C-C437-F97C-121C-9A15C5402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60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kgd image - 2 lines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758D208-D91A-434F-BD0C-E716F52577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6660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64F11E7F-0F44-6549-9AE8-64F85711DDF7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9" name="Connecteur droit 8">
            <a:extLst>
              <a:ext uri="{FF2B5EF4-FFF2-40B4-BE49-F238E27FC236}">
                <a16:creationId xmlns:a16="http://schemas.microsoft.com/office/drawing/2014/main" id="{9EA78508-74E4-44FE-9897-5877052FD886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BC7433B-AF58-4F95-A63A-7C7E75670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27A07B-8296-9140-BDEF-FFFDDEBBD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BD0A9FC-18BF-B010-8C49-8E801642A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6607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C1514E22-8196-9A97-1B28-94681EA28CB9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5892D-718A-1C7C-DC16-BD68452B6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5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kgd image - 1 line tit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7">
            <a:extLst>
              <a:ext uri="{FF2B5EF4-FFF2-40B4-BE49-F238E27FC236}">
                <a16:creationId xmlns:a16="http://schemas.microsoft.com/office/drawing/2014/main" id="{FAFB4A33-86F3-D74D-917A-04049D8B5DB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bg1"/>
                </a:solidFill>
              </a:rPr>
              <a:pPr algn="ctr"/>
              <a:t>‹#›</a:t>
            </a:fld>
            <a:endParaRPr lang="en-US" sz="1260" noProof="1">
              <a:solidFill>
                <a:schemeClr val="bg1"/>
              </a:solidFill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9BBA403-03BB-4FC8-9FD2-884A1CCE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998B16E-8E76-2647-9A83-23B05B28AF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5" y="1080647"/>
            <a:ext cx="1319595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68CFD-63CD-4008-B153-21BCF3197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DDA5FCB-EFE6-483C-4BD2-B2DD6468E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bg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cxnSp>
        <p:nvCxnSpPr>
          <p:cNvPr id="8" name="Connecteur droit 8">
            <a:extLst>
              <a:ext uri="{FF2B5EF4-FFF2-40B4-BE49-F238E27FC236}">
                <a16:creationId xmlns:a16="http://schemas.microsoft.com/office/drawing/2014/main" id="{CC59B017-1BF8-C3AB-1A26-6F7D09FE8245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/>
                </a:gs>
                <a:gs pos="57000">
                  <a:schemeClr val="bg1">
                    <a:alpha val="13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095713C-170F-4D80-FA99-D9AFB5A8A8F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0EB1B-8EED-84AA-7576-4C13EFF3F3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2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DEDBE3"/>
                </a:solidFill>
                <a:latin typeface="Nunito Sans Light"/>
                <a:cs typeface="Nunito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kgd image - 2 lines tit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758D208-D91A-434F-BD0C-E716F52577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6657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bg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8" name="ZoneTexte 7">
            <a:extLst>
              <a:ext uri="{FF2B5EF4-FFF2-40B4-BE49-F238E27FC236}">
                <a16:creationId xmlns:a16="http://schemas.microsoft.com/office/drawing/2014/main" id="{FAFB4A33-86F3-D74D-917A-04049D8B5DB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bg1"/>
                </a:solidFill>
              </a:rPr>
              <a:pPr algn="ctr"/>
              <a:t>‹#›</a:t>
            </a:fld>
            <a:endParaRPr lang="en-US" sz="1260" noProof="1">
              <a:solidFill>
                <a:schemeClr val="bg1"/>
              </a:solidFill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9BBA403-03BB-4FC8-9FD2-884A1CCE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31EDF2-9B46-42DC-A929-C0CB0FF12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5741466-2E02-8058-821D-F1EF31B07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110833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bg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cxnSp>
        <p:nvCxnSpPr>
          <p:cNvPr id="7" name="Connecteur droit 8">
            <a:extLst>
              <a:ext uri="{FF2B5EF4-FFF2-40B4-BE49-F238E27FC236}">
                <a16:creationId xmlns:a16="http://schemas.microsoft.com/office/drawing/2014/main" id="{718929FF-89CE-1246-27D8-96D64D83B9F9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/>
                </a:gs>
                <a:gs pos="57000">
                  <a:schemeClr val="bg1">
                    <a:alpha val="13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0C1D8A8C-EA01-EA7F-2AAC-34FB2B01878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0FEF5-1C40-219A-76A6-38518E4A6F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94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ful messag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B0A659F-EFD1-444F-9E43-8DE421EF2903}"/>
              </a:ext>
            </a:extLst>
          </p:cNvPr>
          <p:cNvSpPr/>
          <p:nvPr/>
        </p:nvSpPr>
        <p:spPr>
          <a:xfrm>
            <a:off x="8546453" y="0"/>
            <a:ext cx="5855349" cy="8820150"/>
          </a:xfrm>
          <a:custGeom>
            <a:avLst/>
            <a:gdLst>
              <a:gd name="connsiteX0" fmla="*/ 893329 w 3717682"/>
              <a:gd name="connsiteY0" fmla="*/ 0 h 5143500"/>
              <a:gd name="connsiteX1" fmla="*/ 3717682 w 3717682"/>
              <a:gd name="connsiteY1" fmla="*/ 0 h 5143500"/>
              <a:gd name="connsiteX2" fmla="*/ 3717682 w 3717682"/>
              <a:gd name="connsiteY2" fmla="*/ 5143500 h 5143500"/>
              <a:gd name="connsiteX3" fmla="*/ 1175798 w 3717682"/>
              <a:gd name="connsiteY3" fmla="*/ 5143500 h 5143500"/>
              <a:gd name="connsiteX4" fmla="*/ 1096714 w 3717682"/>
              <a:gd name="connsiteY4" fmla="*/ 5071624 h 5143500"/>
              <a:gd name="connsiteX5" fmla="*/ 0 w 3717682"/>
              <a:gd name="connsiteY5" fmla="*/ 2423922 h 5143500"/>
              <a:gd name="connsiteX6" fmla="*/ 855043 w 3717682"/>
              <a:gd name="connsiteY6" fmla="*/ 4212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682" h="5143500">
                <a:moveTo>
                  <a:pt x="893329" y="0"/>
                </a:moveTo>
                <a:lnTo>
                  <a:pt x="3717682" y="0"/>
                </a:lnTo>
                <a:lnTo>
                  <a:pt x="3717682" y="5143500"/>
                </a:lnTo>
                <a:lnTo>
                  <a:pt x="1175798" y="5143500"/>
                </a:lnTo>
                <a:lnTo>
                  <a:pt x="1096714" y="5071624"/>
                </a:lnTo>
                <a:cubicBezTo>
                  <a:pt x="419108" y="4394018"/>
                  <a:pt x="0" y="3457914"/>
                  <a:pt x="0" y="2423922"/>
                </a:cubicBezTo>
                <a:cubicBezTo>
                  <a:pt x="0" y="1519179"/>
                  <a:pt x="320880" y="689382"/>
                  <a:pt x="855043" y="4212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20FAB314-069B-7245-9CD1-1E8C141EB99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29" name="Connecteur droit 8">
            <a:extLst>
              <a:ext uri="{FF2B5EF4-FFF2-40B4-BE49-F238E27FC236}">
                <a16:creationId xmlns:a16="http://schemas.microsoft.com/office/drawing/2014/main" id="{4C4DEE83-04EA-447C-BE7B-2CEB490676BA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2616C-3082-4BF8-82D6-4E39B7D71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DCD690-2E7F-47AF-9C94-AEDA86A481C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38141" y="2779440"/>
            <a:ext cx="4719056" cy="32686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None/>
              <a:defRPr sz="3151" i="1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Font typeface="Arial Narrow" panose="020B0606020202030204" pitchFamily="34" charset="0"/>
              <a:buChar char="-"/>
              <a:defRPr sz="1890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733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75"/>
            </a:lvl4pPr>
          </a:lstStyle>
          <a:p>
            <a:pPr lvl="0"/>
            <a:r>
              <a:rPr lang="en-US" noProof="0"/>
              <a:t>Sit at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periculis</a:t>
            </a:r>
            <a:r>
              <a:rPr lang="en-US" noProof="0"/>
              <a:t>. </a:t>
            </a:r>
            <a:r>
              <a:rPr lang="en-US" noProof="0" err="1"/>
              <a:t>Usu</a:t>
            </a:r>
            <a:r>
              <a:rPr lang="en-US" noProof="0"/>
              <a:t> </a:t>
            </a:r>
            <a:r>
              <a:rPr lang="en-US" noProof="0" err="1"/>
              <a:t>ferri</a:t>
            </a:r>
            <a:r>
              <a:rPr lang="en-US" noProof="0"/>
              <a:t> </a:t>
            </a:r>
            <a:r>
              <a:rPr lang="en-US" noProof="0" err="1"/>
              <a:t>invenire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ea. Sed maiorum </a:t>
            </a:r>
            <a:r>
              <a:rPr lang="en-US" noProof="0" err="1"/>
              <a:t>legendos</a:t>
            </a:r>
            <a:r>
              <a:rPr lang="en-US" noProof="0"/>
              <a:t> </a:t>
            </a:r>
            <a:r>
              <a:rPr lang="en-US" noProof="0" err="1"/>
              <a:t>ea</a:t>
            </a:r>
            <a:r>
              <a:rPr lang="en-US" noProof="0"/>
              <a:t>, sit at </a:t>
            </a:r>
            <a:r>
              <a:rPr lang="en-US" noProof="0" err="1"/>
              <a:t>sonet</a:t>
            </a:r>
            <a:r>
              <a:rPr lang="en-US" noProof="0"/>
              <a:t> </a:t>
            </a:r>
            <a:r>
              <a:rPr lang="en-US" noProof="0" err="1"/>
              <a:t>molestie</a:t>
            </a:r>
            <a:r>
              <a:rPr lang="en-US" noProof="0"/>
              <a:t>. Et </a:t>
            </a:r>
            <a:r>
              <a:rPr lang="en-US" noProof="0" err="1"/>
              <a:t>vero</a:t>
            </a:r>
            <a:r>
              <a:rPr lang="en-US" noProof="0"/>
              <a:t> brute </a:t>
            </a:r>
            <a:r>
              <a:rPr lang="en-US" noProof="0" err="1"/>
              <a:t>eum</a:t>
            </a:r>
            <a:r>
              <a:rPr lang="en-US" noProof="0"/>
              <a:t>, eros </a:t>
            </a:r>
            <a:r>
              <a:rPr lang="en-US" noProof="0" err="1"/>
              <a:t>aliquip</a:t>
            </a:r>
            <a:r>
              <a:rPr lang="en-US" noProof="0"/>
              <a:t> at vel, magna </a:t>
            </a:r>
            <a:r>
              <a:rPr lang="en-US" noProof="0" err="1"/>
              <a:t>causae</a:t>
            </a:r>
            <a:r>
              <a:rPr lang="en-US" noProof="0"/>
              <a:t> pro </a:t>
            </a:r>
            <a:r>
              <a:rPr lang="en-US" noProof="0" err="1"/>
              <a:t>te</a:t>
            </a:r>
            <a:r>
              <a:rPr lang="en-US" noProof="0"/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6725DF-3957-A141-AB2D-F17326E0B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E4A0D040-1DF0-0411-1712-FDA5AA4F768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0E9AA-A1BA-3878-A452-D2AF65C4E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158283F8-3997-C28D-9A22-A502BEF7741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436646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ful messag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9">
            <a:extLst>
              <a:ext uri="{FF2B5EF4-FFF2-40B4-BE49-F238E27FC236}">
                <a16:creationId xmlns:a16="http://schemas.microsoft.com/office/drawing/2014/main" id="{D8B264AA-DF84-9C68-5724-58E6F2189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95894" y="2924739"/>
            <a:ext cx="831887" cy="905735"/>
          </a:xfrm>
          <a:prstGeom prst="rect">
            <a:avLst/>
          </a:prstGeom>
        </p:spPr>
      </p:pic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711D59F2-F966-4BE3-BB2C-A1FB4C0C84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6452" y="4"/>
            <a:ext cx="5855349" cy="8820149"/>
          </a:xfrm>
          <a:custGeom>
            <a:avLst/>
            <a:gdLst>
              <a:gd name="connsiteX0" fmla="*/ 3243187 w 3717682"/>
              <a:gd name="connsiteY0" fmla="*/ 4869228 h 5143499"/>
              <a:gd name="connsiteX1" fmla="*/ 3238365 w 3717682"/>
              <a:gd name="connsiteY1" fmla="*/ 4873182 h 5143499"/>
              <a:gd name="connsiteX2" fmla="*/ 3238374 w 3717682"/>
              <a:gd name="connsiteY2" fmla="*/ 4873182 h 5143499"/>
              <a:gd name="connsiteX3" fmla="*/ 3227066 w 3717682"/>
              <a:gd name="connsiteY3" fmla="*/ 4930787 h 5143499"/>
              <a:gd name="connsiteX4" fmla="*/ 3284505 w 3717682"/>
              <a:gd name="connsiteY4" fmla="*/ 4930787 h 5143499"/>
              <a:gd name="connsiteX5" fmla="*/ 3285694 w 3717682"/>
              <a:gd name="connsiteY5" fmla="*/ 4924630 h 5143499"/>
              <a:gd name="connsiteX6" fmla="*/ 3282706 w 3717682"/>
              <a:gd name="connsiteY6" fmla="*/ 4921282 h 5143499"/>
              <a:gd name="connsiteX7" fmla="*/ 3244546 w 3717682"/>
              <a:gd name="connsiteY7" fmla="*/ 4921282 h 5143499"/>
              <a:gd name="connsiteX8" fmla="*/ 3247789 w 3717682"/>
              <a:gd name="connsiteY8" fmla="*/ 4904760 h 5143499"/>
              <a:gd name="connsiteX9" fmla="*/ 3281509 w 3717682"/>
              <a:gd name="connsiteY9" fmla="*/ 4904760 h 5143499"/>
              <a:gd name="connsiteX10" fmla="*/ 3283334 w 3717682"/>
              <a:gd name="connsiteY10" fmla="*/ 4903297 h 5143499"/>
              <a:gd name="connsiteX11" fmla="*/ 3284624 w 3717682"/>
              <a:gd name="connsiteY11" fmla="*/ 4896744 h 5143499"/>
              <a:gd name="connsiteX12" fmla="*/ 3283376 w 3717682"/>
              <a:gd name="connsiteY12" fmla="*/ 4895280 h 5143499"/>
              <a:gd name="connsiteX13" fmla="*/ 3249639 w 3717682"/>
              <a:gd name="connsiteY13" fmla="*/ 4895280 h 5143499"/>
              <a:gd name="connsiteX14" fmla="*/ 3252865 w 3717682"/>
              <a:gd name="connsiteY14" fmla="*/ 4878792 h 5143499"/>
              <a:gd name="connsiteX15" fmla="*/ 3289684 w 3717682"/>
              <a:gd name="connsiteY15" fmla="*/ 4878792 h 5143499"/>
              <a:gd name="connsiteX16" fmla="*/ 3293589 w 3717682"/>
              <a:gd name="connsiteY16" fmla="*/ 4876488 h 5143499"/>
              <a:gd name="connsiteX17" fmla="*/ 3295015 w 3717682"/>
              <a:gd name="connsiteY17" fmla="*/ 4869228 h 5143499"/>
              <a:gd name="connsiteX18" fmla="*/ 3143539 w 3717682"/>
              <a:gd name="connsiteY18" fmla="*/ 4869228 h 5143499"/>
              <a:gd name="connsiteX19" fmla="*/ 3139481 w 3717682"/>
              <a:gd name="connsiteY19" fmla="*/ 4873182 h 5143499"/>
              <a:gd name="connsiteX20" fmla="*/ 3128173 w 3717682"/>
              <a:gd name="connsiteY20" fmla="*/ 4930787 h 5143499"/>
              <a:gd name="connsiteX21" fmla="*/ 3140126 w 3717682"/>
              <a:gd name="connsiteY21" fmla="*/ 4930787 h 5143499"/>
              <a:gd name="connsiteX22" fmla="*/ 3144481 w 3717682"/>
              <a:gd name="connsiteY22" fmla="*/ 4927246 h 5143499"/>
              <a:gd name="connsiteX23" fmla="*/ 3152945 w 3717682"/>
              <a:gd name="connsiteY23" fmla="*/ 4884134 h 5143499"/>
              <a:gd name="connsiteX24" fmla="*/ 3166681 w 3717682"/>
              <a:gd name="connsiteY24" fmla="*/ 4903549 h 5143499"/>
              <a:gd name="connsiteX25" fmla="*/ 3169958 w 3717682"/>
              <a:gd name="connsiteY25" fmla="*/ 4905425 h 5143499"/>
              <a:gd name="connsiteX26" fmla="*/ 3176138 w 3717682"/>
              <a:gd name="connsiteY26" fmla="*/ 4905425 h 5143499"/>
              <a:gd name="connsiteX27" fmla="*/ 3180162 w 3717682"/>
              <a:gd name="connsiteY27" fmla="*/ 4903549 h 5143499"/>
              <a:gd name="connsiteX28" fmla="*/ 3201504 w 3717682"/>
              <a:gd name="connsiteY28" fmla="*/ 4884134 h 5143499"/>
              <a:gd name="connsiteX29" fmla="*/ 3193040 w 3717682"/>
              <a:gd name="connsiteY29" fmla="*/ 4927246 h 5143499"/>
              <a:gd name="connsiteX30" fmla="*/ 3196012 w 3717682"/>
              <a:gd name="connsiteY30" fmla="*/ 4930787 h 5143499"/>
              <a:gd name="connsiteX31" fmla="*/ 3207956 w 3717682"/>
              <a:gd name="connsiteY31" fmla="*/ 4930787 h 5143499"/>
              <a:gd name="connsiteX32" fmla="*/ 3219273 w 3717682"/>
              <a:gd name="connsiteY32" fmla="*/ 4873190 h 5143499"/>
              <a:gd name="connsiteX33" fmla="*/ 3216768 w 3717682"/>
              <a:gd name="connsiteY33" fmla="*/ 4869228 h 5143499"/>
              <a:gd name="connsiteX34" fmla="*/ 3202693 w 3717682"/>
              <a:gd name="connsiteY34" fmla="*/ 4869228 h 5143499"/>
              <a:gd name="connsiteX35" fmla="*/ 3175442 w 3717682"/>
              <a:gd name="connsiteY35" fmla="*/ 4893227 h 5143499"/>
              <a:gd name="connsiteX36" fmla="*/ 3157614 w 3717682"/>
              <a:gd name="connsiteY36" fmla="*/ 4869228 h 5143499"/>
              <a:gd name="connsiteX37" fmla="*/ 3072703 w 3717682"/>
              <a:gd name="connsiteY37" fmla="*/ 4869228 h 5143499"/>
              <a:gd name="connsiteX38" fmla="*/ 3067872 w 3717682"/>
              <a:gd name="connsiteY38" fmla="*/ 4873182 h 5143499"/>
              <a:gd name="connsiteX39" fmla="*/ 3056581 w 3717682"/>
              <a:gd name="connsiteY39" fmla="*/ 4930787 h 5143499"/>
              <a:gd name="connsiteX40" fmla="*/ 3113995 w 3717682"/>
              <a:gd name="connsiteY40" fmla="*/ 4930787 h 5143499"/>
              <a:gd name="connsiteX41" fmla="*/ 3115209 w 3717682"/>
              <a:gd name="connsiteY41" fmla="*/ 4924630 h 5143499"/>
              <a:gd name="connsiteX42" fmla="*/ 3112196 w 3717682"/>
              <a:gd name="connsiteY42" fmla="*/ 4921282 h 5143499"/>
              <a:gd name="connsiteX43" fmla="*/ 3074053 w 3717682"/>
              <a:gd name="connsiteY43" fmla="*/ 4921282 h 5143499"/>
              <a:gd name="connsiteX44" fmla="*/ 3077287 w 3717682"/>
              <a:gd name="connsiteY44" fmla="*/ 4904760 h 5143499"/>
              <a:gd name="connsiteX45" fmla="*/ 3111007 w 3717682"/>
              <a:gd name="connsiteY45" fmla="*/ 4904760 h 5143499"/>
              <a:gd name="connsiteX46" fmla="*/ 3112841 w 3717682"/>
              <a:gd name="connsiteY46" fmla="*/ 4903297 h 5143499"/>
              <a:gd name="connsiteX47" fmla="*/ 3114131 w 3717682"/>
              <a:gd name="connsiteY47" fmla="*/ 4896744 h 5143499"/>
              <a:gd name="connsiteX48" fmla="*/ 3112875 w 3717682"/>
              <a:gd name="connsiteY48" fmla="*/ 4895280 h 5143499"/>
              <a:gd name="connsiteX49" fmla="*/ 3079146 w 3717682"/>
              <a:gd name="connsiteY49" fmla="*/ 4895280 h 5143499"/>
              <a:gd name="connsiteX50" fmla="*/ 3082389 w 3717682"/>
              <a:gd name="connsiteY50" fmla="*/ 4878792 h 5143499"/>
              <a:gd name="connsiteX51" fmla="*/ 3119199 w 3717682"/>
              <a:gd name="connsiteY51" fmla="*/ 4878792 h 5143499"/>
              <a:gd name="connsiteX52" fmla="*/ 3123122 w 3717682"/>
              <a:gd name="connsiteY52" fmla="*/ 4876488 h 5143499"/>
              <a:gd name="connsiteX53" fmla="*/ 3124531 w 3717682"/>
              <a:gd name="connsiteY53" fmla="*/ 4869228 h 5143499"/>
              <a:gd name="connsiteX54" fmla="*/ 2999626 w 3717682"/>
              <a:gd name="connsiteY54" fmla="*/ 4869228 h 5143499"/>
              <a:gd name="connsiteX55" fmla="*/ 2994346 w 3717682"/>
              <a:gd name="connsiteY55" fmla="*/ 4872559 h 5143499"/>
              <a:gd name="connsiteX56" fmla="*/ 2993115 w 3717682"/>
              <a:gd name="connsiteY56" fmla="*/ 4878767 h 5143499"/>
              <a:gd name="connsiteX57" fmla="*/ 3017581 w 3717682"/>
              <a:gd name="connsiteY57" fmla="*/ 4878767 h 5143499"/>
              <a:gd name="connsiteX58" fmla="*/ 3007394 w 3717682"/>
              <a:gd name="connsiteY58" fmla="*/ 4930787 h 5143499"/>
              <a:gd name="connsiteX59" fmla="*/ 3018362 w 3717682"/>
              <a:gd name="connsiteY59" fmla="*/ 4930787 h 5143499"/>
              <a:gd name="connsiteX60" fmla="*/ 3023863 w 3717682"/>
              <a:gd name="connsiteY60" fmla="*/ 4926413 h 5143499"/>
              <a:gd name="connsiteX61" fmla="*/ 3033202 w 3717682"/>
              <a:gd name="connsiteY61" fmla="*/ 4878767 h 5143499"/>
              <a:gd name="connsiteX62" fmla="*/ 3053627 w 3717682"/>
              <a:gd name="connsiteY62" fmla="*/ 4878767 h 5143499"/>
              <a:gd name="connsiteX63" fmla="*/ 3058025 w 3717682"/>
              <a:gd name="connsiteY63" fmla="*/ 4874999 h 5143499"/>
              <a:gd name="connsiteX64" fmla="*/ 3058025 w 3717682"/>
              <a:gd name="connsiteY64" fmla="*/ 4875007 h 5143499"/>
              <a:gd name="connsiteX65" fmla="*/ 3059162 w 3717682"/>
              <a:gd name="connsiteY65" fmla="*/ 4869228 h 5143499"/>
              <a:gd name="connsiteX66" fmla="*/ 2848319 w 3717682"/>
              <a:gd name="connsiteY66" fmla="*/ 4869228 h 5143499"/>
              <a:gd name="connsiteX67" fmla="*/ 2845407 w 3717682"/>
              <a:gd name="connsiteY67" fmla="*/ 4871306 h 5143499"/>
              <a:gd name="connsiteX68" fmla="*/ 2842096 w 3717682"/>
              <a:gd name="connsiteY68" fmla="*/ 4888214 h 5143499"/>
              <a:gd name="connsiteX69" fmla="*/ 2886403 w 3717682"/>
              <a:gd name="connsiteY69" fmla="*/ 4909925 h 5143499"/>
              <a:gd name="connsiteX70" fmla="*/ 2882302 w 3717682"/>
              <a:gd name="connsiteY70" fmla="*/ 4930787 h 5143499"/>
              <a:gd name="connsiteX71" fmla="*/ 2893279 w 3717682"/>
              <a:gd name="connsiteY71" fmla="*/ 4930787 h 5143499"/>
              <a:gd name="connsiteX72" fmla="*/ 2898780 w 3717682"/>
              <a:gd name="connsiteY72" fmla="*/ 4926413 h 5143499"/>
              <a:gd name="connsiteX73" fmla="*/ 2909986 w 3717682"/>
              <a:gd name="connsiteY73" fmla="*/ 4869228 h 5143499"/>
              <a:gd name="connsiteX74" fmla="*/ 2896692 w 3717682"/>
              <a:gd name="connsiteY74" fmla="*/ 4869228 h 5143499"/>
              <a:gd name="connsiteX75" fmla="*/ 2893984 w 3717682"/>
              <a:gd name="connsiteY75" fmla="*/ 4871306 h 5143499"/>
              <a:gd name="connsiteX76" fmla="*/ 2888465 w 3717682"/>
              <a:gd name="connsiteY76" fmla="*/ 4899335 h 5143499"/>
              <a:gd name="connsiteX77" fmla="*/ 2857785 w 3717682"/>
              <a:gd name="connsiteY77" fmla="*/ 4887802 h 5143499"/>
              <a:gd name="connsiteX78" fmla="*/ 2861435 w 3717682"/>
              <a:gd name="connsiteY78" fmla="*/ 4869228 h 5143499"/>
              <a:gd name="connsiteX79" fmla="*/ 3334041 w 3717682"/>
              <a:gd name="connsiteY79" fmla="*/ 4869051 h 5143499"/>
              <a:gd name="connsiteX80" fmla="*/ 3305279 w 3717682"/>
              <a:gd name="connsiteY80" fmla="*/ 4880811 h 5143499"/>
              <a:gd name="connsiteX81" fmla="*/ 3324143 w 3717682"/>
              <a:gd name="connsiteY81" fmla="*/ 4902212 h 5143499"/>
              <a:gd name="connsiteX82" fmla="*/ 3341410 w 3717682"/>
              <a:gd name="connsiteY82" fmla="*/ 4917185 h 5143499"/>
              <a:gd name="connsiteX83" fmla="*/ 3329482 w 3717682"/>
              <a:gd name="connsiteY83" fmla="*/ 4921315 h 5143499"/>
              <a:gd name="connsiteX84" fmla="*/ 3302410 w 3717682"/>
              <a:gd name="connsiteY84" fmla="*/ 4921315 h 5143499"/>
              <a:gd name="connsiteX85" fmla="*/ 3297010 w 3717682"/>
              <a:gd name="connsiteY85" fmla="*/ 4925294 h 5143499"/>
              <a:gd name="connsiteX86" fmla="*/ 3295941 w 3717682"/>
              <a:gd name="connsiteY86" fmla="*/ 4930787 h 5143499"/>
              <a:gd name="connsiteX87" fmla="*/ 3330068 w 3717682"/>
              <a:gd name="connsiteY87" fmla="*/ 4930787 h 5143499"/>
              <a:gd name="connsiteX88" fmla="*/ 3359017 w 3717682"/>
              <a:gd name="connsiteY88" fmla="*/ 4920373 h 5143499"/>
              <a:gd name="connsiteX89" fmla="*/ 3356513 w 3717682"/>
              <a:gd name="connsiteY89" fmla="*/ 4906283 h 5143499"/>
              <a:gd name="connsiteX90" fmla="*/ 3346818 w 3717682"/>
              <a:gd name="connsiteY90" fmla="*/ 4899335 h 5143499"/>
              <a:gd name="connsiteX91" fmla="*/ 3323472 w 3717682"/>
              <a:gd name="connsiteY91" fmla="*/ 4881854 h 5143499"/>
              <a:gd name="connsiteX92" fmla="*/ 3333574 w 3717682"/>
              <a:gd name="connsiteY92" fmla="*/ 4878767 h 5143499"/>
              <a:gd name="connsiteX93" fmla="*/ 3356462 w 3717682"/>
              <a:gd name="connsiteY93" fmla="*/ 4878767 h 5143499"/>
              <a:gd name="connsiteX94" fmla="*/ 3361853 w 3717682"/>
              <a:gd name="connsiteY94" fmla="*/ 4874797 h 5143499"/>
              <a:gd name="connsiteX95" fmla="*/ 3362990 w 3717682"/>
              <a:gd name="connsiteY95" fmla="*/ 4869051 h 5143499"/>
              <a:gd name="connsiteX96" fmla="*/ 2952612 w 3717682"/>
              <a:gd name="connsiteY96" fmla="*/ 4869051 h 5143499"/>
              <a:gd name="connsiteX97" fmla="*/ 2923866 w 3717682"/>
              <a:gd name="connsiteY97" fmla="*/ 4880811 h 5143499"/>
              <a:gd name="connsiteX98" fmla="*/ 2942738 w 3717682"/>
              <a:gd name="connsiteY98" fmla="*/ 4902212 h 5143499"/>
              <a:gd name="connsiteX99" fmla="*/ 2960006 w 3717682"/>
              <a:gd name="connsiteY99" fmla="*/ 4917185 h 5143499"/>
              <a:gd name="connsiteX100" fmla="*/ 2948061 w 3717682"/>
              <a:gd name="connsiteY100" fmla="*/ 4921315 h 5143499"/>
              <a:gd name="connsiteX101" fmla="*/ 2920997 w 3717682"/>
              <a:gd name="connsiteY101" fmla="*/ 4921315 h 5143499"/>
              <a:gd name="connsiteX102" fmla="*/ 2915598 w 3717682"/>
              <a:gd name="connsiteY102" fmla="*/ 4925294 h 5143499"/>
              <a:gd name="connsiteX103" fmla="*/ 2914520 w 3717682"/>
              <a:gd name="connsiteY103" fmla="*/ 4930787 h 5143499"/>
              <a:gd name="connsiteX104" fmla="*/ 2948647 w 3717682"/>
              <a:gd name="connsiteY104" fmla="*/ 4930787 h 5143499"/>
              <a:gd name="connsiteX105" fmla="*/ 2977596 w 3717682"/>
              <a:gd name="connsiteY105" fmla="*/ 4920373 h 5143499"/>
              <a:gd name="connsiteX106" fmla="*/ 2975108 w 3717682"/>
              <a:gd name="connsiteY106" fmla="*/ 4906283 h 5143499"/>
              <a:gd name="connsiteX107" fmla="*/ 2965405 w 3717682"/>
              <a:gd name="connsiteY107" fmla="*/ 4899335 h 5143499"/>
              <a:gd name="connsiteX108" fmla="*/ 2942051 w 3717682"/>
              <a:gd name="connsiteY108" fmla="*/ 4881854 h 5143499"/>
              <a:gd name="connsiteX109" fmla="*/ 2952153 w 3717682"/>
              <a:gd name="connsiteY109" fmla="*/ 4878767 h 5143499"/>
              <a:gd name="connsiteX110" fmla="*/ 2975049 w 3717682"/>
              <a:gd name="connsiteY110" fmla="*/ 4878767 h 5143499"/>
              <a:gd name="connsiteX111" fmla="*/ 2980440 w 3717682"/>
              <a:gd name="connsiteY111" fmla="*/ 4874797 h 5143499"/>
              <a:gd name="connsiteX112" fmla="*/ 2981577 w 3717682"/>
              <a:gd name="connsiteY112" fmla="*/ 4869051 h 5143499"/>
              <a:gd name="connsiteX113" fmla="*/ 2802111 w 3717682"/>
              <a:gd name="connsiteY113" fmla="*/ 4869051 h 5143499"/>
              <a:gd name="connsiteX114" fmla="*/ 2773366 w 3717682"/>
              <a:gd name="connsiteY114" fmla="*/ 4880811 h 5143499"/>
              <a:gd name="connsiteX115" fmla="*/ 2792246 w 3717682"/>
              <a:gd name="connsiteY115" fmla="*/ 4902212 h 5143499"/>
              <a:gd name="connsiteX116" fmla="*/ 2809505 w 3717682"/>
              <a:gd name="connsiteY116" fmla="*/ 4917185 h 5143499"/>
              <a:gd name="connsiteX117" fmla="*/ 2797561 w 3717682"/>
              <a:gd name="connsiteY117" fmla="*/ 4921315 h 5143499"/>
              <a:gd name="connsiteX118" fmla="*/ 2770488 w 3717682"/>
              <a:gd name="connsiteY118" fmla="*/ 4921315 h 5143499"/>
              <a:gd name="connsiteX119" fmla="*/ 2765097 w 3717682"/>
              <a:gd name="connsiteY119" fmla="*/ 4925294 h 5143499"/>
              <a:gd name="connsiteX120" fmla="*/ 2764011 w 3717682"/>
              <a:gd name="connsiteY120" fmla="*/ 4930787 h 5143499"/>
              <a:gd name="connsiteX121" fmla="*/ 2798138 w 3717682"/>
              <a:gd name="connsiteY121" fmla="*/ 4930787 h 5143499"/>
              <a:gd name="connsiteX122" fmla="*/ 2827104 w 3717682"/>
              <a:gd name="connsiteY122" fmla="*/ 4920373 h 5143499"/>
              <a:gd name="connsiteX123" fmla="*/ 2824600 w 3717682"/>
              <a:gd name="connsiteY123" fmla="*/ 4906283 h 5143499"/>
              <a:gd name="connsiteX124" fmla="*/ 2814913 w 3717682"/>
              <a:gd name="connsiteY124" fmla="*/ 4899335 h 5143499"/>
              <a:gd name="connsiteX125" fmla="*/ 2791542 w 3717682"/>
              <a:gd name="connsiteY125" fmla="*/ 4881854 h 5143499"/>
              <a:gd name="connsiteX126" fmla="*/ 2801644 w 3717682"/>
              <a:gd name="connsiteY126" fmla="*/ 4878767 h 5143499"/>
              <a:gd name="connsiteX127" fmla="*/ 2824532 w 3717682"/>
              <a:gd name="connsiteY127" fmla="*/ 4878767 h 5143499"/>
              <a:gd name="connsiteX128" fmla="*/ 2829939 w 3717682"/>
              <a:gd name="connsiteY128" fmla="*/ 4874797 h 5143499"/>
              <a:gd name="connsiteX129" fmla="*/ 2831060 w 3717682"/>
              <a:gd name="connsiteY129" fmla="*/ 4869051 h 5143499"/>
              <a:gd name="connsiteX130" fmla="*/ 2554594 w 3717682"/>
              <a:gd name="connsiteY130" fmla="*/ 4818697 h 5143499"/>
              <a:gd name="connsiteX131" fmla="*/ 2506679 w 3717682"/>
              <a:gd name="connsiteY131" fmla="*/ 4832401 h 5143499"/>
              <a:gd name="connsiteX132" fmla="*/ 2536426 w 3717682"/>
              <a:gd name="connsiteY132" fmla="*/ 4837128 h 5143499"/>
              <a:gd name="connsiteX133" fmla="*/ 2592592 w 3717682"/>
              <a:gd name="connsiteY133" fmla="*/ 4852573 h 5143499"/>
              <a:gd name="connsiteX134" fmla="*/ 2515457 w 3717682"/>
              <a:gd name="connsiteY134" fmla="*/ 4932277 h 5143499"/>
              <a:gd name="connsiteX135" fmla="*/ 2537318 w 3717682"/>
              <a:gd name="connsiteY135" fmla="*/ 4875983 h 5143499"/>
              <a:gd name="connsiteX136" fmla="*/ 2542895 w 3717682"/>
              <a:gd name="connsiteY136" fmla="*/ 4853187 h 5143499"/>
              <a:gd name="connsiteX137" fmla="*/ 2524218 w 3717682"/>
              <a:gd name="connsiteY137" fmla="*/ 4872030 h 5143499"/>
              <a:gd name="connsiteX138" fmla="*/ 2487578 w 3717682"/>
              <a:gd name="connsiteY138" fmla="*/ 4935414 h 5143499"/>
              <a:gd name="connsiteX139" fmla="*/ 2477187 w 3717682"/>
              <a:gd name="connsiteY139" fmla="*/ 4965487 h 5143499"/>
              <a:gd name="connsiteX140" fmla="*/ 2518259 w 3717682"/>
              <a:gd name="connsiteY140" fmla="*/ 4955216 h 5143499"/>
              <a:gd name="connsiteX141" fmla="*/ 2622229 w 3717682"/>
              <a:gd name="connsiteY141" fmla="*/ 4857300 h 5143499"/>
              <a:gd name="connsiteX142" fmla="*/ 2613315 w 3717682"/>
              <a:gd name="connsiteY142" fmla="*/ 4831517 h 5143499"/>
              <a:gd name="connsiteX143" fmla="*/ 2554594 w 3717682"/>
              <a:gd name="connsiteY143" fmla="*/ 4818697 h 5143499"/>
              <a:gd name="connsiteX144" fmla="*/ 3137129 w 3717682"/>
              <a:gd name="connsiteY144" fmla="*/ 4793385 h 5143499"/>
              <a:gd name="connsiteX145" fmla="*/ 3151773 w 3717682"/>
              <a:gd name="connsiteY145" fmla="*/ 4809730 h 5143499"/>
              <a:gd name="connsiteX146" fmla="*/ 3151035 w 3717682"/>
              <a:gd name="connsiteY146" fmla="*/ 4813431 h 5143499"/>
              <a:gd name="connsiteX147" fmla="*/ 3146739 w 3717682"/>
              <a:gd name="connsiteY147" fmla="*/ 4818016 h 5143499"/>
              <a:gd name="connsiteX148" fmla="*/ 3113512 w 3717682"/>
              <a:gd name="connsiteY148" fmla="*/ 4818016 h 5143499"/>
              <a:gd name="connsiteX149" fmla="*/ 3115142 w 3717682"/>
              <a:gd name="connsiteY149" fmla="*/ 4809730 h 5143499"/>
              <a:gd name="connsiteX150" fmla="*/ 3137129 w 3717682"/>
              <a:gd name="connsiteY150" fmla="*/ 4793385 h 5143499"/>
              <a:gd name="connsiteX151" fmla="*/ 2908772 w 3717682"/>
              <a:gd name="connsiteY151" fmla="*/ 4793385 h 5143499"/>
              <a:gd name="connsiteX152" fmla="*/ 2923408 w 3717682"/>
              <a:gd name="connsiteY152" fmla="*/ 4809730 h 5143499"/>
              <a:gd name="connsiteX153" fmla="*/ 2922678 w 3717682"/>
              <a:gd name="connsiteY153" fmla="*/ 4813431 h 5143499"/>
              <a:gd name="connsiteX154" fmla="*/ 2918374 w 3717682"/>
              <a:gd name="connsiteY154" fmla="*/ 4818016 h 5143499"/>
              <a:gd name="connsiteX155" fmla="*/ 2885163 w 3717682"/>
              <a:gd name="connsiteY155" fmla="*/ 4818016 h 5143499"/>
              <a:gd name="connsiteX156" fmla="*/ 2886785 w 3717682"/>
              <a:gd name="connsiteY156" fmla="*/ 4809730 h 5143499"/>
              <a:gd name="connsiteX157" fmla="*/ 2908772 w 3717682"/>
              <a:gd name="connsiteY157" fmla="*/ 4793385 h 5143499"/>
              <a:gd name="connsiteX158" fmla="*/ 2671715 w 3717682"/>
              <a:gd name="connsiteY158" fmla="*/ 4783926 h 5143499"/>
              <a:gd name="connsiteX159" fmla="*/ 2638520 w 3717682"/>
              <a:gd name="connsiteY159" fmla="*/ 4801898 h 5143499"/>
              <a:gd name="connsiteX160" fmla="*/ 2664854 w 3717682"/>
              <a:gd name="connsiteY160" fmla="*/ 4864568 h 5143499"/>
              <a:gd name="connsiteX161" fmla="*/ 2687733 w 3717682"/>
              <a:gd name="connsiteY161" fmla="*/ 4909866 h 5143499"/>
              <a:gd name="connsiteX162" fmla="*/ 2639174 w 3717682"/>
              <a:gd name="connsiteY162" fmla="*/ 4918716 h 5143499"/>
              <a:gd name="connsiteX163" fmla="*/ 2602737 w 3717682"/>
              <a:gd name="connsiteY163" fmla="*/ 4921576 h 5143499"/>
              <a:gd name="connsiteX164" fmla="*/ 2609444 w 3717682"/>
              <a:gd name="connsiteY164" fmla="*/ 4931233 h 5143499"/>
              <a:gd name="connsiteX165" fmla="*/ 2663666 w 3717682"/>
              <a:gd name="connsiteY165" fmla="*/ 4936701 h 5143499"/>
              <a:gd name="connsiteX166" fmla="*/ 2718643 w 3717682"/>
              <a:gd name="connsiteY166" fmla="*/ 4911877 h 5143499"/>
              <a:gd name="connsiteX167" fmla="*/ 2694278 w 3717682"/>
              <a:gd name="connsiteY167" fmla="*/ 4859916 h 5143499"/>
              <a:gd name="connsiteX168" fmla="*/ 2665856 w 3717682"/>
              <a:gd name="connsiteY168" fmla="*/ 4812506 h 5143499"/>
              <a:gd name="connsiteX169" fmla="*/ 2718125 w 3717682"/>
              <a:gd name="connsiteY169" fmla="*/ 4800493 h 5143499"/>
              <a:gd name="connsiteX170" fmla="*/ 2735495 w 3717682"/>
              <a:gd name="connsiteY170" fmla="*/ 4794235 h 5143499"/>
              <a:gd name="connsiteX171" fmla="*/ 2711130 w 3717682"/>
              <a:gd name="connsiteY171" fmla="*/ 4785284 h 5143499"/>
              <a:gd name="connsiteX172" fmla="*/ 2671715 w 3717682"/>
              <a:gd name="connsiteY172" fmla="*/ 4783926 h 5143499"/>
              <a:gd name="connsiteX173" fmla="*/ 3324762 w 3717682"/>
              <a:gd name="connsiteY173" fmla="*/ 4783846 h 5143499"/>
              <a:gd name="connsiteX174" fmla="*/ 3319490 w 3717682"/>
              <a:gd name="connsiteY174" fmla="*/ 4787194 h 5143499"/>
              <a:gd name="connsiteX175" fmla="*/ 3318268 w 3717682"/>
              <a:gd name="connsiteY175" fmla="*/ 4793402 h 5143499"/>
              <a:gd name="connsiteX176" fmla="*/ 3342734 w 3717682"/>
              <a:gd name="connsiteY176" fmla="*/ 4793402 h 5143499"/>
              <a:gd name="connsiteX177" fmla="*/ 3332539 w 3717682"/>
              <a:gd name="connsiteY177" fmla="*/ 4845422 h 5143499"/>
              <a:gd name="connsiteX178" fmla="*/ 3343507 w 3717682"/>
              <a:gd name="connsiteY178" fmla="*/ 4845422 h 5143499"/>
              <a:gd name="connsiteX179" fmla="*/ 3349000 w 3717682"/>
              <a:gd name="connsiteY179" fmla="*/ 4841048 h 5143499"/>
              <a:gd name="connsiteX180" fmla="*/ 3358355 w 3717682"/>
              <a:gd name="connsiteY180" fmla="*/ 4793402 h 5143499"/>
              <a:gd name="connsiteX181" fmla="*/ 3378780 w 3717682"/>
              <a:gd name="connsiteY181" fmla="*/ 4793402 h 5143499"/>
              <a:gd name="connsiteX182" fmla="*/ 3383195 w 3717682"/>
              <a:gd name="connsiteY182" fmla="*/ 4789633 h 5143499"/>
              <a:gd name="connsiteX183" fmla="*/ 3384316 w 3717682"/>
              <a:gd name="connsiteY183" fmla="*/ 4783846 h 5143499"/>
              <a:gd name="connsiteX184" fmla="*/ 3274395 w 3717682"/>
              <a:gd name="connsiteY184" fmla="*/ 4783846 h 5143499"/>
              <a:gd name="connsiteX185" fmla="*/ 3262314 w 3717682"/>
              <a:gd name="connsiteY185" fmla="*/ 4845422 h 5143499"/>
              <a:gd name="connsiteX186" fmla="*/ 3314906 w 3717682"/>
              <a:gd name="connsiteY186" fmla="*/ 4845422 h 5143499"/>
              <a:gd name="connsiteX187" fmla="*/ 3316044 w 3717682"/>
              <a:gd name="connsiteY187" fmla="*/ 4839660 h 5143499"/>
              <a:gd name="connsiteX188" fmla="*/ 3313123 w 3717682"/>
              <a:gd name="connsiteY188" fmla="*/ 4835916 h 5143499"/>
              <a:gd name="connsiteX189" fmla="*/ 3279785 w 3717682"/>
              <a:gd name="connsiteY189" fmla="*/ 4835916 h 5143499"/>
              <a:gd name="connsiteX190" fmla="*/ 3289599 w 3717682"/>
              <a:gd name="connsiteY190" fmla="*/ 4785932 h 5143499"/>
              <a:gd name="connsiteX191" fmla="*/ 3287689 w 3717682"/>
              <a:gd name="connsiteY191" fmla="*/ 4783846 h 5143499"/>
              <a:gd name="connsiteX192" fmla="*/ 3190706 w 3717682"/>
              <a:gd name="connsiteY192" fmla="*/ 4783846 h 5143499"/>
              <a:gd name="connsiteX193" fmla="*/ 3187174 w 3717682"/>
              <a:gd name="connsiteY193" fmla="*/ 4786580 h 5143499"/>
              <a:gd name="connsiteX194" fmla="*/ 3181062 w 3717682"/>
              <a:gd name="connsiteY194" fmla="*/ 4817948 h 5143499"/>
              <a:gd name="connsiteX195" fmla="*/ 3209943 w 3717682"/>
              <a:gd name="connsiteY195" fmla="*/ 4846801 h 5143499"/>
              <a:gd name="connsiteX196" fmla="*/ 3209943 w 3717682"/>
              <a:gd name="connsiteY196" fmla="*/ 4846793 h 5143499"/>
              <a:gd name="connsiteX197" fmla="*/ 3249622 w 3717682"/>
              <a:gd name="connsiteY197" fmla="*/ 4817940 h 5143499"/>
              <a:gd name="connsiteX198" fmla="*/ 3255709 w 3717682"/>
              <a:gd name="connsiteY198" fmla="*/ 4786580 h 5143499"/>
              <a:gd name="connsiteX199" fmla="*/ 3253247 w 3717682"/>
              <a:gd name="connsiteY199" fmla="*/ 4783846 h 5143499"/>
              <a:gd name="connsiteX200" fmla="*/ 3240810 w 3717682"/>
              <a:gd name="connsiteY200" fmla="*/ 4783846 h 5143499"/>
              <a:gd name="connsiteX201" fmla="*/ 3237398 w 3717682"/>
              <a:gd name="connsiteY201" fmla="*/ 4801890 h 5143499"/>
              <a:gd name="connsiteX202" fmla="*/ 3235445 w 3717682"/>
              <a:gd name="connsiteY202" fmla="*/ 4811496 h 5143499"/>
              <a:gd name="connsiteX203" fmla="*/ 3233815 w 3717682"/>
              <a:gd name="connsiteY203" fmla="*/ 4819841 h 5143499"/>
              <a:gd name="connsiteX204" fmla="*/ 3211522 w 3717682"/>
              <a:gd name="connsiteY204" fmla="*/ 4836329 h 5143499"/>
              <a:gd name="connsiteX205" fmla="*/ 3196139 w 3717682"/>
              <a:gd name="connsiteY205" fmla="*/ 4819841 h 5143499"/>
              <a:gd name="connsiteX206" fmla="*/ 3196852 w 3717682"/>
              <a:gd name="connsiteY206" fmla="*/ 4816114 h 5143499"/>
              <a:gd name="connsiteX207" fmla="*/ 3199722 w 3717682"/>
              <a:gd name="connsiteY207" fmla="*/ 4801898 h 5143499"/>
              <a:gd name="connsiteX208" fmla="*/ 3203143 w 3717682"/>
              <a:gd name="connsiteY208" fmla="*/ 4783846 h 5143499"/>
              <a:gd name="connsiteX209" fmla="*/ 2786677 w 3717682"/>
              <a:gd name="connsiteY209" fmla="*/ 4783846 h 5143499"/>
              <a:gd name="connsiteX210" fmla="*/ 2786491 w 3717682"/>
              <a:gd name="connsiteY210" fmla="*/ 4784645 h 5143499"/>
              <a:gd name="connsiteX211" fmla="*/ 2793053 w 3717682"/>
              <a:gd name="connsiteY211" fmla="*/ 4793360 h 5143499"/>
              <a:gd name="connsiteX212" fmla="*/ 2825415 w 3717682"/>
              <a:gd name="connsiteY212" fmla="*/ 4793360 h 5143499"/>
              <a:gd name="connsiteX213" fmla="*/ 2840101 w 3717682"/>
              <a:gd name="connsiteY213" fmla="*/ 4814659 h 5143499"/>
              <a:gd name="connsiteX214" fmla="*/ 2820032 w 3717682"/>
              <a:gd name="connsiteY214" fmla="*/ 4835916 h 5143499"/>
              <a:gd name="connsiteX215" fmla="*/ 2797866 w 3717682"/>
              <a:gd name="connsiteY215" fmla="*/ 4835916 h 5143499"/>
              <a:gd name="connsiteX216" fmla="*/ 2804709 w 3717682"/>
              <a:gd name="connsiteY216" fmla="*/ 4800964 h 5143499"/>
              <a:gd name="connsiteX217" fmla="*/ 2791610 w 3717682"/>
              <a:gd name="connsiteY217" fmla="*/ 4800964 h 5143499"/>
              <a:gd name="connsiteX218" fmla="*/ 2788698 w 3717682"/>
              <a:gd name="connsiteY218" fmla="*/ 4803051 h 5143499"/>
              <a:gd name="connsiteX219" fmla="*/ 2780378 w 3717682"/>
              <a:gd name="connsiteY219" fmla="*/ 4845422 h 5143499"/>
              <a:gd name="connsiteX220" fmla="*/ 2817188 w 3717682"/>
              <a:gd name="connsiteY220" fmla="*/ 4845422 h 5143499"/>
              <a:gd name="connsiteX221" fmla="*/ 2856562 w 3717682"/>
              <a:gd name="connsiteY221" fmla="*/ 4814239 h 5143499"/>
              <a:gd name="connsiteX222" fmla="*/ 2831196 w 3717682"/>
              <a:gd name="connsiteY222" fmla="*/ 4783846 h 5143499"/>
              <a:gd name="connsiteX223" fmla="*/ 3055062 w 3717682"/>
              <a:gd name="connsiteY223" fmla="*/ 4783661 h 5143499"/>
              <a:gd name="connsiteX224" fmla="*/ 3026300 w 3717682"/>
              <a:gd name="connsiteY224" fmla="*/ 4795438 h 5143499"/>
              <a:gd name="connsiteX225" fmla="*/ 3045180 w 3717682"/>
              <a:gd name="connsiteY225" fmla="*/ 4816838 h 5143499"/>
              <a:gd name="connsiteX226" fmla="*/ 3062456 w 3717682"/>
              <a:gd name="connsiteY226" fmla="*/ 4831820 h 5143499"/>
              <a:gd name="connsiteX227" fmla="*/ 3050512 w 3717682"/>
              <a:gd name="connsiteY227" fmla="*/ 4835942 h 5143499"/>
              <a:gd name="connsiteX228" fmla="*/ 3023447 w 3717682"/>
              <a:gd name="connsiteY228" fmla="*/ 4835942 h 5143499"/>
              <a:gd name="connsiteX229" fmla="*/ 3018040 w 3717682"/>
              <a:gd name="connsiteY229" fmla="*/ 4839920 h 5143499"/>
              <a:gd name="connsiteX230" fmla="*/ 3016970 w 3717682"/>
              <a:gd name="connsiteY230" fmla="*/ 4845422 h 5143499"/>
              <a:gd name="connsiteX231" fmla="*/ 3051097 w 3717682"/>
              <a:gd name="connsiteY231" fmla="*/ 4845422 h 5143499"/>
              <a:gd name="connsiteX232" fmla="*/ 3080055 w 3717682"/>
              <a:gd name="connsiteY232" fmla="*/ 4834999 h 5143499"/>
              <a:gd name="connsiteX233" fmla="*/ 3080063 w 3717682"/>
              <a:gd name="connsiteY233" fmla="*/ 4834999 h 5143499"/>
              <a:gd name="connsiteX234" fmla="*/ 3077559 w 3717682"/>
              <a:gd name="connsiteY234" fmla="*/ 4820909 h 5143499"/>
              <a:gd name="connsiteX235" fmla="*/ 3067864 w 3717682"/>
              <a:gd name="connsiteY235" fmla="*/ 4813944 h 5143499"/>
              <a:gd name="connsiteX236" fmla="*/ 3044493 w 3717682"/>
              <a:gd name="connsiteY236" fmla="*/ 4796481 h 5143499"/>
              <a:gd name="connsiteX237" fmla="*/ 3054620 w 3717682"/>
              <a:gd name="connsiteY237" fmla="*/ 4793385 h 5143499"/>
              <a:gd name="connsiteX238" fmla="*/ 3077491 w 3717682"/>
              <a:gd name="connsiteY238" fmla="*/ 4793385 h 5143499"/>
              <a:gd name="connsiteX239" fmla="*/ 3082899 w 3717682"/>
              <a:gd name="connsiteY239" fmla="*/ 4789431 h 5143499"/>
              <a:gd name="connsiteX240" fmla="*/ 3084028 w 3717682"/>
              <a:gd name="connsiteY240" fmla="*/ 4783661 h 5143499"/>
              <a:gd name="connsiteX241" fmla="*/ 2982358 w 3717682"/>
              <a:gd name="connsiteY241" fmla="*/ 4783661 h 5143499"/>
              <a:gd name="connsiteX242" fmla="*/ 2953613 w 3717682"/>
              <a:gd name="connsiteY242" fmla="*/ 4795438 h 5143499"/>
              <a:gd name="connsiteX243" fmla="*/ 2972485 w 3717682"/>
              <a:gd name="connsiteY243" fmla="*/ 4816838 h 5143499"/>
              <a:gd name="connsiteX244" fmla="*/ 2989761 w 3717682"/>
              <a:gd name="connsiteY244" fmla="*/ 4831820 h 5143499"/>
              <a:gd name="connsiteX245" fmla="*/ 2977800 w 3717682"/>
              <a:gd name="connsiteY245" fmla="*/ 4835942 h 5143499"/>
              <a:gd name="connsiteX246" fmla="*/ 2950761 w 3717682"/>
              <a:gd name="connsiteY246" fmla="*/ 4835942 h 5143499"/>
              <a:gd name="connsiteX247" fmla="*/ 2945345 w 3717682"/>
              <a:gd name="connsiteY247" fmla="*/ 4839920 h 5143499"/>
              <a:gd name="connsiteX248" fmla="*/ 2944266 w 3717682"/>
              <a:gd name="connsiteY248" fmla="*/ 4845422 h 5143499"/>
              <a:gd name="connsiteX249" fmla="*/ 2978394 w 3717682"/>
              <a:gd name="connsiteY249" fmla="*/ 4845422 h 5143499"/>
              <a:gd name="connsiteX250" fmla="*/ 3007360 w 3717682"/>
              <a:gd name="connsiteY250" fmla="*/ 4834999 h 5143499"/>
              <a:gd name="connsiteX251" fmla="*/ 3004855 w 3717682"/>
              <a:gd name="connsiteY251" fmla="*/ 4820909 h 5143499"/>
              <a:gd name="connsiteX252" fmla="*/ 2995161 w 3717682"/>
              <a:gd name="connsiteY252" fmla="*/ 4813944 h 5143499"/>
              <a:gd name="connsiteX253" fmla="*/ 2971798 w 3717682"/>
              <a:gd name="connsiteY253" fmla="*/ 4796481 h 5143499"/>
              <a:gd name="connsiteX254" fmla="*/ 2981917 w 3717682"/>
              <a:gd name="connsiteY254" fmla="*/ 4793385 h 5143499"/>
              <a:gd name="connsiteX255" fmla="*/ 3004779 w 3717682"/>
              <a:gd name="connsiteY255" fmla="*/ 4793385 h 5143499"/>
              <a:gd name="connsiteX256" fmla="*/ 3010178 w 3717682"/>
              <a:gd name="connsiteY256" fmla="*/ 4789431 h 5143499"/>
              <a:gd name="connsiteX257" fmla="*/ 3011324 w 3717682"/>
              <a:gd name="connsiteY257" fmla="*/ 4783661 h 5143499"/>
              <a:gd name="connsiteX258" fmla="*/ 3138963 w 3717682"/>
              <a:gd name="connsiteY258" fmla="*/ 4783013 h 5143499"/>
              <a:gd name="connsiteX259" fmla="*/ 3100124 w 3717682"/>
              <a:gd name="connsiteY259" fmla="*/ 4811614 h 5143499"/>
              <a:gd name="connsiteX260" fmla="*/ 3094028 w 3717682"/>
              <a:gd name="connsiteY260" fmla="*/ 4842705 h 5143499"/>
              <a:gd name="connsiteX261" fmla="*/ 3096388 w 3717682"/>
              <a:gd name="connsiteY261" fmla="*/ 4845422 h 5143499"/>
              <a:gd name="connsiteX262" fmla="*/ 3108138 w 3717682"/>
              <a:gd name="connsiteY262" fmla="*/ 4845422 h 5143499"/>
              <a:gd name="connsiteX263" fmla="*/ 3111567 w 3717682"/>
              <a:gd name="connsiteY263" fmla="*/ 4827521 h 5143499"/>
              <a:gd name="connsiteX264" fmla="*/ 3148174 w 3717682"/>
              <a:gd name="connsiteY264" fmla="*/ 4827521 h 5143499"/>
              <a:gd name="connsiteX265" fmla="*/ 3144753 w 3717682"/>
              <a:gd name="connsiteY265" fmla="*/ 4845422 h 5143499"/>
              <a:gd name="connsiteX266" fmla="*/ 3156510 w 3717682"/>
              <a:gd name="connsiteY266" fmla="*/ 4845422 h 5143499"/>
              <a:gd name="connsiteX267" fmla="*/ 3159932 w 3717682"/>
              <a:gd name="connsiteY267" fmla="*/ 4842705 h 5143499"/>
              <a:gd name="connsiteX268" fmla="*/ 3166036 w 3717682"/>
              <a:gd name="connsiteY268" fmla="*/ 4811614 h 5143499"/>
              <a:gd name="connsiteX269" fmla="*/ 3138963 w 3717682"/>
              <a:gd name="connsiteY269" fmla="*/ 4783013 h 5143499"/>
              <a:gd name="connsiteX270" fmla="*/ 2910597 w 3717682"/>
              <a:gd name="connsiteY270" fmla="*/ 4783013 h 5143499"/>
              <a:gd name="connsiteX271" fmla="*/ 2871775 w 3717682"/>
              <a:gd name="connsiteY271" fmla="*/ 4811614 h 5143499"/>
              <a:gd name="connsiteX272" fmla="*/ 2865663 w 3717682"/>
              <a:gd name="connsiteY272" fmla="*/ 4842705 h 5143499"/>
              <a:gd name="connsiteX273" fmla="*/ 2868031 w 3717682"/>
              <a:gd name="connsiteY273" fmla="*/ 4845422 h 5143499"/>
              <a:gd name="connsiteX274" fmla="*/ 2879781 w 3717682"/>
              <a:gd name="connsiteY274" fmla="*/ 4845422 h 5143499"/>
              <a:gd name="connsiteX275" fmla="*/ 2883202 w 3717682"/>
              <a:gd name="connsiteY275" fmla="*/ 4827521 h 5143499"/>
              <a:gd name="connsiteX276" fmla="*/ 2919817 w 3717682"/>
              <a:gd name="connsiteY276" fmla="*/ 4827521 h 5143499"/>
              <a:gd name="connsiteX277" fmla="*/ 2916396 w 3717682"/>
              <a:gd name="connsiteY277" fmla="*/ 4845422 h 5143499"/>
              <a:gd name="connsiteX278" fmla="*/ 2928154 w 3717682"/>
              <a:gd name="connsiteY278" fmla="*/ 4845422 h 5143499"/>
              <a:gd name="connsiteX279" fmla="*/ 2931566 w 3717682"/>
              <a:gd name="connsiteY279" fmla="*/ 4842705 h 5143499"/>
              <a:gd name="connsiteX280" fmla="*/ 2937679 w 3717682"/>
              <a:gd name="connsiteY280" fmla="*/ 4811614 h 5143499"/>
              <a:gd name="connsiteX281" fmla="*/ 2910597 w 3717682"/>
              <a:gd name="connsiteY281" fmla="*/ 4783013 h 5143499"/>
              <a:gd name="connsiteX282" fmla="*/ 2604596 w 3717682"/>
              <a:gd name="connsiteY282" fmla="*/ 4694494 h 5143499"/>
              <a:gd name="connsiteX283" fmla="*/ 2604596 w 3717682"/>
              <a:gd name="connsiteY283" fmla="*/ 4694502 h 5143499"/>
              <a:gd name="connsiteX284" fmla="*/ 2561063 w 3717682"/>
              <a:gd name="connsiteY284" fmla="*/ 4706111 h 5143499"/>
              <a:gd name="connsiteX285" fmla="*/ 2584714 w 3717682"/>
              <a:gd name="connsiteY285" fmla="*/ 4710283 h 5143499"/>
              <a:gd name="connsiteX286" fmla="*/ 2633732 w 3717682"/>
              <a:gd name="connsiteY286" fmla="*/ 4720882 h 5143499"/>
              <a:gd name="connsiteX287" fmla="*/ 2585478 w 3717682"/>
              <a:gd name="connsiteY287" fmla="*/ 4787632 h 5143499"/>
              <a:gd name="connsiteX288" fmla="*/ 2569909 w 3717682"/>
              <a:gd name="connsiteY288" fmla="*/ 4802588 h 5143499"/>
              <a:gd name="connsiteX289" fmla="*/ 2571759 w 3717682"/>
              <a:gd name="connsiteY289" fmla="*/ 4806609 h 5143499"/>
              <a:gd name="connsiteX290" fmla="*/ 2588942 w 3717682"/>
              <a:gd name="connsiteY290" fmla="*/ 4800881 h 5143499"/>
              <a:gd name="connsiteX291" fmla="*/ 2661416 w 3717682"/>
              <a:gd name="connsiteY291" fmla="*/ 4714910 h 5143499"/>
              <a:gd name="connsiteX292" fmla="*/ 2604596 w 3717682"/>
              <a:gd name="connsiteY292" fmla="*/ 4694494 h 5143499"/>
              <a:gd name="connsiteX293" fmla="*/ 893329 w 3717682"/>
              <a:gd name="connsiteY293" fmla="*/ 0 h 5143499"/>
              <a:gd name="connsiteX294" fmla="*/ 3717682 w 3717682"/>
              <a:gd name="connsiteY294" fmla="*/ 0 h 5143499"/>
              <a:gd name="connsiteX295" fmla="*/ 3717682 w 3717682"/>
              <a:gd name="connsiteY295" fmla="*/ 5143499 h 5143499"/>
              <a:gd name="connsiteX296" fmla="*/ 1175798 w 3717682"/>
              <a:gd name="connsiteY296" fmla="*/ 5143499 h 5143499"/>
              <a:gd name="connsiteX297" fmla="*/ 1096714 w 3717682"/>
              <a:gd name="connsiteY297" fmla="*/ 5071623 h 5143499"/>
              <a:gd name="connsiteX298" fmla="*/ 0 w 3717682"/>
              <a:gd name="connsiteY298" fmla="*/ 2423921 h 5143499"/>
              <a:gd name="connsiteX299" fmla="*/ 855043 w 3717682"/>
              <a:gd name="connsiteY299" fmla="*/ 42126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3717682" h="5143499">
                <a:moveTo>
                  <a:pt x="3243187" y="4869228"/>
                </a:moveTo>
                <a:cubicBezTo>
                  <a:pt x="3240488" y="4869228"/>
                  <a:pt x="3238909" y="4870465"/>
                  <a:pt x="3238365" y="4873182"/>
                </a:cubicBezTo>
                <a:lnTo>
                  <a:pt x="3238374" y="4873182"/>
                </a:lnTo>
                <a:lnTo>
                  <a:pt x="3227066" y="4930787"/>
                </a:lnTo>
                <a:lnTo>
                  <a:pt x="3284505" y="4930787"/>
                </a:lnTo>
                <a:lnTo>
                  <a:pt x="3285694" y="4924630"/>
                </a:lnTo>
                <a:cubicBezTo>
                  <a:pt x="3286203" y="4922123"/>
                  <a:pt x="3285584" y="4921282"/>
                  <a:pt x="3282706" y="4921282"/>
                </a:cubicBezTo>
                <a:lnTo>
                  <a:pt x="3244546" y="4921282"/>
                </a:lnTo>
                <a:lnTo>
                  <a:pt x="3247789" y="4904760"/>
                </a:lnTo>
                <a:lnTo>
                  <a:pt x="3281509" y="4904760"/>
                </a:lnTo>
                <a:cubicBezTo>
                  <a:pt x="3282401" y="4904794"/>
                  <a:pt x="3283181" y="4904169"/>
                  <a:pt x="3283334" y="4903297"/>
                </a:cubicBezTo>
                <a:lnTo>
                  <a:pt x="3284624" y="4896744"/>
                </a:lnTo>
                <a:cubicBezTo>
                  <a:pt x="3284794" y="4895919"/>
                  <a:pt x="3284319" y="4895280"/>
                  <a:pt x="3283376" y="4895280"/>
                </a:cubicBezTo>
                <a:lnTo>
                  <a:pt x="3249639" y="4895280"/>
                </a:lnTo>
                <a:lnTo>
                  <a:pt x="3252865" y="4878792"/>
                </a:lnTo>
                <a:lnTo>
                  <a:pt x="3289684" y="4878792"/>
                </a:lnTo>
                <a:cubicBezTo>
                  <a:pt x="3291424" y="4878792"/>
                  <a:pt x="3293148" y="4878792"/>
                  <a:pt x="3293589" y="4876488"/>
                </a:cubicBezTo>
                <a:lnTo>
                  <a:pt x="3295015" y="4869228"/>
                </a:lnTo>
                <a:close/>
                <a:moveTo>
                  <a:pt x="3143539" y="4869228"/>
                </a:moveTo>
                <a:cubicBezTo>
                  <a:pt x="3141229" y="4869228"/>
                  <a:pt x="3139965" y="4870675"/>
                  <a:pt x="3139481" y="4873182"/>
                </a:cubicBezTo>
                <a:lnTo>
                  <a:pt x="3128173" y="4930787"/>
                </a:lnTo>
                <a:lnTo>
                  <a:pt x="3140126" y="4930787"/>
                </a:lnTo>
                <a:cubicBezTo>
                  <a:pt x="3142630" y="4930787"/>
                  <a:pt x="3144031" y="4929542"/>
                  <a:pt x="3144481" y="4927246"/>
                </a:cubicBezTo>
                <a:lnTo>
                  <a:pt x="3152945" y="4884134"/>
                </a:lnTo>
                <a:lnTo>
                  <a:pt x="3166681" y="4903549"/>
                </a:lnTo>
                <a:cubicBezTo>
                  <a:pt x="3167335" y="4904730"/>
                  <a:pt x="3168598" y="4905454"/>
                  <a:pt x="3169958" y="4905425"/>
                </a:cubicBezTo>
                <a:lnTo>
                  <a:pt x="3176138" y="4905425"/>
                </a:lnTo>
                <a:cubicBezTo>
                  <a:pt x="3177678" y="4905357"/>
                  <a:pt x="3179127" y="4904681"/>
                  <a:pt x="3180162" y="4903549"/>
                </a:cubicBezTo>
                <a:lnTo>
                  <a:pt x="3201504" y="4884134"/>
                </a:lnTo>
                <a:lnTo>
                  <a:pt x="3193040" y="4927246"/>
                </a:lnTo>
                <a:cubicBezTo>
                  <a:pt x="3192591" y="4929542"/>
                  <a:pt x="3193499" y="4930787"/>
                  <a:pt x="3196012" y="4930787"/>
                </a:cubicBezTo>
                <a:lnTo>
                  <a:pt x="3207956" y="4930787"/>
                </a:lnTo>
                <a:lnTo>
                  <a:pt x="3219273" y="4873190"/>
                </a:lnTo>
                <a:cubicBezTo>
                  <a:pt x="3219748" y="4870675"/>
                  <a:pt x="3219086" y="4869228"/>
                  <a:pt x="3216768" y="4869228"/>
                </a:cubicBezTo>
                <a:lnTo>
                  <a:pt x="3202693" y="4869228"/>
                </a:lnTo>
                <a:lnTo>
                  <a:pt x="3175442" y="4893227"/>
                </a:lnTo>
                <a:lnTo>
                  <a:pt x="3157614" y="4869228"/>
                </a:lnTo>
                <a:close/>
                <a:moveTo>
                  <a:pt x="3072703" y="4869228"/>
                </a:moveTo>
                <a:cubicBezTo>
                  <a:pt x="3070003" y="4869228"/>
                  <a:pt x="3068407" y="4870465"/>
                  <a:pt x="3067872" y="4873182"/>
                </a:cubicBezTo>
                <a:lnTo>
                  <a:pt x="3056581" y="4930787"/>
                </a:lnTo>
                <a:lnTo>
                  <a:pt x="3113995" y="4930787"/>
                </a:lnTo>
                <a:lnTo>
                  <a:pt x="3115209" y="4924630"/>
                </a:lnTo>
                <a:cubicBezTo>
                  <a:pt x="3115710" y="4922123"/>
                  <a:pt x="3115091" y="4921282"/>
                  <a:pt x="3112196" y="4921282"/>
                </a:cubicBezTo>
                <a:lnTo>
                  <a:pt x="3074053" y="4921282"/>
                </a:lnTo>
                <a:lnTo>
                  <a:pt x="3077287" y="4904760"/>
                </a:lnTo>
                <a:lnTo>
                  <a:pt x="3111007" y="4904760"/>
                </a:lnTo>
                <a:cubicBezTo>
                  <a:pt x="3111899" y="4904787"/>
                  <a:pt x="3112678" y="4904166"/>
                  <a:pt x="3112841" y="4903297"/>
                </a:cubicBezTo>
                <a:lnTo>
                  <a:pt x="3114131" y="4896744"/>
                </a:lnTo>
                <a:cubicBezTo>
                  <a:pt x="3114284" y="4895919"/>
                  <a:pt x="3113834" y="4895280"/>
                  <a:pt x="3112875" y="4895280"/>
                </a:cubicBezTo>
                <a:lnTo>
                  <a:pt x="3079146" y="4895280"/>
                </a:lnTo>
                <a:lnTo>
                  <a:pt x="3082389" y="4878792"/>
                </a:lnTo>
                <a:lnTo>
                  <a:pt x="3119199" y="4878792"/>
                </a:lnTo>
                <a:cubicBezTo>
                  <a:pt x="3120931" y="4878792"/>
                  <a:pt x="3122655" y="4878792"/>
                  <a:pt x="3123122" y="4876488"/>
                </a:cubicBezTo>
                <a:lnTo>
                  <a:pt x="3124531" y="4869228"/>
                </a:lnTo>
                <a:close/>
                <a:moveTo>
                  <a:pt x="2999626" y="4869228"/>
                </a:moveTo>
                <a:cubicBezTo>
                  <a:pt x="2996544" y="4869228"/>
                  <a:pt x="2994787" y="4870263"/>
                  <a:pt x="2994346" y="4872559"/>
                </a:cubicBezTo>
                <a:lnTo>
                  <a:pt x="2993115" y="4878767"/>
                </a:lnTo>
                <a:lnTo>
                  <a:pt x="3017581" y="4878767"/>
                </a:lnTo>
                <a:lnTo>
                  <a:pt x="3007394" y="4930787"/>
                </a:lnTo>
                <a:lnTo>
                  <a:pt x="3018362" y="4930787"/>
                </a:lnTo>
                <a:cubicBezTo>
                  <a:pt x="3021444" y="4930787"/>
                  <a:pt x="3023227" y="4929542"/>
                  <a:pt x="3023863" y="4926413"/>
                </a:cubicBezTo>
                <a:lnTo>
                  <a:pt x="3033202" y="4878767"/>
                </a:lnTo>
                <a:lnTo>
                  <a:pt x="3053627" y="4878767"/>
                </a:lnTo>
                <a:cubicBezTo>
                  <a:pt x="3056514" y="4878767"/>
                  <a:pt x="3057532" y="4877514"/>
                  <a:pt x="3058025" y="4874999"/>
                </a:cubicBezTo>
                <a:lnTo>
                  <a:pt x="3058025" y="4875007"/>
                </a:lnTo>
                <a:lnTo>
                  <a:pt x="3059162" y="4869228"/>
                </a:lnTo>
                <a:close/>
                <a:moveTo>
                  <a:pt x="2848319" y="4869228"/>
                </a:moveTo>
                <a:cubicBezTo>
                  <a:pt x="2846774" y="4869228"/>
                  <a:pt x="2845611" y="4870254"/>
                  <a:pt x="2845407" y="4871306"/>
                </a:cubicBezTo>
                <a:lnTo>
                  <a:pt x="2842096" y="4888214"/>
                </a:lnTo>
                <a:cubicBezTo>
                  <a:pt x="2835789" y="4920365"/>
                  <a:pt x="2866512" y="4915974"/>
                  <a:pt x="2886403" y="4909925"/>
                </a:cubicBezTo>
                <a:lnTo>
                  <a:pt x="2882302" y="4930787"/>
                </a:lnTo>
                <a:lnTo>
                  <a:pt x="2893279" y="4930787"/>
                </a:lnTo>
                <a:cubicBezTo>
                  <a:pt x="2896369" y="4930787"/>
                  <a:pt x="2898152" y="4929542"/>
                  <a:pt x="2898780" y="4926413"/>
                </a:cubicBezTo>
                <a:lnTo>
                  <a:pt x="2909986" y="4869228"/>
                </a:lnTo>
                <a:lnTo>
                  <a:pt x="2896692" y="4869228"/>
                </a:lnTo>
                <a:cubicBezTo>
                  <a:pt x="2895350" y="4869228"/>
                  <a:pt x="2894179" y="4870254"/>
                  <a:pt x="2893984" y="4871306"/>
                </a:cubicBezTo>
                <a:lnTo>
                  <a:pt x="2888465" y="4899335"/>
                </a:lnTo>
                <a:cubicBezTo>
                  <a:pt x="2878847" y="4902262"/>
                  <a:pt x="2853897" y="4907629"/>
                  <a:pt x="2857785" y="4887802"/>
                </a:cubicBezTo>
                <a:lnTo>
                  <a:pt x="2861435" y="4869228"/>
                </a:lnTo>
                <a:close/>
                <a:moveTo>
                  <a:pt x="3334041" y="4869051"/>
                </a:moveTo>
                <a:cubicBezTo>
                  <a:pt x="3317631" y="4869051"/>
                  <a:pt x="3307783" y="4869152"/>
                  <a:pt x="3305279" y="4880811"/>
                </a:cubicBezTo>
                <a:cubicBezTo>
                  <a:pt x="3303428" y="4889476"/>
                  <a:pt x="3310271" y="4893665"/>
                  <a:pt x="3324143" y="4902212"/>
                </a:cubicBezTo>
                <a:cubicBezTo>
                  <a:pt x="3339356" y="4911549"/>
                  <a:pt x="3342828" y="4912264"/>
                  <a:pt x="3341410" y="4917185"/>
                </a:cubicBezTo>
                <a:cubicBezTo>
                  <a:pt x="3340306" y="4921155"/>
                  <a:pt x="3336316" y="4921315"/>
                  <a:pt x="3329482" y="4921315"/>
                </a:cubicBezTo>
                <a:lnTo>
                  <a:pt x="3302410" y="4921315"/>
                </a:lnTo>
                <a:cubicBezTo>
                  <a:pt x="3299336" y="4921315"/>
                  <a:pt x="3297545" y="4922577"/>
                  <a:pt x="3297010" y="4925294"/>
                </a:cubicBezTo>
                <a:lnTo>
                  <a:pt x="3295941" y="4930787"/>
                </a:lnTo>
                <a:lnTo>
                  <a:pt x="3330068" y="4930787"/>
                </a:lnTo>
                <a:cubicBezTo>
                  <a:pt x="3345680" y="4930787"/>
                  <a:pt x="3355460" y="4929828"/>
                  <a:pt x="3359017" y="4920373"/>
                </a:cubicBezTo>
                <a:cubicBezTo>
                  <a:pt x="3360757" y="4915763"/>
                  <a:pt x="3360732" y="4910994"/>
                  <a:pt x="3356513" y="4906283"/>
                </a:cubicBezTo>
                <a:cubicBezTo>
                  <a:pt x="3354373" y="4903886"/>
                  <a:pt x="3351198" y="4901774"/>
                  <a:pt x="3346818" y="4899335"/>
                </a:cubicBezTo>
                <a:cubicBezTo>
                  <a:pt x="3327326" y="4888407"/>
                  <a:pt x="3322224" y="4887146"/>
                  <a:pt x="3323472" y="4881854"/>
                </a:cubicBezTo>
                <a:cubicBezTo>
                  <a:pt x="3324151" y="4878877"/>
                  <a:pt x="3326239" y="4878767"/>
                  <a:pt x="3333574" y="4878767"/>
                </a:cubicBezTo>
                <a:lnTo>
                  <a:pt x="3356462" y="4878767"/>
                </a:lnTo>
                <a:cubicBezTo>
                  <a:pt x="3359535" y="4878767"/>
                  <a:pt x="3361318" y="4877514"/>
                  <a:pt x="3361853" y="4874797"/>
                </a:cubicBezTo>
                <a:lnTo>
                  <a:pt x="3362990" y="4869051"/>
                </a:lnTo>
                <a:close/>
                <a:moveTo>
                  <a:pt x="2952612" y="4869051"/>
                </a:moveTo>
                <a:cubicBezTo>
                  <a:pt x="2936210" y="4869051"/>
                  <a:pt x="2926371" y="4869152"/>
                  <a:pt x="2923866" y="4880811"/>
                </a:cubicBezTo>
                <a:cubicBezTo>
                  <a:pt x="2922016" y="4889476"/>
                  <a:pt x="2928850" y="4893665"/>
                  <a:pt x="2942738" y="4902212"/>
                </a:cubicBezTo>
                <a:cubicBezTo>
                  <a:pt x="2957943" y="4911549"/>
                  <a:pt x="2961415" y="4912264"/>
                  <a:pt x="2960006" y="4917185"/>
                </a:cubicBezTo>
                <a:cubicBezTo>
                  <a:pt x="2958877" y="4921155"/>
                  <a:pt x="2954895" y="4921315"/>
                  <a:pt x="2948061" y="4921315"/>
                </a:cubicBezTo>
                <a:lnTo>
                  <a:pt x="2920997" y="4921315"/>
                </a:lnTo>
                <a:cubicBezTo>
                  <a:pt x="2917924" y="4921315"/>
                  <a:pt x="2916133" y="4922577"/>
                  <a:pt x="2915598" y="4925294"/>
                </a:cubicBezTo>
                <a:lnTo>
                  <a:pt x="2914520" y="4930787"/>
                </a:lnTo>
                <a:lnTo>
                  <a:pt x="2948647" y="4930787"/>
                </a:lnTo>
                <a:cubicBezTo>
                  <a:pt x="2964268" y="4930787"/>
                  <a:pt x="2974047" y="4929828"/>
                  <a:pt x="2977596" y="4920373"/>
                </a:cubicBezTo>
                <a:cubicBezTo>
                  <a:pt x="2979345" y="4915763"/>
                  <a:pt x="2979328" y="4910994"/>
                  <a:pt x="2975108" y="4906283"/>
                </a:cubicBezTo>
                <a:cubicBezTo>
                  <a:pt x="2972952" y="4903886"/>
                  <a:pt x="2969794" y="4901774"/>
                  <a:pt x="2965405" y="4899335"/>
                </a:cubicBezTo>
                <a:cubicBezTo>
                  <a:pt x="2945905" y="4888407"/>
                  <a:pt x="2940820" y="4887146"/>
                  <a:pt x="2942051" y="4881854"/>
                </a:cubicBezTo>
                <a:cubicBezTo>
                  <a:pt x="2942730" y="4878877"/>
                  <a:pt x="2944810" y="4878767"/>
                  <a:pt x="2952153" y="4878767"/>
                </a:cubicBezTo>
                <a:lnTo>
                  <a:pt x="2975049" y="4878767"/>
                </a:lnTo>
                <a:cubicBezTo>
                  <a:pt x="2978114" y="4878767"/>
                  <a:pt x="2979914" y="4877514"/>
                  <a:pt x="2980440" y="4874797"/>
                </a:cubicBezTo>
                <a:lnTo>
                  <a:pt x="2981577" y="4869051"/>
                </a:lnTo>
                <a:close/>
                <a:moveTo>
                  <a:pt x="2802111" y="4869051"/>
                </a:moveTo>
                <a:cubicBezTo>
                  <a:pt x="2785710" y="4869051"/>
                  <a:pt x="2775862" y="4869152"/>
                  <a:pt x="2773366" y="4880811"/>
                </a:cubicBezTo>
                <a:cubicBezTo>
                  <a:pt x="2771498" y="4889476"/>
                  <a:pt x="2778349" y="4893665"/>
                  <a:pt x="2792246" y="4902212"/>
                </a:cubicBezTo>
                <a:cubicBezTo>
                  <a:pt x="2807434" y="4911549"/>
                  <a:pt x="2810906" y="4912264"/>
                  <a:pt x="2809505" y="4917185"/>
                </a:cubicBezTo>
                <a:cubicBezTo>
                  <a:pt x="2808385" y="4921155"/>
                  <a:pt x="2804403" y="4921315"/>
                  <a:pt x="2797561" y="4921315"/>
                </a:cubicBezTo>
                <a:lnTo>
                  <a:pt x="2770488" y="4921315"/>
                </a:lnTo>
                <a:cubicBezTo>
                  <a:pt x="2767415" y="4921315"/>
                  <a:pt x="2765632" y="4922577"/>
                  <a:pt x="2765097" y="4925294"/>
                </a:cubicBezTo>
                <a:lnTo>
                  <a:pt x="2764011" y="4930787"/>
                </a:lnTo>
                <a:lnTo>
                  <a:pt x="2798138" y="4930787"/>
                </a:lnTo>
                <a:cubicBezTo>
                  <a:pt x="2813759" y="4930787"/>
                  <a:pt x="2823547" y="4929828"/>
                  <a:pt x="2827104" y="4920373"/>
                </a:cubicBezTo>
                <a:cubicBezTo>
                  <a:pt x="2828827" y="4915763"/>
                  <a:pt x="2828810" y="4910994"/>
                  <a:pt x="2824600" y="4906283"/>
                </a:cubicBezTo>
                <a:cubicBezTo>
                  <a:pt x="2822452" y="4903886"/>
                  <a:pt x="2819277" y="4901774"/>
                  <a:pt x="2814913" y="4899335"/>
                </a:cubicBezTo>
                <a:cubicBezTo>
                  <a:pt x="2795404" y="4888407"/>
                  <a:pt x="2790311" y="4887146"/>
                  <a:pt x="2791542" y="4881854"/>
                </a:cubicBezTo>
                <a:cubicBezTo>
                  <a:pt x="2792238" y="4878877"/>
                  <a:pt x="2794318" y="4878767"/>
                  <a:pt x="2801644" y="4878767"/>
                </a:cubicBezTo>
                <a:lnTo>
                  <a:pt x="2824532" y="4878767"/>
                </a:lnTo>
                <a:cubicBezTo>
                  <a:pt x="2827613" y="4878767"/>
                  <a:pt x="2829405" y="4877514"/>
                  <a:pt x="2829939" y="4874797"/>
                </a:cubicBezTo>
                <a:lnTo>
                  <a:pt x="2831060" y="4869051"/>
                </a:lnTo>
                <a:close/>
                <a:moveTo>
                  <a:pt x="2554594" y="4818697"/>
                </a:moveTo>
                <a:cubicBezTo>
                  <a:pt x="2536545" y="4819757"/>
                  <a:pt x="2505499" y="4826092"/>
                  <a:pt x="2506679" y="4832401"/>
                </a:cubicBezTo>
                <a:cubicBezTo>
                  <a:pt x="2507766" y="4839231"/>
                  <a:pt x="2527427" y="4837128"/>
                  <a:pt x="2536426" y="4837128"/>
                </a:cubicBezTo>
                <a:cubicBezTo>
                  <a:pt x="2556215" y="4837128"/>
                  <a:pt x="2587643" y="4838466"/>
                  <a:pt x="2592592" y="4852573"/>
                </a:cubicBezTo>
                <a:cubicBezTo>
                  <a:pt x="2603263" y="4882957"/>
                  <a:pt x="2530883" y="4937517"/>
                  <a:pt x="2515457" y="4932277"/>
                </a:cubicBezTo>
                <a:cubicBezTo>
                  <a:pt x="2508479" y="4929904"/>
                  <a:pt x="2529635" y="4890250"/>
                  <a:pt x="2537318" y="4875983"/>
                </a:cubicBezTo>
                <a:cubicBezTo>
                  <a:pt x="2541885" y="4867470"/>
                  <a:pt x="2548838" y="4854095"/>
                  <a:pt x="2542895" y="4853187"/>
                </a:cubicBezTo>
                <a:cubicBezTo>
                  <a:pt x="2536273" y="4852186"/>
                  <a:pt x="2528956" y="4864770"/>
                  <a:pt x="2524218" y="4872030"/>
                </a:cubicBezTo>
                <a:cubicBezTo>
                  <a:pt x="2511349" y="4891756"/>
                  <a:pt x="2498147" y="4913291"/>
                  <a:pt x="2487578" y="4935414"/>
                </a:cubicBezTo>
                <a:cubicBezTo>
                  <a:pt x="2484310" y="4942245"/>
                  <a:pt x="2473452" y="4962829"/>
                  <a:pt x="2477187" y="4965487"/>
                </a:cubicBezTo>
                <a:cubicBezTo>
                  <a:pt x="2480668" y="4967960"/>
                  <a:pt x="2497205" y="4964436"/>
                  <a:pt x="2518259" y="4955216"/>
                </a:cubicBezTo>
                <a:cubicBezTo>
                  <a:pt x="2584451" y="4926220"/>
                  <a:pt x="2614249" y="4888484"/>
                  <a:pt x="2622229" y="4857300"/>
                </a:cubicBezTo>
                <a:cubicBezTo>
                  <a:pt x="2624773" y="4847711"/>
                  <a:pt x="2621259" y="4837546"/>
                  <a:pt x="2613315" y="4831517"/>
                </a:cubicBezTo>
                <a:cubicBezTo>
                  <a:pt x="2599486" y="4821027"/>
                  <a:pt x="2574866" y="4817520"/>
                  <a:pt x="2554594" y="4818697"/>
                </a:cubicBezTo>
                <a:close/>
                <a:moveTo>
                  <a:pt x="3137129" y="4793385"/>
                </a:moveTo>
                <a:cubicBezTo>
                  <a:pt x="3150449" y="4793385"/>
                  <a:pt x="3153930" y="4798340"/>
                  <a:pt x="3151773" y="4809730"/>
                </a:cubicBezTo>
                <a:cubicBezTo>
                  <a:pt x="3151773" y="4809730"/>
                  <a:pt x="3151230" y="4812573"/>
                  <a:pt x="3151035" y="4813431"/>
                </a:cubicBezTo>
                <a:cubicBezTo>
                  <a:pt x="3150772" y="4814710"/>
                  <a:pt x="3150186" y="4818016"/>
                  <a:pt x="3146739" y="4818016"/>
                </a:cubicBezTo>
                <a:lnTo>
                  <a:pt x="3113512" y="4818016"/>
                </a:lnTo>
                <a:lnTo>
                  <a:pt x="3115142" y="4809730"/>
                </a:lnTo>
                <a:cubicBezTo>
                  <a:pt x="3117485" y="4797734"/>
                  <a:pt x="3124531" y="4793385"/>
                  <a:pt x="3137129" y="4793385"/>
                </a:cubicBezTo>
                <a:close/>
                <a:moveTo>
                  <a:pt x="2908772" y="4793385"/>
                </a:moveTo>
                <a:cubicBezTo>
                  <a:pt x="2922084" y="4793385"/>
                  <a:pt x="2925581" y="4798340"/>
                  <a:pt x="2923408" y="4809730"/>
                </a:cubicBezTo>
                <a:cubicBezTo>
                  <a:pt x="2923408" y="4809730"/>
                  <a:pt x="2922865" y="4812573"/>
                  <a:pt x="2922678" y="4813431"/>
                </a:cubicBezTo>
                <a:cubicBezTo>
                  <a:pt x="2922423" y="4814710"/>
                  <a:pt x="2921829" y="4818016"/>
                  <a:pt x="2918374" y="4818016"/>
                </a:cubicBezTo>
                <a:lnTo>
                  <a:pt x="2885163" y="4818016"/>
                </a:lnTo>
                <a:lnTo>
                  <a:pt x="2886785" y="4809730"/>
                </a:lnTo>
                <a:cubicBezTo>
                  <a:pt x="2889111" y="4797734"/>
                  <a:pt x="2896174" y="4793385"/>
                  <a:pt x="2908772" y="4793385"/>
                </a:cubicBezTo>
                <a:close/>
                <a:moveTo>
                  <a:pt x="2671715" y="4783926"/>
                </a:moveTo>
                <a:cubicBezTo>
                  <a:pt x="2657863" y="4785815"/>
                  <a:pt x="2645049" y="4790925"/>
                  <a:pt x="2638520" y="4801898"/>
                </a:cubicBezTo>
                <a:cubicBezTo>
                  <a:pt x="2628435" y="4818857"/>
                  <a:pt x="2647502" y="4842074"/>
                  <a:pt x="2664854" y="4864568"/>
                </a:cubicBezTo>
                <a:cubicBezTo>
                  <a:pt x="2678768" y="4882595"/>
                  <a:pt x="2693922" y="4899814"/>
                  <a:pt x="2687733" y="4909866"/>
                </a:cubicBezTo>
                <a:cubicBezTo>
                  <a:pt x="2682690" y="4918085"/>
                  <a:pt x="2650320" y="4918068"/>
                  <a:pt x="2639174" y="4918716"/>
                </a:cubicBezTo>
                <a:cubicBezTo>
                  <a:pt x="2625633" y="4919515"/>
                  <a:pt x="2606150" y="4919557"/>
                  <a:pt x="2602737" y="4921576"/>
                </a:cubicBezTo>
                <a:cubicBezTo>
                  <a:pt x="2599681" y="4923385"/>
                  <a:pt x="2597983" y="4928995"/>
                  <a:pt x="2609444" y="4931233"/>
                </a:cubicBezTo>
                <a:cubicBezTo>
                  <a:pt x="2618638" y="4933050"/>
                  <a:pt x="2640540" y="4936718"/>
                  <a:pt x="2663666" y="4936701"/>
                </a:cubicBezTo>
                <a:cubicBezTo>
                  <a:pt x="2687801" y="4936692"/>
                  <a:pt x="2713150" y="4932360"/>
                  <a:pt x="2718643" y="4911877"/>
                </a:cubicBezTo>
                <a:cubicBezTo>
                  <a:pt x="2723058" y="4895423"/>
                  <a:pt x="2707751" y="4877791"/>
                  <a:pt x="2694278" y="4859916"/>
                </a:cubicBezTo>
                <a:cubicBezTo>
                  <a:pt x="2679524" y="4840333"/>
                  <a:pt x="2664599" y="4826377"/>
                  <a:pt x="2665856" y="4812506"/>
                </a:cubicBezTo>
                <a:cubicBezTo>
                  <a:pt x="2666824" y="4801730"/>
                  <a:pt x="2686120" y="4801107"/>
                  <a:pt x="2718125" y="4800493"/>
                </a:cubicBezTo>
                <a:cubicBezTo>
                  <a:pt x="2724798" y="4800350"/>
                  <a:pt x="2738041" y="4800005"/>
                  <a:pt x="2735495" y="4794235"/>
                </a:cubicBezTo>
                <a:cubicBezTo>
                  <a:pt x="2733211" y="4789154"/>
                  <a:pt x="2723295" y="4787463"/>
                  <a:pt x="2711130" y="4785284"/>
                </a:cubicBezTo>
                <a:cubicBezTo>
                  <a:pt x="2700455" y="4783371"/>
                  <a:pt x="2685566" y="4782037"/>
                  <a:pt x="2671715" y="4783926"/>
                </a:cubicBezTo>
                <a:close/>
                <a:moveTo>
                  <a:pt x="3324762" y="4783846"/>
                </a:moveTo>
                <a:cubicBezTo>
                  <a:pt x="3321681" y="4783846"/>
                  <a:pt x="3319949" y="4784889"/>
                  <a:pt x="3319490" y="4787194"/>
                </a:cubicBezTo>
                <a:lnTo>
                  <a:pt x="3318268" y="4793402"/>
                </a:lnTo>
                <a:lnTo>
                  <a:pt x="3342734" y="4793402"/>
                </a:lnTo>
                <a:lnTo>
                  <a:pt x="3332539" y="4845422"/>
                </a:lnTo>
                <a:lnTo>
                  <a:pt x="3343507" y="4845422"/>
                </a:lnTo>
                <a:cubicBezTo>
                  <a:pt x="3346597" y="4845422"/>
                  <a:pt x="3348388" y="4844169"/>
                  <a:pt x="3349000" y="4841048"/>
                </a:cubicBezTo>
                <a:lnTo>
                  <a:pt x="3358355" y="4793402"/>
                </a:lnTo>
                <a:lnTo>
                  <a:pt x="3378780" y="4793402"/>
                </a:lnTo>
                <a:cubicBezTo>
                  <a:pt x="3381667" y="4793402"/>
                  <a:pt x="3382686" y="4792140"/>
                  <a:pt x="3383195" y="4789633"/>
                </a:cubicBezTo>
                <a:lnTo>
                  <a:pt x="3384316" y="4783846"/>
                </a:lnTo>
                <a:close/>
                <a:moveTo>
                  <a:pt x="3274395" y="4783846"/>
                </a:moveTo>
                <a:lnTo>
                  <a:pt x="3262314" y="4845422"/>
                </a:lnTo>
                <a:lnTo>
                  <a:pt x="3314906" y="4845422"/>
                </a:lnTo>
                <a:lnTo>
                  <a:pt x="3316044" y="4839660"/>
                </a:lnTo>
                <a:cubicBezTo>
                  <a:pt x="3316578" y="4836968"/>
                  <a:pt x="3315619" y="4835916"/>
                  <a:pt x="3313123" y="4835916"/>
                </a:cubicBezTo>
                <a:lnTo>
                  <a:pt x="3279785" y="4835916"/>
                </a:lnTo>
                <a:lnTo>
                  <a:pt x="3289599" y="4785932"/>
                </a:lnTo>
                <a:cubicBezTo>
                  <a:pt x="3289794" y="4784889"/>
                  <a:pt x="3289030" y="4783846"/>
                  <a:pt x="3287689" y="4783846"/>
                </a:cubicBezTo>
                <a:close/>
                <a:moveTo>
                  <a:pt x="3190706" y="4783846"/>
                </a:moveTo>
                <a:cubicBezTo>
                  <a:pt x="3189093" y="4783846"/>
                  <a:pt x="3187582" y="4784477"/>
                  <a:pt x="3187174" y="4786580"/>
                </a:cubicBezTo>
                <a:lnTo>
                  <a:pt x="3181062" y="4817948"/>
                </a:lnTo>
                <a:cubicBezTo>
                  <a:pt x="3176894" y="4840063"/>
                  <a:pt x="3187998" y="4846801"/>
                  <a:pt x="3209943" y="4846801"/>
                </a:cubicBezTo>
                <a:lnTo>
                  <a:pt x="3209943" y="4846793"/>
                </a:lnTo>
                <a:cubicBezTo>
                  <a:pt x="3235649" y="4846793"/>
                  <a:pt x="3245556" y="4838078"/>
                  <a:pt x="3249622" y="4817940"/>
                </a:cubicBezTo>
                <a:lnTo>
                  <a:pt x="3255709" y="4786580"/>
                </a:lnTo>
                <a:cubicBezTo>
                  <a:pt x="3256117" y="4784477"/>
                  <a:pt x="3254852" y="4783846"/>
                  <a:pt x="3253247" y="4783846"/>
                </a:cubicBezTo>
                <a:lnTo>
                  <a:pt x="3240810" y="4783846"/>
                </a:lnTo>
                <a:lnTo>
                  <a:pt x="3237398" y="4801890"/>
                </a:lnTo>
                <a:lnTo>
                  <a:pt x="3235445" y="4811496"/>
                </a:lnTo>
                <a:lnTo>
                  <a:pt x="3233815" y="4819841"/>
                </a:lnTo>
                <a:cubicBezTo>
                  <a:pt x="3231540" y="4831206"/>
                  <a:pt x="3224112" y="4836329"/>
                  <a:pt x="3211522" y="4836329"/>
                </a:cubicBezTo>
                <a:cubicBezTo>
                  <a:pt x="3197676" y="4836329"/>
                  <a:pt x="3193966" y="4831332"/>
                  <a:pt x="3196139" y="4819841"/>
                </a:cubicBezTo>
                <a:cubicBezTo>
                  <a:pt x="3196139" y="4819841"/>
                  <a:pt x="3196674" y="4816972"/>
                  <a:pt x="3196852" y="4816114"/>
                </a:cubicBezTo>
                <a:lnTo>
                  <a:pt x="3199722" y="4801898"/>
                </a:lnTo>
                <a:lnTo>
                  <a:pt x="3203143" y="4783846"/>
                </a:lnTo>
                <a:close/>
                <a:moveTo>
                  <a:pt x="2786677" y="4783846"/>
                </a:moveTo>
                <a:lnTo>
                  <a:pt x="2786491" y="4784645"/>
                </a:lnTo>
                <a:cubicBezTo>
                  <a:pt x="2785489" y="4788784"/>
                  <a:pt x="2786015" y="4793360"/>
                  <a:pt x="2793053" y="4793360"/>
                </a:cubicBezTo>
                <a:lnTo>
                  <a:pt x="2825415" y="4793360"/>
                </a:lnTo>
                <a:cubicBezTo>
                  <a:pt x="2840984" y="4793360"/>
                  <a:pt x="2843208" y="4801074"/>
                  <a:pt x="2840101" y="4814659"/>
                </a:cubicBezTo>
                <a:cubicBezTo>
                  <a:pt x="2837045" y="4828001"/>
                  <a:pt x="2831722" y="4834865"/>
                  <a:pt x="2820032" y="4835916"/>
                </a:cubicBezTo>
                <a:lnTo>
                  <a:pt x="2797866" y="4835916"/>
                </a:lnTo>
                <a:lnTo>
                  <a:pt x="2804709" y="4800964"/>
                </a:lnTo>
                <a:lnTo>
                  <a:pt x="2791610" y="4800964"/>
                </a:lnTo>
                <a:cubicBezTo>
                  <a:pt x="2790065" y="4800964"/>
                  <a:pt x="2788902" y="4802007"/>
                  <a:pt x="2788698" y="4803051"/>
                </a:cubicBezTo>
                <a:lnTo>
                  <a:pt x="2780378" y="4845422"/>
                </a:lnTo>
                <a:lnTo>
                  <a:pt x="2817188" y="4845422"/>
                </a:lnTo>
                <a:cubicBezTo>
                  <a:pt x="2837809" y="4845422"/>
                  <a:pt x="2852097" y="4837834"/>
                  <a:pt x="2856562" y="4814239"/>
                </a:cubicBezTo>
                <a:cubicBezTo>
                  <a:pt x="2859882" y="4796674"/>
                  <a:pt x="2852207" y="4783846"/>
                  <a:pt x="2831196" y="4783846"/>
                </a:cubicBezTo>
                <a:close/>
                <a:moveTo>
                  <a:pt x="3055062" y="4783661"/>
                </a:moveTo>
                <a:cubicBezTo>
                  <a:pt x="3038660" y="4783661"/>
                  <a:pt x="3028813" y="4783762"/>
                  <a:pt x="3026300" y="4795438"/>
                </a:cubicBezTo>
                <a:cubicBezTo>
                  <a:pt x="3024458" y="4804094"/>
                  <a:pt x="3031300" y="4808291"/>
                  <a:pt x="3045180" y="4816838"/>
                </a:cubicBezTo>
                <a:cubicBezTo>
                  <a:pt x="3060376" y="4826175"/>
                  <a:pt x="3063848" y="4826882"/>
                  <a:pt x="3062456" y="4831820"/>
                </a:cubicBezTo>
                <a:cubicBezTo>
                  <a:pt x="3061327" y="4835790"/>
                  <a:pt x="3057346" y="4835942"/>
                  <a:pt x="3050512" y="4835942"/>
                </a:cubicBezTo>
                <a:lnTo>
                  <a:pt x="3023447" y="4835942"/>
                </a:lnTo>
                <a:cubicBezTo>
                  <a:pt x="3020366" y="4835942"/>
                  <a:pt x="3018574" y="4837203"/>
                  <a:pt x="3018040" y="4839920"/>
                </a:cubicBezTo>
                <a:lnTo>
                  <a:pt x="3016970" y="4845422"/>
                </a:lnTo>
                <a:lnTo>
                  <a:pt x="3051097" y="4845422"/>
                </a:lnTo>
                <a:cubicBezTo>
                  <a:pt x="3066701" y="4845422"/>
                  <a:pt x="3076506" y="4844471"/>
                  <a:pt x="3080055" y="4834999"/>
                </a:cubicBezTo>
                <a:lnTo>
                  <a:pt x="3080063" y="4834999"/>
                </a:lnTo>
                <a:cubicBezTo>
                  <a:pt x="3081795" y="4830381"/>
                  <a:pt x="3081778" y="4825612"/>
                  <a:pt x="3077559" y="4820909"/>
                </a:cubicBezTo>
                <a:cubicBezTo>
                  <a:pt x="3075411" y="4818503"/>
                  <a:pt x="3072244" y="4816409"/>
                  <a:pt x="3067864" y="4813944"/>
                </a:cubicBezTo>
                <a:cubicBezTo>
                  <a:pt x="3048364" y="4803017"/>
                  <a:pt x="3043270" y="4801772"/>
                  <a:pt x="3044493" y="4796481"/>
                </a:cubicBezTo>
                <a:cubicBezTo>
                  <a:pt x="3045189" y="4793511"/>
                  <a:pt x="3047277" y="4793385"/>
                  <a:pt x="3054620" y="4793385"/>
                </a:cubicBezTo>
                <a:lnTo>
                  <a:pt x="3077491" y="4793385"/>
                </a:lnTo>
                <a:cubicBezTo>
                  <a:pt x="3080573" y="4793385"/>
                  <a:pt x="3082364" y="4792140"/>
                  <a:pt x="3082899" y="4789431"/>
                </a:cubicBezTo>
                <a:lnTo>
                  <a:pt x="3084028" y="4783661"/>
                </a:lnTo>
                <a:close/>
                <a:moveTo>
                  <a:pt x="2982358" y="4783661"/>
                </a:moveTo>
                <a:cubicBezTo>
                  <a:pt x="2965957" y="4783661"/>
                  <a:pt x="2956118" y="4783762"/>
                  <a:pt x="2953613" y="4795438"/>
                </a:cubicBezTo>
                <a:cubicBezTo>
                  <a:pt x="2951754" y="4804094"/>
                  <a:pt x="2958605" y="4808291"/>
                  <a:pt x="2972485" y="4816838"/>
                </a:cubicBezTo>
                <a:cubicBezTo>
                  <a:pt x="2987681" y="4826175"/>
                  <a:pt x="2991162" y="4826882"/>
                  <a:pt x="2989761" y="4831820"/>
                </a:cubicBezTo>
                <a:cubicBezTo>
                  <a:pt x="2988641" y="4835790"/>
                  <a:pt x="2984651" y="4835942"/>
                  <a:pt x="2977800" y="4835942"/>
                </a:cubicBezTo>
                <a:lnTo>
                  <a:pt x="2950761" y="4835942"/>
                </a:lnTo>
                <a:cubicBezTo>
                  <a:pt x="2947671" y="4835942"/>
                  <a:pt x="2945888" y="4837203"/>
                  <a:pt x="2945345" y="4839920"/>
                </a:cubicBezTo>
                <a:lnTo>
                  <a:pt x="2944266" y="4845422"/>
                </a:lnTo>
                <a:lnTo>
                  <a:pt x="2978394" y="4845422"/>
                </a:lnTo>
                <a:cubicBezTo>
                  <a:pt x="2994014" y="4845422"/>
                  <a:pt x="3003803" y="4844471"/>
                  <a:pt x="3007360" y="4834999"/>
                </a:cubicBezTo>
                <a:cubicBezTo>
                  <a:pt x="3009083" y="4830381"/>
                  <a:pt x="3009066" y="4825612"/>
                  <a:pt x="3004855" y="4820909"/>
                </a:cubicBezTo>
                <a:cubicBezTo>
                  <a:pt x="3002699" y="4818503"/>
                  <a:pt x="2999533" y="4816409"/>
                  <a:pt x="2995161" y="4813944"/>
                </a:cubicBezTo>
                <a:cubicBezTo>
                  <a:pt x="2975643" y="4803017"/>
                  <a:pt x="2970567" y="4801772"/>
                  <a:pt x="2971798" y="4796481"/>
                </a:cubicBezTo>
                <a:cubicBezTo>
                  <a:pt x="2972477" y="4793511"/>
                  <a:pt x="2974557" y="4793385"/>
                  <a:pt x="2981917" y="4793385"/>
                </a:cubicBezTo>
                <a:lnTo>
                  <a:pt x="3004779" y="4793385"/>
                </a:lnTo>
                <a:cubicBezTo>
                  <a:pt x="3007869" y="4793385"/>
                  <a:pt x="3009660" y="4792140"/>
                  <a:pt x="3010178" y="4789431"/>
                </a:cubicBezTo>
                <a:lnTo>
                  <a:pt x="3011324" y="4783661"/>
                </a:lnTo>
                <a:close/>
                <a:moveTo>
                  <a:pt x="3138963" y="4783013"/>
                </a:moveTo>
                <a:cubicBezTo>
                  <a:pt x="3117247" y="4783013"/>
                  <a:pt x="3104861" y="4788414"/>
                  <a:pt x="3100124" y="4811614"/>
                </a:cubicBezTo>
                <a:lnTo>
                  <a:pt x="3094028" y="4842705"/>
                </a:lnTo>
                <a:cubicBezTo>
                  <a:pt x="3093621" y="4844791"/>
                  <a:pt x="3094835" y="4845422"/>
                  <a:pt x="3096388" y="4845422"/>
                </a:cubicBezTo>
                <a:lnTo>
                  <a:pt x="3108138" y="4845422"/>
                </a:lnTo>
                <a:lnTo>
                  <a:pt x="3111567" y="4827521"/>
                </a:lnTo>
                <a:lnTo>
                  <a:pt x="3148174" y="4827521"/>
                </a:lnTo>
                <a:lnTo>
                  <a:pt x="3144753" y="4845422"/>
                </a:lnTo>
                <a:lnTo>
                  <a:pt x="3156510" y="4845422"/>
                </a:lnTo>
                <a:cubicBezTo>
                  <a:pt x="3158056" y="4845422"/>
                  <a:pt x="3159524" y="4844791"/>
                  <a:pt x="3159932" y="4842705"/>
                </a:cubicBezTo>
                <a:lnTo>
                  <a:pt x="3166036" y="4811614"/>
                </a:lnTo>
                <a:cubicBezTo>
                  <a:pt x="3170535" y="4788027"/>
                  <a:pt x="3157088" y="4783013"/>
                  <a:pt x="3138963" y="4783013"/>
                </a:cubicBezTo>
                <a:close/>
                <a:moveTo>
                  <a:pt x="2910597" y="4783013"/>
                </a:moveTo>
                <a:cubicBezTo>
                  <a:pt x="2888890" y="4783013"/>
                  <a:pt x="2876504" y="4788414"/>
                  <a:pt x="2871775" y="4811614"/>
                </a:cubicBezTo>
                <a:lnTo>
                  <a:pt x="2865663" y="4842705"/>
                </a:lnTo>
                <a:cubicBezTo>
                  <a:pt x="2865264" y="4844791"/>
                  <a:pt x="2866478" y="4845422"/>
                  <a:pt x="2868031" y="4845422"/>
                </a:cubicBezTo>
                <a:lnTo>
                  <a:pt x="2879781" y="4845422"/>
                </a:lnTo>
                <a:lnTo>
                  <a:pt x="2883202" y="4827521"/>
                </a:lnTo>
                <a:lnTo>
                  <a:pt x="2919817" y="4827521"/>
                </a:lnTo>
                <a:lnTo>
                  <a:pt x="2916396" y="4845422"/>
                </a:lnTo>
                <a:lnTo>
                  <a:pt x="2928154" y="4845422"/>
                </a:lnTo>
                <a:cubicBezTo>
                  <a:pt x="2929699" y="4845422"/>
                  <a:pt x="2931167" y="4844791"/>
                  <a:pt x="2931566" y="4842705"/>
                </a:cubicBezTo>
                <a:lnTo>
                  <a:pt x="2937679" y="4811614"/>
                </a:lnTo>
                <a:cubicBezTo>
                  <a:pt x="2942170" y="4788027"/>
                  <a:pt x="2928722" y="4783013"/>
                  <a:pt x="2910597" y="4783013"/>
                </a:cubicBezTo>
                <a:close/>
                <a:moveTo>
                  <a:pt x="2604596" y="4694494"/>
                </a:moveTo>
                <a:lnTo>
                  <a:pt x="2604596" y="4694502"/>
                </a:lnTo>
                <a:cubicBezTo>
                  <a:pt x="2581132" y="4695596"/>
                  <a:pt x="2559730" y="4701543"/>
                  <a:pt x="2561063" y="4706111"/>
                </a:cubicBezTo>
                <a:cubicBezTo>
                  <a:pt x="2562701" y="4711671"/>
                  <a:pt x="2578644" y="4710283"/>
                  <a:pt x="2584714" y="4710283"/>
                </a:cubicBezTo>
                <a:cubicBezTo>
                  <a:pt x="2607067" y="4710283"/>
                  <a:pt x="2628596" y="4714624"/>
                  <a:pt x="2633732" y="4720882"/>
                </a:cubicBezTo>
                <a:cubicBezTo>
                  <a:pt x="2641755" y="4730657"/>
                  <a:pt x="2627942" y="4754766"/>
                  <a:pt x="2585478" y="4787632"/>
                </a:cubicBezTo>
                <a:cubicBezTo>
                  <a:pt x="2577337" y="4793932"/>
                  <a:pt x="2571258" y="4799737"/>
                  <a:pt x="2569909" y="4802588"/>
                </a:cubicBezTo>
                <a:cubicBezTo>
                  <a:pt x="2569187" y="4804102"/>
                  <a:pt x="2569527" y="4806306"/>
                  <a:pt x="2571759" y="4806609"/>
                </a:cubicBezTo>
                <a:cubicBezTo>
                  <a:pt x="2574094" y="4806937"/>
                  <a:pt x="2579697" y="4805633"/>
                  <a:pt x="2588942" y="4800881"/>
                </a:cubicBezTo>
                <a:cubicBezTo>
                  <a:pt x="2626669" y="4781491"/>
                  <a:pt x="2669956" y="4741996"/>
                  <a:pt x="2661416" y="4714910"/>
                </a:cubicBezTo>
                <a:cubicBezTo>
                  <a:pt x="2656212" y="4698380"/>
                  <a:pt x="2628239" y="4693392"/>
                  <a:pt x="2604596" y="4694494"/>
                </a:cubicBezTo>
                <a:close/>
                <a:moveTo>
                  <a:pt x="893329" y="0"/>
                </a:moveTo>
                <a:lnTo>
                  <a:pt x="3717682" y="0"/>
                </a:lnTo>
                <a:lnTo>
                  <a:pt x="3717682" y="5143499"/>
                </a:lnTo>
                <a:lnTo>
                  <a:pt x="1175798" y="5143499"/>
                </a:lnTo>
                <a:lnTo>
                  <a:pt x="1096714" y="5071623"/>
                </a:lnTo>
                <a:cubicBezTo>
                  <a:pt x="419108" y="4394017"/>
                  <a:pt x="0" y="3457913"/>
                  <a:pt x="0" y="2423921"/>
                </a:cubicBezTo>
                <a:cubicBezTo>
                  <a:pt x="0" y="1519180"/>
                  <a:pt x="320880" y="689382"/>
                  <a:pt x="855043" y="4212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image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D5E28100-23B4-0C41-9F0D-D979777516F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EA4C756E-194C-4F3E-ABC9-E3B2DB21DD3B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75C9A1-9AF5-4D16-BE50-3EC7D1F7F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810844" y="2855235"/>
            <a:ext cx="6239698" cy="3660787"/>
          </a:xfrm>
          <a:prstGeom prst="rect">
            <a:avLst/>
          </a:prstGeom>
        </p:spPr>
        <p:txBody>
          <a:bodyPr lIns="90000" tIns="0" rIns="0" bIns="0" anchor="ctr"/>
          <a:lstStyle>
            <a:lvl1pPr marL="0" indent="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None/>
              <a:defRPr sz="3151" b="0" i="0">
                <a:latin typeface="3DS V2 SemiBold" pitchFamily="2" charset="0"/>
              </a:defRPr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Font typeface="Arial Narrow" panose="020B0606020202030204" pitchFamily="34" charset="0"/>
              <a:buChar char="-"/>
              <a:defRPr sz="1890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733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75"/>
            </a:lvl4pPr>
          </a:lstStyle>
          <a:p>
            <a:pPr lvl="0"/>
            <a:r>
              <a:rPr lang="en-US" noProof="0"/>
              <a:t>Sit at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periculis</a:t>
            </a:r>
            <a:r>
              <a:rPr lang="en-US" noProof="0"/>
              <a:t>. </a:t>
            </a:r>
            <a:r>
              <a:rPr lang="en-US" noProof="0" err="1"/>
              <a:t>Usu</a:t>
            </a:r>
            <a:r>
              <a:rPr lang="en-US" noProof="0"/>
              <a:t> </a:t>
            </a:r>
            <a:r>
              <a:rPr lang="en-US" noProof="0" err="1"/>
              <a:t>ferri</a:t>
            </a:r>
            <a:r>
              <a:rPr lang="en-US" noProof="0"/>
              <a:t> </a:t>
            </a:r>
            <a:r>
              <a:rPr lang="en-US" noProof="0" err="1"/>
              <a:t>invenire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ea. Sed maiorum </a:t>
            </a:r>
            <a:r>
              <a:rPr lang="en-US" noProof="0" err="1"/>
              <a:t>legendos</a:t>
            </a:r>
            <a:r>
              <a:rPr lang="en-US" noProof="0"/>
              <a:t> </a:t>
            </a:r>
            <a:r>
              <a:rPr lang="en-US" noProof="0" err="1"/>
              <a:t>ea</a:t>
            </a:r>
            <a:r>
              <a:rPr lang="en-US" noProof="0"/>
              <a:t>, sit at </a:t>
            </a:r>
            <a:r>
              <a:rPr lang="en-US" noProof="0" err="1"/>
              <a:t>sonet</a:t>
            </a:r>
            <a:r>
              <a:rPr lang="en-US" noProof="0"/>
              <a:t> </a:t>
            </a:r>
            <a:r>
              <a:rPr lang="en-US" noProof="0" err="1"/>
              <a:t>molestie</a:t>
            </a:r>
            <a:r>
              <a:rPr lang="en-US" noProof="0"/>
              <a:t>. </a:t>
            </a:r>
          </a:p>
        </p:txBody>
      </p:sp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F485CAEB-5E07-6F04-EB62-480E3507DC2E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3942066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ful message V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B0A659F-EFD1-444F-9E43-8DE421EF2903}"/>
              </a:ext>
            </a:extLst>
          </p:cNvPr>
          <p:cNvSpPr/>
          <p:nvPr/>
        </p:nvSpPr>
        <p:spPr>
          <a:xfrm>
            <a:off x="8546453" y="0"/>
            <a:ext cx="5855349" cy="8820150"/>
          </a:xfrm>
          <a:custGeom>
            <a:avLst/>
            <a:gdLst>
              <a:gd name="connsiteX0" fmla="*/ 893329 w 3717682"/>
              <a:gd name="connsiteY0" fmla="*/ 0 h 5143500"/>
              <a:gd name="connsiteX1" fmla="*/ 3717682 w 3717682"/>
              <a:gd name="connsiteY1" fmla="*/ 0 h 5143500"/>
              <a:gd name="connsiteX2" fmla="*/ 3717682 w 3717682"/>
              <a:gd name="connsiteY2" fmla="*/ 5143500 h 5143500"/>
              <a:gd name="connsiteX3" fmla="*/ 1175798 w 3717682"/>
              <a:gd name="connsiteY3" fmla="*/ 5143500 h 5143500"/>
              <a:gd name="connsiteX4" fmla="*/ 1096714 w 3717682"/>
              <a:gd name="connsiteY4" fmla="*/ 5071624 h 5143500"/>
              <a:gd name="connsiteX5" fmla="*/ 0 w 3717682"/>
              <a:gd name="connsiteY5" fmla="*/ 2423922 h 5143500"/>
              <a:gd name="connsiteX6" fmla="*/ 855043 w 3717682"/>
              <a:gd name="connsiteY6" fmla="*/ 42126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682" h="5143500">
                <a:moveTo>
                  <a:pt x="893329" y="0"/>
                </a:moveTo>
                <a:lnTo>
                  <a:pt x="3717682" y="0"/>
                </a:lnTo>
                <a:lnTo>
                  <a:pt x="3717682" y="5143500"/>
                </a:lnTo>
                <a:lnTo>
                  <a:pt x="1175798" y="5143500"/>
                </a:lnTo>
                <a:lnTo>
                  <a:pt x="1096714" y="5071624"/>
                </a:lnTo>
                <a:cubicBezTo>
                  <a:pt x="419108" y="4394018"/>
                  <a:pt x="0" y="3457914"/>
                  <a:pt x="0" y="2423922"/>
                </a:cubicBezTo>
                <a:cubicBezTo>
                  <a:pt x="0" y="1519179"/>
                  <a:pt x="320880" y="689382"/>
                  <a:pt x="855043" y="4212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20FAB314-069B-7245-9CD1-1E8C141EB99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bg1"/>
                </a:solidFill>
              </a:rPr>
              <a:pPr algn="ctr"/>
              <a:t>‹#›</a:t>
            </a:fld>
            <a:endParaRPr lang="en-US" sz="1260" noProof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2616C-3082-4BF8-82D6-4E39B7D71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DCD690-2E7F-47AF-9C94-AEDA86A481C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38141" y="2779440"/>
            <a:ext cx="4719056" cy="32686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None/>
              <a:defRPr sz="3151" i="1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Font typeface="Arial Narrow" panose="020B0606020202030204" pitchFamily="34" charset="0"/>
              <a:buChar char="-"/>
              <a:defRPr sz="1890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733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75"/>
            </a:lvl4pPr>
          </a:lstStyle>
          <a:p>
            <a:pPr lvl="0"/>
            <a:r>
              <a:rPr lang="en-US" noProof="0"/>
              <a:t>Sit at </a:t>
            </a:r>
            <a:r>
              <a:rPr lang="en-US" noProof="0" err="1"/>
              <a:t>velit</a:t>
            </a:r>
            <a:r>
              <a:rPr lang="en-US" noProof="0"/>
              <a:t> </a:t>
            </a:r>
            <a:r>
              <a:rPr lang="en-US" noProof="0" err="1"/>
              <a:t>periculis</a:t>
            </a:r>
            <a:r>
              <a:rPr lang="en-US" noProof="0"/>
              <a:t>. </a:t>
            </a:r>
            <a:r>
              <a:rPr lang="en-US" noProof="0" err="1"/>
              <a:t>Usu</a:t>
            </a:r>
            <a:r>
              <a:rPr lang="en-US" noProof="0"/>
              <a:t> </a:t>
            </a:r>
            <a:r>
              <a:rPr lang="en-US" noProof="0" err="1"/>
              <a:t>ferri</a:t>
            </a:r>
            <a:r>
              <a:rPr lang="en-US" noProof="0"/>
              <a:t> </a:t>
            </a:r>
            <a:r>
              <a:rPr lang="en-US" noProof="0" err="1"/>
              <a:t>invenire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ea. Sed maiorum </a:t>
            </a:r>
            <a:r>
              <a:rPr lang="en-US" noProof="0" err="1"/>
              <a:t>legendos</a:t>
            </a:r>
            <a:r>
              <a:rPr lang="en-US" noProof="0"/>
              <a:t> </a:t>
            </a:r>
            <a:r>
              <a:rPr lang="en-US" noProof="0" err="1"/>
              <a:t>ea</a:t>
            </a:r>
            <a:r>
              <a:rPr lang="en-US" noProof="0"/>
              <a:t>, sit at </a:t>
            </a:r>
            <a:r>
              <a:rPr lang="en-US" noProof="0" err="1"/>
              <a:t>sonet</a:t>
            </a:r>
            <a:r>
              <a:rPr lang="en-US" noProof="0"/>
              <a:t> </a:t>
            </a:r>
            <a:r>
              <a:rPr lang="en-US" noProof="0" err="1"/>
              <a:t>molestie</a:t>
            </a:r>
            <a:r>
              <a:rPr lang="en-US" noProof="0"/>
              <a:t>. Et </a:t>
            </a:r>
            <a:r>
              <a:rPr lang="en-US" noProof="0" err="1"/>
              <a:t>vero</a:t>
            </a:r>
            <a:r>
              <a:rPr lang="en-US" noProof="0"/>
              <a:t> brute </a:t>
            </a:r>
            <a:r>
              <a:rPr lang="en-US" noProof="0" err="1"/>
              <a:t>eum</a:t>
            </a:r>
            <a:r>
              <a:rPr lang="en-US" noProof="0"/>
              <a:t>, eros </a:t>
            </a:r>
            <a:r>
              <a:rPr lang="en-US" noProof="0" err="1"/>
              <a:t>aliquip</a:t>
            </a:r>
            <a:r>
              <a:rPr lang="en-US" noProof="0"/>
              <a:t> at vel, magna </a:t>
            </a:r>
            <a:r>
              <a:rPr lang="en-US" noProof="0" err="1"/>
              <a:t>causae</a:t>
            </a:r>
            <a:r>
              <a:rPr lang="en-US" noProof="0"/>
              <a:t> pro </a:t>
            </a:r>
            <a:r>
              <a:rPr lang="en-US" noProof="0" err="1"/>
              <a:t>te</a:t>
            </a:r>
            <a:r>
              <a:rPr lang="en-US" noProof="0"/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6725DF-3957-A141-AB2D-F17326E0B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cxnSp>
        <p:nvCxnSpPr>
          <p:cNvPr id="7" name="Connecteur droit 8">
            <a:extLst>
              <a:ext uri="{FF2B5EF4-FFF2-40B4-BE49-F238E27FC236}">
                <a16:creationId xmlns:a16="http://schemas.microsoft.com/office/drawing/2014/main" id="{19EE6436-5417-5D8E-01DE-15B32476DD0F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/>
                </a:gs>
                <a:gs pos="57000">
                  <a:schemeClr val="bg1">
                    <a:alpha val="13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51C5BE19-EBFF-0219-46C1-7D254BA6799E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0E23A-A940-041A-75D1-91355760D5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234" y="0"/>
            <a:ext cx="2598340" cy="44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84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+ text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7">
            <a:extLst>
              <a:ext uri="{FF2B5EF4-FFF2-40B4-BE49-F238E27FC236}">
                <a16:creationId xmlns:a16="http://schemas.microsoft.com/office/drawing/2014/main" id="{CAD62B7D-30EE-D645-873E-4444E201BED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4C463AC-C609-4E95-9D85-6B94D3AC0D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5" y="1080647"/>
            <a:ext cx="1319595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B560DC92-45A9-4298-BFD9-D29534643BAE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hart Placeholder 2">
            <a:extLst>
              <a:ext uri="{FF2B5EF4-FFF2-40B4-BE49-F238E27FC236}">
                <a16:creationId xmlns:a16="http://schemas.microsoft.com/office/drawing/2014/main" id="{56F9DD30-0F68-41A2-965A-322FE98B54B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10777" y="2032719"/>
            <a:ext cx="7588250" cy="5807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4493A9-6684-4DA6-93CD-D927F27D165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2582" y="2032715"/>
            <a:ext cx="5282920" cy="5802933"/>
          </a:xfrm>
          <a:prstGeom prst="rect">
            <a:avLst/>
          </a:prstGeom>
        </p:spPr>
        <p:txBody>
          <a:bodyPr lIns="0" tIns="0" rIns="0" bIns="0"/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DE6470-35D2-4C49-959A-32ECC5D3D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F6C2A7A-BABB-9872-CA85-E7A29FDE8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93AAA68F-576B-28B6-1420-9E9BB4B9048C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2123152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+ text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DE29D3A-7363-4E09-BE18-E9EB8A9302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2584" y="2624509"/>
            <a:ext cx="5282920" cy="5211142"/>
          </a:xfrm>
          <a:custGeom>
            <a:avLst/>
            <a:gdLst>
              <a:gd name="connsiteX0" fmla="*/ 0 w 3354235"/>
              <a:gd name="connsiteY0" fmla="*/ 0 h 3038895"/>
              <a:gd name="connsiteX1" fmla="*/ 3354235 w 3354235"/>
              <a:gd name="connsiteY1" fmla="*/ 0 h 3038895"/>
              <a:gd name="connsiteX2" fmla="*/ 3354235 w 3354235"/>
              <a:gd name="connsiteY2" fmla="*/ 3038895 h 3038895"/>
              <a:gd name="connsiteX3" fmla="*/ 0 w 3354235"/>
              <a:gd name="connsiteY3" fmla="*/ 3038895 h 30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4235" h="3038895">
                <a:moveTo>
                  <a:pt x="0" y="0"/>
                </a:moveTo>
                <a:lnTo>
                  <a:pt x="3354235" y="0"/>
                </a:lnTo>
                <a:lnTo>
                  <a:pt x="3354235" y="3038895"/>
                </a:lnTo>
                <a:lnTo>
                  <a:pt x="0" y="3038895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F2505C-1F95-3649-82BC-A77CD3A4C5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6657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CAD62B7D-30EE-D645-873E-4444E201BED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A9F187C5-3001-47D7-82D1-610C05FC9A59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hart Placeholder 2">
            <a:extLst>
              <a:ext uri="{FF2B5EF4-FFF2-40B4-BE49-F238E27FC236}">
                <a16:creationId xmlns:a16="http://schemas.microsoft.com/office/drawing/2014/main" id="{B5D5D560-C9FC-4B55-8F3A-12980951F2B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10778" y="2628994"/>
            <a:ext cx="7588443" cy="52111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19838C-2C54-5440-9E72-7C6C9F5CC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E126E2D-18E2-E922-F9EC-4D270226A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10EF2706-EF99-A874-20DD-314F10A6D3E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577678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phs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7">
            <a:extLst>
              <a:ext uri="{FF2B5EF4-FFF2-40B4-BE49-F238E27FC236}">
                <a16:creationId xmlns:a16="http://schemas.microsoft.com/office/drawing/2014/main" id="{0CA667B9-10B2-5340-9F48-B33CFAF9DB48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9143E142-CCC3-48E5-BCDC-169490F9B3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5" y="1080647"/>
            <a:ext cx="1319595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5" name="Connecteur droit 8">
            <a:extLst>
              <a:ext uri="{FF2B5EF4-FFF2-40B4-BE49-F238E27FC236}">
                <a16:creationId xmlns:a16="http://schemas.microsoft.com/office/drawing/2014/main" id="{241F5401-BB88-4D56-9585-CF6264AD9817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hart Placeholder 2">
            <a:extLst>
              <a:ext uri="{FF2B5EF4-FFF2-40B4-BE49-F238E27FC236}">
                <a16:creationId xmlns:a16="http://schemas.microsoft.com/office/drawing/2014/main" id="{B580869B-FE49-4179-BB24-7CDE52DB06FB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03075" y="2032719"/>
            <a:ext cx="6401540" cy="5807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sp>
        <p:nvSpPr>
          <p:cNvPr id="21" name="Chart Placeholder 2">
            <a:extLst>
              <a:ext uri="{FF2B5EF4-FFF2-40B4-BE49-F238E27FC236}">
                <a16:creationId xmlns:a16="http://schemas.microsoft.com/office/drawing/2014/main" id="{3DFFB2D5-9912-41F7-8C4E-7A42C73848B9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7396178" y="2032719"/>
            <a:ext cx="6402550" cy="5807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12F56DF-F7A2-A84C-809B-31390ECBB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D169AAE-5681-43D8-D889-DE163C25D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9BF058C2-9DCD-1BAB-4EBB-F2F9AF1209FB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130271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Graph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C52370C-3B93-BA4F-90EB-FDD3FE71C0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5"/>
            <a:ext cx="13196657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0CA667B9-10B2-5340-9F48-B33CFAF9DB48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5" name="Connecteur droit 8">
            <a:extLst>
              <a:ext uri="{FF2B5EF4-FFF2-40B4-BE49-F238E27FC236}">
                <a16:creationId xmlns:a16="http://schemas.microsoft.com/office/drawing/2014/main" id="{1B40FC61-8E9D-487D-8B0C-0512D4F45B62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">
            <a:extLst>
              <a:ext uri="{FF2B5EF4-FFF2-40B4-BE49-F238E27FC236}">
                <a16:creationId xmlns:a16="http://schemas.microsoft.com/office/drawing/2014/main" id="{C883D573-D85A-44EF-A74A-226004F0DD7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03076" y="2628993"/>
            <a:ext cx="6402546" cy="5211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sp>
        <p:nvSpPr>
          <p:cNvPr id="22" name="Chart Placeholder 2">
            <a:extLst>
              <a:ext uri="{FF2B5EF4-FFF2-40B4-BE49-F238E27FC236}">
                <a16:creationId xmlns:a16="http://schemas.microsoft.com/office/drawing/2014/main" id="{B854AC56-5F45-4999-A780-DAE57800E32F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7396180" y="2628993"/>
            <a:ext cx="6403557" cy="5211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FBCC15-61C1-694E-B25C-95110FB8E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A197B08-1EC4-1FFC-A02C-FBF14CA8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9C3FC975-0618-6024-854B-8F6028625F69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003489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only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7">
            <a:extLst>
              <a:ext uri="{FF2B5EF4-FFF2-40B4-BE49-F238E27FC236}">
                <a16:creationId xmlns:a16="http://schemas.microsoft.com/office/drawing/2014/main" id="{F288ED3E-A9C4-AC41-8ED2-F8612385A2BD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D0AA781-C64B-4621-94F8-C750E1CF5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4" y="1080647"/>
            <a:ext cx="13195956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6" name="Connecteur droit 8">
            <a:extLst>
              <a:ext uri="{FF2B5EF4-FFF2-40B4-BE49-F238E27FC236}">
                <a16:creationId xmlns:a16="http://schemas.microsoft.com/office/drawing/2014/main" id="{BA08A484-23E0-431D-B5CE-6AD504F83139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2">
            <a:extLst>
              <a:ext uri="{FF2B5EF4-FFF2-40B4-BE49-F238E27FC236}">
                <a16:creationId xmlns:a16="http://schemas.microsoft.com/office/drawing/2014/main" id="{B2656E46-4EF8-44EB-A3BA-8E234F8F594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03073" y="2127277"/>
            <a:ext cx="13195955" cy="57128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E16C0B9-0880-8F41-B723-F54B3A1AD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450BD91-B79D-6A7E-42A3-C28089132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9" y="535406"/>
            <a:ext cx="13196605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588E945D-29C2-8A3B-30BE-119F3830B03E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sp>
        <p:nvSpPr>
          <p:cNvPr id="2" name="ZoneTexte 7">
            <a:extLst>
              <a:ext uri="{FF2B5EF4-FFF2-40B4-BE49-F238E27FC236}">
                <a16:creationId xmlns:a16="http://schemas.microsoft.com/office/drawing/2014/main" id="{A6532ED2-BB55-7430-9C3E-3621E5CC5F53}"/>
              </a:ext>
            </a:extLst>
          </p:cNvPr>
          <p:cNvSpPr txBox="1"/>
          <p:nvPr userDrawn="1"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" name="Connecteur droit 8">
            <a:extLst>
              <a:ext uri="{FF2B5EF4-FFF2-40B4-BE49-F238E27FC236}">
                <a16:creationId xmlns:a16="http://schemas.microsoft.com/office/drawing/2014/main" id="{4070CF06-964D-8DF5-553E-30B0AEC4D536}"/>
              </a:ext>
            </a:extLst>
          </p:cNvPr>
          <p:cNvCxnSpPr>
            <a:cxnSpLocks/>
          </p:cNvCxnSpPr>
          <p:nvPr userDrawn="1"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10">
            <a:extLst>
              <a:ext uri="{FF2B5EF4-FFF2-40B4-BE49-F238E27FC236}">
                <a16:creationId xmlns:a16="http://schemas.microsoft.com/office/drawing/2014/main" id="{9EB68AE5-AB2B-8845-EED4-1FF7E09DB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8911B183-53CA-CC19-DB4F-552E13F77E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4236015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only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7">
            <a:extLst>
              <a:ext uri="{FF2B5EF4-FFF2-40B4-BE49-F238E27FC236}">
                <a16:creationId xmlns:a16="http://schemas.microsoft.com/office/drawing/2014/main" id="{F288ED3E-A9C4-AC41-8ED2-F8612385A2BD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D89B8EAD-7EE5-CD41-9D0D-BC9A90591A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6" y="1694474"/>
            <a:ext cx="13196657" cy="33932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6" name="Connecteur droit 8">
            <a:extLst>
              <a:ext uri="{FF2B5EF4-FFF2-40B4-BE49-F238E27FC236}">
                <a16:creationId xmlns:a16="http://schemas.microsoft.com/office/drawing/2014/main" id="{FAD8D98F-A73D-4D06-9361-4DDB0A71E819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hart Placeholder 2">
            <a:extLst>
              <a:ext uri="{FF2B5EF4-FFF2-40B4-BE49-F238E27FC236}">
                <a16:creationId xmlns:a16="http://schemas.microsoft.com/office/drawing/2014/main" id="{657D95C7-47CB-496F-AF2C-A661F7B950B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03073" y="2729531"/>
            <a:ext cx="13195932" cy="51106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35"/>
            </a:lvl1pPr>
          </a:lstStyle>
          <a:p>
            <a:r>
              <a:rPr lang="en-US" noProof="0"/>
              <a:t>Insert chart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2CC0C88-B2A6-344A-8667-17E82177A8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DA69B8B-912F-120E-2B6D-BB3FD0A17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6" y="535406"/>
            <a:ext cx="13196604" cy="9697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DB915DB3-6E43-3106-E18F-AB55094DE590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2967875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- 1 lin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89E206-C5AD-47E5-A47D-8FC93D2C16FB}"/>
              </a:ext>
            </a:extLst>
          </p:cNvPr>
          <p:cNvSpPr/>
          <p:nvPr/>
        </p:nvSpPr>
        <p:spPr>
          <a:xfrm>
            <a:off x="603129" y="2206854"/>
            <a:ext cx="6303768" cy="5358048"/>
          </a:xfrm>
          <a:prstGeom prst="roundRect">
            <a:avLst>
              <a:gd name="adj" fmla="val 2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616FD8-62C6-4466-AE39-D2E22BCFC67A}"/>
              </a:ext>
            </a:extLst>
          </p:cNvPr>
          <p:cNvSpPr/>
          <p:nvPr/>
        </p:nvSpPr>
        <p:spPr>
          <a:xfrm>
            <a:off x="7494905" y="2206854"/>
            <a:ext cx="6303768" cy="5358048"/>
          </a:xfrm>
          <a:prstGeom prst="roundRect">
            <a:avLst>
              <a:gd name="adj" fmla="val 3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EE0ABB-0322-46E6-B135-5AB630CEA3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5266" y="2556882"/>
            <a:ext cx="5542466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90" b="0" i="0">
                <a:solidFill>
                  <a:schemeClr val="tx1"/>
                </a:solidFill>
                <a:latin typeface="3DS V2 SemiBold" pitchFamily="2" charset="0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E39F0C4-2EDF-D849-95EA-D42B852A32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84071" y="2556882"/>
            <a:ext cx="5542466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90" b="0" i="0">
                <a:solidFill>
                  <a:schemeClr val="tx1"/>
                </a:solidFill>
                <a:latin typeface="3DS V2 SemiBold" pitchFamily="2" charset="0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854B2E12-7FEA-9F42-862D-A1D8E039D65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716FDA2-DC8F-4A2F-808F-98CC15FB8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7" y="1080647"/>
            <a:ext cx="13194892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8CA3988A-A5B7-4348-84AF-7B39B07064C7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AFFCB1-086E-4C42-865A-E5AF0D851E6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83103" y="3252205"/>
            <a:ext cx="5542457" cy="3803915"/>
          </a:xfrm>
          <a:custGeom>
            <a:avLst/>
            <a:gdLst>
              <a:gd name="connsiteX0" fmla="*/ 0 w 3440310"/>
              <a:gd name="connsiteY0" fmla="*/ 0 h 2218266"/>
              <a:gd name="connsiteX1" fmla="*/ 3440310 w 3440310"/>
              <a:gd name="connsiteY1" fmla="*/ 0 h 2218266"/>
              <a:gd name="connsiteX2" fmla="*/ 3440310 w 3440310"/>
              <a:gd name="connsiteY2" fmla="*/ 2218266 h 2218266"/>
              <a:gd name="connsiteX3" fmla="*/ 0 w 3440310"/>
              <a:gd name="connsiteY3" fmla="*/ 2218266 h 221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310" h="2218266">
                <a:moveTo>
                  <a:pt x="0" y="0"/>
                </a:moveTo>
                <a:lnTo>
                  <a:pt x="3440310" y="0"/>
                </a:lnTo>
                <a:lnTo>
                  <a:pt x="3440310" y="2218266"/>
                </a:lnTo>
                <a:lnTo>
                  <a:pt x="0" y="221826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0D52AC6-3BBD-4897-9D61-F7689C37FE6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884071" y="3252205"/>
            <a:ext cx="5542457" cy="3803915"/>
          </a:xfrm>
          <a:custGeom>
            <a:avLst/>
            <a:gdLst>
              <a:gd name="connsiteX0" fmla="*/ 0 w 3440310"/>
              <a:gd name="connsiteY0" fmla="*/ 0 h 2218266"/>
              <a:gd name="connsiteX1" fmla="*/ 3440310 w 3440310"/>
              <a:gd name="connsiteY1" fmla="*/ 0 h 2218266"/>
              <a:gd name="connsiteX2" fmla="*/ 3440310 w 3440310"/>
              <a:gd name="connsiteY2" fmla="*/ 2218266 h 2218266"/>
              <a:gd name="connsiteX3" fmla="*/ 0 w 3440310"/>
              <a:gd name="connsiteY3" fmla="*/ 2218266 h 221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310" h="2218266">
                <a:moveTo>
                  <a:pt x="0" y="0"/>
                </a:moveTo>
                <a:lnTo>
                  <a:pt x="3440310" y="0"/>
                </a:lnTo>
                <a:lnTo>
                  <a:pt x="3440310" y="2218266"/>
                </a:lnTo>
                <a:lnTo>
                  <a:pt x="0" y="2218266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CC7074-05E9-F044-BF46-4856D9271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1C3635D-306E-55D0-434E-F5D2B3586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3195541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9730F986-B5D9-FAE6-5C79-618B10583148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C8E7AA-9D88-B965-3EC2-07B450932308}"/>
              </a:ext>
            </a:extLst>
          </p:cNvPr>
          <p:cNvSpPr/>
          <p:nvPr userDrawn="1"/>
        </p:nvSpPr>
        <p:spPr>
          <a:xfrm>
            <a:off x="603129" y="2206854"/>
            <a:ext cx="6303768" cy="5358048"/>
          </a:xfrm>
          <a:prstGeom prst="roundRect">
            <a:avLst>
              <a:gd name="adj" fmla="val 2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744F47-E2EA-6DA1-7006-CAE872268CDD}"/>
              </a:ext>
            </a:extLst>
          </p:cNvPr>
          <p:cNvSpPr/>
          <p:nvPr userDrawn="1"/>
        </p:nvSpPr>
        <p:spPr>
          <a:xfrm>
            <a:off x="7494905" y="2206854"/>
            <a:ext cx="6303768" cy="5358048"/>
          </a:xfrm>
          <a:prstGeom prst="roundRect">
            <a:avLst>
              <a:gd name="adj" fmla="val 3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10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- 2 lin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89E206-C5AD-47E5-A47D-8FC93D2C16FB}"/>
              </a:ext>
            </a:extLst>
          </p:cNvPr>
          <p:cNvSpPr/>
          <p:nvPr/>
        </p:nvSpPr>
        <p:spPr>
          <a:xfrm>
            <a:off x="603129" y="2716434"/>
            <a:ext cx="6303765" cy="4848469"/>
          </a:xfrm>
          <a:prstGeom prst="roundRect">
            <a:avLst>
              <a:gd name="adj" fmla="val 235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616FD8-62C6-4466-AE39-D2E22BCFC67A}"/>
              </a:ext>
            </a:extLst>
          </p:cNvPr>
          <p:cNvSpPr/>
          <p:nvPr/>
        </p:nvSpPr>
        <p:spPr>
          <a:xfrm>
            <a:off x="7494905" y="2716434"/>
            <a:ext cx="6303768" cy="4848469"/>
          </a:xfrm>
          <a:prstGeom prst="roundRect">
            <a:avLst>
              <a:gd name="adj" fmla="val 30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EE0ABB-0322-46E6-B135-5AB630CEA3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5265" y="3108597"/>
            <a:ext cx="5542463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90" b="0" i="0">
                <a:solidFill>
                  <a:schemeClr val="tx1"/>
                </a:solidFill>
                <a:latin typeface="3DS V2 SemiBold" pitchFamily="2" charset="0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BBE6982-7846-374E-AD3E-7EBD9F520E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7" y="1694475"/>
            <a:ext cx="13195596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1E39F0C4-2EDF-D849-95EA-D42B852A32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84071" y="3108597"/>
            <a:ext cx="5542466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90" b="0" i="0">
                <a:solidFill>
                  <a:schemeClr val="tx1"/>
                </a:solidFill>
                <a:latin typeface="3DS V2 SemiBold" pitchFamily="2" charset="0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854B2E12-7FEA-9F42-862D-A1D8E039D65C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8" name="Connecteur droit 8">
            <a:extLst>
              <a:ext uri="{FF2B5EF4-FFF2-40B4-BE49-F238E27FC236}">
                <a16:creationId xmlns:a16="http://schemas.microsoft.com/office/drawing/2014/main" id="{7768BC2D-D3F5-4548-8D98-2B4FB2E06D4B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950DB06-3896-4C8B-B48C-801B202DCE6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884071" y="3727784"/>
            <a:ext cx="5542457" cy="3253778"/>
          </a:xfrm>
          <a:custGeom>
            <a:avLst/>
            <a:gdLst>
              <a:gd name="connsiteX0" fmla="*/ 0 w 3440310"/>
              <a:gd name="connsiteY0" fmla="*/ 0 h 1897451"/>
              <a:gd name="connsiteX1" fmla="*/ 3440310 w 3440310"/>
              <a:gd name="connsiteY1" fmla="*/ 0 h 1897451"/>
              <a:gd name="connsiteX2" fmla="*/ 3440310 w 3440310"/>
              <a:gd name="connsiteY2" fmla="*/ 1897451 h 1897451"/>
              <a:gd name="connsiteX3" fmla="*/ 0 w 3440310"/>
              <a:gd name="connsiteY3" fmla="*/ 1897451 h 189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310" h="1897451">
                <a:moveTo>
                  <a:pt x="0" y="0"/>
                </a:moveTo>
                <a:lnTo>
                  <a:pt x="3440310" y="0"/>
                </a:lnTo>
                <a:lnTo>
                  <a:pt x="3440310" y="1897451"/>
                </a:lnTo>
                <a:lnTo>
                  <a:pt x="0" y="1897451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E27D671-ADEC-46F5-982D-2E50B953D04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83103" y="3727784"/>
            <a:ext cx="5542455" cy="3253778"/>
          </a:xfrm>
          <a:custGeom>
            <a:avLst/>
            <a:gdLst>
              <a:gd name="connsiteX0" fmla="*/ 0 w 3440310"/>
              <a:gd name="connsiteY0" fmla="*/ 0 h 1897451"/>
              <a:gd name="connsiteX1" fmla="*/ 3440310 w 3440310"/>
              <a:gd name="connsiteY1" fmla="*/ 0 h 1897451"/>
              <a:gd name="connsiteX2" fmla="*/ 3440310 w 3440310"/>
              <a:gd name="connsiteY2" fmla="*/ 1897451 h 1897451"/>
              <a:gd name="connsiteX3" fmla="*/ 0 w 3440310"/>
              <a:gd name="connsiteY3" fmla="*/ 1897451 h 189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310" h="1897451">
                <a:moveTo>
                  <a:pt x="0" y="0"/>
                </a:moveTo>
                <a:lnTo>
                  <a:pt x="3440310" y="0"/>
                </a:lnTo>
                <a:lnTo>
                  <a:pt x="3440310" y="1897451"/>
                </a:lnTo>
                <a:lnTo>
                  <a:pt x="0" y="1897451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890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733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575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260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AD7C156-6065-F745-BABD-113021144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3D186E83-A963-10F8-8354-C71008D683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7" y="535406"/>
            <a:ext cx="13195544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6C895C33-6553-AEAD-C167-63B78FCDAD4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516213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85B4A79B-F6C5-4A17-9A1F-22CD49BF8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88424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BE330D4-B574-4B4F-94C4-EAA259E97A10}"/>
              </a:ext>
            </a:extLst>
          </p:cNvPr>
          <p:cNvSpPr/>
          <p:nvPr/>
        </p:nvSpPr>
        <p:spPr>
          <a:xfrm flipV="1">
            <a:off x="2780705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B3A4B44-8E1B-44F9-8820-4E4D9FFCAB39}"/>
              </a:ext>
            </a:extLst>
          </p:cNvPr>
          <p:cNvSpPr/>
          <p:nvPr/>
        </p:nvSpPr>
        <p:spPr>
          <a:xfrm flipV="1">
            <a:off x="5676067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9F16955-3CAA-473B-BFB5-F89D4F9BDA34}"/>
              </a:ext>
            </a:extLst>
          </p:cNvPr>
          <p:cNvSpPr/>
          <p:nvPr/>
        </p:nvSpPr>
        <p:spPr>
          <a:xfrm flipV="1">
            <a:off x="8571427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BBBBA5C-9C4B-43A0-B3C6-FEA9D7E28B81}"/>
              </a:ext>
            </a:extLst>
          </p:cNvPr>
          <p:cNvSpPr/>
          <p:nvPr/>
        </p:nvSpPr>
        <p:spPr>
          <a:xfrm flipV="1">
            <a:off x="11465072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2FF488C-9DE0-4342-B997-AC7618826CD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22913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778AB8D-DB97-4C96-A612-CC2F47D8B5B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1222876" y="3176123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B46D80-841E-4713-8F88-650446A2E7A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322888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D55F8C4F-B94C-4128-866D-9230D2226A7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22900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6451A65-D63C-4713-9E24-8A2E4214C3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8417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all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C0CFFF3C-7F18-4020-8A35-B4834420A2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1005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all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53639C1-212A-4C35-84A8-8AF5C32AE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81608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all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74BC87F-AF3B-43E2-8521-D1B15BA0E5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5358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1" i="0" kern="1200" cap="all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65D2364B-7E89-C34B-84ED-05AAB290889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A6E627C-849B-4BF5-A892-85FCA5D32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4" y="1080647"/>
            <a:ext cx="13195956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35" name="Connecteur droit 8">
            <a:extLst>
              <a:ext uri="{FF2B5EF4-FFF2-40B4-BE49-F238E27FC236}">
                <a16:creationId xmlns:a16="http://schemas.microsoft.com/office/drawing/2014/main" id="{2080F982-B713-43FB-8028-3E6C5C5FE63F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51AE5D68-F82C-45C1-BD48-BCADB3116D0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486909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A3A6EDBD-FE8E-4140-B8CA-BFCF071A7A4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385398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ABE530F1-8525-4E60-AEE7-A055781DE6A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0283884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A2DEDFD-72EA-644D-97F7-B6B3AFA46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8E1293-0349-28DF-7CED-DEFD6075B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9" y="535406"/>
            <a:ext cx="13196605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BEE755B5-80F2-B70B-2872-278BAFD74968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9AD71-E4C1-4393-B98B-4FC2087EC72F}"/>
              </a:ext>
            </a:extLst>
          </p:cNvPr>
          <p:cNvCxnSpPr>
            <a:cxnSpLocks/>
          </p:cNvCxnSpPr>
          <p:nvPr/>
        </p:nvCxnSpPr>
        <p:spPr>
          <a:xfrm>
            <a:off x="603076" y="2809141"/>
            <a:ext cx="131959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967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909D851-A66D-48F5-9919-38BC246B8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7" y="1694475"/>
            <a:ext cx="1291361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BE330D4-B574-4B4F-94C4-EAA259E97A10}"/>
              </a:ext>
            </a:extLst>
          </p:cNvPr>
          <p:cNvSpPr/>
          <p:nvPr/>
        </p:nvSpPr>
        <p:spPr>
          <a:xfrm flipV="1">
            <a:off x="2780705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B3A4B44-8E1B-44F9-8820-4E4D9FFCAB39}"/>
              </a:ext>
            </a:extLst>
          </p:cNvPr>
          <p:cNvSpPr/>
          <p:nvPr/>
        </p:nvSpPr>
        <p:spPr>
          <a:xfrm flipV="1">
            <a:off x="5676067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9F16955-3CAA-473B-BFB5-F89D4F9BDA34}"/>
              </a:ext>
            </a:extLst>
          </p:cNvPr>
          <p:cNvSpPr/>
          <p:nvPr/>
        </p:nvSpPr>
        <p:spPr>
          <a:xfrm flipV="1">
            <a:off x="8571427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BBBBA5C-9C4B-43A0-B3C6-FEA9D7E28B81}"/>
              </a:ext>
            </a:extLst>
          </p:cNvPr>
          <p:cNvSpPr/>
          <p:nvPr/>
        </p:nvSpPr>
        <p:spPr>
          <a:xfrm flipV="1">
            <a:off x="11465072" y="2809140"/>
            <a:ext cx="156020" cy="16987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 noProof="0">
              <a:solidFill>
                <a:schemeClr val="tx1"/>
              </a:solidFill>
            </a:endParaRP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2FF488C-9DE0-4342-B997-AC7618826CD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22913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778AB8D-DB97-4C96-A612-CC2F47D8B5B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1222876" y="3176123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B46D80-841E-4713-8F88-650446A2E7A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322888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D55F8C4F-B94C-4128-866D-9230D2226A7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22900" y="3174265"/>
            <a:ext cx="657720" cy="7161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45">
                <a:solidFill>
                  <a:schemeClr val="tx1"/>
                </a:solidFill>
              </a:defRPr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6451A65-D63C-4713-9E24-8A2E4214C3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8417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C0CFFF3C-7F18-4020-8A35-B4834420A2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1005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53639C1-212A-4C35-84A8-8AF5C32AE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81608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74BC87F-AF3B-43E2-8521-D1B15BA0E5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5358" y="3998530"/>
            <a:ext cx="2532804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65D2364B-7E89-C34B-84ED-05AAB2908895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35" name="Connecteur droit 8">
            <a:extLst>
              <a:ext uri="{FF2B5EF4-FFF2-40B4-BE49-F238E27FC236}">
                <a16:creationId xmlns:a16="http://schemas.microsoft.com/office/drawing/2014/main" id="{4339EFE3-B2C3-485D-97E8-C9722BC5C48A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D3EDE0CE-7253-4F1E-926C-21D27F53C33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88424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F007F418-1B99-4975-8932-27F15504A56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486909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47BC59C-7F02-4297-A93F-2995FACCC35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385398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151EC02E-D66A-42D3-AEA8-B98DDF3E132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0283884" y="4688917"/>
            <a:ext cx="2529920" cy="2621065"/>
          </a:xfrm>
          <a:custGeom>
            <a:avLst/>
            <a:gdLst>
              <a:gd name="connsiteX0" fmla="*/ 0 w 1606298"/>
              <a:gd name="connsiteY0" fmla="*/ 0 h 1528483"/>
              <a:gd name="connsiteX1" fmla="*/ 1606298 w 1606298"/>
              <a:gd name="connsiteY1" fmla="*/ 0 h 1528483"/>
              <a:gd name="connsiteX2" fmla="*/ 1606298 w 1606298"/>
              <a:gd name="connsiteY2" fmla="*/ 1528483 h 1528483"/>
              <a:gd name="connsiteX3" fmla="*/ 0 w 1606298"/>
              <a:gd name="connsiteY3" fmla="*/ 1528483 h 152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298" h="1528483">
                <a:moveTo>
                  <a:pt x="0" y="0"/>
                </a:moveTo>
                <a:lnTo>
                  <a:pt x="1606298" y="0"/>
                </a:lnTo>
                <a:lnTo>
                  <a:pt x="1606298" y="1528483"/>
                </a:lnTo>
                <a:lnTo>
                  <a:pt x="0" y="1528483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2159" indent="-272159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defRPr sz="1654"/>
            </a:lvl1pPr>
            <a:lvl2pPr marL="544315" indent="-272159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Char char="-"/>
              <a:defRPr sz="1418"/>
            </a:lvl2pPr>
            <a:lvl3pPr marL="816473" indent="-272159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Char char="▪"/>
              <a:defRPr sz="1299"/>
            </a:lvl3pPr>
            <a:lvl4pPr marL="1088632" indent="-27215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181"/>
            </a:lvl4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59FABF0-E657-2B47-A635-8B9BF3B1E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23E0638-32AD-7197-DF47-7307D9274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2913563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2" name="Footer Placeholder 12">
            <a:extLst>
              <a:ext uri="{FF2B5EF4-FFF2-40B4-BE49-F238E27FC236}">
                <a16:creationId xmlns:a16="http://schemas.microsoft.com/office/drawing/2014/main" id="{73C37A12-754D-D382-670F-C876976211C5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29B6F7-7500-0E39-00FA-9903AD54B253}"/>
              </a:ext>
            </a:extLst>
          </p:cNvPr>
          <p:cNvCxnSpPr>
            <a:cxnSpLocks/>
          </p:cNvCxnSpPr>
          <p:nvPr/>
        </p:nvCxnSpPr>
        <p:spPr>
          <a:xfrm>
            <a:off x="603076" y="2809141"/>
            <a:ext cx="131959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05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numbers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710BA1E-7958-4909-90F4-C085E2FBA17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88340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D02C751-CE04-47EA-A1A7-31A30527F7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8336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B429DA6-DBB5-4F41-8058-8B35D30BC5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8340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C1D8542-B4AD-430A-A597-54C6CC3527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78972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493263F-FDCE-4F77-B97C-089B8D52BE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78976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69AADEE-F997-410C-8BFD-CE19019828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33655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F66BDDE9-B972-4AB5-8E71-CE9797570F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3658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F7565AA9-0535-714B-905F-9E644D5DFA0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38DB578A-2FA6-634F-981A-653D1A36E8C3}"/>
              </a:ext>
            </a:extLst>
          </p:cNvPr>
          <p:cNvCxnSpPr>
            <a:cxnSpLocks/>
          </p:cNvCxnSpPr>
          <p:nvPr/>
        </p:nvCxnSpPr>
        <p:spPr>
          <a:xfrm>
            <a:off x="2572081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F67BC959-B4EF-FB4D-8F2D-59BD065DB459}"/>
              </a:ext>
            </a:extLst>
          </p:cNvPr>
          <p:cNvCxnSpPr>
            <a:cxnSpLocks/>
          </p:cNvCxnSpPr>
          <p:nvPr/>
        </p:nvCxnSpPr>
        <p:spPr>
          <a:xfrm>
            <a:off x="11262717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15748BF8-CDA2-D44A-9255-3C7C85D5EE23}"/>
              </a:ext>
            </a:extLst>
          </p:cNvPr>
          <p:cNvCxnSpPr>
            <a:cxnSpLocks/>
          </p:cNvCxnSpPr>
          <p:nvPr/>
        </p:nvCxnSpPr>
        <p:spPr>
          <a:xfrm>
            <a:off x="6917400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65AD26B9-E9F3-4F8C-80DA-8B48BB2F02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4" y="1080647"/>
            <a:ext cx="12912929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cxnSp>
        <p:nvCxnSpPr>
          <p:cNvPr id="24" name="Connecteur droit 8">
            <a:extLst>
              <a:ext uri="{FF2B5EF4-FFF2-40B4-BE49-F238E27FC236}">
                <a16:creationId xmlns:a16="http://schemas.microsoft.com/office/drawing/2014/main" id="{F9944759-B4F4-4F74-BD60-6C5174FB074C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11AB234-3E00-45E7-8145-2A7C3BCC5D8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33658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CF9C069-0AB9-40D8-B304-216441ABF14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0278976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B81F1E1-0E2B-FB44-9904-9ED26E4EE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807496F-95B9-3EF2-E35D-0D3E99547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2913563" cy="55416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lang="en-US" sz="3151" b="0" i="0" strike="noStrike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8327C538-B8B6-622B-803C-3C443255E21C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F7D0F075-5D12-3E06-3F6F-407003B0A8A1}"/>
              </a:ext>
            </a:extLst>
          </p:cNvPr>
          <p:cNvCxnSpPr>
            <a:cxnSpLocks/>
          </p:cNvCxnSpPr>
          <p:nvPr userDrawn="1"/>
        </p:nvCxnSpPr>
        <p:spPr>
          <a:xfrm>
            <a:off x="2572081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5541C8BA-3FCD-9C63-08CB-2E88BC1EADA3}"/>
              </a:ext>
            </a:extLst>
          </p:cNvPr>
          <p:cNvCxnSpPr>
            <a:cxnSpLocks/>
          </p:cNvCxnSpPr>
          <p:nvPr userDrawn="1"/>
        </p:nvCxnSpPr>
        <p:spPr>
          <a:xfrm>
            <a:off x="11262717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98C9350D-3C0C-B308-AF05-BEF8DF366968}"/>
              </a:ext>
            </a:extLst>
          </p:cNvPr>
          <p:cNvCxnSpPr>
            <a:cxnSpLocks/>
          </p:cNvCxnSpPr>
          <p:nvPr userDrawn="1"/>
        </p:nvCxnSpPr>
        <p:spPr>
          <a:xfrm>
            <a:off x="6917400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64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numbers - 2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909D851-A66D-48F5-9919-38BC246B8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077" y="1694475"/>
            <a:ext cx="1291361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slide subtitle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D02C751-CE04-47EA-A1A7-31A30527F7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8336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B429DA6-DBB5-4F41-8058-8B35D30BC5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8340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C1D8542-B4AD-430A-A597-54C6CC3527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78958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493263F-FDCE-4F77-B97C-089B8D52BE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78962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69AADEE-F997-410C-8BFD-CE19019828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33655" y="3435407"/>
            <a:ext cx="2534490" cy="870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5041" b="0" i="0" kern="1200" cap="none" baseline="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F66BDDE9-B972-4AB5-8E71-CE9797570F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33658" y="4337077"/>
            <a:ext cx="2534489" cy="31666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90" b="0" i="0" kern="1200" dirty="0">
                <a:solidFill>
                  <a:schemeClr val="tx1"/>
                </a:solidFill>
                <a:latin typeface="3DS V2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F7565AA9-0535-714B-905F-9E644D5DFA0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</a:endParaRPr>
          </a:p>
        </p:txBody>
      </p:sp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38DB578A-2FA6-634F-981A-653D1A36E8C3}"/>
              </a:ext>
            </a:extLst>
          </p:cNvPr>
          <p:cNvCxnSpPr>
            <a:cxnSpLocks/>
          </p:cNvCxnSpPr>
          <p:nvPr/>
        </p:nvCxnSpPr>
        <p:spPr>
          <a:xfrm>
            <a:off x="2572081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F67BC959-B4EF-FB4D-8F2D-59BD065DB459}"/>
              </a:ext>
            </a:extLst>
          </p:cNvPr>
          <p:cNvCxnSpPr>
            <a:cxnSpLocks/>
          </p:cNvCxnSpPr>
          <p:nvPr/>
        </p:nvCxnSpPr>
        <p:spPr>
          <a:xfrm>
            <a:off x="11262703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15748BF8-CDA2-D44A-9255-3C7C85D5EE23}"/>
              </a:ext>
            </a:extLst>
          </p:cNvPr>
          <p:cNvCxnSpPr>
            <a:cxnSpLocks/>
          </p:cNvCxnSpPr>
          <p:nvPr/>
        </p:nvCxnSpPr>
        <p:spPr>
          <a:xfrm>
            <a:off x="6917400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8">
            <a:extLst>
              <a:ext uri="{FF2B5EF4-FFF2-40B4-BE49-F238E27FC236}">
                <a16:creationId xmlns:a16="http://schemas.microsoft.com/office/drawing/2014/main" id="{03757C0F-2B79-4AE3-BC5A-2C74E98878AA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141D94C-17E2-4229-B713-C2621FBB295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88340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AE44D07-780C-4981-A539-F7197B84666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933658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9B09DCE-E65C-48B0-A557-69FAEC52355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0278962" y="5173842"/>
            <a:ext cx="2534489" cy="1669942"/>
          </a:xfrm>
          <a:custGeom>
            <a:avLst/>
            <a:gdLst>
              <a:gd name="connsiteX0" fmla="*/ 0 w 1609199"/>
              <a:gd name="connsiteY0" fmla="*/ 0 h 973832"/>
              <a:gd name="connsiteX1" fmla="*/ 1609199 w 1609199"/>
              <a:gd name="connsiteY1" fmla="*/ 0 h 973832"/>
              <a:gd name="connsiteX2" fmla="*/ 1609199 w 1609199"/>
              <a:gd name="connsiteY2" fmla="*/ 973832 h 973832"/>
              <a:gd name="connsiteX3" fmla="*/ 0 w 1609199"/>
              <a:gd name="connsiteY3" fmla="*/ 973832 h 97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199" h="973832">
                <a:moveTo>
                  <a:pt x="0" y="0"/>
                </a:moveTo>
                <a:lnTo>
                  <a:pt x="1609199" y="0"/>
                </a:lnTo>
                <a:lnTo>
                  <a:pt x="1609199" y="973832"/>
                </a:lnTo>
                <a:lnTo>
                  <a:pt x="0" y="97383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45"/>
              </a:spcAft>
              <a:buClr>
                <a:schemeClr val="tx1"/>
              </a:buClr>
              <a:buNone/>
              <a:defRPr sz="1654"/>
            </a:lvl1pPr>
            <a:lvl2pPr marL="272159" indent="0">
              <a:lnSpc>
                <a:spcPct val="100000"/>
              </a:lnSpc>
              <a:spcBef>
                <a:spcPts val="0"/>
              </a:spcBef>
              <a:spcAft>
                <a:spcPts val="473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418"/>
            </a:lvl2pPr>
            <a:lvl3pPr marL="544315" indent="0">
              <a:lnSpc>
                <a:spcPct val="100000"/>
              </a:lnSpc>
              <a:spcBef>
                <a:spcPts val="0"/>
              </a:spcBef>
              <a:spcAft>
                <a:spcPts val="157"/>
              </a:spcAft>
              <a:buClr>
                <a:schemeClr val="tx1"/>
              </a:buClr>
              <a:buFont typeface="Arial Narrow" panose="020B0606020202030204" pitchFamily="34" charset="0"/>
              <a:buNone/>
              <a:defRPr sz="1260"/>
            </a:lvl3pPr>
            <a:lvl4pPr marL="8164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102"/>
            </a:lvl4pPr>
          </a:lstStyle>
          <a:p>
            <a:pPr lvl="0"/>
            <a:r>
              <a:rPr lang="en-US" noProof="0"/>
              <a:t>Insert text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62C0F43-8F6D-6944-95F4-A1CE0C85F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D9FFA8D-2E08-7174-BDB7-E790CCE6B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128" y="535406"/>
            <a:ext cx="12913563" cy="110833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3151" b="0" i="0" kern="1200" cap="all" spc="0" baseline="0" noProof="0" dirty="0" smtClean="0">
                <a:solidFill>
                  <a:schemeClr val="tx1"/>
                </a:solidFill>
                <a:effectLst/>
                <a:latin typeface="3DS V2 SemiBold" pitchFamily="2" charset="0"/>
                <a:ea typeface="+mj-ea"/>
                <a:cs typeface="3ds Light"/>
              </a:defRPr>
            </a:lvl1pPr>
          </a:lstStyle>
          <a:p>
            <a:r>
              <a:rPr lang="en-US" noProof="0"/>
              <a:t>THIS IS THE SLIDE TITLE</a:t>
            </a:r>
            <a:br>
              <a:rPr lang="en-US" noProof="0"/>
            </a:br>
            <a:r>
              <a:rPr lang="en-US" noProof="0"/>
              <a:t>IN 2 LINES</a:t>
            </a:r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82CB145B-269D-C065-F2D3-E46692077C77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25A01A4B-FCA1-24A2-CB06-F703B6BFF8A3}"/>
              </a:ext>
            </a:extLst>
          </p:cNvPr>
          <p:cNvCxnSpPr>
            <a:cxnSpLocks/>
          </p:cNvCxnSpPr>
          <p:nvPr userDrawn="1"/>
        </p:nvCxnSpPr>
        <p:spPr>
          <a:xfrm>
            <a:off x="2572081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33F777F0-3CD6-E76F-4914-519BE72403FC}"/>
              </a:ext>
            </a:extLst>
          </p:cNvPr>
          <p:cNvCxnSpPr>
            <a:cxnSpLocks/>
          </p:cNvCxnSpPr>
          <p:nvPr userDrawn="1"/>
        </p:nvCxnSpPr>
        <p:spPr>
          <a:xfrm>
            <a:off x="11262703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8207397E-16BE-5DCF-211B-93274DEED1E2}"/>
              </a:ext>
            </a:extLst>
          </p:cNvPr>
          <p:cNvCxnSpPr>
            <a:cxnSpLocks/>
          </p:cNvCxnSpPr>
          <p:nvPr userDrawn="1"/>
        </p:nvCxnSpPr>
        <p:spPr>
          <a:xfrm>
            <a:off x="6917400" y="4907920"/>
            <a:ext cx="567000" cy="0"/>
          </a:xfrm>
          <a:prstGeom prst="line">
            <a:avLst/>
          </a:prstGeom>
          <a:ln w="63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484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7">
            <a:extLst>
              <a:ext uri="{FF2B5EF4-FFF2-40B4-BE49-F238E27FC236}">
                <a16:creationId xmlns:a16="http://schemas.microsoft.com/office/drawing/2014/main" id="{F7565AA9-0535-714B-905F-9E644D5DFA0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  <a:latin typeface="+mn-lt"/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78EAC3-BB95-3D43-9AD3-B82AE3B85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55" y="8001649"/>
            <a:ext cx="1594106" cy="545480"/>
          </a:xfrm>
          <a:prstGeom prst="rect">
            <a:avLst/>
          </a:prstGeom>
        </p:spPr>
      </p:pic>
      <p:sp>
        <p:nvSpPr>
          <p:cNvPr id="5" name="Footer Placeholder 12">
            <a:extLst>
              <a:ext uri="{FF2B5EF4-FFF2-40B4-BE49-F238E27FC236}">
                <a16:creationId xmlns:a16="http://schemas.microsoft.com/office/drawing/2014/main" id="{3855DFB4-A467-2AEA-309E-156E496B521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/>
              <a:t>© Dassault Systèmes | Confidential Information | 2024 </a:t>
            </a:r>
          </a:p>
        </p:txBody>
      </p:sp>
      <p:cxnSp>
        <p:nvCxnSpPr>
          <p:cNvPr id="6" name="Connecteur droit 8">
            <a:extLst>
              <a:ext uri="{FF2B5EF4-FFF2-40B4-BE49-F238E27FC236}">
                <a16:creationId xmlns:a16="http://schemas.microsoft.com/office/drawing/2014/main" id="{626030E4-51D1-3DE6-DF0D-18BF8DECC990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EF29A3A-E868-66C7-F644-6EFA45B7E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-1"/>
          <a:stretch/>
        </p:blipFill>
        <p:spPr>
          <a:xfrm>
            <a:off x="3828231" y="1112735"/>
            <a:ext cx="6711401" cy="56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59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5ABB6C23-A795-AA8F-3008-524444FC3BDD}"/>
              </a:ext>
            </a:extLst>
          </p:cNvPr>
          <p:cNvSpPr/>
          <p:nvPr/>
        </p:nvSpPr>
        <p:spPr>
          <a:xfrm rot="20342527">
            <a:off x="3128814" y="762441"/>
            <a:ext cx="5025382" cy="7462203"/>
          </a:xfrm>
          <a:custGeom>
            <a:avLst/>
            <a:gdLst>
              <a:gd name="connsiteX0" fmla="*/ 0 w 6415314"/>
              <a:gd name="connsiteY0" fmla="*/ 3173759 h 6347517"/>
              <a:gd name="connsiteX1" fmla="*/ 3207657 w 6415314"/>
              <a:gd name="connsiteY1" fmla="*/ 0 h 6347517"/>
              <a:gd name="connsiteX2" fmla="*/ 6415314 w 6415314"/>
              <a:gd name="connsiteY2" fmla="*/ 3173759 h 6347517"/>
              <a:gd name="connsiteX3" fmla="*/ 3207657 w 6415314"/>
              <a:gd name="connsiteY3" fmla="*/ 6347518 h 6347517"/>
              <a:gd name="connsiteX4" fmla="*/ 0 w 6415314"/>
              <a:gd name="connsiteY4" fmla="*/ 3173759 h 6347517"/>
              <a:gd name="connsiteX0" fmla="*/ 6415314 w 6506754"/>
              <a:gd name="connsiteY0" fmla="*/ 3173759 h 6347518"/>
              <a:gd name="connsiteX1" fmla="*/ 3207657 w 6506754"/>
              <a:gd name="connsiteY1" fmla="*/ 6347518 h 6347518"/>
              <a:gd name="connsiteX2" fmla="*/ 0 w 6506754"/>
              <a:gd name="connsiteY2" fmla="*/ 3173759 h 6347518"/>
              <a:gd name="connsiteX3" fmla="*/ 3207657 w 6506754"/>
              <a:gd name="connsiteY3" fmla="*/ 0 h 6347518"/>
              <a:gd name="connsiteX4" fmla="*/ 6506754 w 6506754"/>
              <a:gd name="connsiteY4" fmla="*/ 3265199 h 6347518"/>
              <a:gd name="connsiteX0" fmla="*/ 6415314 w 6415314"/>
              <a:gd name="connsiteY0" fmla="*/ 3173759 h 6347518"/>
              <a:gd name="connsiteX1" fmla="*/ 3207657 w 6415314"/>
              <a:gd name="connsiteY1" fmla="*/ 6347518 h 6347518"/>
              <a:gd name="connsiteX2" fmla="*/ 0 w 6415314"/>
              <a:gd name="connsiteY2" fmla="*/ 3173759 h 6347518"/>
              <a:gd name="connsiteX3" fmla="*/ 3207657 w 6415314"/>
              <a:gd name="connsiteY3" fmla="*/ 0 h 6347518"/>
              <a:gd name="connsiteX0" fmla="*/ 3207657 w 3207657"/>
              <a:gd name="connsiteY0" fmla="*/ 6347518 h 6347518"/>
              <a:gd name="connsiteX1" fmla="*/ 0 w 3207657"/>
              <a:gd name="connsiteY1" fmla="*/ 3173759 h 6347518"/>
              <a:gd name="connsiteX2" fmla="*/ 3207657 w 3207657"/>
              <a:gd name="connsiteY2" fmla="*/ 0 h 6347518"/>
              <a:gd name="connsiteX0" fmla="*/ 0 w 3207657"/>
              <a:gd name="connsiteY0" fmla="*/ 3173759 h 3173759"/>
              <a:gd name="connsiteX1" fmla="*/ 3207657 w 3207657"/>
              <a:gd name="connsiteY1" fmla="*/ 0 h 3173759"/>
              <a:gd name="connsiteX0" fmla="*/ 0 w 2988369"/>
              <a:gd name="connsiteY0" fmla="*/ 4351609 h 4351609"/>
              <a:gd name="connsiteX1" fmla="*/ 2988369 w 2988369"/>
              <a:gd name="connsiteY1" fmla="*/ 0 h 4351609"/>
              <a:gd name="connsiteX0" fmla="*/ 202350 w 3190719"/>
              <a:gd name="connsiteY0" fmla="*/ 4351609 h 4351609"/>
              <a:gd name="connsiteX1" fmla="*/ 3190719 w 3190719"/>
              <a:gd name="connsiteY1" fmla="*/ 0 h 435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719" h="4351609">
                <a:moveTo>
                  <a:pt x="202350" y="4351609"/>
                </a:moveTo>
                <a:cubicBezTo>
                  <a:pt x="-662993" y="1702776"/>
                  <a:pt x="1419179" y="0"/>
                  <a:pt x="3190719" y="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E244A77-601E-D016-15FF-21FDED8B9188}"/>
              </a:ext>
            </a:extLst>
          </p:cNvPr>
          <p:cNvSpPr/>
          <p:nvPr/>
        </p:nvSpPr>
        <p:spPr>
          <a:xfrm rot="19152204">
            <a:off x="2751486" y="957244"/>
            <a:ext cx="5034431" cy="7088163"/>
          </a:xfrm>
          <a:custGeom>
            <a:avLst/>
            <a:gdLst>
              <a:gd name="connsiteX0" fmla="*/ 0 w 6415314"/>
              <a:gd name="connsiteY0" fmla="*/ 3173400 h 6346800"/>
              <a:gd name="connsiteX1" fmla="*/ 3207657 w 6415314"/>
              <a:gd name="connsiteY1" fmla="*/ 0 h 6346800"/>
              <a:gd name="connsiteX2" fmla="*/ 6415314 w 6415314"/>
              <a:gd name="connsiteY2" fmla="*/ 3173400 h 6346800"/>
              <a:gd name="connsiteX3" fmla="*/ 3207657 w 6415314"/>
              <a:gd name="connsiteY3" fmla="*/ 6346800 h 6346800"/>
              <a:gd name="connsiteX4" fmla="*/ 0 w 6415314"/>
              <a:gd name="connsiteY4" fmla="*/ 3173400 h 6346800"/>
              <a:gd name="connsiteX0" fmla="*/ 6415314 w 6506754"/>
              <a:gd name="connsiteY0" fmla="*/ 3173400 h 6346800"/>
              <a:gd name="connsiteX1" fmla="*/ 3207657 w 6506754"/>
              <a:gd name="connsiteY1" fmla="*/ 6346800 h 6346800"/>
              <a:gd name="connsiteX2" fmla="*/ 0 w 6506754"/>
              <a:gd name="connsiteY2" fmla="*/ 3173400 h 6346800"/>
              <a:gd name="connsiteX3" fmla="*/ 3207657 w 6506754"/>
              <a:gd name="connsiteY3" fmla="*/ 0 h 6346800"/>
              <a:gd name="connsiteX4" fmla="*/ 6506754 w 6506754"/>
              <a:gd name="connsiteY4" fmla="*/ 3264840 h 6346800"/>
              <a:gd name="connsiteX0" fmla="*/ 6415314 w 6415314"/>
              <a:gd name="connsiteY0" fmla="*/ 3173400 h 6346800"/>
              <a:gd name="connsiteX1" fmla="*/ 3207657 w 6415314"/>
              <a:gd name="connsiteY1" fmla="*/ 6346800 h 6346800"/>
              <a:gd name="connsiteX2" fmla="*/ 0 w 6415314"/>
              <a:gd name="connsiteY2" fmla="*/ 3173400 h 6346800"/>
              <a:gd name="connsiteX3" fmla="*/ 3207657 w 6415314"/>
              <a:gd name="connsiteY3" fmla="*/ 0 h 6346800"/>
              <a:gd name="connsiteX0" fmla="*/ 3207657 w 3207657"/>
              <a:gd name="connsiteY0" fmla="*/ 6346800 h 6346800"/>
              <a:gd name="connsiteX1" fmla="*/ 0 w 3207657"/>
              <a:gd name="connsiteY1" fmla="*/ 3173400 h 6346800"/>
              <a:gd name="connsiteX2" fmla="*/ 3207657 w 3207657"/>
              <a:gd name="connsiteY2" fmla="*/ 0 h 6346800"/>
              <a:gd name="connsiteX0" fmla="*/ 0 w 3207657"/>
              <a:gd name="connsiteY0" fmla="*/ 3173400 h 3173400"/>
              <a:gd name="connsiteX1" fmla="*/ 3207657 w 3207657"/>
              <a:gd name="connsiteY1" fmla="*/ 0 h 3173400"/>
              <a:gd name="connsiteX0" fmla="*/ 0 w 3078688"/>
              <a:gd name="connsiteY0" fmla="*/ 4133486 h 4133486"/>
              <a:gd name="connsiteX1" fmla="*/ 3078688 w 3078688"/>
              <a:gd name="connsiteY1" fmla="*/ 0 h 4133486"/>
              <a:gd name="connsiteX0" fmla="*/ 117776 w 3196464"/>
              <a:gd name="connsiteY0" fmla="*/ 4133486 h 4133486"/>
              <a:gd name="connsiteX1" fmla="*/ 3196464 w 3196464"/>
              <a:gd name="connsiteY1" fmla="*/ 0 h 41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6464" h="4133486">
                <a:moveTo>
                  <a:pt x="117776" y="4133486"/>
                </a:moveTo>
                <a:cubicBezTo>
                  <a:pt x="-499438" y="1532594"/>
                  <a:pt x="1424924" y="0"/>
                  <a:pt x="3196464" y="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71"/>
          </a:p>
        </p:txBody>
      </p:sp>
      <p:sp>
        <p:nvSpPr>
          <p:cNvPr id="17" name="ZoneTexte 7">
            <a:extLst>
              <a:ext uri="{FF2B5EF4-FFF2-40B4-BE49-F238E27FC236}">
                <a16:creationId xmlns:a16="http://schemas.microsoft.com/office/drawing/2014/main" id="{F7565AA9-0535-714B-905F-9E644D5DFA04}"/>
              </a:ext>
            </a:extLst>
          </p:cNvPr>
          <p:cNvSpPr txBox="1"/>
          <p:nvPr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  <a:latin typeface="+mn-lt"/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60427B-CF53-DD08-94C3-34CA10934AFE}"/>
              </a:ext>
            </a:extLst>
          </p:cNvPr>
          <p:cNvSpPr txBox="1"/>
          <p:nvPr/>
        </p:nvSpPr>
        <p:spPr>
          <a:xfrm>
            <a:off x="5190327" y="2458338"/>
            <a:ext cx="5989316" cy="1860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5041" b="1" cap="all" baseline="0">
                <a:solidFill>
                  <a:schemeClr val="bg1"/>
                </a:solidFill>
              </a:rPr>
              <a:t>Discover more</a:t>
            </a:r>
          </a:p>
          <a:p>
            <a:pPr algn="ctr"/>
            <a:r>
              <a:rPr lang="fr-FR" sz="5041" b="1" cap="all" baseline="0">
                <a:solidFill>
                  <a:schemeClr val="bg1"/>
                </a:solidFill>
              </a:rPr>
              <a:t>on 3DS.com</a:t>
            </a: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38CEF3E3-81D7-AF4F-B39A-AD63ADF06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" r="33"/>
          <a:stretch/>
        </p:blipFill>
        <p:spPr>
          <a:xfrm>
            <a:off x="5464647" y="4858465"/>
            <a:ext cx="772437" cy="841569"/>
          </a:xfrm>
          <a:prstGeom prst="rect">
            <a:avLst/>
          </a:prstGeom>
        </p:spPr>
      </p:pic>
      <p:pic>
        <p:nvPicPr>
          <p:cNvPr id="11" name="Image 10">
            <a:hlinkClick r:id="rId5"/>
            <a:extLst>
              <a:ext uri="{FF2B5EF4-FFF2-40B4-BE49-F238E27FC236}">
                <a16:creationId xmlns:a16="http://schemas.microsoft.com/office/drawing/2014/main" id="{0A9A2C5C-1739-9A06-B16D-E474811BB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" r="33"/>
          <a:stretch/>
        </p:blipFill>
        <p:spPr>
          <a:xfrm>
            <a:off x="6418767" y="4858465"/>
            <a:ext cx="772437" cy="841569"/>
          </a:xfrm>
          <a:prstGeom prst="rect">
            <a:avLst/>
          </a:prstGeom>
        </p:spPr>
      </p:pic>
      <p:pic>
        <p:nvPicPr>
          <p:cNvPr id="13" name="Image 12">
            <a:hlinkClick r:id="rId8"/>
            <a:extLst>
              <a:ext uri="{FF2B5EF4-FFF2-40B4-BE49-F238E27FC236}">
                <a16:creationId xmlns:a16="http://schemas.microsoft.com/office/drawing/2014/main" id="{DC4A1ED6-B966-2ED7-D3D7-E68E1ECB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" r="33"/>
          <a:stretch/>
        </p:blipFill>
        <p:spPr>
          <a:xfrm>
            <a:off x="8327005" y="4858465"/>
            <a:ext cx="772437" cy="841569"/>
          </a:xfrm>
          <a:prstGeom prst="rect">
            <a:avLst/>
          </a:prstGeom>
        </p:spPr>
      </p:pic>
      <p:pic>
        <p:nvPicPr>
          <p:cNvPr id="14" name="Image 13">
            <a:hlinkClick r:id="rId11"/>
            <a:extLst>
              <a:ext uri="{FF2B5EF4-FFF2-40B4-BE49-F238E27FC236}">
                <a16:creationId xmlns:a16="http://schemas.microsoft.com/office/drawing/2014/main" id="{6D57FA42-1273-40C5-7EC4-2AACE25F4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" r="33"/>
          <a:stretch/>
        </p:blipFill>
        <p:spPr>
          <a:xfrm>
            <a:off x="9281124" y="4858465"/>
            <a:ext cx="772437" cy="841569"/>
          </a:xfrm>
          <a:prstGeom prst="rect">
            <a:avLst/>
          </a:prstGeom>
        </p:spPr>
      </p:pic>
      <p:pic>
        <p:nvPicPr>
          <p:cNvPr id="15" name="Image 14">
            <a:hlinkClick r:id="rId14"/>
            <a:extLst>
              <a:ext uri="{FF2B5EF4-FFF2-40B4-BE49-F238E27FC236}">
                <a16:creationId xmlns:a16="http://schemas.microsoft.com/office/drawing/2014/main" id="{6591FDE6-6C2A-7A23-4F42-C77DC958BE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33" r="33"/>
          <a:stretch/>
        </p:blipFill>
        <p:spPr>
          <a:xfrm>
            <a:off x="10235242" y="4858465"/>
            <a:ext cx="772437" cy="841569"/>
          </a:xfrm>
          <a:prstGeom prst="rect">
            <a:avLst/>
          </a:prstGeom>
        </p:spPr>
      </p:pic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831A17DB-79A4-882A-F14F-670B784EB6DC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45" noProof="1">
                <a:solidFill>
                  <a:schemeClr val="bg1"/>
                </a:solidFill>
              </a:rPr>
              <a:t>© Dassault Systèmes | Confidential Information | 2024 </a:t>
            </a:r>
          </a:p>
        </p:txBody>
      </p:sp>
      <p:cxnSp>
        <p:nvCxnSpPr>
          <p:cNvPr id="19" name="Connecteur droit 8">
            <a:extLst>
              <a:ext uri="{FF2B5EF4-FFF2-40B4-BE49-F238E27FC236}">
                <a16:creationId xmlns:a16="http://schemas.microsoft.com/office/drawing/2014/main" id="{DDF687BF-4022-CCA4-2A37-72AF9FFCFF22}"/>
              </a:ext>
            </a:extLst>
          </p:cNvPr>
          <p:cNvCxnSpPr>
            <a:cxnSpLocks/>
          </p:cNvCxnSpPr>
          <p:nvPr/>
        </p:nvCxnSpPr>
        <p:spPr>
          <a:xfrm>
            <a:off x="279116" y="555343"/>
            <a:ext cx="0" cy="7713066"/>
          </a:xfrm>
          <a:prstGeom prst="line">
            <a:avLst/>
          </a:prstGeom>
          <a:ln w="2540">
            <a:gradFill>
              <a:gsLst>
                <a:gs pos="0">
                  <a:schemeClr val="accent1"/>
                </a:gs>
                <a:gs pos="57000">
                  <a:schemeClr val="bg1">
                    <a:alpha val="13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53">
            <a:extLst>
              <a:ext uri="{FF2B5EF4-FFF2-40B4-BE49-F238E27FC236}">
                <a16:creationId xmlns:a16="http://schemas.microsoft.com/office/drawing/2014/main" id="{64700986-C375-3A00-DC02-7770AF5C4A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444813" y="8044308"/>
            <a:ext cx="1430679" cy="4760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E420C5-0BCC-42AB-2BA9-8083E10C311D}"/>
              </a:ext>
            </a:extLst>
          </p:cNvPr>
          <p:cNvSpPr txBox="1"/>
          <p:nvPr userDrawn="1"/>
        </p:nvSpPr>
        <p:spPr>
          <a:xfrm>
            <a:off x="1" y="8309223"/>
            <a:ext cx="558234" cy="211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984FB007-5C84-F347-A76E-037DFFA5CC99}" type="slidenum">
              <a:rPr lang="en-US" sz="1260" noProof="1" smtClean="0">
                <a:solidFill>
                  <a:schemeClr val="tx1"/>
                </a:solidFill>
                <a:latin typeface="+mn-lt"/>
              </a:rPr>
              <a:pPr algn="ctr"/>
              <a:t>‹#›</a:t>
            </a:fld>
            <a:endParaRPr lang="en-US" sz="1260" noProof="1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Image 9">
            <a:extLst>
              <a:ext uri="{FF2B5EF4-FFF2-40B4-BE49-F238E27FC236}">
                <a16:creationId xmlns:a16="http://schemas.microsoft.com/office/drawing/2014/main" id="{B8EF9013-3DB0-6391-18CC-82E2F03086E2}"/>
              </a:ext>
            </a:extLst>
          </p:cNvPr>
          <p:cNvGrpSpPr/>
          <p:nvPr userDrawn="1"/>
        </p:nvGrpSpPr>
        <p:grpSpPr>
          <a:xfrm>
            <a:off x="7372888" y="4858465"/>
            <a:ext cx="773455" cy="841569"/>
            <a:chOff x="4681198" y="2833230"/>
            <a:chExt cx="491083" cy="490764"/>
          </a:xfrm>
        </p:grpSpPr>
        <p:sp>
          <p:nvSpPr>
            <p:cNvPr id="6" name="Freeform 5">
              <a:hlinkClick r:id="rId19"/>
              <a:extLst>
                <a:ext uri="{FF2B5EF4-FFF2-40B4-BE49-F238E27FC236}">
                  <a16:creationId xmlns:a16="http://schemas.microsoft.com/office/drawing/2014/main" id="{99A3589A-8801-32C6-B3C5-0A31A52C1B8A}"/>
                </a:ext>
              </a:extLst>
            </p:cNvPr>
            <p:cNvSpPr/>
            <p:nvPr/>
          </p:nvSpPr>
          <p:spPr>
            <a:xfrm>
              <a:off x="4681198" y="2833230"/>
              <a:ext cx="490759" cy="490764"/>
            </a:xfrm>
            <a:custGeom>
              <a:avLst/>
              <a:gdLst>
                <a:gd name="connsiteX0" fmla="*/ 245380 w 490759"/>
                <a:gd name="connsiteY0" fmla="*/ 0 h 490764"/>
                <a:gd name="connsiteX1" fmla="*/ 0 w 490759"/>
                <a:gd name="connsiteY1" fmla="*/ 245382 h 490764"/>
                <a:gd name="connsiteX2" fmla="*/ 245380 w 490759"/>
                <a:gd name="connsiteY2" fmla="*/ 490764 h 490764"/>
                <a:gd name="connsiteX3" fmla="*/ 490760 w 490759"/>
                <a:gd name="connsiteY3" fmla="*/ 245382 h 490764"/>
                <a:gd name="connsiteX4" fmla="*/ 245380 w 490759"/>
                <a:gd name="connsiteY4" fmla="*/ 0 h 49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59" h="490764">
                  <a:moveTo>
                    <a:pt x="245380" y="0"/>
                  </a:moveTo>
                  <a:cubicBezTo>
                    <a:pt x="109865" y="0"/>
                    <a:pt x="0" y="109866"/>
                    <a:pt x="0" y="245382"/>
                  </a:cubicBezTo>
                  <a:cubicBezTo>
                    <a:pt x="0" y="380898"/>
                    <a:pt x="109865" y="490764"/>
                    <a:pt x="245380" y="490764"/>
                  </a:cubicBezTo>
                  <a:cubicBezTo>
                    <a:pt x="380895" y="490764"/>
                    <a:pt x="490760" y="380898"/>
                    <a:pt x="490760" y="245382"/>
                  </a:cubicBezTo>
                  <a:cubicBezTo>
                    <a:pt x="490760" y="109866"/>
                    <a:pt x="380895" y="0"/>
                    <a:pt x="245380" y="0"/>
                  </a:cubicBezTo>
                  <a:close/>
                </a:path>
              </a:pathLst>
            </a:custGeom>
            <a:solidFill>
              <a:schemeClr val="bg1"/>
            </a:solidFill>
            <a:ln w="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 sz="2835"/>
            </a:p>
          </p:txBody>
        </p:sp>
        <p:sp>
          <p:nvSpPr>
            <p:cNvPr id="9" name="Freeform 8">
              <a:hlinkClick r:id="rId19"/>
              <a:extLst>
                <a:ext uri="{FF2B5EF4-FFF2-40B4-BE49-F238E27FC236}">
                  <a16:creationId xmlns:a16="http://schemas.microsoft.com/office/drawing/2014/main" id="{F16BB6CE-8749-00A2-A6AF-2E0DB99758EE}"/>
                </a:ext>
              </a:extLst>
            </p:cNvPr>
            <p:cNvSpPr/>
            <p:nvPr/>
          </p:nvSpPr>
          <p:spPr>
            <a:xfrm>
              <a:off x="4785493" y="2934299"/>
              <a:ext cx="282170" cy="288373"/>
            </a:xfrm>
            <a:custGeom>
              <a:avLst/>
              <a:gdLst>
                <a:gd name="connsiteX0" fmla="*/ 167929 w 282170"/>
                <a:gd name="connsiteY0" fmla="*/ 122106 h 288373"/>
                <a:gd name="connsiteX1" fmla="*/ 272974 w 282170"/>
                <a:gd name="connsiteY1" fmla="*/ 0 h 288373"/>
                <a:gd name="connsiteX2" fmla="*/ 248082 w 282170"/>
                <a:gd name="connsiteY2" fmla="*/ 0 h 288373"/>
                <a:gd name="connsiteX3" fmla="*/ 156872 w 282170"/>
                <a:gd name="connsiteY3" fmla="*/ 106023 h 288373"/>
                <a:gd name="connsiteX4" fmla="*/ 84023 w 282170"/>
                <a:gd name="connsiteY4" fmla="*/ 0 h 288373"/>
                <a:gd name="connsiteX5" fmla="*/ 0 w 282170"/>
                <a:gd name="connsiteY5" fmla="*/ 0 h 288373"/>
                <a:gd name="connsiteX6" fmla="*/ 110162 w 282170"/>
                <a:gd name="connsiteY6" fmla="*/ 160326 h 288373"/>
                <a:gd name="connsiteX7" fmla="*/ 0 w 282170"/>
                <a:gd name="connsiteY7" fmla="*/ 288373 h 288373"/>
                <a:gd name="connsiteX8" fmla="*/ 24894 w 282170"/>
                <a:gd name="connsiteY8" fmla="*/ 288373 h 288373"/>
                <a:gd name="connsiteX9" fmla="*/ 121214 w 282170"/>
                <a:gd name="connsiteY9" fmla="*/ 176409 h 288373"/>
                <a:gd name="connsiteX10" fmla="*/ 198147 w 282170"/>
                <a:gd name="connsiteY10" fmla="*/ 288373 h 288373"/>
                <a:gd name="connsiteX11" fmla="*/ 282170 w 282170"/>
                <a:gd name="connsiteY11" fmla="*/ 288373 h 288373"/>
                <a:gd name="connsiteX12" fmla="*/ 167923 w 282170"/>
                <a:gd name="connsiteY12" fmla="*/ 122106 h 288373"/>
                <a:gd name="connsiteX13" fmla="*/ 33863 w 282170"/>
                <a:gd name="connsiteY13" fmla="*/ 18740 h 288373"/>
                <a:gd name="connsiteX14" fmla="*/ 72098 w 282170"/>
                <a:gd name="connsiteY14" fmla="*/ 18740 h 288373"/>
                <a:gd name="connsiteX15" fmla="*/ 248093 w 282170"/>
                <a:gd name="connsiteY15" fmla="*/ 270486 h 288373"/>
                <a:gd name="connsiteX16" fmla="*/ 209858 w 282170"/>
                <a:gd name="connsiteY16" fmla="*/ 270486 h 2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170" h="288373">
                  <a:moveTo>
                    <a:pt x="167929" y="122106"/>
                  </a:moveTo>
                  <a:lnTo>
                    <a:pt x="272974" y="0"/>
                  </a:lnTo>
                  <a:lnTo>
                    <a:pt x="248082" y="0"/>
                  </a:lnTo>
                  <a:lnTo>
                    <a:pt x="156872" y="106023"/>
                  </a:lnTo>
                  <a:lnTo>
                    <a:pt x="84023" y="0"/>
                  </a:lnTo>
                  <a:lnTo>
                    <a:pt x="0" y="0"/>
                  </a:lnTo>
                  <a:lnTo>
                    <a:pt x="110162" y="160326"/>
                  </a:lnTo>
                  <a:lnTo>
                    <a:pt x="0" y="288373"/>
                  </a:lnTo>
                  <a:lnTo>
                    <a:pt x="24894" y="288373"/>
                  </a:lnTo>
                  <a:lnTo>
                    <a:pt x="121214" y="176409"/>
                  </a:lnTo>
                  <a:lnTo>
                    <a:pt x="198147" y="288373"/>
                  </a:lnTo>
                  <a:lnTo>
                    <a:pt x="282170" y="288373"/>
                  </a:lnTo>
                  <a:lnTo>
                    <a:pt x="167923" y="122106"/>
                  </a:lnTo>
                  <a:close/>
                  <a:moveTo>
                    <a:pt x="33863" y="18740"/>
                  </a:moveTo>
                  <a:lnTo>
                    <a:pt x="72098" y="18740"/>
                  </a:lnTo>
                  <a:lnTo>
                    <a:pt x="248093" y="270486"/>
                  </a:lnTo>
                  <a:lnTo>
                    <a:pt x="209858" y="270486"/>
                  </a:lnTo>
                  <a:close/>
                </a:path>
              </a:pathLst>
            </a:custGeom>
            <a:solidFill>
              <a:schemeClr val="tx1"/>
            </a:solidFill>
            <a:ln w="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 sz="2835"/>
            </a:p>
          </p:txBody>
        </p:sp>
      </p:grpSp>
    </p:spTree>
    <p:extLst>
      <p:ext uri="{BB962C8B-B14F-4D97-AF65-F5344CB8AC3E}">
        <p14:creationId xmlns:p14="http://schemas.microsoft.com/office/powerpoint/2010/main" val="2613522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633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E99C-EA3F-4769-89A1-AE1E323D9D42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30E45-6C36-435F-BC7D-ABF982D928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25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9940F2-1FC0-1F78-CB14-EFAA5217A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225" y="1443483"/>
            <a:ext cx="10801350" cy="3070719"/>
          </a:xfrm>
        </p:spPr>
        <p:txBody>
          <a:bodyPr anchor="b"/>
          <a:lstStyle>
            <a:lvl1pPr algn="ctr">
              <a:defRPr sz="7088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6FE69E-06AC-2557-720E-6B1CB2AFD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225" y="4632621"/>
            <a:ext cx="10801350" cy="2129494"/>
          </a:xfrm>
        </p:spPr>
        <p:txBody>
          <a:bodyPr/>
          <a:lstStyle>
            <a:lvl1pPr marL="0" indent="0" algn="ctr">
              <a:buNone/>
              <a:defRPr sz="2835"/>
            </a:lvl1pPr>
            <a:lvl2pPr marL="540090" indent="0" algn="ctr">
              <a:buNone/>
              <a:defRPr sz="2363"/>
            </a:lvl2pPr>
            <a:lvl3pPr marL="1080181" indent="0" algn="ctr">
              <a:buNone/>
              <a:defRPr sz="2126"/>
            </a:lvl3pPr>
            <a:lvl4pPr marL="1620271" indent="0" algn="ctr">
              <a:buNone/>
              <a:defRPr sz="1890"/>
            </a:lvl4pPr>
            <a:lvl5pPr marL="2160361" indent="0" algn="ctr">
              <a:buNone/>
              <a:defRPr sz="1890"/>
            </a:lvl5pPr>
            <a:lvl6pPr marL="2700452" indent="0" algn="ctr">
              <a:buNone/>
              <a:defRPr sz="1890"/>
            </a:lvl6pPr>
            <a:lvl7pPr marL="3240542" indent="0" algn="ctr">
              <a:buNone/>
              <a:defRPr sz="1890"/>
            </a:lvl7pPr>
            <a:lvl8pPr marL="3780633" indent="0" algn="ctr">
              <a:buNone/>
              <a:defRPr sz="1890"/>
            </a:lvl8pPr>
            <a:lvl9pPr marL="4320723" indent="0" algn="ctr">
              <a:buNone/>
              <a:defRPr sz="189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AEF74E-0545-117D-210D-877A8349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D407-47AE-4EE3-AC03-6842BE046694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30DC2-1D2A-2CD2-C8F7-B48D5859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B70173-1F24-FE04-7A6F-AE87984D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25A55-C33E-4B13-8B9A-5AAA213D36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224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22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379E6-790A-4BBE-AAF3-05371CE017B9}" type="datetimeFigureOut">
              <a:rPr lang="pl-PL" smtClean="0"/>
              <a:t>23.05.2025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6BAE-BD73-44DA-BDB9-8C36055224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052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3">
            <a:extLst>
              <a:ext uri="{FF2B5EF4-FFF2-40B4-BE49-F238E27FC236}">
                <a16:creationId xmlns:a16="http://schemas.microsoft.com/office/drawing/2014/main" id="{60099115-1B33-C695-80D9-CBE37AD90056}"/>
              </a:ext>
            </a:extLst>
          </p:cNvPr>
          <p:cNvSpPr/>
          <p:nvPr/>
        </p:nvSpPr>
        <p:spPr>
          <a:xfrm rot="18656103">
            <a:off x="6623239" y="2486360"/>
            <a:ext cx="5500538" cy="4998671"/>
          </a:xfrm>
          <a:custGeom>
            <a:avLst/>
            <a:gdLst>
              <a:gd name="connsiteX0" fmla="*/ 0 w 6415314"/>
              <a:gd name="connsiteY0" fmla="*/ 3173759 h 6347517"/>
              <a:gd name="connsiteX1" fmla="*/ 3207657 w 6415314"/>
              <a:gd name="connsiteY1" fmla="*/ 0 h 6347517"/>
              <a:gd name="connsiteX2" fmla="*/ 6415314 w 6415314"/>
              <a:gd name="connsiteY2" fmla="*/ 3173759 h 6347517"/>
              <a:gd name="connsiteX3" fmla="*/ 3207657 w 6415314"/>
              <a:gd name="connsiteY3" fmla="*/ 6347518 h 6347517"/>
              <a:gd name="connsiteX4" fmla="*/ 0 w 6415314"/>
              <a:gd name="connsiteY4" fmla="*/ 3173759 h 6347517"/>
              <a:gd name="connsiteX0" fmla="*/ 6415314 w 6506754"/>
              <a:gd name="connsiteY0" fmla="*/ 3173759 h 6347518"/>
              <a:gd name="connsiteX1" fmla="*/ 3207657 w 6506754"/>
              <a:gd name="connsiteY1" fmla="*/ 6347518 h 6347518"/>
              <a:gd name="connsiteX2" fmla="*/ 0 w 6506754"/>
              <a:gd name="connsiteY2" fmla="*/ 3173759 h 6347518"/>
              <a:gd name="connsiteX3" fmla="*/ 3207657 w 6506754"/>
              <a:gd name="connsiteY3" fmla="*/ 0 h 6347518"/>
              <a:gd name="connsiteX4" fmla="*/ 6506754 w 6506754"/>
              <a:gd name="connsiteY4" fmla="*/ 3265199 h 6347518"/>
              <a:gd name="connsiteX0" fmla="*/ 3207657 w 6506754"/>
              <a:gd name="connsiteY0" fmla="*/ 6347518 h 6347518"/>
              <a:gd name="connsiteX1" fmla="*/ 0 w 6506754"/>
              <a:gd name="connsiteY1" fmla="*/ 3173759 h 6347518"/>
              <a:gd name="connsiteX2" fmla="*/ 3207657 w 6506754"/>
              <a:gd name="connsiteY2" fmla="*/ 0 h 6347518"/>
              <a:gd name="connsiteX3" fmla="*/ 6506754 w 6506754"/>
              <a:gd name="connsiteY3" fmla="*/ 3265199 h 6347518"/>
              <a:gd name="connsiteX0" fmla="*/ 0 w 6506754"/>
              <a:gd name="connsiteY0" fmla="*/ 3173759 h 3265199"/>
              <a:gd name="connsiteX1" fmla="*/ 3207657 w 6506754"/>
              <a:gd name="connsiteY1" fmla="*/ 0 h 3265199"/>
              <a:gd name="connsiteX2" fmla="*/ 6506754 w 6506754"/>
              <a:gd name="connsiteY2" fmla="*/ 3265199 h 3265199"/>
              <a:gd name="connsiteX0" fmla="*/ 0 w 3207657"/>
              <a:gd name="connsiteY0" fmla="*/ 3173759 h 3173759"/>
              <a:gd name="connsiteX1" fmla="*/ 3207657 w 3207657"/>
              <a:gd name="connsiteY1" fmla="*/ 0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7657" h="3173759">
                <a:moveTo>
                  <a:pt x="0" y="3173759"/>
                </a:moveTo>
                <a:cubicBezTo>
                  <a:pt x="0" y="1420940"/>
                  <a:pt x="1436117" y="0"/>
                  <a:pt x="3207657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57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llipse 4">
            <a:extLst>
              <a:ext uri="{FF2B5EF4-FFF2-40B4-BE49-F238E27FC236}">
                <a16:creationId xmlns:a16="http://schemas.microsoft.com/office/drawing/2014/main" id="{677AEE10-83F0-BADB-A6C1-608E209195C6}"/>
              </a:ext>
            </a:extLst>
          </p:cNvPr>
          <p:cNvSpPr/>
          <p:nvPr/>
        </p:nvSpPr>
        <p:spPr>
          <a:xfrm rot="2613241">
            <a:off x="6294894" y="1641660"/>
            <a:ext cx="6281070" cy="5249578"/>
          </a:xfrm>
          <a:custGeom>
            <a:avLst/>
            <a:gdLst>
              <a:gd name="connsiteX0" fmla="*/ 0 w 6415314"/>
              <a:gd name="connsiteY0" fmla="*/ 3173400 h 6346800"/>
              <a:gd name="connsiteX1" fmla="*/ 3207657 w 6415314"/>
              <a:gd name="connsiteY1" fmla="*/ 0 h 6346800"/>
              <a:gd name="connsiteX2" fmla="*/ 6415314 w 6415314"/>
              <a:gd name="connsiteY2" fmla="*/ 3173400 h 6346800"/>
              <a:gd name="connsiteX3" fmla="*/ 3207657 w 6415314"/>
              <a:gd name="connsiteY3" fmla="*/ 6346800 h 6346800"/>
              <a:gd name="connsiteX4" fmla="*/ 0 w 6415314"/>
              <a:gd name="connsiteY4" fmla="*/ 3173400 h 6346800"/>
              <a:gd name="connsiteX0" fmla="*/ 0 w 6504479"/>
              <a:gd name="connsiteY0" fmla="*/ 396675 h 3570075"/>
              <a:gd name="connsiteX1" fmla="*/ 6415314 w 6504479"/>
              <a:gd name="connsiteY1" fmla="*/ 396675 h 3570075"/>
              <a:gd name="connsiteX2" fmla="*/ 3207657 w 6504479"/>
              <a:gd name="connsiteY2" fmla="*/ 3570075 h 3570075"/>
              <a:gd name="connsiteX3" fmla="*/ 0 w 6504479"/>
              <a:gd name="connsiteY3" fmla="*/ 396675 h 3570075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0 w 3207657"/>
              <a:gd name="connsiteY2" fmla="*/ 0 h 3173400"/>
              <a:gd name="connsiteX0" fmla="*/ 0 w 3207657"/>
              <a:gd name="connsiteY0" fmla="*/ 0 h 3173400"/>
              <a:gd name="connsiteX1" fmla="*/ 3207657 w 3207657"/>
              <a:gd name="connsiteY1" fmla="*/ 3173400 h 3173400"/>
              <a:gd name="connsiteX2" fmla="*/ 91440 w 3207657"/>
              <a:gd name="connsiteY2" fmla="*/ 91440 h 3173400"/>
              <a:gd name="connsiteX0" fmla="*/ 2073350 w 3187498"/>
              <a:gd name="connsiteY0" fmla="*/ 0 h 3440456"/>
              <a:gd name="connsiteX1" fmla="*/ 3118361 w 3187498"/>
              <a:gd name="connsiteY1" fmla="*/ 3438724 h 3440456"/>
              <a:gd name="connsiteX2" fmla="*/ 2144 w 3187498"/>
              <a:gd name="connsiteY2" fmla="*/ 356764 h 3440456"/>
              <a:gd name="connsiteX0" fmla="*/ 3118361 w 3118361"/>
              <a:gd name="connsiteY0" fmla="*/ 3081960 h 3083692"/>
              <a:gd name="connsiteX1" fmla="*/ 2144 w 3118361"/>
              <a:gd name="connsiteY1" fmla="*/ 0 h 3083692"/>
              <a:gd name="connsiteX0" fmla="*/ 3116217 w 3116217"/>
              <a:gd name="connsiteY0" fmla="*/ 3081960 h 3089648"/>
              <a:gd name="connsiteX1" fmla="*/ 0 w 3116217"/>
              <a:gd name="connsiteY1" fmla="*/ 0 h 3089648"/>
              <a:gd name="connsiteX0" fmla="*/ 3116217 w 3116217"/>
              <a:gd name="connsiteY0" fmla="*/ 3081960 h 3093774"/>
              <a:gd name="connsiteX1" fmla="*/ 0 w 3116217"/>
              <a:gd name="connsiteY1" fmla="*/ 0 h 3093774"/>
              <a:gd name="connsiteX0" fmla="*/ 3894995 w 3894995"/>
              <a:gd name="connsiteY0" fmla="*/ 3087709 h 3099330"/>
              <a:gd name="connsiteX1" fmla="*/ 0 w 3894995"/>
              <a:gd name="connsiteY1" fmla="*/ 0 h 3099330"/>
              <a:gd name="connsiteX0" fmla="*/ 3894995 w 3894995"/>
              <a:gd name="connsiteY0" fmla="*/ 3087709 h 3252616"/>
              <a:gd name="connsiteX1" fmla="*/ 0 w 3894995"/>
              <a:gd name="connsiteY1" fmla="*/ 0 h 3252616"/>
              <a:gd name="connsiteX0" fmla="*/ 3894995 w 3894995"/>
              <a:gd name="connsiteY0" fmla="*/ 3087709 h 3258173"/>
              <a:gd name="connsiteX1" fmla="*/ 0 w 3894995"/>
              <a:gd name="connsiteY1" fmla="*/ 0 h 3258173"/>
              <a:gd name="connsiteX0" fmla="*/ 3894995 w 3894995"/>
              <a:gd name="connsiteY0" fmla="*/ 3087709 h 3148707"/>
              <a:gd name="connsiteX1" fmla="*/ 0 w 3894995"/>
              <a:gd name="connsiteY1" fmla="*/ 0 h 3148707"/>
              <a:gd name="connsiteX0" fmla="*/ 3894995 w 3894995"/>
              <a:gd name="connsiteY0" fmla="*/ 3087709 h 3171516"/>
              <a:gd name="connsiteX1" fmla="*/ 0 w 3894995"/>
              <a:gd name="connsiteY1" fmla="*/ 0 h 3171516"/>
              <a:gd name="connsiteX0" fmla="*/ 3894995 w 3894995"/>
              <a:gd name="connsiteY0" fmla="*/ 3087709 h 3174264"/>
              <a:gd name="connsiteX1" fmla="*/ 0 w 3894995"/>
              <a:gd name="connsiteY1" fmla="*/ 0 h 3174264"/>
              <a:gd name="connsiteX0" fmla="*/ 3894995 w 3894995"/>
              <a:gd name="connsiteY0" fmla="*/ 3087709 h 3156052"/>
              <a:gd name="connsiteX1" fmla="*/ 0 w 3894995"/>
              <a:gd name="connsiteY1" fmla="*/ 0 h 3156052"/>
              <a:gd name="connsiteX0" fmla="*/ 3987981 w 3987981"/>
              <a:gd name="connsiteY0" fmla="*/ 2985737 h 3061309"/>
              <a:gd name="connsiteX1" fmla="*/ 0 w 3987981"/>
              <a:gd name="connsiteY1" fmla="*/ 0 h 306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87981" h="3061309">
                <a:moveTo>
                  <a:pt x="3987981" y="2985737"/>
                </a:moveTo>
                <a:cubicBezTo>
                  <a:pt x="2698358" y="3264771"/>
                  <a:pt x="427278" y="2877433"/>
                  <a:pt x="0" y="0"/>
                </a:cubicBez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57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24B56-550E-0D0D-871B-5F9D0F35C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425" y="6410343"/>
            <a:ext cx="1247400" cy="1597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AF9478-089A-9478-F078-A0C78A14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0291" y="807137"/>
            <a:ext cx="2876340" cy="95689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FABFB0F-3B61-4CF2-9A67-DB91C118E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425" y="3545076"/>
            <a:ext cx="6506325" cy="114000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lang="en-US" sz="3780" b="1" i="0" kern="1200" cap="all" spc="0" baseline="0" noProof="0" dirty="0" smtClean="0">
                <a:solidFill>
                  <a:schemeClr val="tx1"/>
                </a:solidFill>
                <a:effectLst/>
                <a:latin typeface="3DS V2" pitchFamily="2" charset="0"/>
                <a:ea typeface="+mj-ea"/>
                <a:cs typeface="3DS V2" pitchFamily="2" charset="0"/>
              </a:defRPr>
            </a:lvl1pPr>
          </a:lstStyle>
          <a:p>
            <a:r>
              <a:rPr lang="en-US" noProof="0"/>
              <a:t>THIS IS THE TITLE OF THE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13F780-5FBD-452C-9BD8-D1D33E0EC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425" y="4879244"/>
            <a:ext cx="6506325" cy="39583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2205" kern="900" spc="0" baseline="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buFont typeface="Arial" pitchFamily="34" charset="0"/>
              <a:buNone/>
              <a:defRPr>
                <a:solidFill>
                  <a:schemeClr val="bg1"/>
                </a:solidFill>
              </a:defRPr>
            </a:lvl3pPr>
            <a:lvl4pPr>
              <a:buFont typeface="Arial" pitchFamily="34" charset="0"/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This is the sub-title of the presentation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3FABAB-1AFD-4844-BAE6-84AA1AFCD2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56009" y="4"/>
            <a:ext cx="6345792" cy="8820149"/>
          </a:xfrm>
          <a:custGeom>
            <a:avLst/>
            <a:gdLst>
              <a:gd name="connsiteX0" fmla="*/ 1238998 w 4029074"/>
              <a:gd name="connsiteY0" fmla="*/ 0 h 5143499"/>
              <a:gd name="connsiteX1" fmla="*/ 4029074 w 4029074"/>
              <a:gd name="connsiteY1" fmla="*/ 0 h 5143499"/>
              <a:gd name="connsiteX2" fmla="*/ 4029074 w 4029074"/>
              <a:gd name="connsiteY2" fmla="*/ 842036 h 5143499"/>
              <a:gd name="connsiteX3" fmla="*/ 4029074 w 4029074"/>
              <a:gd name="connsiteY3" fmla="*/ 1941749 h 5143499"/>
              <a:gd name="connsiteX4" fmla="*/ 4029074 w 4029074"/>
              <a:gd name="connsiteY4" fmla="*/ 3201749 h 5143499"/>
              <a:gd name="connsiteX5" fmla="*/ 4029074 w 4029074"/>
              <a:gd name="connsiteY5" fmla="*/ 3743118 h 5143499"/>
              <a:gd name="connsiteX6" fmla="*/ 4029074 w 4029074"/>
              <a:gd name="connsiteY6" fmla="*/ 5143499 h 5143499"/>
              <a:gd name="connsiteX7" fmla="*/ 1238998 w 4029074"/>
              <a:gd name="connsiteY7" fmla="*/ 5143499 h 5143499"/>
              <a:gd name="connsiteX8" fmla="*/ 1223084 w 4029074"/>
              <a:gd name="connsiteY8" fmla="*/ 5130964 h 5143499"/>
              <a:gd name="connsiteX9" fmla="*/ 0 w 4029074"/>
              <a:gd name="connsiteY9" fmla="*/ 2571750 h 5143499"/>
              <a:gd name="connsiteX10" fmla="*/ 1223083 w 4029074"/>
              <a:gd name="connsiteY10" fmla="*/ 12537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9074" h="5143499">
                <a:moveTo>
                  <a:pt x="1238998" y="0"/>
                </a:moveTo>
                <a:lnTo>
                  <a:pt x="4029074" y="0"/>
                </a:lnTo>
                <a:lnTo>
                  <a:pt x="4029074" y="842036"/>
                </a:lnTo>
                <a:lnTo>
                  <a:pt x="4029074" y="1941749"/>
                </a:lnTo>
                <a:lnTo>
                  <a:pt x="4029074" y="3201749"/>
                </a:lnTo>
                <a:lnTo>
                  <a:pt x="4029074" y="3743118"/>
                </a:lnTo>
                <a:lnTo>
                  <a:pt x="4029074" y="5143499"/>
                </a:lnTo>
                <a:lnTo>
                  <a:pt x="1238998" y="5143499"/>
                </a:lnTo>
                <a:lnTo>
                  <a:pt x="1223084" y="5130964"/>
                </a:lnTo>
                <a:cubicBezTo>
                  <a:pt x="467400" y="4476004"/>
                  <a:pt x="0" y="3571185"/>
                  <a:pt x="0" y="2571750"/>
                </a:cubicBezTo>
                <a:cubicBezTo>
                  <a:pt x="0" y="1572315"/>
                  <a:pt x="467400" y="667497"/>
                  <a:pt x="1223083" y="1253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1440170" rtl="0" eaLnBrk="1" latinLnBrk="0" hangingPunct="1">
              <a:lnSpc>
                <a:spcPct val="90000"/>
              </a:lnSpc>
              <a:spcBef>
                <a:spcPts val="1575"/>
              </a:spcBef>
              <a:buFontTx/>
              <a:buNone/>
              <a:defRPr lang="vi-VN" sz="2835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Insert image</a:t>
            </a:r>
          </a:p>
        </p:txBody>
      </p:sp>
      <p:cxnSp>
        <p:nvCxnSpPr>
          <p:cNvPr id="20" name="Connecteur droit 8">
            <a:extLst>
              <a:ext uri="{FF2B5EF4-FFF2-40B4-BE49-F238E27FC236}">
                <a16:creationId xmlns:a16="http://schemas.microsoft.com/office/drawing/2014/main" id="{82A6B2F8-AE5B-4F00-8021-7680F4786DF2}"/>
              </a:ext>
            </a:extLst>
          </p:cNvPr>
          <p:cNvCxnSpPr>
            <a:cxnSpLocks/>
          </p:cNvCxnSpPr>
          <p:nvPr/>
        </p:nvCxnSpPr>
        <p:spPr>
          <a:xfrm>
            <a:off x="279116" y="551742"/>
            <a:ext cx="0" cy="7716667"/>
          </a:xfrm>
          <a:prstGeom prst="line">
            <a:avLst/>
          </a:prstGeom>
          <a:ln w="254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7000">
                  <a:schemeClr val="tx1">
                    <a:alpha val="13000"/>
                  </a:schemeClr>
                </a:gs>
                <a:gs pos="100000">
                  <a:schemeClr val="bg1">
                    <a:lumMod val="10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0E755492-88AC-D7B1-D9EC-12C9E466DB26}"/>
              </a:ext>
            </a:extLst>
          </p:cNvPr>
          <p:cNvSpPr txBox="1">
            <a:spLocks/>
          </p:cNvSpPr>
          <p:nvPr/>
        </p:nvSpPr>
        <p:spPr>
          <a:xfrm rot="16200000">
            <a:off x="-2486868" y="4337367"/>
            <a:ext cx="5292090" cy="14542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ctr" defTabSz="879152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9576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9152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8728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8303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97879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37455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7031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16607" algn="l" defTabSz="879152" rtl="0" eaLnBrk="1" latinLnBrk="0" hangingPunct="1"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79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5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Dassault Systèmes | Confidential Information | 2024 </a:t>
            </a:r>
          </a:p>
        </p:txBody>
      </p:sp>
    </p:spTree>
    <p:extLst>
      <p:ext uri="{BB962C8B-B14F-4D97-AF65-F5344CB8AC3E}">
        <p14:creationId xmlns:p14="http://schemas.microsoft.com/office/powerpoint/2010/main" val="146468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6480810" y="-130669"/>
            <a:ext cx="7173045" cy="90896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12590" y="816682"/>
            <a:ext cx="5775722" cy="3782628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2590" y="4540343"/>
            <a:ext cx="5775722" cy="3463127"/>
          </a:xfrm>
          <a:prstGeom prst="rect">
            <a:avLst/>
          </a:prstGeom>
        </p:spPr>
        <p:txBody>
          <a:bodyPr/>
          <a:lstStyle>
            <a:lvl1pPr marL="0" indent="0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1pPr>
            <a:lvl2pPr marL="0" indent="270024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2pPr>
            <a:lvl3pPr marL="0" indent="540049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3pPr>
            <a:lvl4pPr marL="0" indent="810073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4pPr>
            <a:lvl5pPr marL="0" indent="1080098" defTabSz="487544">
              <a:lnSpc>
                <a:spcPct val="100000"/>
              </a:lnSpc>
              <a:spcBef>
                <a:spcPts val="0"/>
              </a:spcBef>
              <a:buSzTx/>
              <a:buNone/>
              <a:defRPr sz="3248" b="1"/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7088386" y="8389258"/>
            <a:ext cx="267702" cy="2661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569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image" Target="../media/image4.emf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1994" y="1382125"/>
            <a:ext cx="9465220" cy="811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DEDBE3"/>
                </a:solidFill>
                <a:latin typeface="Nunito Sans Light"/>
                <a:cs typeface="Nunito 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0090" y="2028634"/>
            <a:ext cx="12961620" cy="5821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6612" y="8202739"/>
            <a:ext cx="4608576" cy="4410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0090" y="8202739"/>
            <a:ext cx="3312414" cy="4410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9296" y="8202739"/>
            <a:ext cx="3312414" cy="4410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59" r:id="rId6"/>
    <p:sldLayoutId id="2147483760" r:id="rId7"/>
    <p:sldLayoutId id="214748383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12590" y="694180"/>
            <a:ext cx="12976622" cy="921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712590" y="2732024"/>
            <a:ext cx="12976622" cy="5309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7088386" y="8386535"/>
            <a:ext cx="267702" cy="26616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5031">
              <a:defRPr sz="106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90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839" r:id="rId11"/>
    <p:sldLayoutId id="2147483840" r:id="rId12"/>
    <p:sldLayoutId id="2147483841" r:id="rId13"/>
  </p:sldLayoutIdLst>
  <p:transition spd="med"/>
  <p:hf sldNum="0" hdr="0" ftr="0" dt="0"/>
  <p:txStyles>
    <p:titleStyle>
      <a:lvl1pPr marL="0" marR="0" indent="0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70024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540049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810073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080098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350122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620146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890171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160195" algn="l" defTabSz="144009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20" b="1" i="0" u="none" strike="noStrike" cap="none" spc="-10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60032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20065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080098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440130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800163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160195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520227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880261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240293" marR="0" indent="-360032" algn="l" defTabSz="1440094" rtl="0" latinLnBrk="0">
        <a:lnSpc>
          <a:spcPct val="90000"/>
        </a:lnSpc>
        <a:spcBef>
          <a:spcPts val="2658"/>
        </a:spcBef>
        <a:spcAft>
          <a:spcPts val="0"/>
        </a:spcAft>
        <a:buClrTx/>
        <a:buSzPct val="123000"/>
        <a:buFontTx/>
        <a:buChar char="•"/>
        <a:tabLst/>
        <a:defRPr sz="283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70024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540049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810073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080098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350122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620146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890171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160195" algn="ctr" defTabSz="3450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think-cell data - do not delete" hidden="1">
            <a:extLst>
              <a:ext uri="{FF2B5EF4-FFF2-40B4-BE49-F238E27FC236}">
                <a16:creationId xmlns:a16="http://schemas.microsoft.com/office/drawing/2014/main" id="{092CA0BC-9AD3-0649-38AD-E6ED3F59CE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911885458"/>
              </p:ext>
            </p:extLst>
          </p:nvPr>
        </p:nvGraphicFramePr>
        <p:xfrm>
          <a:off x="2502" y="2724"/>
          <a:ext cx="2501" cy="2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427" imgH="427" progId="TCLayout.ActiveDocument.1">
                  <p:embed/>
                </p:oleObj>
              </mc:Choice>
              <mc:Fallback>
                <p:oleObj name="think-cell Slide" r:id="rId42" imgW="427" imgH="427" progId="TCLayout.ActiveDocument.1">
                  <p:embed/>
                  <p:pic>
                    <p:nvPicPr>
                      <p:cNvPr id="7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2CA0BC-9AD3-0649-38AD-E6ED3F59CE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502" y="2724"/>
                        <a:ext cx="2501" cy="2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031861F6-5D81-4358-B65A-1492DF055224}"/>
              </a:ext>
            </a:extLst>
          </p:cNvPr>
          <p:cNvSpPr/>
          <p:nvPr/>
        </p:nvSpPr>
        <p:spPr>
          <a:xfrm>
            <a:off x="14542313" y="0"/>
            <a:ext cx="2384605" cy="88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7C0772-2C67-4FC9-BF5A-630A6EB792E9}"/>
              </a:ext>
            </a:extLst>
          </p:cNvPr>
          <p:cNvSpPr txBox="1"/>
          <p:nvPr/>
        </p:nvSpPr>
        <p:spPr>
          <a:xfrm>
            <a:off x="14695985" y="232819"/>
            <a:ext cx="1655133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MAJOR COLORS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1BE230-E678-4417-B787-EF6A5E3A526F}"/>
              </a:ext>
            </a:extLst>
          </p:cNvPr>
          <p:cNvSpPr/>
          <p:nvPr/>
        </p:nvSpPr>
        <p:spPr>
          <a:xfrm>
            <a:off x="14695985" y="618864"/>
            <a:ext cx="362591" cy="262749"/>
          </a:xfrm>
          <a:prstGeom prst="rect">
            <a:avLst/>
          </a:prstGeom>
          <a:solidFill>
            <a:srgbClr val="005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7A86E9-AE96-4F55-BEE2-781A9DBFB7F3}"/>
              </a:ext>
            </a:extLst>
          </p:cNvPr>
          <p:cNvSpPr txBox="1"/>
          <p:nvPr/>
        </p:nvSpPr>
        <p:spPr>
          <a:xfrm>
            <a:off x="15147383" y="610415"/>
            <a:ext cx="1793147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/>
              <a:t>RGB: 0 – 83 – 134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B68B3B-4681-4AC3-8373-FE09B9B48B3E}"/>
              </a:ext>
            </a:extLst>
          </p:cNvPr>
          <p:cNvSpPr/>
          <p:nvPr/>
        </p:nvSpPr>
        <p:spPr>
          <a:xfrm>
            <a:off x="14695987" y="969540"/>
            <a:ext cx="362591" cy="262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F1E8EB-E9D9-47DE-A1CA-6C6206E02261}"/>
              </a:ext>
            </a:extLst>
          </p:cNvPr>
          <p:cNvSpPr txBox="1"/>
          <p:nvPr/>
        </p:nvSpPr>
        <p:spPr>
          <a:xfrm>
            <a:off x="15147388" y="960394"/>
            <a:ext cx="1690720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chemeClr val="accent6"/>
                </a:solidFill>
              </a:rPr>
              <a:t>RGB: 151 – 153 – 155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16E3AD-6518-4A21-AAA1-98779A4E7053}"/>
              </a:ext>
            </a:extLst>
          </p:cNvPr>
          <p:cNvSpPr/>
          <p:nvPr/>
        </p:nvSpPr>
        <p:spPr>
          <a:xfrm>
            <a:off x="14695987" y="1353920"/>
            <a:ext cx="362591" cy="262749"/>
          </a:xfrm>
          <a:prstGeom prst="rect">
            <a:avLst/>
          </a:prstGeom>
          <a:solidFill>
            <a:srgbClr val="009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68EEDF-3CDA-4830-9BF2-DF66A5F17CB2}"/>
              </a:ext>
            </a:extLst>
          </p:cNvPr>
          <p:cNvSpPr txBox="1"/>
          <p:nvPr/>
        </p:nvSpPr>
        <p:spPr>
          <a:xfrm>
            <a:off x="15147383" y="1354458"/>
            <a:ext cx="1793147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rgbClr val="009FDE"/>
                </a:solidFill>
              </a:rPr>
              <a:t>RGB: 0– 159 -222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8339B3-514B-4028-8FB2-7CB0074C14B3}"/>
              </a:ext>
            </a:extLst>
          </p:cNvPr>
          <p:cNvSpPr txBox="1"/>
          <p:nvPr/>
        </p:nvSpPr>
        <p:spPr>
          <a:xfrm>
            <a:off x="14695985" y="1938959"/>
            <a:ext cx="2106531" cy="3336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CATIA GEOVIA SIMULIA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96E0CA-B367-4EC7-82A3-0851EA458762}"/>
              </a:ext>
            </a:extLst>
          </p:cNvPr>
          <p:cNvSpPr/>
          <p:nvPr/>
        </p:nvSpPr>
        <p:spPr>
          <a:xfrm>
            <a:off x="14695987" y="2337792"/>
            <a:ext cx="362591" cy="262749"/>
          </a:xfrm>
          <a:prstGeom prst="rect">
            <a:avLst/>
          </a:prstGeom>
          <a:solidFill>
            <a:srgbClr val="001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21EF1E-5A7D-415F-BDB9-34D9C690DE54}"/>
              </a:ext>
            </a:extLst>
          </p:cNvPr>
          <p:cNvSpPr txBox="1"/>
          <p:nvPr/>
        </p:nvSpPr>
        <p:spPr>
          <a:xfrm>
            <a:off x="15147386" y="2350415"/>
            <a:ext cx="1429434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rgbClr val="001871"/>
                </a:solidFill>
              </a:rPr>
              <a:t>RGB: 0 – 24 – 113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52E7E1-B9D3-4BBE-B0A9-23CE2912CF31}"/>
              </a:ext>
            </a:extLst>
          </p:cNvPr>
          <p:cNvSpPr txBox="1"/>
          <p:nvPr/>
        </p:nvSpPr>
        <p:spPr>
          <a:xfrm>
            <a:off x="14695985" y="2964776"/>
            <a:ext cx="1799182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DELMIA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542C699-5FA3-4DEE-A2F8-C8DD1B6CD74E}"/>
              </a:ext>
            </a:extLst>
          </p:cNvPr>
          <p:cNvSpPr/>
          <p:nvPr/>
        </p:nvSpPr>
        <p:spPr>
          <a:xfrm>
            <a:off x="14695987" y="3295048"/>
            <a:ext cx="362591" cy="26274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5DB68D-E6F5-4138-8E62-FA279D51E821}"/>
              </a:ext>
            </a:extLst>
          </p:cNvPr>
          <p:cNvSpPr txBox="1"/>
          <p:nvPr/>
        </p:nvSpPr>
        <p:spPr>
          <a:xfrm>
            <a:off x="15147383" y="3307672"/>
            <a:ext cx="1655133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chemeClr val="accent3"/>
                </a:solidFill>
              </a:rPr>
              <a:t>RGB: 255 – 205 – 0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1AEAA8-AAA1-4B96-9942-4B1B7B7823A5}"/>
              </a:ext>
            </a:extLst>
          </p:cNvPr>
          <p:cNvSpPr txBox="1"/>
          <p:nvPr/>
        </p:nvSpPr>
        <p:spPr>
          <a:xfrm>
            <a:off x="14695985" y="3896174"/>
            <a:ext cx="1799182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SOLIDWORKS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20273E-6020-4480-82B8-8C9CCB149CC1}"/>
              </a:ext>
            </a:extLst>
          </p:cNvPr>
          <p:cNvSpPr/>
          <p:nvPr/>
        </p:nvSpPr>
        <p:spPr>
          <a:xfrm>
            <a:off x="14695987" y="4244777"/>
            <a:ext cx="362591" cy="262749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1F0BCA-C87F-4466-B7DE-8C9A80D05C19}"/>
              </a:ext>
            </a:extLst>
          </p:cNvPr>
          <p:cNvSpPr txBox="1"/>
          <p:nvPr/>
        </p:nvSpPr>
        <p:spPr>
          <a:xfrm>
            <a:off x="15147385" y="4268665"/>
            <a:ext cx="1598710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chemeClr val="bg2"/>
                </a:solidFill>
              </a:rPr>
              <a:t>RGB: 218 – 41 – 28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DFAA7F9-A611-4956-8FA1-356E19228FE6}"/>
              </a:ext>
            </a:extLst>
          </p:cNvPr>
          <p:cNvSpPr txBox="1"/>
          <p:nvPr/>
        </p:nvSpPr>
        <p:spPr>
          <a:xfrm>
            <a:off x="14695985" y="4891247"/>
            <a:ext cx="1799182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BIOVIA MEDIDATA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B26CB4D-733C-4980-9622-78FE3A204FBA}"/>
              </a:ext>
            </a:extLst>
          </p:cNvPr>
          <p:cNvSpPr/>
          <p:nvPr/>
        </p:nvSpPr>
        <p:spPr>
          <a:xfrm>
            <a:off x="14695987" y="5291386"/>
            <a:ext cx="362591" cy="2627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70E94B-DB87-4A44-8E6E-32CFA023F4D4}"/>
              </a:ext>
            </a:extLst>
          </p:cNvPr>
          <p:cNvSpPr txBox="1"/>
          <p:nvPr/>
        </p:nvSpPr>
        <p:spPr>
          <a:xfrm>
            <a:off x="15147385" y="5302493"/>
            <a:ext cx="1598710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chemeClr val="accent5"/>
                </a:solidFill>
              </a:rPr>
              <a:t>RGB: 200 – 211 – 0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79433B-3DAC-4CC1-B586-61C661F43220}"/>
              </a:ext>
            </a:extLst>
          </p:cNvPr>
          <p:cNvSpPr txBox="1"/>
          <p:nvPr/>
        </p:nvSpPr>
        <p:spPr>
          <a:xfrm>
            <a:off x="14695985" y="5880286"/>
            <a:ext cx="1799182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ENOVIA NETVIBES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6DAEF1-9AFC-4B36-AFDF-522CC7764F78}"/>
              </a:ext>
            </a:extLst>
          </p:cNvPr>
          <p:cNvSpPr/>
          <p:nvPr/>
        </p:nvSpPr>
        <p:spPr>
          <a:xfrm>
            <a:off x="14695987" y="6229440"/>
            <a:ext cx="362591" cy="262749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A14BCF-5C66-47DC-9498-B609DC66F253}"/>
              </a:ext>
            </a:extLst>
          </p:cNvPr>
          <p:cNvSpPr txBox="1"/>
          <p:nvPr/>
        </p:nvSpPr>
        <p:spPr>
          <a:xfrm>
            <a:off x="15147385" y="6232984"/>
            <a:ext cx="1598710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chemeClr val="accent4"/>
                </a:solidFill>
              </a:rPr>
              <a:t>RGB: 232 – 119 - 34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FE9FD2-AF61-474A-A33C-51EDA8E770AD}"/>
              </a:ext>
            </a:extLst>
          </p:cNvPr>
          <p:cNvSpPr txBox="1"/>
          <p:nvPr/>
        </p:nvSpPr>
        <p:spPr>
          <a:xfrm>
            <a:off x="14695985" y="6886680"/>
            <a:ext cx="1799182" cy="4750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1418" b="1"/>
              <a:t>3DEXCITE 3DVIA CENTRIC PLM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FD0F2B2-B02C-46E7-90AE-9C973EAD1E9B}"/>
              </a:ext>
            </a:extLst>
          </p:cNvPr>
          <p:cNvSpPr/>
          <p:nvPr/>
        </p:nvSpPr>
        <p:spPr>
          <a:xfrm>
            <a:off x="14695987" y="7466917"/>
            <a:ext cx="362591" cy="2627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92D968-AD39-4813-A224-2A429A9E5748}"/>
              </a:ext>
            </a:extLst>
          </p:cNvPr>
          <p:cNvSpPr txBox="1"/>
          <p:nvPr/>
        </p:nvSpPr>
        <p:spPr>
          <a:xfrm>
            <a:off x="15147386" y="7479542"/>
            <a:ext cx="1429434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rgbClr val="000000"/>
                </a:solidFill>
              </a:rPr>
              <a:t>RGB: 0 – 0 – 0 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861F6A-2CC3-4447-B8B4-098679C794C8}"/>
              </a:ext>
            </a:extLst>
          </p:cNvPr>
          <p:cNvCxnSpPr>
            <a:cxnSpLocks/>
          </p:cNvCxnSpPr>
          <p:nvPr/>
        </p:nvCxnSpPr>
        <p:spPr>
          <a:xfrm flipV="1">
            <a:off x="14695985" y="1790192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AB7F4D-68A8-455B-8DF4-9D098C9AC3F5}"/>
              </a:ext>
            </a:extLst>
          </p:cNvPr>
          <p:cNvCxnSpPr>
            <a:cxnSpLocks/>
          </p:cNvCxnSpPr>
          <p:nvPr/>
        </p:nvCxnSpPr>
        <p:spPr>
          <a:xfrm flipV="1">
            <a:off x="14695985" y="2821538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C4E6F85-8C3B-435C-BEE0-F92A4DDDA1CF}"/>
              </a:ext>
            </a:extLst>
          </p:cNvPr>
          <p:cNvCxnSpPr>
            <a:cxnSpLocks/>
          </p:cNvCxnSpPr>
          <p:nvPr/>
        </p:nvCxnSpPr>
        <p:spPr>
          <a:xfrm flipV="1">
            <a:off x="14695985" y="3722604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68CD64D-44FD-4841-8A19-1545816E1E14}"/>
              </a:ext>
            </a:extLst>
          </p:cNvPr>
          <p:cNvCxnSpPr>
            <a:cxnSpLocks/>
          </p:cNvCxnSpPr>
          <p:nvPr/>
        </p:nvCxnSpPr>
        <p:spPr>
          <a:xfrm flipV="1">
            <a:off x="14695985" y="4727936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0855EC2-57B0-4992-BCD3-FE04444E41E8}"/>
              </a:ext>
            </a:extLst>
          </p:cNvPr>
          <p:cNvCxnSpPr>
            <a:cxnSpLocks/>
          </p:cNvCxnSpPr>
          <p:nvPr/>
        </p:nvCxnSpPr>
        <p:spPr>
          <a:xfrm flipV="1">
            <a:off x="14695985" y="5706539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E2AC67F-881A-4A16-A8CF-8B1D526AAEDA}"/>
              </a:ext>
            </a:extLst>
          </p:cNvPr>
          <p:cNvCxnSpPr>
            <a:cxnSpLocks/>
          </p:cNvCxnSpPr>
          <p:nvPr/>
        </p:nvCxnSpPr>
        <p:spPr>
          <a:xfrm flipV="1">
            <a:off x="14695985" y="6707428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6FF28B-CA4A-FA17-E9B3-94569036A55F}"/>
              </a:ext>
            </a:extLst>
          </p:cNvPr>
          <p:cNvCxnSpPr>
            <a:cxnSpLocks/>
          </p:cNvCxnSpPr>
          <p:nvPr/>
        </p:nvCxnSpPr>
        <p:spPr>
          <a:xfrm flipV="1">
            <a:off x="14695985" y="7954568"/>
            <a:ext cx="179918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994DC68-94CF-24D2-3A71-BF8D989118A2}"/>
              </a:ext>
            </a:extLst>
          </p:cNvPr>
          <p:cNvSpPr/>
          <p:nvPr/>
        </p:nvSpPr>
        <p:spPr>
          <a:xfrm>
            <a:off x="14695987" y="8427955"/>
            <a:ext cx="362591" cy="262749"/>
          </a:xfrm>
          <a:prstGeom prst="rect">
            <a:avLst/>
          </a:prstGeom>
          <a:solidFill>
            <a:srgbClr val="1B2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7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FE39B-BEA7-6B1D-BF87-D31DCF885592}"/>
              </a:ext>
            </a:extLst>
          </p:cNvPr>
          <p:cNvSpPr txBox="1"/>
          <p:nvPr/>
        </p:nvSpPr>
        <p:spPr>
          <a:xfrm>
            <a:off x="15147386" y="8440579"/>
            <a:ext cx="1429434" cy="2375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1260" b="1">
                <a:solidFill>
                  <a:srgbClr val="000000"/>
                </a:solidFill>
              </a:rPr>
              <a:t>RGB: 27 – 34 – 61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9BCD5-B2AE-3A28-40A0-418B4B8AD9D1}"/>
              </a:ext>
            </a:extLst>
          </p:cNvPr>
          <p:cNvSpPr txBox="1"/>
          <p:nvPr/>
        </p:nvSpPr>
        <p:spPr>
          <a:xfrm>
            <a:off x="14695985" y="8085052"/>
            <a:ext cx="1799182" cy="23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18" b="1"/>
              <a:t>OUTSCALE</a:t>
            </a:r>
          </a:p>
        </p:txBody>
      </p:sp>
    </p:spTree>
    <p:extLst>
      <p:ext uri="{BB962C8B-B14F-4D97-AF65-F5344CB8AC3E}">
        <p14:creationId xmlns:p14="http://schemas.microsoft.com/office/powerpoint/2010/main" val="16504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  <p:sldLayoutId id="2147483826" r:id="rId36"/>
    <p:sldLayoutId id="2147483827" r:id="rId37"/>
    <p:sldLayoutId id="2147483828" r:id="rId38"/>
    <p:sldLayoutId id="2147483829" r:id="rId39"/>
  </p:sldLayoutIdLst>
  <p:hf sldNum="0" hdr="0" ftr="0" dt="0"/>
  <p:txStyles>
    <p:titleStyle>
      <a:lvl1pPr algn="l" defTabSz="1440170" rtl="0" eaLnBrk="1" latinLnBrk="0" hangingPunct="1">
        <a:lnSpc>
          <a:spcPct val="90000"/>
        </a:lnSpc>
        <a:spcBef>
          <a:spcPct val="0"/>
        </a:spcBef>
        <a:buNone/>
        <a:defRPr sz="69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1" indent="-360041" algn="l" defTabSz="144017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80126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800213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151" kern="1200">
          <a:solidFill>
            <a:schemeClr val="tx1"/>
          </a:solidFill>
          <a:latin typeface="+mn-lt"/>
          <a:ea typeface="+mn-ea"/>
          <a:cs typeface="+mn-cs"/>
        </a:defRPr>
      </a:lvl3pPr>
      <a:lvl4pPr marL="2520295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40379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60464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80549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400634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20718" indent="-360041" algn="l" defTabSz="144017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20085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40170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60254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80338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600423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20508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40592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60677" algn="l" defTabSz="144017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18" Type="http://schemas.openxmlformats.org/officeDocument/2006/relationships/image" Target="../media/image105.jpe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01.pn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jpeg"/><Relationship Id="rId10" Type="http://schemas.microsoft.com/office/2007/relationships/hdphoto" Target="../media/hdphoto9.wdp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18" Type="http://schemas.openxmlformats.org/officeDocument/2006/relationships/image" Target="../media/image47.jp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jp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jp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11" Type="http://schemas.openxmlformats.org/officeDocument/2006/relationships/image" Target="../media/image40.jpg"/><Relationship Id="rId5" Type="http://schemas.openxmlformats.org/officeDocument/2006/relationships/image" Target="../media/image34.emf"/><Relationship Id="rId15" Type="http://schemas.openxmlformats.org/officeDocument/2006/relationships/image" Target="../media/image44.jpg"/><Relationship Id="rId10" Type="http://schemas.openxmlformats.org/officeDocument/2006/relationships/image" Target="../media/image39.jpg"/><Relationship Id="rId19" Type="http://schemas.openxmlformats.org/officeDocument/2006/relationships/image" Target="../media/image48.jpg"/><Relationship Id="rId4" Type="http://schemas.openxmlformats.org/officeDocument/2006/relationships/image" Target="../media/image33.emf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3.wdp"/><Relationship Id="rId3" Type="http://schemas.openxmlformats.org/officeDocument/2006/relationships/image" Target="../media/image50.png"/><Relationship Id="rId21" Type="http://schemas.openxmlformats.org/officeDocument/2006/relationships/image" Target="../media/image65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2.svg"/><Relationship Id="rId20" Type="http://schemas.microsoft.com/office/2007/relationships/hdphoto" Target="../media/hdphoto4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microsoft.com/office/2007/relationships/hdphoto" Target="../media/hdphoto5.wdp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6.wdp"/><Relationship Id="rId18" Type="http://schemas.openxmlformats.org/officeDocument/2006/relationships/image" Target="../media/image73.svg"/><Relationship Id="rId26" Type="http://schemas.openxmlformats.org/officeDocument/2006/relationships/image" Target="../media/image66.png"/><Relationship Id="rId3" Type="http://schemas.openxmlformats.org/officeDocument/2006/relationships/image" Target="../media/image68.jpeg"/><Relationship Id="rId21" Type="http://schemas.openxmlformats.org/officeDocument/2006/relationships/image" Target="../media/image75.svg"/><Relationship Id="rId7" Type="http://schemas.openxmlformats.org/officeDocument/2006/relationships/image" Target="../media/image53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6" Type="http://schemas.microsoft.com/office/2007/relationships/hdphoto" Target="../media/hdphoto7.wdp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24" Type="http://schemas.openxmlformats.org/officeDocument/2006/relationships/image" Target="../media/image61.png"/><Relationship Id="rId5" Type="http://schemas.openxmlformats.org/officeDocument/2006/relationships/image" Target="../media/image51.png"/><Relationship Id="rId15" Type="http://schemas.openxmlformats.org/officeDocument/2006/relationships/image" Target="../media/image71.png"/><Relationship Id="rId23" Type="http://schemas.openxmlformats.org/officeDocument/2006/relationships/image" Target="../media/image60.png"/><Relationship Id="rId28" Type="http://schemas.microsoft.com/office/2007/relationships/hdphoto" Target="../media/hdphoto5.wdp"/><Relationship Id="rId10" Type="http://schemas.openxmlformats.org/officeDocument/2006/relationships/image" Target="../media/image64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70.png"/><Relationship Id="rId22" Type="http://schemas.openxmlformats.org/officeDocument/2006/relationships/image" Target="../media/image59.png"/><Relationship Id="rId27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07E3A-113F-C482-E1A2-7E5609FD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0BBB570F-863E-FFCF-5BD3-40A1588AD8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11089" r="14075"/>
          <a:stretch/>
        </p:blipFill>
        <p:spPr>
          <a:xfrm>
            <a:off x="-1131939" y="0"/>
            <a:ext cx="13044948" cy="8829676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1A9B5CC-C45D-C5A6-F55D-7D9F04A97B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502" y="362071"/>
          <a:ext cx="2501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7" imgH="427" progId="TCLayout.ActiveDocument.1">
                  <p:embed/>
                </p:oleObj>
              </mc:Choice>
              <mc:Fallback>
                <p:oleObj name="think-cell Slide" r:id="rId5" imgW="427" imgH="427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A9B5CC-C45D-C5A6-F55D-7D9F04A97B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2" y="362071"/>
                        <a:ext cx="2501" cy="2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rostokąt 16">
            <a:extLst>
              <a:ext uri="{FF2B5EF4-FFF2-40B4-BE49-F238E27FC236}">
                <a16:creationId xmlns:a16="http://schemas.microsoft.com/office/drawing/2014/main" id="{6AB04968-F080-40A8-2444-8AD3FC3C75DE}"/>
              </a:ext>
            </a:extLst>
          </p:cNvPr>
          <p:cNvSpPr/>
          <p:nvPr/>
        </p:nvSpPr>
        <p:spPr>
          <a:xfrm>
            <a:off x="11913009" y="0"/>
            <a:ext cx="2488791" cy="88201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7DC37BE-623A-EC0B-5B75-05B2A7E9413E}"/>
              </a:ext>
            </a:extLst>
          </p:cNvPr>
          <p:cNvSpPr txBox="1"/>
          <p:nvPr/>
        </p:nvSpPr>
        <p:spPr>
          <a:xfrm>
            <a:off x="5722374" y="2763470"/>
            <a:ext cx="8085803" cy="3293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pl-PL" sz="4800" b="1">
                <a:solidFill>
                  <a:schemeClr val="bg1"/>
                </a:solidFill>
                <a:latin typeface="Aptos" panose="020B0004020202020204" pitchFamily="34" charset="0"/>
              </a:rPr>
              <a:t>OD PRODUKCJI BUTIKOWEJ </a:t>
            </a:r>
          </a:p>
          <a:p>
            <a:pPr algn="r"/>
            <a:r>
              <a:rPr lang="pl-PL" sz="4800" b="1">
                <a:solidFill>
                  <a:schemeClr val="bg1"/>
                </a:solidFill>
                <a:latin typeface="Aptos" panose="020B0004020202020204" pitchFamily="34" charset="0"/>
              </a:rPr>
              <a:t>DO NOWOCZESNEGO PROCESU PRODUKCJI 5.0</a:t>
            </a:r>
          </a:p>
          <a:p>
            <a:pPr algn="r"/>
            <a:r>
              <a:rPr lang="pl-PL" sz="32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  <a:p>
            <a:pPr algn="r"/>
            <a:r>
              <a:rPr lang="pl-PL" sz="3200" i="1">
                <a:solidFill>
                  <a:schemeClr val="bg1"/>
                </a:solidFill>
                <a:latin typeface="Aptos" panose="020B0004020202020204" pitchFamily="34" charset="0"/>
              </a:rPr>
              <a:t>AFTER ACTION REVIEW (AAR)</a:t>
            </a:r>
            <a:endParaRPr lang="pl-PL" sz="2800" i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26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5D4C6-FCEE-EE18-72D8-9E4FA3AB9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2">
            <a:extLst>
              <a:ext uri="{FF2B5EF4-FFF2-40B4-BE49-F238E27FC236}">
                <a16:creationId xmlns:a16="http://schemas.microsoft.com/office/drawing/2014/main" id="{3C42342C-36B6-84C0-B167-2A6F2485BBAC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ole tekstowe 21">
            <a:extLst>
              <a:ext uri="{FF2B5EF4-FFF2-40B4-BE49-F238E27FC236}">
                <a16:creationId xmlns:a16="http://schemas.microsoft.com/office/drawing/2014/main" id="{91107C61-F456-06C7-1164-1633BDFF8664}"/>
              </a:ext>
            </a:extLst>
          </p:cNvPr>
          <p:cNvSpPr txBox="1"/>
          <p:nvPr/>
        </p:nvSpPr>
        <p:spPr>
          <a:xfrm>
            <a:off x="329959" y="8385735"/>
            <a:ext cx="436194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PRZED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1800BDB-5521-4E50-3F44-324B6153B7AD}"/>
              </a:ext>
            </a:extLst>
          </p:cNvPr>
          <p:cNvSpPr txBox="1"/>
          <p:nvPr/>
        </p:nvSpPr>
        <p:spPr>
          <a:xfrm>
            <a:off x="9709895" y="8387140"/>
            <a:ext cx="436194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600" spc="6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NASTĘPNY KROK</a:t>
            </a:r>
            <a:endParaRPr kumimoji="0" lang="pl-PL" sz="16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5" name="pole tekstowe 21">
            <a:extLst>
              <a:ext uri="{FF2B5EF4-FFF2-40B4-BE49-F238E27FC236}">
                <a16:creationId xmlns:a16="http://schemas.microsoft.com/office/drawing/2014/main" id="{F0895388-4E59-B24F-2ABE-5401AD35BEC2}"/>
              </a:ext>
            </a:extLst>
          </p:cNvPr>
          <p:cNvSpPr txBox="1"/>
          <p:nvPr/>
        </p:nvSpPr>
        <p:spPr>
          <a:xfrm>
            <a:off x="5021867" y="8391276"/>
            <a:ext cx="436595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225261C-546E-3A72-1540-FC39092393FC}"/>
              </a:ext>
            </a:extLst>
          </p:cNvPr>
          <p:cNvSpPr txBox="1"/>
          <p:nvPr/>
        </p:nvSpPr>
        <p:spPr>
          <a:xfrm>
            <a:off x="2266590" y="847123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TRANSFORMACJA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ŚWIADOME DOSKONALENIE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984C416-5166-F527-31CA-A5E15D452A6B}"/>
              </a:ext>
            </a:extLst>
          </p:cNvPr>
          <p:cNvSpPr/>
          <p:nvPr/>
        </p:nvSpPr>
        <p:spPr>
          <a:xfrm>
            <a:off x="6320444" y="2035313"/>
            <a:ext cx="8081355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CBC7D96-F288-B31E-739F-E68BC56211AB}"/>
              </a:ext>
            </a:extLst>
          </p:cNvPr>
          <p:cNvSpPr/>
          <p:nvPr/>
        </p:nvSpPr>
        <p:spPr>
          <a:xfrm>
            <a:off x="2858703" y="5597525"/>
            <a:ext cx="8066111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5D610E58-D17A-105C-855E-283553A5FCCD}"/>
              </a:ext>
            </a:extLst>
          </p:cNvPr>
          <p:cNvSpPr/>
          <p:nvPr/>
        </p:nvSpPr>
        <p:spPr>
          <a:xfrm>
            <a:off x="-1" y="2017159"/>
            <a:ext cx="5061229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94F8A4B-5912-C279-B60F-8F3B114D5FD1}"/>
              </a:ext>
            </a:extLst>
          </p:cNvPr>
          <p:cNvSpPr txBox="1"/>
          <p:nvPr/>
        </p:nvSpPr>
        <p:spPr>
          <a:xfrm>
            <a:off x="8928695" y="2048959"/>
            <a:ext cx="477560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DALSZE OPTYMALIZACJE PRZEPŁYWÓW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692B5016-89AA-C73F-7338-08AC42CEEEF3}"/>
              </a:ext>
            </a:extLst>
          </p:cNvPr>
          <p:cNvSpPr/>
          <p:nvPr/>
        </p:nvSpPr>
        <p:spPr>
          <a:xfrm>
            <a:off x="3206475" y="5304045"/>
            <a:ext cx="7994847" cy="2700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5F8C53EB-51C0-4271-95ED-943E5AB36A93}"/>
              </a:ext>
            </a:extLst>
          </p:cNvPr>
          <p:cNvSpPr/>
          <p:nvPr/>
        </p:nvSpPr>
        <p:spPr>
          <a:xfrm>
            <a:off x="352151" y="1758381"/>
            <a:ext cx="5177226" cy="3240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A8200AAF-4802-4905-AAD3-AAE69F33B7CF}"/>
              </a:ext>
            </a:extLst>
          </p:cNvPr>
          <p:cNvSpPr/>
          <p:nvPr/>
        </p:nvSpPr>
        <p:spPr>
          <a:xfrm>
            <a:off x="5865422" y="1760124"/>
            <a:ext cx="8146117" cy="3240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6FCC73A-E8BF-805C-E3E7-4DD8372FD811}"/>
              </a:ext>
            </a:extLst>
          </p:cNvPr>
          <p:cNvSpPr txBox="1"/>
          <p:nvPr/>
        </p:nvSpPr>
        <p:spPr>
          <a:xfrm>
            <a:off x="741727" y="2022288"/>
            <a:ext cx="395017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ROZPROSZONY PRZEPŁYW PRODUKTU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5B818DE6-0FD2-3162-F44C-B134CCF9D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00" y="2632976"/>
            <a:ext cx="4240928" cy="2026955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205EDCBA-6AB6-4C8F-3BE2-28DDF607B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689" y="6176756"/>
            <a:ext cx="2889383" cy="1656296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DE483C50-4F98-FA21-04A5-3870B0320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297" y="6160015"/>
            <a:ext cx="3318143" cy="1649862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54ED935-BAD6-BBBE-133E-F9AF8A73C460}"/>
              </a:ext>
            </a:extLst>
          </p:cNvPr>
          <p:cNvSpPr txBox="1"/>
          <p:nvPr/>
        </p:nvSpPr>
        <p:spPr>
          <a:xfrm>
            <a:off x="3661297" y="5594284"/>
            <a:ext cx="427049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UPORZĄDKOWANY PRZEPŁYW PRODUKTU</a:t>
            </a: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B931B87A-781A-7056-8C4D-A65CBCAE1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445" y="2695616"/>
            <a:ext cx="4433235" cy="1981232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34CD8C18-DF1B-3737-BCC5-92952A0DC4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17" t="115" r="-116" b="756"/>
          <a:stretch>
            <a:fillRect/>
          </a:stretch>
        </p:blipFill>
        <p:spPr>
          <a:xfrm>
            <a:off x="9917941" y="2692436"/>
            <a:ext cx="3663559" cy="19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516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D16C-BC48-D7E5-3819-9B49C834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41777E0-199D-1E3D-914E-95DC340B2876}"/>
              </a:ext>
            </a:extLst>
          </p:cNvPr>
          <p:cNvSpPr txBox="1"/>
          <p:nvPr/>
        </p:nvSpPr>
        <p:spPr>
          <a:xfrm>
            <a:off x="2266590" y="847123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TRANSFORMACJA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ŚWIADOME DOSKONALENIE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5" name="Prostokąt 22">
            <a:extLst>
              <a:ext uri="{FF2B5EF4-FFF2-40B4-BE49-F238E27FC236}">
                <a16:creationId xmlns:a16="http://schemas.microsoft.com/office/drawing/2014/main" id="{68E1AFA4-B6DA-4F90-5316-BF346EC3A613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pole tekstowe 21">
            <a:extLst>
              <a:ext uri="{FF2B5EF4-FFF2-40B4-BE49-F238E27FC236}">
                <a16:creationId xmlns:a16="http://schemas.microsoft.com/office/drawing/2014/main" id="{219F41E5-18AC-7023-2920-688735E02279}"/>
              </a:ext>
            </a:extLst>
          </p:cNvPr>
          <p:cNvSpPr txBox="1"/>
          <p:nvPr/>
        </p:nvSpPr>
        <p:spPr>
          <a:xfrm>
            <a:off x="329959" y="8385735"/>
            <a:ext cx="436194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PRZED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667166A-7629-7551-A404-E9EFCFD02639}"/>
              </a:ext>
            </a:extLst>
          </p:cNvPr>
          <p:cNvSpPr txBox="1"/>
          <p:nvPr/>
        </p:nvSpPr>
        <p:spPr>
          <a:xfrm>
            <a:off x="9709895" y="8387140"/>
            <a:ext cx="436194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600" spc="6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NASTĘPNY KROK</a:t>
            </a:r>
            <a:endParaRPr kumimoji="0" lang="pl-PL" sz="16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1" name="pole tekstowe 21">
            <a:extLst>
              <a:ext uri="{FF2B5EF4-FFF2-40B4-BE49-F238E27FC236}">
                <a16:creationId xmlns:a16="http://schemas.microsoft.com/office/drawing/2014/main" id="{8A13AA74-065D-63A9-4DB3-E9E9AB82F8E4}"/>
              </a:ext>
            </a:extLst>
          </p:cNvPr>
          <p:cNvSpPr txBox="1"/>
          <p:nvPr/>
        </p:nvSpPr>
        <p:spPr>
          <a:xfrm>
            <a:off x="5021867" y="8391276"/>
            <a:ext cx="436595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106" name="Prostokąt 105">
            <a:extLst>
              <a:ext uri="{FF2B5EF4-FFF2-40B4-BE49-F238E27FC236}">
                <a16:creationId xmlns:a16="http://schemas.microsoft.com/office/drawing/2014/main" id="{7B6944B5-6B5C-7F95-69FB-1B4A2D2E9643}"/>
              </a:ext>
            </a:extLst>
          </p:cNvPr>
          <p:cNvSpPr/>
          <p:nvPr/>
        </p:nvSpPr>
        <p:spPr>
          <a:xfrm>
            <a:off x="-5313" y="2084769"/>
            <a:ext cx="3396343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7" name="Prostokąt 106">
            <a:extLst>
              <a:ext uri="{FF2B5EF4-FFF2-40B4-BE49-F238E27FC236}">
                <a16:creationId xmlns:a16="http://schemas.microsoft.com/office/drawing/2014/main" id="{5A8F1FD5-728B-DE46-E348-DCE9900CC4DB}"/>
              </a:ext>
            </a:extLst>
          </p:cNvPr>
          <p:cNvSpPr/>
          <p:nvPr/>
        </p:nvSpPr>
        <p:spPr>
          <a:xfrm>
            <a:off x="4691906" y="2084771"/>
            <a:ext cx="3409753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8" name="Prostokąt 107">
            <a:extLst>
              <a:ext uri="{FF2B5EF4-FFF2-40B4-BE49-F238E27FC236}">
                <a16:creationId xmlns:a16="http://schemas.microsoft.com/office/drawing/2014/main" id="{B3B5EF85-5325-0CA6-4887-966A9088BEE7}"/>
              </a:ext>
            </a:extLst>
          </p:cNvPr>
          <p:cNvSpPr/>
          <p:nvPr/>
        </p:nvSpPr>
        <p:spPr>
          <a:xfrm>
            <a:off x="9378804" y="2084770"/>
            <a:ext cx="3992511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9" name="pole tekstowe 108">
            <a:extLst>
              <a:ext uri="{FF2B5EF4-FFF2-40B4-BE49-F238E27FC236}">
                <a16:creationId xmlns:a16="http://schemas.microsoft.com/office/drawing/2014/main" id="{B9A4A1A4-F597-1EFD-900C-2459A27E8C40}"/>
              </a:ext>
            </a:extLst>
          </p:cNvPr>
          <p:cNvSpPr txBox="1"/>
          <p:nvPr/>
        </p:nvSpPr>
        <p:spPr>
          <a:xfrm>
            <a:off x="1" y="2191245"/>
            <a:ext cx="339103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spc="600">
                <a:solidFill>
                  <a:schemeClr val="bg1"/>
                </a:solidFill>
                <a:latin typeface="Aptos"/>
                <a:ea typeface="+mn-ea"/>
                <a:cs typeface="+mn-cs"/>
                <a:sym typeface="Helvetica Neue"/>
              </a:rPr>
              <a:t>MANUAL</a:t>
            </a:r>
            <a:endParaRPr kumimoji="0" lang="pl-PL" sz="12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10" name="pole tekstowe 109">
            <a:extLst>
              <a:ext uri="{FF2B5EF4-FFF2-40B4-BE49-F238E27FC236}">
                <a16:creationId xmlns:a16="http://schemas.microsoft.com/office/drawing/2014/main" id="{37A83DC1-F634-409D-5587-66F9AE97B440}"/>
              </a:ext>
            </a:extLst>
          </p:cNvPr>
          <p:cNvSpPr txBox="1"/>
          <p:nvPr/>
        </p:nvSpPr>
        <p:spPr>
          <a:xfrm>
            <a:off x="4940096" y="2196227"/>
            <a:ext cx="316156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2438338"/>
            <a:r>
              <a:rPr lang="pl-PL" sz="1200" spc="600">
                <a:solidFill>
                  <a:schemeClr val="bg1"/>
                </a:solidFill>
                <a:latin typeface="Aptos"/>
                <a:ea typeface="+mn-ea"/>
                <a:cs typeface="+mn-cs"/>
                <a:sym typeface="Helvetica Neue"/>
              </a:rPr>
              <a:t>HYBRYDA</a:t>
            </a:r>
            <a:endParaRPr lang="pl-PL" sz="1200" spc="600">
              <a:solidFill>
                <a:srgbClr val="000000"/>
              </a:solidFill>
              <a:latin typeface="Aptos"/>
              <a:ea typeface="+mn-ea"/>
              <a:cs typeface="+mn-cs"/>
              <a:sym typeface="Helvetica Neue"/>
            </a:endParaRPr>
          </a:p>
          <a:p>
            <a:pPr marL="0" marR="0" indent="0" algn="ctr" defTabSz="24383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12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11" name="pole tekstowe 110">
            <a:extLst>
              <a:ext uri="{FF2B5EF4-FFF2-40B4-BE49-F238E27FC236}">
                <a16:creationId xmlns:a16="http://schemas.microsoft.com/office/drawing/2014/main" id="{8521B9C2-7FBF-BB7A-EF71-2BFC81E27075}"/>
              </a:ext>
            </a:extLst>
          </p:cNvPr>
          <p:cNvSpPr txBox="1"/>
          <p:nvPr/>
        </p:nvSpPr>
        <p:spPr>
          <a:xfrm>
            <a:off x="9715813" y="2092329"/>
            <a:ext cx="36555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2438338"/>
            <a:r>
              <a:rPr lang="pl-PL" sz="1200" spc="600">
                <a:solidFill>
                  <a:schemeClr val="bg1"/>
                </a:solidFill>
                <a:latin typeface="Aptos"/>
                <a:ea typeface="+mn-ea"/>
                <a:cs typeface="+mn-cs"/>
                <a:sym typeface="Helvetica Neue"/>
              </a:rPr>
              <a:t>CYFRYZACJA, AUTOMATYZACJA</a:t>
            </a:r>
          </a:p>
        </p:txBody>
      </p:sp>
      <p:sp>
        <p:nvSpPr>
          <p:cNvPr id="112" name="Prostokąt 111">
            <a:extLst>
              <a:ext uri="{FF2B5EF4-FFF2-40B4-BE49-F238E27FC236}">
                <a16:creationId xmlns:a16="http://schemas.microsoft.com/office/drawing/2014/main" id="{FB075826-D23E-D157-8D41-B4E84ED41138}"/>
              </a:ext>
            </a:extLst>
          </p:cNvPr>
          <p:cNvSpPr/>
          <p:nvPr/>
        </p:nvSpPr>
        <p:spPr>
          <a:xfrm>
            <a:off x="9710990" y="1752139"/>
            <a:ext cx="4361948" cy="53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3" name="Prostokąt 112">
            <a:extLst>
              <a:ext uri="{FF2B5EF4-FFF2-40B4-BE49-F238E27FC236}">
                <a16:creationId xmlns:a16="http://schemas.microsoft.com/office/drawing/2014/main" id="{8B8CCA0C-B7EC-1645-63A9-45E4B2C2E301}"/>
              </a:ext>
            </a:extLst>
          </p:cNvPr>
          <p:cNvSpPr/>
          <p:nvPr/>
        </p:nvSpPr>
        <p:spPr>
          <a:xfrm>
            <a:off x="329959" y="1752138"/>
            <a:ext cx="4361948" cy="53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4" name="Prostokąt 113">
            <a:extLst>
              <a:ext uri="{FF2B5EF4-FFF2-40B4-BE49-F238E27FC236}">
                <a16:creationId xmlns:a16="http://schemas.microsoft.com/office/drawing/2014/main" id="{20746121-B1ED-CAE4-848B-D87AB23A1E3F}"/>
              </a:ext>
            </a:extLst>
          </p:cNvPr>
          <p:cNvSpPr/>
          <p:nvPr/>
        </p:nvSpPr>
        <p:spPr>
          <a:xfrm>
            <a:off x="5027179" y="1752139"/>
            <a:ext cx="4361948" cy="53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5" name="Obraz 7">
            <a:extLst>
              <a:ext uri="{FF2B5EF4-FFF2-40B4-BE49-F238E27FC236}">
                <a16:creationId xmlns:a16="http://schemas.microsoft.com/office/drawing/2014/main" id="{37F1A0C2-D696-EA19-C702-A1CF5EA1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98" y="2890839"/>
            <a:ext cx="2875132" cy="3981224"/>
          </a:xfrm>
          <a:prstGeom prst="rect">
            <a:avLst/>
          </a:prstGeom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84DABAB6-08EC-AD7B-E6D8-5BB48079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38" y="2907350"/>
            <a:ext cx="475035" cy="4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Obraz 34">
            <a:extLst>
              <a:ext uri="{FF2B5EF4-FFF2-40B4-BE49-F238E27FC236}">
                <a16:creationId xmlns:a16="http://schemas.microsoft.com/office/drawing/2014/main" id="{743C7154-9D61-24A5-0D56-F611A899A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35" y="3688127"/>
            <a:ext cx="520240" cy="459433"/>
          </a:xfrm>
          <a:prstGeom prst="rect">
            <a:avLst/>
          </a:prstGeom>
        </p:spPr>
      </p:pic>
      <p:pic>
        <p:nvPicPr>
          <p:cNvPr id="118" name="Picture 34" descr="آموزش نصب SolidWorks 2023 | گروه تخصصی نرم افزار JB-TEAM">
            <a:extLst>
              <a:ext uri="{FF2B5EF4-FFF2-40B4-BE49-F238E27FC236}">
                <a16:creationId xmlns:a16="http://schemas.microsoft.com/office/drawing/2014/main" id="{358B1715-8023-4126-8450-0AFFB9702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64" y="4510301"/>
            <a:ext cx="761589" cy="351880"/>
          </a:xfrm>
          <a:prstGeom prst="rect">
            <a:avLst/>
          </a:prstGeom>
        </p:spPr>
      </p:pic>
      <p:pic>
        <p:nvPicPr>
          <p:cNvPr id="119" name="Obraz 11">
            <a:extLst>
              <a:ext uri="{FF2B5EF4-FFF2-40B4-BE49-F238E27FC236}">
                <a16:creationId xmlns:a16="http://schemas.microsoft.com/office/drawing/2014/main" id="{2739CAE0-56EE-2EA4-1C2A-AD2AF13B6E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31" t="620" r="7371" b="-371"/>
          <a:stretch/>
        </p:blipFill>
        <p:spPr>
          <a:xfrm>
            <a:off x="5269832" y="2889327"/>
            <a:ext cx="2813034" cy="3999247"/>
          </a:xfrm>
          <a:prstGeom prst="rect">
            <a:avLst/>
          </a:prstGeom>
        </p:spPr>
      </p:pic>
      <p:pic>
        <p:nvPicPr>
          <p:cNvPr id="120" name="Picture 2">
            <a:extLst>
              <a:ext uri="{FF2B5EF4-FFF2-40B4-BE49-F238E27FC236}">
                <a16:creationId xmlns:a16="http://schemas.microsoft.com/office/drawing/2014/main" id="{4FDA787D-07F4-AE5B-A716-52A47984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55" y="5586360"/>
            <a:ext cx="500448" cy="4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Obraz 19">
            <a:extLst>
              <a:ext uri="{FF2B5EF4-FFF2-40B4-BE49-F238E27FC236}">
                <a16:creationId xmlns:a16="http://schemas.microsoft.com/office/drawing/2014/main" id="{9C576430-0ABC-924E-FB00-734393F97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960" y="6388052"/>
            <a:ext cx="548071" cy="484011"/>
          </a:xfrm>
          <a:prstGeom prst="rect">
            <a:avLst/>
          </a:prstGeom>
        </p:spPr>
      </p:pic>
      <p:pic>
        <p:nvPicPr>
          <p:cNvPr id="122" name="Picture 4" descr="Obraz zawierający tekst, zrzut ekranu, Czcionka, zegar&#10;&#10;Opis wygenerowany automatycznie">
            <a:extLst>
              <a:ext uri="{FF2B5EF4-FFF2-40B4-BE49-F238E27FC236}">
                <a16:creationId xmlns:a16="http://schemas.microsoft.com/office/drawing/2014/main" id="{BC115529-F6BB-E6D9-C3DC-35BFB862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55" y="4719474"/>
            <a:ext cx="500448" cy="5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6" descr="WEETECH Company Profile 2025: Valuation, Investors, Acquisition | PitchBook">
            <a:extLst>
              <a:ext uri="{FF2B5EF4-FFF2-40B4-BE49-F238E27FC236}">
                <a16:creationId xmlns:a16="http://schemas.microsoft.com/office/drawing/2014/main" id="{5041A3A6-77DB-6D6B-6F9D-44E196C7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238" y="2998726"/>
            <a:ext cx="848294" cy="9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Obraz 12">
            <a:extLst>
              <a:ext uri="{FF2B5EF4-FFF2-40B4-BE49-F238E27FC236}">
                <a16:creationId xmlns:a16="http://schemas.microsoft.com/office/drawing/2014/main" id="{4FA8C968-C51C-52F2-1582-EC83BD440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1461" y="2842711"/>
            <a:ext cx="849071" cy="279518"/>
          </a:xfrm>
          <a:prstGeom prst="rect">
            <a:avLst/>
          </a:prstGeom>
        </p:spPr>
      </p:pic>
      <p:pic>
        <p:nvPicPr>
          <p:cNvPr id="125" name="Picture 2">
            <a:extLst>
              <a:ext uri="{FF2B5EF4-FFF2-40B4-BE49-F238E27FC236}">
                <a16:creationId xmlns:a16="http://schemas.microsoft.com/office/drawing/2014/main" id="{19072898-61A5-52F6-15E8-85F0D5F2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20" y="3804815"/>
            <a:ext cx="745603" cy="5374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6" name="Obraz 9">
            <a:extLst>
              <a:ext uri="{FF2B5EF4-FFF2-40B4-BE49-F238E27FC236}">
                <a16:creationId xmlns:a16="http://schemas.microsoft.com/office/drawing/2014/main" id="{24D18449-F137-2A1D-4562-D3D8A6C7606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9266" t="163" r="41401" b="-386"/>
          <a:stretch/>
        </p:blipFill>
        <p:spPr>
          <a:xfrm>
            <a:off x="9962147" y="2895887"/>
            <a:ext cx="2830890" cy="3992687"/>
          </a:xfrm>
          <a:prstGeom prst="rect">
            <a:avLst/>
          </a:prstGeom>
        </p:spPr>
      </p:pic>
      <p:pic>
        <p:nvPicPr>
          <p:cNvPr id="127" name="Obraz 13">
            <a:extLst>
              <a:ext uri="{FF2B5EF4-FFF2-40B4-BE49-F238E27FC236}">
                <a16:creationId xmlns:a16="http://schemas.microsoft.com/office/drawing/2014/main" id="{1DF4D63E-0739-78C9-90C1-BC3F4DC129B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4633" r="5626"/>
          <a:stretch/>
        </p:blipFill>
        <p:spPr>
          <a:xfrm>
            <a:off x="12972400" y="2768707"/>
            <a:ext cx="913502" cy="239054"/>
          </a:xfrm>
          <a:prstGeom prst="rect">
            <a:avLst/>
          </a:prstGeom>
        </p:spPr>
      </p:pic>
      <p:pic>
        <p:nvPicPr>
          <p:cNvPr id="128" name="Picture 10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2DD723FD-9986-8630-05D1-FED0C340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400" y="3211452"/>
            <a:ext cx="952902" cy="1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">
            <a:extLst>
              <a:ext uri="{FF2B5EF4-FFF2-40B4-BE49-F238E27FC236}">
                <a16:creationId xmlns:a16="http://schemas.microsoft.com/office/drawing/2014/main" id="{B7A2BB3F-0A3F-7D2E-0F13-724AC7BF2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4"/>
          <a:stretch/>
        </p:blipFill>
        <p:spPr bwMode="auto">
          <a:xfrm>
            <a:off x="12982468" y="3597068"/>
            <a:ext cx="932765" cy="3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">
            <a:extLst>
              <a:ext uri="{FF2B5EF4-FFF2-40B4-BE49-F238E27FC236}">
                <a16:creationId xmlns:a16="http://schemas.microsoft.com/office/drawing/2014/main" id="{0E6E5350-6FFA-587C-81C0-70F2777C3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8" r="1"/>
          <a:stretch/>
        </p:blipFill>
        <p:spPr bwMode="auto">
          <a:xfrm>
            <a:off x="12982468" y="4089149"/>
            <a:ext cx="932765" cy="3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4" descr="Production Planner - Employment Office">
            <a:extLst>
              <a:ext uri="{FF2B5EF4-FFF2-40B4-BE49-F238E27FC236}">
                <a16:creationId xmlns:a16="http://schemas.microsoft.com/office/drawing/2014/main" id="{B4A52B1F-9CF1-3249-5E81-5E8920BE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194" y="5137160"/>
            <a:ext cx="863442" cy="2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6" descr="Obróbka cieplna metali | Piece do obróbki grzejnej – ARC-Heat">
            <a:extLst>
              <a:ext uri="{FF2B5EF4-FFF2-40B4-BE49-F238E27FC236}">
                <a16:creationId xmlns:a16="http://schemas.microsoft.com/office/drawing/2014/main" id="{DFF0D1DB-42F8-1403-665D-5DF548B50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9"/>
          <a:stretch/>
        </p:blipFill>
        <p:spPr bwMode="auto">
          <a:xfrm>
            <a:off x="13054350" y="4665138"/>
            <a:ext cx="870952" cy="2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>
            <a:extLst>
              <a:ext uri="{FF2B5EF4-FFF2-40B4-BE49-F238E27FC236}">
                <a16:creationId xmlns:a16="http://schemas.microsoft.com/office/drawing/2014/main" id="{31332919-8CBA-356D-7246-A5D0A616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763" y="6388053"/>
            <a:ext cx="500448" cy="4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Obraz zawierający tekst, zrzut ekranu, Czcionka, zegar&#10;&#10;Opis wygenerowany automatycznie">
            <a:extLst>
              <a:ext uri="{FF2B5EF4-FFF2-40B4-BE49-F238E27FC236}">
                <a16:creationId xmlns:a16="http://schemas.microsoft.com/office/drawing/2014/main" id="{9DA02949-1EE0-DD8F-4EC4-8D44693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927" y="5632651"/>
            <a:ext cx="500448" cy="5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260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21869-CEC0-2D41-1086-E4001C20F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1AAE0AE0-669E-3ED7-3734-088E6FB96486}"/>
              </a:ext>
            </a:extLst>
          </p:cNvPr>
          <p:cNvCxnSpPr>
            <a:cxnSpLocks/>
          </p:cNvCxnSpPr>
          <p:nvPr/>
        </p:nvCxnSpPr>
        <p:spPr>
          <a:xfrm flipV="1">
            <a:off x="5905122" y="2247849"/>
            <a:ext cx="2598033" cy="5042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5EA07E20-DD4A-146A-66F8-41AFCD3DE41A}"/>
              </a:ext>
            </a:extLst>
          </p:cNvPr>
          <p:cNvCxnSpPr>
            <a:cxnSpLocks/>
          </p:cNvCxnSpPr>
          <p:nvPr/>
        </p:nvCxnSpPr>
        <p:spPr>
          <a:xfrm flipV="1">
            <a:off x="9265305" y="2247849"/>
            <a:ext cx="2598033" cy="5042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85">
            <a:extLst>
              <a:ext uri="{FF2B5EF4-FFF2-40B4-BE49-F238E27FC236}">
                <a16:creationId xmlns:a16="http://schemas.microsoft.com/office/drawing/2014/main" id="{69ABAE5D-6A96-88A9-EF89-A517C3BFE3E4}"/>
              </a:ext>
            </a:extLst>
          </p:cNvPr>
          <p:cNvCxnSpPr>
            <a:cxnSpLocks/>
          </p:cNvCxnSpPr>
          <p:nvPr/>
        </p:nvCxnSpPr>
        <p:spPr>
          <a:xfrm>
            <a:off x="8885501" y="2606548"/>
            <a:ext cx="12772" cy="5507781"/>
          </a:xfrm>
          <a:prstGeom prst="line">
            <a:avLst/>
          </a:prstGeom>
          <a:noFill/>
          <a:ln w="12700" cap="flat">
            <a:solidFill>
              <a:srgbClr val="5C656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Prostokąt 6">
            <a:extLst>
              <a:ext uri="{FF2B5EF4-FFF2-40B4-BE49-F238E27FC236}">
                <a16:creationId xmlns:a16="http://schemas.microsoft.com/office/drawing/2014/main" id="{E051B689-844E-46F9-BDF6-B2AA9A3EF0BF}"/>
              </a:ext>
            </a:extLst>
          </p:cNvPr>
          <p:cNvSpPr/>
          <p:nvPr/>
        </p:nvSpPr>
        <p:spPr>
          <a:xfrm>
            <a:off x="12979632" y="842168"/>
            <a:ext cx="585378" cy="25416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17" tIns="27017" rIns="27017" bIns="27017" numCol="1" spcCol="38100" rtlCol="0" anchor="ctr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Elipsa 27">
            <a:extLst>
              <a:ext uri="{FF2B5EF4-FFF2-40B4-BE49-F238E27FC236}">
                <a16:creationId xmlns:a16="http://schemas.microsoft.com/office/drawing/2014/main" id="{FC84989B-E926-AC96-B684-914074D89829}"/>
              </a:ext>
            </a:extLst>
          </p:cNvPr>
          <p:cNvSpPr/>
          <p:nvPr/>
        </p:nvSpPr>
        <p:spPr>
          <a:xfrm>
            <a:off x="1815000" y="1894195"/>
            <a:ext cx="717392" cy="717392"/>
          </a:xfrm>
          <a:prstGeom prst="ellipse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829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363B7D3-9123-2522-FF7C-97C06D573929}"/>
              </a:ext>
            </a:extLst>
          </p:cNvPr>
          <p:cNvSpPr txBox="1"/>
          <p:nvPr/>
        </p:nvSpPr>
        <p:spPr>
          <a:xfrm>
            <a:off x="524583" y="2735487"/>
            <a:ext cx="3298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INWESTYCJE/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ZMIANY ORGANIZACYJNE/</a:t>
            </a:r>
            <a:b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TECHNOLOGICZNE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FA08B625-6325-2EA0-87E5-1C0E3EEE7443}"/>
              </a:ext>
            </a:extLst>
          </p:cNvPr>
          <p:cNvCxnSpPr>
            <a:cxnSpLocks/>
            <a:endCxn id="79" idx="2"/>
          </p:cNvCxnSpPr>
          <p:nvPr/>
        </p:nvCxnSpPr>
        <p:spPr>
          <a:xfrm flipV="1">
            <a:off x="2568175" y="2247849"/>
            <a:ext cx="2598033" cy="5042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A173F0E-F191-FF3F-0971-B23B9229E44E}"/>
              </a:ext>
            </a:extLst>
          </p:cNvPr>
          <p:cNvSpPr txBox="1"/>
          <p:nvPr/>
        </p:nvSpPr>
        <p:spPr>
          <a:xfrm>
            <a:off x="4285241" y="2727276"/>
            <a:ext cx="2473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ZDEFINIOWANIE WYMAGANYCH KOMPETENCJI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344D713-CAC9-6A61-53A4-5B5B22274D8C}"/>
              </a:ext>
            </a:extLst>
          </p:cNvPr>
          <p:cNvSpPr txBox="1"/>
          <p:nvPr/>
        </p:nvSpPr>
        <p:spPr>
          <a:xfrm>
            <a:off x="7730633" y="2750467"/>
            <a:ext cx="230973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 POZYSKANIA KOMPETENCJI 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5815667-EA4E-451C-45F0-4DB960CDEC5B}"/>
              </a:ext>
            </a:extLst>
          </p:cNvPr>
          <p:cNvSpPr txBox="1"/>
          <p:nvPr/>
        </p:nvSpPr>
        <p:spPr>
          <a:xfrm>
            <a:off x="10990147" y="2727276"/>
            <a:ext cx="2473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REALIZACJA SZKOLEŃ WEWNĘTRZNYCH </a:t>
            </a:r>
            <a:b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20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ZEWNĘTRZNYCH </a:t>
            </a:r>
          </a:p>
        </p:txBody>
      </p:sp>
      <p:graphicFrame>
        <p:nvGraphicFramePr>
          <p:cNvPr id="57" name="Tabela 56">
            <a:extLst>
              <a:ext uri="{FF2B5EF4-FFF2-40B4-BE49-F238E27FC236}">
                <a16:creationId xmlns:a16="http://schemas.microsoft.com/office/drawing/2014/main" id="{8E050B30-3A53-1DD3-1EEC-F51A72302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494571"/>
              </p:ext>
            </p:extLst>
          </p:nvPr>
        </p:nvGraphicFramePr>
        <p:xfrm>
          <a:off x="1535792" y="3578329"/>
          <a:ext cx="6480000" cy="4579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905887161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83451195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algn="ctr"/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  <a:ea typeface="+mn-ea"/>
                          <a:cs typeface="+mn-cs"/>
                        </a:rPr>
                        <a:t>OBSZAR</a:t>
                      </a: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</a:rPr>
                        <a:t>FIRMA</a:t>
                      </a:r>
                    </a:p>
                  </a:txBody>
                  <a:tcPr marL="54035" marR="54035" marT="27017" marB="27017" anchor="ctr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52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pl-PL" sz="1000" b="0">
                          <a:solidFill>
                            <a:srgbClr val="282A2C"/>
                          </a:solidFill>
                          <a:latin typeface="Aptos"/>
                        </a:rPr>
                        <a:t>SPAWANIE ZROBOTYZOWANE KOMPONENTÓW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</a:rPr>
                        <a:t>IGM, KUKA, ABB</a:t>
                      </a: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  <a:p>
                      <a:endParaRPr lang="pl-PL" sz="900">
                        <a:latin typeface="Aptos"/>
                      </a:endParaRPr>
                    </a:p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2297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pl-PL" sz="1000" b="0">
                          <a:solidFill>
                            <a:srgbClr val="282A2C"/>
                          </a:solidFill>
                          <a:latin typeface="Aptos"/>
                        </a:rPr>
                        <a:t>SPAWANIE ZROBOTYZOWANE KONSTRUKCJI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</a:rPr>
                        <a:t>BISIACH&amp;CARRU</a:t>
                      </a: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163672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pl-PL" sz="1000" b="0" i="0" u="none" strike="noStrike" cap="none" spc="0" baseline="0">
                          <a:ln>
                            <a:noFill/>
                          </a:ln>
                          <a:solidFill>
                            <a:srgbClr val="282A2C"/>
                          </a:solidFill>
                          <a:effectLst/>
                          <a:uFillTx/>
                          <a:latin typeface="Aptos"/>
                          <a:ea typeface="+mn-ea"/>
                          <a:cs typeface="+mn-cs"/>
                          <a:sym typeface="Montserrat Regular"/>
                        </a:rPr>
                        <a:t>OBRÓBKA MECHANICZNA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cap="none" spc="0" baseline="0">
                          <a:ln>
                            <a:noFill/>
                          </a:ln>
                          <a:solidFill>
                            <a:srgbClr val="282A2C"/>
                          </a:solidFill>
                          <a:effectLst/>
                          <a:uFillTx/>
                          <a:latin typeface="Aptos"/>
                          <a:ea typeface="+mn-ea"/>
                          <a:cs typeface="+mn-cs"/>
                          <a:sym typeface="Montserrat Regular"/>
                        </a:rPr>
                        <a:t>ZAYER </a:t>
                      </a:r>
                      <a:endParaRPr lang="pl-PL" sz="1000" b="1">
                        <a:solidFill>
                          <a:srgbClr val="282A2C"/>
                        </a:solidFill>
                        <a:latin typeface="Aptos"/>
                      </a:endParaRP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79908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pl-PL" sz="1000" b="0" i="0" u="none" strike="noStrike" cap="none" spc="0" baseline="0">
                          <a:ln>
                            <a:noFill/>
                          </a:ln>
                          <a:solidFill>
                            <a:srgbClr val="282A2C"/>
                          </a:solidFill>
                          <a:effectLst/>
                          <a:uFillTx/>
                          <a:latin typeface="Aptos"/>
                          <a:ea typeface="+mn-ea"/>
                          <a:cs typeface="+mn-cs"/>
                          <a:sym typeface="Montserrat Regular"/>
                        </a:rPr>
                        <a:t>WYŻARZANIE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cap="none" spc="0" baseline="0">
                          <a:ln>
                            <a:noFill/>
                          </a:ln>
                          <a:solidFill>
                            <a:srgbClr val="282A2C"/>
                          </a:solidFill>
                          <a:effectLst/>
                          <a:uFillTx/>
                          <a:latin typeface="Aptos"/>
                          <a:ea typeface="+mn-ea"/>
                          <a:cs typeface="+mn-cs"/>
                          <a:sym typeface="Montserrat Regular"/>
                        </a:rPr>
                        <a:t>ARC HEAT</a:t>
                      </a:r>
                      <a:endParaRPr lang="pl-PL" sz="1000" b="1">
                        <a:solidFill>
                          <a:srgbClr val="282A2C"/>
                        </a:solidFill>
                        <a:latin typeface="Aptos"/>
                      </a:endParaRP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639931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pl-PL" sz="1000" b="0">
                          <a:solidFill>
                            <a:srgbClr val="282A2C"/>
                          </a:solidFill>
                          <a:latin typeface="Aptos"/>
                        </a:rPr>
                        <a:t> TESTY DIAGNOSTYCZNE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</a:rPr>
                        <a:t>WEETECH</a:t>
                      </a: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2497656"/>
                  </a:ext>
                </a:extLst>
              </a:tr>
              <a:tr h="727082">
                <a:tc>
                  <a:txBody>
                    <a:bodyPr/>
                    <a:lstStyle/>
                    <a:p>
                      <a:pPr marL="0" marR="0" lvl="0" indent="0" algn="ctr" defTabSz="1828433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0">
                          <a:solidFill>
                            <a:srgbClr val="282A2C"/>
                          </a:solidFill>
                          <a:latin typeface="Aptos"/>
                          <a:cs typeface="Lato"/>
                        </a:rPr>
                        <a:t>WYZNACZANIE SIŁ NAROŻNYCH</a:t>
                      </a:r>
                    </a:p>
                    <a:p>
                      <a:pPr marL="0" marR="0" lvl="0" indent="0" algn="ctr" defTabSz="1828433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>
                          <a:solidFill>
                            <a:srgbClr val="282A2C"/>
                          </a:solidFill>
                          <a:latin typeface="Aptos"/>
                          <a:cs typeface="Lato"/>
                        </a:rPr>
                        <a:t>SCHENCK</a:t>
                      </a:r>
                    </a:p>
                  </a:txBody>
                  <a:tcPr marL="54035" marR="54035" marT="27017" marB="27017" anchor="ctr">
                    <a:lnL w="12700" cmpd="sng">
                      <a:noFill/>
                    </a:lnL>
                    <a:lnR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900">
                        <a:latin typeface="Aptos"/>
                      </a:endParaRPr>
                    </a:p>
                  </a:txBody>
                  <a:tcPr marL="54035" marR="54035" marT="27017" marB="27017">
                    <a:lnL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C65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395303"/>
                  </a:ext>
                </a:extLst>
              </a:tr>
            </a:tbl>
          </a:graphicData>
        </a:graphic>
      </p:graphicFrame>
      <p:pic>
        <p:nvPicPr>
          <p:cNvPr id="59" name="Obraz 58" descr="Obraz zawierający logo, Czcionka, symbol, Grafika&#10;&#10;Opis wygenerowany automatycznie">
            <a:extLst>
              <a:ext uri="{FF2B5EF4-FFF2-40B4-BE49-F238E27FC236}">
                <a16:creationId xmlns:a16="http://schemas.microsoft.com/office/drawing/2014/main" id="{9BC8E156-D6C0-0356-0351-5613FAA9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10" y="4171237"/>
            <a:ext cx="851254" cy="381055"/>
          </a:xfrm>
          <a:prstGeom prst="rect">
            <a:avLst/>
          </a:prstGeom>
        </p:spPr>
      </p:pic>
      <p:pic>
        <p:nvPicPr>
          <p:cNvPr id="60" name="Picture 2" descr="Download KUKA Logo In SVG Vector Or PNG File Format | atelier-yuwa.ciao.jp">
            <a:extLst>
              <a:ext uri="{FF2B5EF4-FFF2-40B4-BE49-F238E27FC236}">
                <a16:creationId xmlns:a16="http://schemas.microsoft.com/office/drawing/2014/main" id="{C1C18BBC-2DD6-A6C7-1FD0-ACE032D29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5" b="26612"/>
          <a:stretch/>
        </p:blipFill>
        <p:spPr bwMode="auto">
          <a:xfrm>
            <a:off x="5909978" y="4179591"/>
            <a:ext cx="1145798" cy="3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D7BD717E-6579-46C4-AB6D-8C868CF2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28" y="4198896"/>
            <a:ext cx="698672" cy="2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7292A935-E82B-E450-6B12-96B0B87E5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189" y="5608828"/>
            <a:ext cx="1488911" cy="299225"/>
          </a:xfrm>
          <a:prstGeom prst="rect">
            <a:avLst/>
          </a:prstGeom>
        </p:spPr>
      </p:pic>
      <p:pic>
        <p:nvPicPr>
          <p:cNvPr id="63" name="Picture 6" descr="Obróbka cieplna metali | Piece do obróbki grzejnej – ARC-Heat">
            <a:extLst>
              <a:ext uri="{FF2B5EF4-FFF2-40B4-BE49-F238E27FC236}">
                <a16:creationId xmlns:a16="http://schemas.microsoft.com/office/drawing/2014/main" id="{0B868464-FD18-E941-7EA3-EB342124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89" y="6177312"/>
            <a:ext cx="2278455" cy="4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WEETECH Company Profile 2025: Valuation, Investors, Acquisition | PitchBook">
            <a:extLst>
              <a:ext uri="{FF2B5EF4-FFF2-40B4-BE49-F238E27FC236}">
                <a16:creationId xmlns:a16="http://schemas.microsoft.com/office/drawing/2014/main" id="{0354CB7A-F47C-5BE0-38B8-F4E2BD34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90" y="6386253"/>
            <a:ext cx="1399952" cy="13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Production Planner - Employment Office">
            <a:extLst>
              <a:ext uri="{FF2B5EF4-FFF2-40B4-BE49-F238E27FC236}">
                <a16:creationId xmlns:a16="http://schemas.microsoft.com/office/drawing/2014/main" id="{9BCF70A1-6C61-CA0E-8E10-0641A939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90" y="7523979"/>
            <a:ext cx="1450312" cy="39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4667F414-AA0E-715A-9FF8-EE544E68B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0621" y="4738205"/>
            <a:ext cx="2884017" cy="498579"/>
          </a:xfrm>
          <a:prstGeom prst="rect">
            <a:avLst/>
          </a:prstGeom>
        </p:spPr>
      </p:pic>
      <p:sp>
        <p:nvSpPr>
          <p:cNvPr id="79" name="Elipsa 27">
            <a:extLst>
              <a:ext uri="{FF2B5EF4-FFF2-40B4-BE49-F238E27FC236}">
                <a16:creationId xmlns:a16="http://schemas.microsoft.com/office/drawing/2014/main" id="{6F70D9C6-6D35-44E1-5782-6B0AEE913932}"/>
              </a:ext>
            </a:extLst>
          </p:cNvPr>
          <p:cNvSpPr/>
          <p:nvPr/>
        </p:nvSpPr>
        <p:spPr>
          <a:xfrm>
            <a:off x="5166208" y="1889153"/>
            <a:ext cx="717392" cy="717392"/>
          </a:xfrm>
          <a:prstGeom prst="ellipse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829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80" name="Elipsa 27">
            <a:extLst>
              <a:ext uri="{FF2B5EF4-FFF2-40B4-BE49-F238E27FC236}">
                <a16:creationId xmlns:a16="http://schemas.microsoft.com/office/drawing/2014/main" id="{EA80739D-46BC-9E95-31CE-AFB2C19F1626}"/>
              </a:ext>
            </a:extLst>
          </p:cNvPr>
          <p:cNvSpPr/>
          <p:nvPr/>
        </p:nvSpPr>
        <p:spPr>
          <a:xfrm>
            <a:off x="8526805" y="1889153"/>
            <a:ext cx="717392" cy="717392"/>
          </a:xfrm>
          <a:prstGeom prst="ellipse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829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81" name="Elipsa 27">
            <a:extLst>
              <a:ext uri="{FF2B5EF4-FFF2-40B4-BE49-F238E27FC236}">
                <a16:creationId xmlns:a16="http://schemas.microsoft.com/office/drawing/2014/main" id="{E4B1C23F-3AD3-8C7E-CDA4-60E6B26CDDAB}"/>
              </a:ext>
            </a:extLst>
          </p:cNvPr>
          <p:cNvSpPr/>
          <p:nvPr/>
        </p:nvSpPr>
        <p:spPr>
          <a:xfrm>
            <a:off x="11882517" y="1891840"/>
            <a:ext cx="717392" cy="717392"/>
          </a:xfrm>
          <a:prstGeom prst="ellipse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829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3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id="{94B00009-97F3-0D9A-0C41-2AE3CC23D047}"/>
              </a:ext>
            </a:extLst>
          </p:cNvPr>
          <p:cNvSpPr txBox="1"/>
          <p:nvPr/>
        </p:nvSpPr>
        <p:spPr>
          <a:xfrm>
            <a:off x="9336920" y="5927788"/>
            <a:ext cx="859269" cy="239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SZKOLENIA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330CD920-F20E-E124-9DA6-65B584AAA716}"/>
              </a:ext>
            </a:extLst>
          </p:cNvPr>
          <p:cNvSpPr txBox="1"/>
          <p:nvPr/>
        </p:nvSpPr>
        <p:spPr>
          <a:xfrm>
            <a:off x="9336920" y="4423962"/>
            <a:ext cx="2561658" cy="239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PARTNERSTWO TECHNOLOGICZNE </a:t>
            </a:r>
          </a:p>
        </p:txBody>
      </p:sp>
      <p:sp>
        <p:nvSpPr>
          <p:cNvPr id="84" name="pole tekstowe 83">
            <a:extLst>
              <a:ext uri="{FF2B5EF4-FFF2-40B4-BE49-F238E27FC236}">
                <a16:creationId xmlns:a16="http://schemas.microsoft.com/office/drawing/2014/main" id="{FBE3061A-5D1F-2369-E681-70C679EB6139}"/>
              </a:ext>
            </a:extLst>
          </p:cNvPr>
          <p:cNvSpPr txBox="1"/>
          <p:nvPr/>
        </p:nvSpPr>
        <p:spPr>
          <a:xfrm>
            <a:off x="9336920" y="7311312"/>
            <a:ext cx="1990989" cy="239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WSPARCIE WDROŻENIOWE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A18E2B00-A993-ADFB-EE64-2839C4F64D06}"/>
              </a:ext>
            </a:extLst>
          </p:cNvPr>
          <p:cNvSpPr txBox="1"/>
          <p:nvPr/>
        </p:nvSpPr>
        <p:spPr>
          <a:xfrm>
            <a:off x="9370740" y="4704915"/>
            <a:ext cx="5559267" cy="539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wizyty w firmach stosujących podobne lub takie same </a:t>
            </a:r>
            <a:b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rozwiązania </a:t>
            </a:r>
            <a:r>
              <a:rPr kumimoji="0" lang="pl-PL" sz="1050" b="0" i="0" u="none" strike="noStrike" kern="0" cap="none" spc="0" normalizeH="0" baseline="0" noProof="0" err="1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technologiczno</a:t>
            </a: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organizacyjne, w celu wymiany </a:t>
            </a:r>
            <a:b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doświadczeń, weryfikacji strategii rozwoju kompetencji </a:t>
            </a:r>
          </a:p>
        </p:txBody>
      </p:sp>
      <p:sp>
        <p:nvSpPr>
          <p:cNvPr id="87" name="pole tekstowe 86">
            <a:extLst>
              <a:ext uri="{FF2B5EF4-FFF2-40B4-BE49-F238E27FC236}">
                <a16:creationId xmlns:a16="http://schemas.microsoft.com/office/drawing/2014/main" id="{E018EDD3-0321-9C3A-E16D-F1039D3E64A8}"/>
              </a:ext>
            </a:extLst>
          </p:cNvPr>
          <p:cNvSpPr txBox="1"/>
          <p:nvPr/>
        </p:nvSpPr>
        <p:spPr>
          <a:xfrm>
            <a:off x="9351916" y="6193552"/>
            <a:ext cx="4425615" cy="377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zaplanowane szkolenia specjalistyczne realizowane </a:t>
            </a:r>
            <a:b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przez trenerów wewnętrznych lub zewnętrzne jednostki </a:t>
            </a:r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787BC0A3-887D-F544-4F2D-21A6ABD0185D}"/>
              </a:ext>
            </a:extLst>
          </p:cNvPr>
          <p:cNvSpPr txBox="1"/>
          <p:nvPr/>
        </p:nvSpPr>
        <p:spPr>
          <a:xfrm>
            <a:off x="9362269" y="7578188"/>
            <a:ext cx="5041306" cy="377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17" tIns="27017" rIns="27017" bIns="27017" numCol="1" spcCol="38100" rtlCol="0" anchor="t">
            <a:spAutoFit/>
          </a:bodyPr>
          <a:lstStyle/>
          <a:p>
            <a:pPr marL="0" marR="0" lvl="0" indent="0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 ramach umów z dostawcami maszyn i urządzeń przeszkolenie </a:t>
            </a:r>
            <a:b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pl-PL" sz="1050" b="0" i="0" u="none" strike="noStrike" kern="0" cap="none" spc="0" normalizeH="0" baseline="0" noProof="0">
                <a:ln>
                  <a:noFill/>
                </a:ln>
                <a:solidFill>
                  <a:srgbClr val="282A2C"/>
                </a:solidFill>
                <a:effectLst/>
                <a:uLnTx/>
                <a:uFillTx/>
                <a:latin typeface="Aptos" panose="020B0004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wdrożenie pracowników biorących udział w procesie </a:t>
            </a:r>
          </a:p>
        </p:txBody>
      </p:sp>
      <p:cxnSp>
        <p:nvCxnSpPr>
          <p:cNvPr id="113" name="Łącznik prosty 112">
            <a:extLst>
              <a:ext uri="{FF2B5EF4-FFF2-40B4-BE49-F238E27FC236}">
                <a16:creationId xmlns:a16="http://schemas.microsoft.com/office/drawing/2014/main" id="{1E1E9626-A92B-4954-AD26-2DA057044B30}"/>
              </a:ext>
            </a:extLst>
          </p:cNvPr>
          <p:cNvCxnSpPr/>
          <p:nvPr/>
        </p:nvCxnSpPr>
        <p:spPr>
          <a:xfrm>
            <a:off x="9018783" y="4536554"/>
            <a:ext cx="212053" cy="0"/>
          </a:xfrm>
          <a:prstGeom prst="line">
            <a:avLst/>
          </a:prstGeom>
          <a:noFill/>
          <a:ln w="12700" cap="flat">
            <a:solidFill>
              <a:srgbClr val="5C656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Łącznik prosty 113">
            <a:extLst>
              <a:ext uri="{FF2B5EF4-FFF2-40B4-BE49-F238E27FC236}">
                <a16:creationId xmlns:a16="http://schemas.microsoft.com/office/drawing/2014/main" id="{FE8A281F-D67A-FD46-B829-6D4940350F97}"/>
              </a:ext>
            </a:extLst>
          </p:cNvPr>
          <p:cNvCxnSpPr/>
          <p:nvPr/>
        </p:nvCxnSpPr>
        <p:spPr>
          <a:xfrm>
            <a:off x="8997965" y="6042832"/>
            <a:ext cx="212053" cy="0"/>
          </a:xfrm>
          <a:prstGeom prst="line">
            <a:avLst/>
          </a:prstGeom>
          <a:noFill/>
          <a:ln w="12700" cap="flat">
            <a:solidFill>
              <a:srgbClr val="5C656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Łącznik prosty 114">
            <a:extLst>
              <a:ext uri="{FF2B5EF4-FFF2-40B4-BE49-F238E27FC236}">
                <a16:creationId xmlns:a16="http://schemas.microsoft.com/office/drawing/2014/main" id="{F797C505-AF9E-30AE-F105-116438B3E4A1}"/>
              </a:ext>
            </a:extLst>
          </p:cNvPr>
          <p:cNvCxnSpPr/>
          <p:nvPr/>
        </p:nvCxnSpPr>
        <p:spPr>
          <a:xfrm>
            <a:off x="9038628" y="7426527"/>
            <a:ext cx="212053" cy="0"/>
          </a:xfrm>
          <a:prstGeom prst="line">
            <a:avLst/>
          </a:prstGeom>
          <a:noFill/>
          <a:ln w="12700" cap="flat">
            <a:solidFill>
              <a:srgbClr val="5C656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DAD25AD-DC2C-C976-5398-85F022B490CD}"/>
              </a:ext>
            </a:extLst>
          </p:cNvPr>
          <p:cNvSpPr txBox="1"/>
          <p:nvPr/>
        </p:nvSpPr>
        <p:spPr>
          <a:xfrm>
            <a:off x="2266590" y="842886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ROZWÓJ KOMPETENCJI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ŚWIADOME DOSKONALENIE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773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410B-A1C8-16AF-FC3E-8AB22B793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CD640E4-E186-6E78-02EB-B869F17B7B37}"/>
              </a:ext>
            </a:extLst>
          </p:cNvPr>
          <p:cNvSpPr txBox="1"/>
          <p:nvPr/>
        </p:nvSpPr>
        <p:spPr>
          <a:xfrm>
            <a:off x="2266590" y="847123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TRANSFORMACJA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ŚWIADOME DOSKONALENIE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5" name="Prostokąt 22">
            <a:extLst>
              <a:ext uri="{FF2B5EF4-FFF2-40B4-BE49-F238E27FC236}">
                <a16:creationId xmlns:a16="http://schemas.microsoft.com/office/drawing/2014/main" id="{C5C0E4D9-3AD6-0244-2CE2-49A7D5FB50D5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pole tekstowe 21">
            <a:extLst>
              <a:ext uri="{FF2B5EF4-FFF2-40B4-BE49-F238E27FC236}">
                <a16:creationId xmlns:a16="http://schemas.microsoft.com/office/drawing/2014/main" id="{10FBDA60-015A-3B5D-D79C-4C541EE232E4}"/>
              </a:ext>
            </a:extLst>
          </p:cNvPr>
          <p:cNvSpPr txBox="1"/>
          <p:nvPr/>
        </p:nvSpPr>
        <p:spPr>
          <a:xfrm>
            <a:off x="329959" y="8385735"/>
            <a:ext cx="436194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PRZED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4B39E8C-D2C8-0C73-F433-3234E45E25CA}"/>
              </a:ext>
            </a:extLst>
          </p:cNvPr>
          <p:cNvSpPr txBox="1"/>
          <p:nvPr/>
        </p:nvSpPr>
        <p:spPr>
          <a:xfrm>
            <a:off x="9709895" y="8387140"/>
            <a:ext cx="436194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600" spc="6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NASTĘPNY KROK</a:t>
            </a:r>
            <a:endParaRPr kumimoji="0" lang="pl-PL" sz="16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1" name="pole tekstowe 21">
            <a:extLst>
              <a:ext uri="{FF2B5EF4-FFF2-40B4-BE49-F238E27FC236}">
                <a16:creationId xmlns:a16="http://schemas.microsoft.com/office/drawing/2014/main" id="{B950E426-C231-990D-4D20-0AAA4E63D079}"/>
              </a:ext>
            </a:extLst>
          </p:cNvPr>
          <p:cNvSpPr txBox="1"/>
          <p:nvPr/>
        </p:nvSpPr>
        <p:spPr>
          <a:xfrm>
            <a:off x="5021867" y="8391276"/>
            <a:ext cx="436595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106" name="Prostokąt 105">
            <a:extLst>
              <a:ext uri="{FF2B5EF4-FFF2-40B4-BE49-F238E27FC236}">
                <a16:creationId xmlns:a16="http://schemas.microsoft.com/office/drawing/2014/main" id="{DCE6596E-FB58-6578-6308-A9B09117666B}"/>
              </a:ext>
            </a:extLst>
          </p:cNvPr>
          <p:cNvSpPr/>
          <p:nvPr/>
        </p:nvSpPr>
        <p:spPr>
          <a:xfrm>
            <a:off x="-5313" y="2084769"/>
            <a:ext cx="3396343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8" name="Prostokąt 107">
            <a:extLst>
              <a:ext uri="{FF2B5EF4-FFF2-40B4-BE49-F238E27FC236}">
                <a16:creationId xmlns:a16="http://schemas.microsoft.com/office/drawing/2014/main" id="{1F61A995-2C59-7916-117A-D2FB85517768}"/>
              </a:ext>
            </a:extLst>
          </p:cNvPr>
          <p:cNvSpPr/>
          <p:nvPr/>
        </p:nvSpPr>
        <p:spPr>
          <a:xfrm>
            <a:off x="4691907" y="2084770"/>
            <a:ext cx="3674738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9" name="pole tekstowe 108">
            <a:extLst>
              <a:ext uri="{FF2B5EF4-FFF2-40B4-BE49-F238E27FC236}">
                <a16:creationId xmlns:a16="http://schemas.microsoft.com/office/drawing/2014/main" id="{12DD2C2C-B053-FE46-66A6-D17CE2A7C2E1}"/>
              </a:ext>
            </a:extLst>
          </p:cNvPr>
          <p:cNvSpPr txBox="1"/>
          <p:nvPr/>
        </p:nvSpPr>
        <p:spPr>
          <a:xfrm>
            <a:off x="1" y="2191245"/>
            <a:ext cx="339103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spc="600">
                <a:solidFill>
                  <a:schemeClr val="bg1"/>
                </a:solidFill>
                <a:latin typeface="Aptos"/>
                <a:ea typeface="+mn-ea"/>
                <a:cs typeface="+mn-cs"/>
                <a:sym typeface="Helvetica Neue"/>
              </a:rPr>
              <a:t>MANUAL</a:t>
            </a:r>
            <a:endParaRPr kumimoji="0" lang="pl-PL" sz="12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11" name="pole tekstowe 110">
            <a:extLst>
              <a:ext uri="{FF2B5EF4-FFF2-40B4-BE49-F238E27FC236}">
                <a16:creationId xmlns:a16="http://schemas.microsoft.com/office/drawing/2014/main" id="{5860DF29-335B-2CDC-0501-9C95D764B249}"/>
              </a:ext>
            </a:extLst>
          </p:cNvPr>
          <p:cNvSpPr txBox="1"/>
          <p:nvPr/>
        </p:nvSpPr>
        <p:spPr>
          <a:xfrm>
            <a:off x="4691905" y="2191245"/>
            <a:ext cx="367473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2438338"/>
            <a:r>
              <a:rPr lang="pl-PL" sz="1200" spc="600">
                <a:solidFill>
                  <a:schemeClr val="bg1"/>
                </a:solidFill>
                <a:latin typeface="Aptos"/>
                <a:ea typeface="+mn-ea"/>
                <a:cs typeface="+mn-cs"/>
                <a:sym typeface="Helvetica Neue"/>
              </a:rPr>
              <a:t>AUTOMATYZACJA</a:t>
            </a:r>
          </a:p>
        </p:txBody>
      </p:sp>
      <p:sp>
        <p:nvSpPr>
          <p:cNvPr id="112" name="Prostokąt 111">
            <a:extLst>
              <a:ext uri="{FF2B5EF4-FFF2-40B4-BE49-F238E27FC236}">
                <a16:creationId xmlns:a16="http://schemas.microsoft.com/office/drawing/2014/main" id="{37C801C1-B1BA-F27E-016E-D7E91790E1CC}"/>
              </a:ext>
            </a:extLst>
          </p:cNvPr>
          <p:cNvSpPr/>
          <p:nvPr/>
        </p:nvSpPr>
        <p:spPr>
          <a:xfrm>
            <a:off x="5027179" y="1752139"/>
            <a:ext cx="9045759" cy="53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3" name="Prostokąt 112">
            <a:extLst>
              <a:ext uri="{FF2B5EF4-FFF2-40B4-BE49-F238E27FC236}">
                <a16:creationId xmlns:a16="http://schemas.microsoft.com/office/drawing/2014/main" id="{57FE2039-5EAB-13DA-B2E3-A15E69D4BA55}"/>
              </a:ext>
            </a:extLst>
          </p:cNvPr>
          <p:cNvSpPr/>
          <p:nvPr/>
        </p:nvSpPr>
        <p:spPr>
          <a:xfrm>
            <a:off x="329959" y="1752138"/>
            <a:ext cx="4361948" cy="53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2" descr="Ctrl C Ctrl V Klawisze na klawiaturze skopiuj i wklej kombinację klawiszy  Wstaw skrót klawiaturowy dla urządzeń z systemem Windows Ikony klawiatury  komputera Ilustracja wektorowa | Wektor Premium">
            <a:extLst>
              <a:ext uri="{FF2B5EF4-FFF2-40B4-BE49-F238E27FC236}">
                <a16:creationId xmlns:a16="http://schemas.microsoft.com/office/drawing/2014/main" id="{BA4914F0-F356-87B3-2393-FB2601183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8265" r="7922" b="50000"/>
          <a:stretch/>
        </p:blipFill>
        <p:spPr bwMode="auto">
          <a:xfrm>
            <a:off x="452182" y="4421182"/>
            <a:ext cx="4145485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llustration isométrique simple d'une pile de papiers avec des notes  autocollantes image d'heures supplémentaires et de travail analogique |  Vecteur Premium">
            <a:extLst>
              <a:ext uri="{FF2B5EF4-FFF2-40B4-BE49-F238E27FC236}">
                <a16:creationId xmlns:a16="http://schemas.microsoft.com/office/drawing/2014/main" id="{A671CA9B-9534-DE8A-5392-4F37EFCF3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3181" r="17684" b="3181"/>
          <a:stretch/>
        </p:blipFill>
        <p:spPr bwMode="auto">
          <a:xfrm>
            <a:off x="1641283" y="2926521"/>
            <a:ext cx="1615409" cy="1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75+ Thousand Pc Arrow Royalty-Free Images, Stock Photos &amp; Pictures |  Shutterstock">
            <a:extLst>
              <a:ext uri="{FF2B5EF4-FFF2-40B4-BE49-F238E27FC236}">
                <a16:creationId xmlns:a16="http://schemas.microsoft.com/office/drawing/2014/main" id="{7519D034-87A5-122A-A6B2-C87FF9E1B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12810" r="13091" b="14388"/>
          <a:stretch/>
        </p:blipFill>
        <p:spPr bwMode="auto">
          <a:xfrm>
            <a:off x="1143533" y="5642007"/>
            <a:ext cx="995500" cy="11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kona Rozszerzenie formatu pliku xlsx | Freepik">
            <a:extLst>
              <a:ext uri="{FF2B5EF4-FFF2-40B4-BE49-F238E27FC236}">
                <a16:creationId xmlns:a16="http://schemas.microsoft.com/office/drawing/2014/main" id="{9960C58F-C7DE-4429-7C9E-1796C94B2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12" y="5861837"/>
            <a:ext cx="786207" cy="7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38">
            <a:extLst>
              <a:ext uri="{FF2B5EF4-FFF2-40B4-BE49-F238E27FC236}">
                <a16:creationId xmlns:a16="http://schemas.microsoft.com/office/drawing/2014/main" id="{F59DDB18-CFD2-31F8-B227-F928CC3E6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8604" y="2084769"/>
            <a:ext cx="5175403" cy="2599816"/>
          </a:xfrm>
          <a:prstGeom prst="rect">
            <a:avLst/>
          </a:prstGeom>
        </p:spPr>
      </p:pic>
      <p:pic>
        <p:nvPicPr>
          <p:cNvPr id="14" name="Picture 10" descr="EXE file format variant - Free interface icons">
            <a:extLst>
              <a:ext uri="{FF2B5EF4-FFF2-40B4-BE49-F238E27FC236}">
                <a16:creationId xmlns:a16="http://schemas.microsoft.com/office/drawing/2014/main" id="{AE086B3C-8546-AF91-393F-F3DE427B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6" y="3197113"/>
            <a:ext cx="927551" cy="9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2DDD759D-E262-0199-1462-F8379852D2FB}"/>
              </a:ext>
            </a:extLst>
          </p:cNvPr>
          <p:cNvSpPr/>
          <p:nvPr/>
        </p:nvSpPr>
        <p:spPr>
          <a:xfrm>
            <a:off x="5021865" y="5990371"/>
            <a:ext cx="1618568" cy="540000"/>
          </a:xfrm>
          <a:prstGeom prst="rect">
            <a:avLst/>
          </a:prstGeom>
          <a:solidFill>
            <a:srgbClr val="5D65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5AC629D-D5CF-7E3D-A97B-01B393F0B8DF}"/>
              </a:ext>
            </a:extLst>
          </p:cNvPr>
          <p:cNvSpPr/>
          <p:nvPr/>
        </p:nvSpPr>
        <p:spPr>
          <a:xfrm>
            <a:off x="5021865" y="5123691"/>
            <a:ext cx="9045759" cy="576000"/>
          </a:xfrm>
          <a:prstGeom prst="rect">
            <a:avLst/>
          </a:prstGeom>
          <a:solidFill>
            <a:srgbClr val="5D65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009EA18-8EE0-C365-DB4C-D0093E620AB3}"/>
              </a:ext>
            </a:extLst>
          </p:cNvPr>
          <p:cNvSpPr txBox="1"/>
          <p:nvPr/>
        </p:nvSpPr>
        <p:spPr>
          <a:xfrm>
            <a:off x="5201940" y="5253698"/>
            <a:ext cx="11973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FUNKCJE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67DD9D9-53DD-0009-8ABB-66D314223E38}"/>
              </a:ext>
            </a:extLst>
          </p:cNvPr>
          <p:cNvSpPr txBox="1"/>
          <p:nvPr/>
        </p:nvSpPr>
        <p:spPr>
          <a:xfrm>
            <a:off x="5201939" y="6100726"/>
            <a:ext cx="122508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NARZĘDZIA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C824047-1C5F-E552-DA08-CE8FD130F455}"/>
              </a:ext>
            </a:extLst>
          </p:cNvPr>
          <p:cNvSpPr txBox="1"/>
          <p:nvPr/>
        </p:nvSpPr>
        <p:spPr>
          <a:xfrm>
            <a:off x="6839259" y="5102414"/>
            <a:ext cx="223511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Technologia OCR (</a:t>
            </a:r>
            <a:r>
              <a:rPr lang="pl-PL" sz="1000" b="1" err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Optional</a:t>
            </a: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</a:t>
            </a:r>
            <a:r>
              <a:rPr lang="pl-PL" sz="1000" b="1" err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Character</a:t>
            </a: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</a:t>
            </a:r>
            <a:r>
              <a:rPr lang="pl-PL" sz="1000" b="1" err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Recognition</a:t>
            </a: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) </a:t>
            </a:r>
            <a:b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</a:b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– optyczne </a:t>
            </a:r>
            <a:r>
              <a:rPr lang="pl-PL" sz="1000" b="1" err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rozponawanie</a:t>
            </a: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znaków</a:t>
            </a:r>
            <a:endParaRPr kumimoji="0" lang="pl-PL" sz="1000" b="1" i="0" u="none" strike="noStrike" cap="none" spc="0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5D830A9-DD4B-E12F-9DBC-1B2292AB0DEA}"/>
              </a:ext>
            </a:extLst>
          </p:cNvPr>
          <p:cNvSpPr txBox="1"/>
          <p:nvPr/>
        </p:nvSpPr>
        <p:spPr>
          <a:xfrm>
            <a:off x="9550636" y="5179358"/>
            <a:ext cx="223511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Rozpoznawanie numeratorów </a:t>
            </a:r>
            <a:b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</a:b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i </a:t>
            </a:r>
            <a:r>
              <a:rPr lang="pl-PL" sz="1000" b="1" err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punktorów</a:t>
            </a: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w tekście</a:t>
            </a:r>
            <a:endParaRPr kumimoji="0" lang="pl-PL" sz="1000" b="1" i="0" u="none" strike="noStrike" cap="none" spc="0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BDFF9E9-D25B-E329-AF2E-BC12C1A7B812}"/>
              </a:ext>
            </a:extLst>
          </p:cNvPr>
          <p:cNvSpPr txBox="1"/>
          <p:nvPr/>
        </p:nvSpPr>
        <p:spPr>
          <a:xfrm>
            <a:off x="11818338" y="5179358"/>
            <a:ext cx="223511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Zapis jako plik .XLSX </a:t>
            </a:r>
            <a:b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</a:br>
            <a:r>
              <a:rPr lang="pl-PL" sz="1000" b="1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– i</a:t>
            </a:r>
            <a:r>
              <a:rPr kumimoji="0" lang="pl-PL" sz="1000" b="1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mport do PLM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68CB417-51FE-E5A1-A660-EE3DA417A563}"/>
              </a:ext>
            </a:extLst>
          </p:cNvPr>
          <p:cNvSpPr txBox="1"/>
          <p:nvPr/>
        </p:nvSpPr>
        <p:spPr>
          <a:xfrm>
            <a:off x="6856539" y="5848656"/>
            <a:ext cx="223511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AZURE </a:t>
            </a:r>
            <a:r>
              <a:rPr lang="pl-PL" sz="1000" b="1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AI</a:t>
            </a: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DOCUMENT INTELIGENCE</a:t>
            </a:r>
            <a:endParaRPr kumimoji="0" lang="pl-PL" sz="10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01F7B1-EA03-7553-F624-1BE14297232C}"/>
              </a:ext>
            </a:extLst>
          </p:cNvPr>
          <p:cNvSpPr txBox="1"/>
          <p:nvPr/>
        </p:nvSpPr>
        <p:spPr>
          <a:xfrm>
            <a:off x="6677126" y="6418867"/>
            <a:ext cx="223511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AZURE BLOB STORAGE</a:t>
            </a:r>
            <a:endParaRPr kumimoji="0" lang="pl-PL" sz="10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51172E9-24ED-A598-3ED5-49FEF1A831D3}"/>
              </a:ext>
            </a:extLst>
          </p:cNvPr>
          <p:cNvSpPr txBox="1"/>
          <p:nvPr/>
        </p:nvSpPr>
        <p:spPr>
          <a:xfrm>
            <a:off x="9390271" y="5977937"/>
            <a:ext cx="1455098" cy="376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GPT4o – MINI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0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(zamknięty dostęp)</a:t>
            </a:r>
            <a:br>
              <a:rPr kumimoji="0" lang="pl-PL" sz="10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</a:br>
            <a:r>
              <a:rPr kumimoji="0" lang="pl-PL" sz="10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 – działa na </a:t>
            </a: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naszych danych</a:t>
            </a:r>
            <a:endParaRPr kumimoji="0" lang="pl-PL" sz="10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5CA3282-FDCB-E5C1-F7A7-3F9834CF47BD}"/>
              </a:ext>
            </a:extLst>
          </p:cNvPr>
          <p:cNvSpPr txBox="1"/>
          <p:nvPr/>
        </p:nvSpPr>
        <p:spPr>
          <a:xfrm>
            <a:off x="9000264" y="6478848"/>
            <a:ext cx="223511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 b="1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AGENT AI</a:t>
            </a:r>
            <a:endParaRPr kumimoji="0" lang="pl-PL" sz="1000" b="1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CF3BAEA-F5B2-EE8D-D7BA-A20332A94DBF}"/>
              </a:ext>
            </a:extLst>
          </p:cNvPr>
          <p:cNvSpPr txBox="1"/>
          <p:nvPr/>
        </p:nvSpPr>
        <p:spPr>
          <a:xfrm>
            <a:off x="10198152" y="5814117"/>
            <a:ext cx="223511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Algorytmy napisane </a:t>
            </a:r>
            <a:b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</a:br>
            <a:r>
              <a:rPr lang="pl-PL" sz="1000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w </a:t>
            </a:r>
            <a:r>
              <a:rPr lang="pl-PL" sz="1000" err="1">
                <a:solidFill>
                  <a:srgbClr val="5E5E5E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Python</a:t>
            </a:r>
            <a:endParaRPr kumimoji="0" lang="pl-PL" sz="10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58572F0F-2DA5-B90B-AD4F-F2BA33CCD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0" b="92424" l="5417" r="90833">
                        <a14:foregroundMark x1="5833" y1="47348" x2="5833" y2="47348"/>
                        <a14:foregroundMark x1="45000" y1="73864" x2="45000" y2="73864"/>
                        <a14:foregroundMark x1="86250" y1="40152" x2="86250" y2="40152"/>
                        <a14:foregroundMark x1="85417" y1="53030" x2="56667" y2="59848"/>
                        <a14:foregroundMark x1="56667" y1="59848" x2="38750" y2="80682"/>
                        <a14:foregroundMark x1="38750" y1="80682" x2="45833" y2="81439"/>
                        <a14:foregroundMark x1="85417" y1="57955" x2="41667" y2="62879"/>
                        <a14:foregroundMark x1="41667" y1="62879" x2="50417" y2="89394"/>
                        <a14:foregroundMark x1="50417" y1="89394" x2="54167" y2="90152"/>
                        <a14:foregroundMark x1="83333" y1="35985" x2="83333" y2="35985"/>
                        <a14:foregroundMark x1="85417" y1="50000" x2="49167" y2="72727"/>
                        <a14:foregroundMark x1="49167" y1="72727" x2="84167" y2="50379"/>
                        <a14:foregroundMark x1="84167" y1="50379" x2="80417" y2="34091"/>
                        <a14:foregroundMark x1="42083" y1="57576" x2="42083" y2="57576"/>
                        <a14:foregroundMark x1="39583" y1="56061" x2="39583" y2="56061"/>
                        <a14:foregroundMark x1="37917" y1="56818" x2="37917" y2="56818"/>
                        <a14:foregroundMark x1="36667" y1="59848" x2="35833" y2="84091"/>
                        <a14:foregroundMark x1="36667" y1="86364" x2="52500" y2="92803"/>
                        <a14:foregroundMark x1="50000" y1="80303" x2="68750" y2="78788"/>
                        <a14:foregroundMark x1="72083" y1="59470" x2="90833" y2="47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9902" y="6264644"/>
            <a:ext cx="383513" cy="382342"/>
          </a:xfrm>
          <a:prstGeom prst="rect">
            <a:avLst/>
          </a:prstGeom>
        </p:spPr>
      </p:pic>
      <p:sp>
        <p:nvSpPr>
          <p:cNvPr id="31" name="Strzałka: zakrzywiona w lewo 30">
            <a:extLst>
              <a:ext uri="{FF2B5EF4-FFF2-40B4-BE49-F238E27FC236}">
                <a16:creationId xmlns:a16="http://schemas.microsoft.com/office/drawing/2014/main" id="{B0EAE1AF-835D-6945-8D1D-4B603CAA07CD}"/>
              </a:ext>
            </a:extLst>
          </p:cNvPr>
          <p:cNvSpPr/>
          <p:nvPr/>
        </p:nvSpPr>
        <p:spPr>
          <a:xfrm rot="8871394">
            <a:off x="9325189" y="6115872"/>
            <a:ext cx="271270" cy="628660"/>
          </a:xfrm>
          <a:prstGeom prst="curvedLeftArrow">
            <a:avLst/>
          </a:prstGeom>
          <a:solidFill>
            <a:srgbClr val="5D656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Krzyż 31">
            <a:extLst>
              <a:ext uri="{FF2B5EF4-FFF2-40B4-BE49-F238E27FC236}">
                <a16:creationId xmlns:a16="http://schemas.microsoft.com/office/drawing/2014/main" id="{B315C970-3F0A-42CD-15FA-32AFA010FCAA}"/>
              </a:ext>
            </a:extLst>
          </p:cNvPr>
          <p:cNvSpPr/>
          <p:nvPr/>
        </p:nvSpPr>
        <p:spPr>
          <a:xfrm>
            <a:off x="7872190" y="6153092"/>
            <a:ext cx="171361" cy="171361"/>
          </a:xfrm>
          <a:prstGeom prst="plus">
            <a:avLst>
              <a:gd name="adj" fmla="val 46002"/>
            </a:avLst>
          </a:prstGeom>
          <a:solidFill>
            <a:srgbClr val="5D656E"/>
          </a:solidFill>
          <a:ln w="12700" cap="flat">
            <a:solidFill>
              <a:srgbClr val="5D656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4" name="Grafika 33" descr="Chmura synchronizacji kontur">
            <a:extLst>
              <a:ext uri="{FF2B5EF4-FFF2-40B4-BE49-F238E27FC236}">
                <a16:creationId xmlns:a16="http://schemas.microsoft.com/office/drawing/2014/main" id="{7E30FE32-DF71-2FC9-6A18-7DDE4DA52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6281" y="6226976"/>
            <a:ext cx="540000" cy="540000"/>
          </a:xfrm>
          <a:prstGeom prst="rect">
            <a:avLst/>
          </a:prstGeom>
        </p:spPr>
      </p:pic>
      <p:pic>
        <p:nvPicPr>
          <p:cNvPr id="35" name="Picture 8" descr="Ikona Rozszerzenie formatu pliku xlsx | Freepik">
            <a:extLst>
              <a:ext uri="{FF2B5EF4-FFF2-40B4-BE49-F238E27FC236}">
                <a16:creationId xmlns:a16="http://schemas.microsoft.com/office/drawing/2014/main" id="{91826418-B567-1216-B7D0-33DA9A02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83" y="5867267"/>
            <a:ext cx="786207" cy="7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333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C8667-530B-3A10-8789-E8469D2C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4BD94AB-0F39-1B74-1741-35B8D7A8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36" r="7817"/>
          <a:stretch/>
        </p:blipFill>
        <p:spPr>
          <a:xfrm>
            <a:off x="8531535" y="0"/>
            <a:ext cx="6262151" cy="882015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3C0B443-CCE2-0834-96D9-3B2199C108F4}"/>
              </a:ext>
            </a:extLst>
          </p:cNvPr>
          <p:cNvSpPr/>
          <p:nvPr/>
        </p:nvSpPr>
        <p:spPr>
          <a:xfrm flipH="1">
            <a:off x="5870266" y="2101347"/>
            <a:ext cx="6262152" cy="5637086"/>
          </a:xfrm>
          <a:prstGeom prst="rect">
            <a:avLst/>
          </a:prstGeom>
          <a:solidFill>
            <a:srgbClr val="122332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D52A177-E225-585A-022E-D510CBD5ABF4}"/>
              </a:ext>
            </a:extLst>
          </p:cNvPr>
          <p:cNvSpPr txBox="1"/>
          <p:nvPr/>
        </p:nvSpPr>
        <p:spPr>
          <a:xfrm>
            <a:off x="5879009" y="4140559"/>
            <a:ext cx="6253410" cy="15640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TRANSFORMACJA PESA </a:t>
            </a:r>
            <a:br>
              <a:rPr lang="pl-PL" kern="100"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pl-PL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TO</a:t>
            </a:r>
            <a:r>
              <a:rPr lang="pl-PL" kern="100">
                <a:solidFill>
                  <a:schemeClr val="bg1"/>
                </a:solidFill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pl-PL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NIE TYLKO </a:t>
            </a:r>
            <a:br>
              <a:rPr lang="pl-PL" kern="100">
                <a:effectLst/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pl-PL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SKOK TECHNOLOGICZNY – </a:t>
            </a:r>
            <a:br>
              <a:rPr lang="pl-PL" kern="100"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pl-PL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TO </a:t>
            </a:r>
            <a:r>
              <a:rPr lang="pl-PL" b="1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PROCES DOJRZEWANIA </a:t>
            </a:r>
            <a:br>
              <a:rPr lang="pl-PL" b="1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pl-PL" b="1" kern="10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ORGANIZACJI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38D937F-FD37-800F-73A6-FC9656A7C003}"/>
              </a:ext>
            </a:extLst>
          </p:cNvPr>
          <p:cNvSpPr txBox="1"/>
          <p:nvPr/>
        </p:nvSpPr>
        <p:spPr>
          <a:xfrm>
            <a:off x="0" y="827261"/>
            <a:ext cx="8531535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122332"/>
                </a:solidFill>
                <a:latin typeface="Aptos" panose="020B0004020202020204" pitchFamily="34" charset="0"/>
                <a:cs typeface="Lato"/>
              </a:rPr>
              <a:t>LESSONS LEARNED</a:t>
            </a:r>
          </a:p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spc="300">
                <a:solidFill>
                  <a:srgbClr val="122332"/>
                </a:solidFill>
              </a:rPr>
              <a:t>KLUCZOWE LEKCJE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122332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pic>
        <p:nvPicPr>
          <p:cNvPr id="13" name="Grafika 12" descr="Ściana z cegieł kontur">
            <a:extLst>
              <a:ext uri="{FF2B5EF4-FFF2-40B4-BE49-F238E27FC236}">
                <a16:creationId xmlns:a16="http://schemas.microsoft.com/office/drawing/2014/main" id="{E2CE4860-4172-4940-2E55-AF6827DD2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0413" y="2618471"/>
            <a:ext cx="702132" cy="70213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0694518-D249-4466-F040-46B41908C566}"/>
              </a:ext>
            </a:extLst>
          </p:cNvPr>
          <p:cNvSpPr txBox="1"/>
          <p:nvPr/>
        </p:nvSpPr>
        <p:spPr>
          <a:xfrm>
            <a:off x="2296766" y="2716066"/>
            <a:ext cx="8447314" cy="54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SILNA HISTORIA TO NIE CIĘŻAR – </a:t>
            </a:r>
            <a:br>
              <a:rPr lang="pl-PL" sz="1400" kern="100">
                <a:solidFill>
                  <a:srgbClr val="12233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FUNDAMENT</a:t>
            </a:r>
          </a:p>
        </p:txBody>
      </p:sp>
      <p:pic>
        <p:nvPicPr>
          <p:cNvPr id="17" name="Grafika 16" descr="Przepływ pracy kontur">
            <a:extLst>
              <a:ext uri="{FF2B5EF4-FFF2-40B4-BE49-F238E27FC236}">
                <a16:creationId xmlns:a16="http://schemas.microsoft.com/office/drawing/2014/main" id="{316691B6-7557-8AEA-2193-F0F7B0196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7747" y="3844542"/>
            <a:ext cx="792319" cy="792319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9DC9F71-BB66-4C59-5C83-C62F35FFC1DD}"/>
              </a:ext>
            </a:extLst>
          </p:cNvPr>
          <p:cNvSpPr txBox="1"/>
          <p:nvPr/>
        </p:nvSpPr>
        <p:spPr>
          <a:xfrm>
            <a:off x="2269381" y="3975783"/>
            <a:ext cx="8447314" cy="54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PROCES, NIE PROJEKT –</a:t>
            </a:r>
            <a:b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DZIŚ NASZA MANTRA</a:t>
            </a:r>
          </a:p>
        </p:txBody>
      </p:sp>
      <p:pic>
        <p:nvPicPr>
          <p:cNvPr id="23" name="Grafika 22" descr="Programista kontur">
            <a:extLst>
              <a:ext uri="{FF2B5EF4-FFF2-40B4-BE49-F238E27FC236}">
                <a16:creationId xmlns:a16="http://schemas.microsoft.com/office/drawing/2014/main" id="{D9D8C69C-7A69-4ABC-7C01-8D54619AB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7747" y="5161825"/>
            <a:ext cx="792319" cy="792319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65CBE27-8ACD-FD8D-C4E8-F8FD3649F509}"/>
              </a:ext>
            </a:extLst>
          </p:cNvPr>
          <p:cNvSpPr txBox="1"/>
          <p:nvPr/>
        </p:nvSpPr>
        <p:spPr>
          <a:xfrm>
            <a:off x="2240066" y="5341427"/>
            <a:ext cx="4454620" cy="54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LUDZIE, TECHNOLOGIA I DANE – </a:t>
            </a:r>
            <a:b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TYLKO RAZEM TWORZĄ WARTOŚĆ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87F3F52-1D37-E8B3-3FB8-A19CBA1DBBA5}"/>
              </a:ext>
            </a:extLst>
          </p:cNvPr>
          <p:cNvSpPr txBox="1"/>
          <p:nvPr/>
        </p:nvSpPr>
        <p:spPr>
          <a:xfrm>
            <a:off x="2276473" y="6636550"/>
            <a:ext cx="4454620" cy="545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1400" kern="100">
                <a:solidFill>
                  <a:srgbClr val="12233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NIE CZEKAMY</a:t>
            </a:r>
            <a:br>
              <a:rPr lang="pl-PL" sz="1400" kern="100">
                <a:solidFill>
                  <a:srgbClr val="12233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400" kern="100">
                <a:solidFill>
                  <a:srgbClr val="12233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DZIAŁAMY W DUCHU KAIZEN</a:t>
            </a:r>
            <a:endParaRPr lang="pl-PL" sz="1400" kern="100">
              <a:solidFill>
                <a:srgbClr val="12233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Grafika 29" descr="Kroki taneczne kontur">
            <a:extLst>
              <a:ext uri="{FF2B5EF4-FFF2-40B4-BE49-F238E27FC236}">
                <a16:creationId xmlns:a16="http://schemas.microsoft.com/office/drawing/2014/main" id="{6E58ECCA-B29A-6F15-F7A7-85C3556EC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91633" y="6539472"/>
            <a:ext cx="739691" cy="7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435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69D54-6B25-EF32-D1C2-9E61DA34B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C49FF722-DCD5-2269-B458-AFF6BEC9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01800" cy="88201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824B69-B4EB-A6C4-B762-E763BCDF594B}"/>
              </a:ext>
            </a:extLst>
          </p:cNvPr>
          <p:cNvGrpSpPr/>
          <p:nvPr/>
        </p:nvGrpSpPr>
        <p:grpSpPr>
          <a:xfrm>
            <a:off x="0" y="2766349"/>
            <a:ext cx="14401800" cy="4320000"/>
            <a:chOff x="0" y="2852580"/>
            <a:chExt cx="14401800" cy="4320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1C8D4FE7-319C-2055-30A1-B9A32808802E}"/>
                </a:ext>
              </a:extLst>
            </p:cNvPr>
            <p:cNvSpPr/>
            <p:nvPr/>
          </p:nvSpPr>
          <p:spPr>
            <a:xfrm>
              <a:off x="0" y="2852580"/>
              <a:ext cx="14401495" cy="4320000"/>
            </a:xfrm>
            <a:prstGeom prst="rect">
              <a:avLst/>
            </a:prstGeom>
            <a:solidFill>
              <a:srgbClr val="4E4960">
                <a:alpha val="69804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ED593A5D-ACF6-4FE3-4248-F1BB7FA358FD}"/>
                </a:ext>
              </a:extLst>
            </p:cNvPr>
            <p:cNvSpPr txBox="1"/>
            <p:nvPr/>
          </p:nvSpPr>
          <p:spPr>
            <a:xfrm>
              <a:off x="1" y="4339411"/>
              <a:ext cx="14401799" cy="132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NASZĄ MISJĄ JEST</a:t>
              </a:r>
            </a:p>
            <a:p>
              <a:pPr algn="ctr"/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SPEŁNIENIE OBECNYCH I PRZYSZŁYCH OCZEKIWAŃ </a:t>
              </a:r>
            </a:p>
            <a:p>
              <a:pPr algn="ctr"/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KRAJOWYCH I ZAGRANICZNYCH WŁAŚCICIELI TABORU SZYNOWEGO </a:t>
              </a:r>
            </a:p>
            <a:p>
              <a:pPr algn="ctr"/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POPRZEZ </a:t>
              </a:r>
              <a:r>
                <a:rPr lang="pl-PL" sz="1600" b="1" spc="300">
                  <a:solidFill>
                    <a:schemeClr val="bg1"/>
                  </a:solidFill>
                  <a:latin typeface="Aptos" panose="020B0004020202020204" pitchFamily="34" charset="0"/>
                </a:rPr>
                <a:t>BUDOWĘ, UNOWOCZEŚNIANIE ORAZ NAPRAWĘ TABORU</a:t>
              </a:r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, </a:t>
              </a:r>
            </a:p>
            <a:p>
              <a:pPr algn="ctr"/>
              <a:r>
                <a:rPr lang="pl-PL" sz="1600" spc="300">
                  <a:solidFill>
                    <a:schemeClr val="bg1"/>
                  </a:solidFill>
                  <a:latin typeface="Aptos" panose="020B0004020202020204" pitchFamily="34" charset="0"/>
                </a:rPr>
                <a:t>PRZY ZAPEWNIENIU </a:t>
              </a:r>
              <a:r>
                <a:rPr lang="pl-PL" sz="1600" b="1" spc="300">
                  <a:solidFill>
                    <a:schemeClr val="bg1"/>
                  </a:solidFill>
                  <a:latin typeface="Aptos" panose="020B0004020202020204" pitchFamily="34" charset="0"/>
                </a:rPr>
                <a:t>DOBREJ JAKOŚCI I ZADOWOLENIA UŻYTKOWNIKÓW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8686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33885-1289-D509-A70F-80B01358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EAF4E97C-E72F-D904-C119-ED75FE4E0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11089" r="14075"/>
          <a:stretch/>
        </p:blipFill>
        <p:spPr>
          <a:xfrm>
            <a:off x="-1131939" y="0"/>
            <a:ext cx="13044948" cy="8829676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378D1C1-4CBE-7E5E-972E-FD94E1DA7C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502" y="362071"/>
          <a:ext cx="2501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7" imgH="427" progId="TCLayout.ActiveDocument.1">
                  <p:embed/>
                </p:oleObj>
              </mc:Choice>
              <mc:Fallback>
                <p:oleObj name="think-cell Slide" r:id="rId5" imgW="427" imgH="427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378D1C1-4CBE-7E5E-972E-FD94E1DA7C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2" y="362071"/>
                        <a:ext cx="2501" cy="2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rostokąt 16">
            <a:extLst>
              <a:ext uri="{FF2B5EF4-FFF2-40B4-BE49-F238E27FC236}">
                <a16:creationId xmlns:a16="http://schemas.microsoft.com/office/drawing/2014/main" id="{78FC32DF-8FA7-5302-A0DA-53387C13E3B3}"/>
              </a:ext>
            </a:extLst>
          </p:cNvPr>
          <p:cNvSpPr/>
          <p:nvPr/>
        </p:nvSpPr>
        <p:spPr>
          <a:xfrm>
            <a:off x="11913009" y="0"/>
            <a:ext cx="2488791" cy="88201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DB9F730-F91D-0A75-0A94-9E7A7D8C2B9B}"/>
              </a:ext>
            </a:extLst>
          </p:cNvPr>
          <p:cNvSpPr txBox="1"/>
          <p:nvPr/>
        </p:nvSpPr>
        <p:spPr>
          <a:xfrm>
            <a:off x="5722374" y="2763470"/>
            <a:ext cx="8085803" cy="5262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pl-PL" sz="4800" b="1">
                <a:solidFill>
                  <a:schemeClr val="bg1"/>
                </a:solidFill>
                <a:latin typeface="Aptos" panose="020B0004020202020204" pitchFamily="34" charset="0"/>
              </a:rPr>
              <a:t>OD PRODUKCJI BUTIKOWEJ </a:t>
            </a:r>
          </a:p>
          <a:p>
            <a:pPr algn="r"/>
            <a:r>
              <a:rPr lang="pl-PL" sz="4800" b="1">
                <a:solidFill>
                  <a:schemeClr val="bg1"/>
                </a:solidFill>
                <a:latin typeface="Aptos" panose="020B0004020202020204" pitchFamily="34" charset="0"/>
              </a:rPr>
              <a:t>DO NOWOCZESNEGO PROCESU PRODUKCJI 5.0</a:t>
            </a:r>
          </a:p>
          <a:p>
            <a:pPr algn="r"/>
            <a:r>
              <a:rPr lang="pl-PL" sz="32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</a:p>
          <a:p>
            <a:pPr algn="r"/>
            <a:r>
              <a:rPr lang="pl-PL" sz="3200" i="1">
                <a:solidFill>
                  <a:schemeClr val="bg1"/>
                </a:solidFill>
                <a:latin typeface="Aptos" panose="020B0004020202020204" pitchFamily="34" charset="0"/>
              </a:rPr>
              <a:t>AFTER ACTION REVIEW (AAR)</a:t>
            </a:r>
          </a:p>
          <a:p>
            <a:pPr algn="r"/>
            <a:endParaRPr lang="pl-PL" sz="3200" i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r"/>
            <a:endParaRPr lang="pl-PL" sz="3200" i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r"/>
            <a:endParaRPr lang="pl-PL" sz="3200" i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r"/>
            <a:r>
              <a:rPr lang="pl-PL" sz="3200" i="1">
                <a:solidFill>
                  <a:schemeClr val="bg1"/>
                </a:solidFill>
                <a:latin typeface="Aptos" panose="020B0004020202020204" pitchFamily="34" charset="0"/>
              </a:rPr>
              <a:t>DZIĘKUJEMY</a:t>
            </a:r>
            <a:endParaRPr lang="pl-PL" sz="2800" i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4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C44B9-4BF4-5F2E-7C7F-D659C187C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BC7141-1801-FA5C-0E27-09DE321A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902" t="10490" r="12183" b="5794"/>
          <a:stretch>
            <a:fillRect/>
          </a:stretch>
        </p:blipFill>
        <p:spPr>
          <a:xfrm>
            <a:off x="11806093" y="2113025"/>
            <a:ext cx="2594533" cy="2966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D0053-4EDF-1D01-630B-5E1F4DCB11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6" t="12752" r="20977" b="6700"/>
          <a:stretch>
            <a:fillRect/>
          </a:stretch>
        </p:blipFill>
        <p:spPr>
          <a:xfrm>
            <a:off x="9222317" y="2112360"/>
            <a:ext cx="2596064" cy="2947304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BF833AE-8BF2-7408-53EF-EB4343FDC0C1}"/>
              </a:ext>
            </a:extLst>
          </p:cNvPr>
          <p:cNvSpPr txBox="1"/>
          <p:nvPr/>
        </p:nvSpPr>
        <p:spPr>
          <a:xfrm>
            <a:off x="2266590" y="843268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9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  <a:t>HISTORIA TRANSFORMACJI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ZBUDOWANI NA HISTORII, NAPĘDZANI PRZEZ PRZYSZŁOŚĆ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2A5E4BC6-D8B4-D7FC-6CE3-8A5E92DDABE9}"/>
              </a:ext>
            </a:extLst>
          </p:cNvPr>
          <p:cNvGrpSpPr/>
          <p:nvPr/>
        </p:nvGrpSpPr>
        <p:grpSpPr>
          <a:xfrm>
            <a:off x="-39134" y="2111669"/>
            <a:ext cx="9264376" cy="2954728"/>
            <a:chOff x="2162377" y="2288064"/>
            <a:chExt cx="9370302" cy="2926158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5922132-F399-DAAE-D31F-B2FCBC7C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842" t="11705" r="9312" b="10085"/>
            <a:stretch/>
          </p:blipFill>
          <p:spPr>
            <a:xfrm>
              <a:off x="8915804" y="2288064"/>
              <a:ext cx="2616875" cy="2915544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10A055F-93B1-B32A-7D62-2C61BDF8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626" b="823"/>
            <a:stretch/>
          </p:blipFill>
          <p:spPr>
            <a:xfrm>
              <a:off x="6397659" y="2288065"/>
              <a:ext cx="2530456" cy="2915544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4CFDF65B-2E70-44B6-B7B4-CE300638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997" t="19706" r="1180" b="15201"/>
            <a:stretch/>
          </p:blipFill>
          <p:spPr>
            <a:xfrm>
              <a:off x="4152582" y="2288775"/>
              <a:ext cx="2257267" cy="2925447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6DB9DAEF-1C56-6E80-69C9-89E7AF8A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474" t="18054" r="9726" b="20858"/>
            <a:stretch/>
          </p:blipFill>
          <p:spPr>
            <a:xfrm>
              <a:off x="2162377" y="2298132"/>
              <a:ext cx="2082096" cy="2915545"/>
            </a:xfrm>
            <a:prstGeom prst="rect">
              <a:avLst/>
            </a:prstGeom>
          </p:spPr>
        </p:pic>
      </p:grpSp>
      <p:sp>
        <p:nvSpPr>
          <p:cNvPr id="38" name="Prostokąt 37">
            <a:extLst>
              <a:ext uri="{FF2B5EF4-FFF2-40B4-BE49-F238E27FC236}">
                <a16:creationId xmlns:a16="http://schemas.microsoft.com/office/drawing/2014/main" id="{99FE7780-6E0E-B6E1-4AE8-20DE60678C93}"/>
              </a:ext>
            </a:extLst>
          </p:cNvPr>
          <p:cNvSpPr/>
          <p:nvPr/>
        </p:nvSpPr>
        <p:spPr>
          <a:xfrm>
            <a:off x="-43781" y="4591699"/>
            <a:ext cx="14446227" cy="1950110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344817B9-6953-ECF4-BBCD-C0CE56630BF1}"/>
              </a:ext>
            </a:extLst>
          </p:cNvPr>
          <p:cNvSpPr txBox="1"/>
          <p:nvPr/>
        </p:nvSpPr>
        <p:spPr>
          <a:xfrm>
            <a:off x="-90295" y="4614428"/>
            <a:ext cx="1946323" cy="459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 b="1" spc="600">
                <a:solidFill>
                  <a:schemeClr val="bg1"/>
                </a:solidFill>
                <a:latin typeface="Aptos Display"/>
                <a:ea typeface="+mn-ea"/>
                <a:cs typeface="+mn-cs"/>
                <a:sym typeface="Helvetica Neue"/>
              </a:rPr>
              <a:t>  </a:t>
            </a:r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2001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58743FB-A641-1096-DD97-54C99F18A2D0}"/>
              </a:ext>
            </a:extLst>
          </p:cNvPr>
          <p:cNvSpPr txBox="1"/>
          <p:nvPr/>
        </p:nvSpPr>
        <p:spPr>
          <a:xfrm>
            <a:off x="184967" y="5261051"/>
            <a:ext cx="1673253" cy="684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pl-PL" sz="1200" b="0" i="0">
                <a:solidFill>
                  <a:schemeClr val="bg1"/>
                </a:solidFill>
                <a:effectLst/>
                <a:latin typeface="Nunito Sans" pitchFamily="2" charset="-18"/>
              </a:rPr>
              <a:t>PESA Bydgoszcz SA</a:t>
            </a:r>
            <a:br>
              <a:rPr lang="pl-PL" sz="1200" b="0" i="0">
                <a:solidFill>
                  <a:schemeClr val="bg1"/>
                </a:solidFill>
                <a:effectLst/>
                <a:latin typeface="Nunito Sans" pitchFamily="2" charset="-18"/>
              </a:rPr>
            </a:br>
            <a:r>
              <a:rPr lang="pl-PL" sz="1200" b="0" i="0">
                <a:solidFill>
                  <a:schemeClr val="bg1"/>
                </a:solidFill>
                <a:effectLst/>
                <a:latin typeface="Nunito Sans" pitchFamily="2" charset="-18"/>
              </a:rPr>
              <a:t>Holding</a:t>
            </a:r>
            <a:br>
              <a:rPr lang="pl-PL" sz="1200" b="0" i="0">
                <a:solidFill>
                  <a:schemeClr val="bg1"/>
                </a:solidFill>
                <a:effectLst/>
                <a:latin typeface="Nunito Sans" pitchFamily="2" charset="-18"/>
              </a:rPr>
            </a:br>
            <a:r>
              <a:rPr lang="pl-PL" sz="1200" b="0" i="0">
                <a:solidFill>
                  <a:schemeClr val="bg1"/>
                </a:solidFill>
                <a:effectLst/>
                <a:latin typeface="Nunito Sans" pitchFamily="2" charset="-18"/>
              </a:rPr>
              <a:t>produkcja autobusu szynowego</a:t>
            </a:r>
            <a:endParaRPr lang="pl-PL" sz="1200">
              <a:solidFill>
                <a:schemeClr val="bg1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19CD70C8-5037-7A44-1C70-4A2D2FBA1868}"/>
              </a:ext>
            </a:extLst>
          </p:cNvPr>
          <p:cNvSpPr txBox="1"/>
          <p:nvPr/>
        </p:nvSpPr>
        <p:spPr>
          <a:xfrm>
            <a:off x="2149431" y="5264170"/>
            <a:ext cx="1832083" cy="9888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Początek realizacji kontraktu (zawartego </a:t>
            </a:r>
            <a:b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</a:br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rok wcześniej) </a:t>
            </a:r>
            <a:b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</a:br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na dostawy 186 tramwajów Swing</a:t>
            </a:r>
            <a:endParaRPr lang="pl-PL" sz="120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7E9FA57-AB59-E3E0-C18F-E9E029C5A975}"/>
              </a:ext>
            </a:extLst>
          </p:cNvPr>
          <p:cNvSpPr txBox="1"/>
          <p:nvPr/>
        </p:nvSpPr>
        <p:spPr>
          <a:xfrm>
            <a:off x="1957466" y="4614428"/>
            <a:ext cx="2047328" cy="459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  2010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E64EBD8C-F1D0-D19E-D05A-0615EA715A87}"/>
              </a:ext>
            </a:extLst>
          </p:cNvPr>
          <p:cNvSpPr txBox="1"/>
          <p:nvPr/>
        </p:nvSpPr>
        <p:spPr>
          <a:xfrm>
            <a:off x="4025010" y="4595176"/>
            <a:ext cx="2380096" cy="459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  2015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0AC4BC25-D5A3-9AEF-F506-8732153EAFBF}"/>
              </a:ext>
            </a:extLst>
          </p:cNvPr>
          <p:cNvSpPr txBox="1"/>
          <p:nvPr/>
        </p:nvSpPr>
        <p:spPr>
          <a:xfrm>
            <a:off x="6420928" y="4581900"/>
            <a:ext cx="249604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  2021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4D714007-9EB1-0455-05D3-E33E45AA37F9}"/>
              </a:ext>
            </a:extLst>
          </p:cNvPr>
          <p:cNvSpPr txBox="1"/>
          <p:nvPr/>
        </p:nvSpPr>
        <p:spPr>
          <a:xfrm>
            <a:off x="6637900" y="5251037"/>
            <a:ext cx="2353022" cy="809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200" i="0" dirty="0">
                <a:solidFill>
                  <a:srgbClr val="FFFFFF"/>
                </a:solidFill>
                <a:effectLst/>
                <a:latin typeface="Nunito Sans" pitchFamily="2" charset="-18"/>
              </a:rPr>
              <a:t>Prezentacja strategii </a:t>
            </a:r>
          </a:p>
          <a:p>
            <a:r>
              <a:rPr lang="pl-PL" sz="1200" i="0" dirty="0">
                <a:solidFill>
                  <a:srgbClr val="FFFFFF"/>
                </a:solidFill>
                <a:effectLst/>
                <a:latin typeface="Nunito Sans" pitchFamily="2" charset="-18"/>
              </a:rPr>
              <a:t>PESA 2025+, </a:t>
            </a:r>
          </a:p>
          <a:p>
            <a:r>
              <a:rPr lang="pl-PL" sz="1200" i="0" dirty="0">
                <a:solidFill>
                  <a:srgbClr val="FFFFFF"/>
                </a:solidFill>
                <a:effectLst/>
                <a:latin typeface="Nunito Sans" pitchFamily="2" charset="-18"/>
              </a:rPr>
              <a:t>premiera lokomotywy wodorowej na TRAKO</a:t>
            </a:r>
            <a:endParaRPr lang="pl-PL" sz="1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3D23DCE-E9C0-05A8-C58A-E78FEFAC8CA0}"/>
              </a:ext>
            </a:extLst>
          </p:cNvPr>
          <p:cNvSpPr txBox="1"/>
          <p:nvPr/>
        </p:nvSpPr>
        <p:spPr>
          <a:xfrm>
            <a:off x="8953935" y="4581900"/>
            <a:ext cx="27303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2438338" rtl="0" hangingPunct="0"/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 </a:t>
            </a:r>
            <a:r>
              <a:rPr lang="pl-PL" sz="2400" b="1" spc="600">
                <a:solidFill>
                  <a:schemeClr val="bg1"/>
                </a:solidFill>
                <a:latin typeface="Aptos Display"/>
                <a:ea typeface="+mn-ea"/>
                <a:cs typeface="+mn-cs"/>
                <a:sym typeface="Helvetica Neue"/>
              </a:rPr>
              <a:t> 2025</a:t>
            </a:r>
            <a:endParaRPr kumimoji="0" lang="pl-PL" sz="2400" b="1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 Display"/>
              <a:ea typeface="+mn-ea"/>
              <a:cs typeface="+mn-cs"/>
              <a:sym typeface="Helvetica Neue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33D2A52-C25A-CCFB-56AD-F4E0E4FDD291}"/>
              </a:ext>
            </a:extLst>
          </p:cNvPr>
          <p:cNvSpPr txBox="1"/>
          <p:nvPr/>
        </p:nvSpPr>
        <p:spPr>
          <a:xfrm>
            <a:off x="9178310" y="5262584"/>
            <a:ext cx="224886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1200">
                <a:solidFill>
                  <a:srgbClr val="FFFFFF"/>
                </a:solidFill>
                <a:latin typeface="Nunito Sans"/>
              </a:rPr>
              <a:t>Pojazdy</a:t>
            </a:r>
            <a:r>
              <a:rPr lang="pl-PL" sz="1200" i="0">
                <a:solidFill>
                  <a:srgbClr val="FFFFFF"/>
                </a:solidFill>
                <a:effectLst/>
                <a:latin typeface="Nunito Sans"/>
              </a:rPr>
              <a:t> z </a:t>
            </a:r>
            <a:r>
              <a:rPr lang="pl-PL" sz="1200">
                <a:solidFill>
                  <a:srgbClr val="FFFFFF"/>
                </a:solidFill>
                <a:latin typeface="Nunito Sans"/>
              </a:rPr>
              <a:t>nowej</a:t>
            </a:r>
          </a:p>
          <a:p>
            <a:r>
              <a:rPr lang="pl-PL" sz="1200">
                <a:solidFill>
                  <a:srgbClr val="FFFFFF"/>
                </a:solidFill>
                <a:latin typeface="Nunito Sans"/>
              </a:rPr>
              <a:t>platformy</a:t>
            </a:r>
            <a:endParaRPr lang="pl-PL" sz="1200" i="0">
              <a:solidFill>
                <a:srgbClr val="FFFFFF"/>
              </a:solidFill>
              <a:effectLst/>
              <a:latin typeface="Nunito San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E2BA733-D555-2176-44C0-43B4A6781275}"/>
              </a:ext>
            </a:extLst>
          </p:cNvPr>
          <p:cNvSpPr txBox="1"/>
          <p:nvPr/>
        </p:nvSpPr>
        <p:spPr>
          <a:xfrm>
            <a:off x="4244934" y="5264892"/>
            <a:ext cx="1832083" cy="809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Pierwsze w historii PESA </a:t>
            </a:r>
            <a:b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</a:br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i polskiego przemysłu dalekobieżne elektryczne zespoły trakcy</a:t>
            </a:r>
            <a:r>
              <a:rPr lang="pl-PL" sz="1200">
                <a:solidFill>
                  <a:srgbClr val="FFFFFF"/>
                </a:solidFill>
                <a:latin typeface="Nunito Sans" pitchFamily="2" charset="-18"/>
              </a:rPr>
              <a:t>jne</a:t>
            </a:r>
            <a:r>
              <a:rPr lang="pl-PL" sz="1200" i="0">
                <a:solidFill>
                  <a:srgbClr val="FFFFFF"/>
                </a:solidFill>
                <a:effectLst/>
                <a:latin typeface="Nunito Sans" pitchFamily="2" charset="-18"/>
              </a:rPr>
              <a:t> DART</a:t>
            </a:r>
            <a:endParaRPr lang="pl-PL" sz="1200"/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817FBB9B-3C5E-4380-568B-676CDC1AB2FF}"/>
              </a:ext>
            </a:extLst>
          </p:cNvPr>
          <p:cNvSpPr txBox="1"/>
          <p:nvPr/>
        </p:nvSpPr>
        <p:spPr>
          <a:xfrm>
            <a:off x="11894124" y="5249931"/>
            <a:ext cx="224886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pl-PL" sz="1200" dirty="0">
                <a:solidFill>
                  <a:srgbClr val="FFFFFF"/>
                </a:solidFill>
                <a:latin typeface="Nunito Sans"/>
              </a:rPr>
              <a:t>Pierwszy pojazd 200 km/h</a:t>
            </a:r>
          </a:p>
        </p:txBody>
      </p:sp>
      <p:sp>
        <p:nvSpPr>
          <p:cNvPr id="19" name="pole tekstowe 6">
            <a:extLst>
              <a:ext uri="{FF2B5EF4-FFF2-40B4-BE49-F238E27FC236}">
                <a16:creationId xmlns:a16="http://schemas.microsoft.com/office/drawing/2014/main" id="{7A62AC74-C13F-E83A-02EB-107347A30AB7}"/>
              </a:ext>
            </a:extLst>
          </p:cNvPr>
          <p:cNvSpPr txBox="1"/>
          <p:nvPr/>
        </p:nvSpPr>
        <p:spPr>
          <a:xfrm>
            <a:off x="11647296" y="4593660"/>
            <a:ext cx="27303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 Display"/>
                <a:ea typeface="+mn-ea"/>
                <a:cs typeface="+mn-cs"/>
                <a:sym typeface="Helvetica Neue"/>
              </a:rPr>
              <a:t>  </a:t>
            </a:r>
            <a:r>
              <a:rPr lang="pl-PL" sz="2400" b="1" spc="600">
                <a:solidFill>
                  <a:schemeClr val="bg1"/>
                </a:solidFill>
                <a:latin typeface="Aptos Display"/>
                <a:ea typeface="+mn-ea"/>
                <a:cs typeface="+mn-cs"/>
                <a:sym typeface="Helvetica Neue"/>
              </a:rPr>
              <a:t>2026</a:t>
            </a:r>
            <a:endParaRPr kumimoji="0" lang="pl-PL" sz="2400" b="1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 Display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83134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7EFF0-A94C-F9B5-455A-B8B73CBB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5008ED1-98F0-6E33-AA5C-83A6B40E470E}"/>
              </a:ext>
            </a:extLst>
          </p:cNvPr>
          <p:cNvSpPr txBox="1"/>
          <p:nvPr/>
        </p:nvSpPr>
        <p:spPr>
          <a:xfrm>
            <a:off x="7064645" y="3354723"/>
            <a:ext cx="2725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4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rPr>
              <a:t>  </a:t>
            </a: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FB08B44-BB7D-3CC4-DC51-47A34BF6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81" r="5943"/>
          <a:stretch/>
        </p:blipFill>
        <p:spPr>
          <a:xfrm>
            <a:off x="0" y="-13108"/>
            <a:ext cx="8878529" cy="890489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9C1471B-24B3-835D-D03A-E897D40FE154}"/>
              </a:ext>
            </a:extLst>
          </p:cNvPr>
          <p:cNvSpPr txBox="1"/>
          <p:nvPr/>
        </p:nvSpPr>
        <p:spPr>
          <a:xfrm>
            <a:off x="9439167" y="2047242"/>
            <a:ext cx="4895442" cy="593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2400" b="1">
                <a:solidFill>
                  <a:schemeClr val="bg1"/>
                </a:solidFill>
                <a:latin typeface="Aptos" panose="020B0004020202020204" pitchFamily="34" charset="0"/>
              </a:rPr>
              <a:t>WZROST WYMAGAŃ KLIENTÓW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101A312-2776-AC9F-66F7-42809890BDBB}"/>
              </a:ext>
            </a:extLst>
          </p:cNvPr>
          <p:cNvSpPr txBox="1"/>
          <p:nvPr/>
        </p:nvSpPr>
        <p:spPr>
          <a:xfrm>
            <a:off x="9439167" y="3696709"/>
            <a:ext cx="4895442" cy="593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2400" b="1">
                <a:solidFill>
                  <a:schemeClr val="bg1"/>
                </a:solidFill>
                <a:latin typeface="Aptos" panose="020B0004020202020204" pitchFamily="34" charset="0"/>
              </a:rPr>
              <a:t>GLOBALNE KRYZYSY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AD0A58E-BFFE-E6E5-01D8-EA944A1078EA}"/>
              </a:ext>
            </a:extLst>
          </p:cNvPr>
          <p:cNvSpPr txBox="1"/>
          <p:nvPr/>
        </p:nvSpPr>
        <p:spPr>
          <a:xfrm>
            <a:off x="9396975" y="5204544"/>
            <a:ext cx="4895442" cy="593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sz="2400" b="1">
                <a:solidFill>
                  <a:schemeClr val="bg1"/>
                </a:solidFill>
                <a:latin typeface="Aptos" panose="020B0004020202020204" pitchFamily="34" charset="0"/>
              </a:rPr>
              <a:t>WZROST KOSZTÓW PRACY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0795D86E-AFAF-CEC1-F2D1-71DE202B06BF}"/>
              </a:ext>
            </a:extLst>
          </p:cNvPr>
          <p:cNvSpPr/>
          <p:nvPr/>
        </p:nvSpPr>
        <p:spPr>
          <a:xfrm flipH="1">
            <a:off x="4020779" y="819674"/>
            <a:ext cx="10381021" cy="7180801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EA5D948-B75F-B002-E5D3-E8E4EBABFD68}"/>
              </a:ext>
            </a:extLst>
          </p:cNvPr>
          <p:cNvSpPr txBox="1"/>
          <p:nvPr/>
        </p:nvSpPr>
        <p:spPr>
          <a:xfrm rot="16200000">
            <a:off x="4733325" y="3801543"/>
            <a:ext cx="7180801" cy="1217064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7200" b="1" spc="800">
                <a:solidFill>
                  <a:schemeClr val="bg1"/>
                </a:solidFill>
                <a:latin typeface="Corbel"/>
                <a:cs typeface="Lato"/>
              </a:rPr>
              <a:t>SYGNAŁ</a:t>
            </a:r>
            <a:endParaRPr kumimoji="0" lang="pl-PL" sz="7200" b="1" i="0" u="none" strike="noStrike" kern="0" cap="none" spc="80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86173EB-B5A0-9ECD-2B36-9FBEF00C7C38}"/>
              </a:ext>
            </a:extLst>
          </p:cNvPr>
          <p:cNvSpPr txBox="1"/>
          <p:nvPr/>
        </p:nvSpPr>
        <p:spPr>
          <a:xfrm>
            <a:off x="9071902" y="2687696"/>
            <a:ext cx="4895442" cy="3380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Aptos" panose="020B0004020202020204" pitchFamily="34" charset="0"/>
              </a:rPr>
              <a:t>WZROST ŚWIADOMOŚCI UŻYTKOWNIKÓW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Aptos" panose="020B0004020202020204" pitchFamily="34" charset="0"/>
              </a:rPr>
              <a:t>WZROST WYMAGAŃ KLIENTÓW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Aptos" panose="020B0004020202020204" pitchFamily="34" charset="0"/>
              </a:rPr>
              <a:t>GLOBALNE KRYZYSY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Aptos" panose="020B0004020202020204" pitchFamily="34" charset="0"/>
              </a:rPr>
              <a:t>WZROST KOSZTÓW PRACY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600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Aptos" panose="020B0004020202020204" pitchFamily="34" charset="0"/>
              </a:rPr>
              <a:t>OGRANICZONA DOSTĘPNOŚĆ ZASOBÓW</a:t>
            </a:r>
          </a:p>
        </p:txBody>
      </p:sp>
    </p:spTree>
    <p:extLst>
      <p:ext uri="{BB962C8B-B14F-4D97-AF65-F5344CB8AC3E}">
        <p14:creationId xmlns:p14="http://schemas.microsoft.com/office/powerpoint/2010/main" val="41061581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16FE-8A91-C9B3-AD2D-55C89D0AA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>
            <a:extLst>
              <a:ext uri="{FF2B5EF4-FFF2-40B4-BE49-F238E27FC236}">
                <a16:creationId xmlns:a16="http://schemas.microsoft.com/office/drawing/2014/main" id="{A19B32AE-182D-99BB-E226-B3720CBFB523}"/>
              </a:ext>
            </a:extLst>
          </p:cNvPr>
          <p:cNvSpPr/>
          <p:nvPr/>
        </p:nvSpPr>
        <p:spPr>
          <a:xfrm>
            <a:off x="-2" y="7817849"/>
            <a:ext cx="14401802" cy="1015097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854B1E0-CA1C-BE57-4020-21846428E7CF}"/>
              </a:ext>
            </a:extLst>
          </p:cNvPr>
          <p:cNvSpPr txBox="1"/>
          <p:nvPr/>
        </p:nvSpPr>
        <p:spPr>
          <a:xfrm>
            <a:off x="2266590" y="835732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WSPÓLNY CEL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PROCESOWE ZARZĄDZANIE DLA SYNERGII DZIAŁAŃ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AE3DC93D-5E5C-68DC-B75E-7B42B8A6EB78}"/>
              </a:ext>
            </a:extLst>
          </p:cNvPr>
          <p:cNvGrpSpPr/>
          <p:nvPr/>
        </p:nvGrpSpPr>
        <p:grpSpPr>
          <a:xfrm>
            <a:off x="1409412" y="3185181"/>
            <a:ext cx="11708008" cy="2497328"/>
            <a:chOff x="1409412" y="2571562"/>
            <a:chExt cx="11708008" cy="2497328"/>
          </a:xfrm>
        </p:grpSpPr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EE2ABE8B-0EB9-355E-9825-9813E330EBCD}"/>
                </a:ext>
              </a:extLst>
            </p:cNvPr>
            <p:cNvCxnSpPr>
              <a:cxnSpLocks/>
            </p:cNvCxnSpPr>
            <p:nvPr/>
          </p:nvCxnSpPr>
          <p:spPr>
            <a:xfrm>
              <a:off x="8220663" y="4415597"/>
              <a:ext cx="4896757" cy="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Łącznik prosty ze strzałką 23">
              <a:extLst>
                <a:ext uri="{FF2B5EF4-FFF2-40B4-BE49-F238E27FC236}">
                  <a16:creationId xmlns:a16="http://schemas.microsoft.com/office/drawing/2014/main" id="{392B9AC2-C6FD-106F-A89B-6BD236028C6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412" y="4417169"/>
              <a:ext cx="4896757" cy="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8453A33D-4242-4910-65E6-01BF0F0744C9}"/>
                </a:ext>
              </a:extLst>
            </p:cNvPr>
            <p:cNvSpPr/>
            <p:nvPr/>
          </p:nvSpPr>
          <p:spPr>
            <a:xfrm>
              <a:off x="9452962" y="4147138"/>
              <a:ext cx="525879" cy="525879"/>
            </a:xfrm>
            <a:prstGeom prst="ellipse">
              <a:avLst/>
            </a:prstGeom>
            <a:solidFill>
              <a:srgbClr val="9E9E9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C90209F1-14FA-87B5-45EF-140FA2760465}"/>
                </a:ext>
              </a:extLst>
            </p:cNvPr>
            <p:cNvSpPr/>
            <p:nvPr/>
          </p:nvSpPr>
          <p:spPr>
            <a:xfrm>
              <a:off x="11948209" y="4147136"/>
              <a:ext cx="525879" cy="525879"/>
            </a:xfrm>
            <a:prstGeom prst="ellipse">
              <a:avLst/>
            </a:prstGeom>
            <a:solidFill>
              <a:srgbClr val="9E9E9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CF58C529-6A40-3702-494A-2091580EBCB1}"/>
                </a:ext>
              </a:extLst>
            </p:cNvPr>
            <p:cNvSpPr/>
            <p:nvPr/>
          </p:nvSpPr>
          <p:spPr>
            <a:xfrm>
              <a:off x="8204531" y="4147135"/>
              <a:ext cx="525879" cy="525879"/>
            </a:xfrm>
            <a:prstGeom prst="ellipse">
              <a:avLst/>
            </a:prstGeom>
            <a:solidFill>
              <a:srgbClr val="9E9E9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91754E31-40FA-5988-DA21-D4D2BC4F5FD5}"/>
                </a:ext>
              </a:extLst>
            </p:cNvPr>
            <p:cNvSpPr/>
            <p:nvPr/>
          </p:nvSpPr>
          <p:spPr>
            <a:xfrm>
              <a:off x="10701393" y="4147137"/>
              <a:ext cx="525879" cy="525879"/>
            </a:xfrm>
            <a:prstGeom prst="ellipse">
              <a:avLst/>
            </a:prstGeom>
            <a:solidFill>
              <a:srgbClr val="9E9E9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id="{1787A1F4-FB78-352F-48D8-46AED45F49BA}"/>
                </a:ext>
              </a:extLst>
            </p:cNvPr>
            <p:cNvSpPr/>
            <p:nvPr/>
          </p:nvSpPr>
          <p:spPr>
            <a:xfrm>
              <a:off x="2418180" y="2571562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9DC96A37-16AC-B928-EACA-65F25E5C7672}"/>
                </a:ext>
              </a:extLst>
            </p:cNvPr>
            <p:cNvSpPr/>
            <p:nvPr/>
          </p:nvSpPr>
          <p:spPr>
            <a:xfrm>
              <a:off x="5408452" y="4535481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A4C27E1D-9488-8DE7-6037-6D7EA6EBD4A3}"/>
                </a:ext>
              </a:extLst>
            </p:cNvPr>
            <p:cNvSpPr/>
            <p:nvPr/>
          </p:nvSpPr>
          <p:spPr>
            <a:xfrm>
              <a:off x="1627561" y="4543011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8C8DC93B-3C59-4171-3773-5115833208C6}"/>
                </a:ext>
              </a:extLst>
            </p:cNvPr>
            <p:cNvSpPr/>
            <p:nvPr/>
          </p:nvSpPr>
          <p:spPr>
            <a:xfrm>
              <a:off x="3651832" y="2621538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D4B8C5AB-5C37-FD22-FBE0-BDA0C362EEC4}"/>
                </a:ext>
              </a:extLst>
            </p:cNvPr>
            <p:cNvSpPr/>
            <p:nvPr/>
          </p:nvSpPr>
          <p:spPr>
            <a:xfrm>
              <a:off x="3235183" y="3704857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F080CA07-4F3E-D7CB-F190-960DC886C4BD}"/>
                </a:ext>
              </a:extLst>
            </p:cNvPr>
            <p:cNvSpPr/>
            <p:nvPr/>
          </p:nvSpPr>
          <p:spPr>
            <a:xfrm>
              <a:off x="4271561" y="4194160"/>
              <a:ext cx="525879" cy="525879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6016CC7-87AB-F016-B4FA-FFC8BD29E6FA}"/>
              </a:ext>
            </a:extLst>
          </p:cNvPr>
          <p:cNvSpPr txBox="1"/>
          <p:nvPr/>
        </p:nvSpPr>
        <p:spPr>
          <a:xfrm>
            <a:off x="50395" y="8140731"/>
            <a:ext cx="719908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„PUNKT” WYJŚCIA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5D8FB44-2303-ADE2-034B-9B6BAB5C0D67}"/>
              </a:ext>
            </a:extLst>
          </p:cNvPr>
          <p:cNvSpPr txBox="1"/>
          <p:nvPr/>
        </p:nvSpPr>
        <p:spPr>
          <a:xfrm>
            <a:off x="7062932" y="8140731"/>
            <a:ext cx="719908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OSIĄGNIĘTE EFEKTY </a:t>
            </a:r>
          </a:p>
        </p:txBody>
      </p:sp>
    </p:spTree>
    <p:extLst>
      <p:ext uri="{BB962C8B-B14F-4D97-AF65-F5344CB8AC3E}">
        <p14:creationId xmlns:p14="http://schemas.microsoft.com/office/powerpoint/2010/main" val="19355521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BF39A-7D12-4984-57C1-63E444238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20E92702-613D-B445-7528-57DDA571D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23" y="4591612"/>
            <a:ext cx="869055" cy="14426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1CD5795-AFEA-2517-5D28-C1B014465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636" y="2820139"/>
            <a:ext cx="1093596" cy="132471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98FB7FF-A3AD-38DE-1080-CADA4810C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313" y="2775933"/>
            <a:ext cx="1093596" cy="138977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21DD947-E99A-CE9D-0EF7-087B1F3D8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441" y="6330157"/>
            <a:ext cx="1149687" cy="139936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AA35880-50D0-9D68-7D34-777718C5D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71" y="4667511"/>
            <a:ext cx="1007495" cy="1345234"/>
          </a:xfrm>
          <a:prstGeom prst="rect">
            <a:avLst/>
          </a:prstGeom>
        </p:spPr>
      </p:pic>
      <p:pic>
        <p:nvPicPr>
          <p:cNvPr id="72" name="object 26">
            <a:extLst>
              <a:ext uri="{FF2B5EF4-FFF2-40B4-BE49-F238E27FC236}">
                <a16:creationId xmlns:a16="http://schemas.microsoft.com/office/drawing/2014/main" id="{1A6C0BFB-5C59-9000-5731-C6D18113313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70" y="6590626"/>
            <a:ext cx="1297167" cy="855857"/>
          </a:xfrm>
          <a:prstGeom prst="rect">
            <a:avLst/>
          </a:prstGeom>
        </p:spPr>
      </p:pic>
      <p:pic>
        <p:nvPicPr>
          <p:cNvPr id="68" name="object 30">
            <a:extLst>
              <a:ext uri="{FF2B5EF4-FFF2-40B4-BE49-F238E27FC236}">
                <a16:creationId xmlns:a16="http://schemas.microsoft.com/office/drawing/2014/main" id="{C6056194-E9AE-8133-E256-ABAA43B7813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77" y="5390044"/>
            <a:ext cx="1354755" cy="842250"/>
          </a:xfrm>
          <a:prstGeom prst="rect">
            <a:avLst/>
          </a:prstGeom>
        </p:spPr>
      </p:pic>
      <p:pic>
        <p:nvPicPr>
          <p:cNvPr id="69" name="object 10">
            <a:extLst>
              <a:ext uri="{FF2B5EF4-FFF2-40B4-BE49-F238E27FC236}">
                <a16:creationId xmlns:a16="http://schemas.microsoft.com/office/drawing/2014/main" id="{FDFD14C3-B570-605B-505A-72E978E9525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65" y="5390043"/>
            <a:ext cx="1306152" cy="842250"/>
          </a:xfrm>
          <a:prstGeom prst="rect">
            <a:avLst/>
          </a:prstGeom>
        </p:spPr>
      </p:pic>
      <p:pic>
        <p:nvPicPr>
          <p:cNvPr id="66" name="object 5">
            <a:extLst>
              <a:ext uri="{FF2B5EF4-FFF2-40B4-BE49-F238E27FC236}">
                <a16:creationId xmlns:a16="http://schemas.microsoft.com/office/drawing/2014/main" id="{EC1323A1-67AF-BDE4-44F5-9AFCF00408C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0" y="4195629"/>
            <a:ext cx="1310912" cy="865557"/>
          </a:xfrm>
          <a:prstGeom prst="rect">
            <a:avLst/>
          </a:prstGeom>
        </p:spPr>
      </p:pic>
      <p:pic>
        <p:nvPicPr>
          <p:cNvPr id="65" name="object 6">
            <a:extLst>
              <a:ext uri="{FF2B5EF4-FFF2-40B4-BE49-F238E27FC236}">
                <a16:creationId xmlns:a16="http://schemas.microsoft.com/office/drawing/2014/main" id="{61D6B0AD-BD69-7DDA-7C61-3D5293665458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1" y="4199259"/>
            <a:ext cx="1354755" cy="865954"/>
          </a:xfrm>
          <a:prstGeom prst="rect">
            <a:avLst/>
          </a:prstGeom>
        </p:spPr>
      </p:pic>
      <p:pic>
        <p:nvPicPr>
          <p:cNvPr id="64" name="object 4">
            <a:extLst>
              <a:ext uri="{FF2B5EF4-FFF2-40B4-BE49-F238E27FC236}">
                <a16:creationId xmlns:a16="http://schemas.microsoft.com/office/drawing/2014/main" id="{12686F5A-657F-EC8B-EA64-0EA855E386D5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3" y="4199259"/>
            <a:ext cx="1256987" cy="867091"/>
          </a:xfrm>
          <a:prstGeom prst="rect">
            <a:avLst/>
          </a:prstGeom>
        </p:spPr>
      </p:pic>
      <p:pic>
        <p:nvPicPr>
          <p:cNvPr id="70" name="object 20">
            <a:extLst>
              <a:ext uri="{FF2B5EF4-FFF2-40B4-BE49-F238E27FC236}">
                <a16:creationId xmlns:a16="http://schemas.microsoft.com/office/drawing/2014/main" id="{08550AB6-579E-2BDE-FDF0-2F66FB60EC09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3" y="6584787"/>
            <a:ext cx="1253798" cy="859960"/>
          </a:xfrm>
          <a:prstGeom prst="rect">
            <a:avLst/>
          </a:prstGeom>
        </p:spPr>
      </p:pic>
      <p:pic>
        <p:nvPicPr>
          <p:cNvPr id="67" name="object 27">
            <a:extLst>
              <a:ext uri="{FF2B5EF4-FFF2-40B4-BE49-F238E27FC236}">
                <a16:creationId xmlns:a16="http://schemas.microsoft.com/office/drawing/2014/main" id="{397E1FF8-F4A8-4F45-244F-DB0081C91C90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6" y="5390044"/>
            <a:ext cx="1256987" cy="842250"/>
          </a:xfrm>
          <a:prstGeom prst="rect">
            <a:avLst/>
          </a:prstGeom>
        </p:spPr>
      </p:pic>
      <p:pic>
        <p:nvPicPr>
          <p:cNvPr id="71" name="object 21">
            <a:extLst>
              <a:ext uri="{FF2B5EF4-FFF2-40B4-BE49-F238E27FC236}">
                <a16:creationId xmlns:a16="http://schemas.microsoft.com/office/drawing/2014/main" id="{B00B3883-1F7A-7150-C5A9-B2472F24CD52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19" y="6587039"/>
            <a:ext cx="1355213" cy="85770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796FD13-AD4B-C3DF-1696-BB7C7B970B9C}"/>
              </a:ext>
            </a:extLst>
          </p:cNvPr>
          <p:cNvSpPr txBox="1"/>
          <p:nvPr/>
        </p:nvSpPr>
        <p:spPr>
          <a:xfrm>
            <a:off x="2266590" y="847123"/>
            <a:ext cx="9868619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marL="0" marR="0" lvl="0" indent="0" algn="ctr" defTabSz="10803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pc="90" baseline="0">
                <a:solidFill>
                  <a:srgbClr val="000000"/>
                </a:solidFill>
                <a:latin typeface="Aptos" panose="020B0004020202020204" pitchFamily="34" charset="0"/>
                <a:cs typeface="Lato"/>
              </a:rPr>
              <a:t>TRANSFORMACJA</a:t>
            </a:r>
            <a:b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Lato"/>
              </a:rPr>
            </a:br>
            <a:r>
              <a:rPr lang="pl-PL" sz="1600" spc="300"/>
              <a:t>ŚWIADOME DOSKONALENIE</a:t>
            </a:r>
            <a:endParaRPr kumimoji="0"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59F2D52-4AE7-F7FA-D150-C0A5DC72AD6D}"/>
              </a:ext>
            </a:extLst>
          </p:cNvPr>
          <p:cNvSpPr/>
          <p:nvPr/>
        </p:nvSpPr>
        <p:spPr>
          <a:xfrm>
            <a:off x="-5313" y="2091118"/>
            <a:ext cx="3605763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12EA4102-8EC9-9FF5-08D9-E2B256B02DC6}"/>
              </a:ext>
            </a:extLst>
          </p:cNvPr>
          <p:cNvSpPr/>
          <p:nvPr/>
        </p:nvSpPr>
        <p:spPr>
          <a:xfrm>
            <a:off x="4691906" y="2091120"/>
            <a:ext cx="3644535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71417348-0FC5-760B-A026-741B64BB23B2}"/>
              </a:ext>
            </a:extLst>
          </p:cNvPr>
          <p:cNvSpPr/>
          <p:nvPr/>
        </p:nvSpPr>
        <p:spPr>
          <a:xfrm>
            <a:off x="9378804" y="2091119"/>
            <a:ext cx="3992511" cy="471924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0937EA7-A906-436F-32F9-7CB887B89FF6}"/>
              </a:ext>
            </a:extLst>
          </p:cNvPr>
          <p:cNvSpPr txBox="1"/>
          <p:nvPr/>
        </p:nvSpPr>
        <p:spPr>
          <a:xfrm>
            <a:off x="227961" y="2202576"/>
            <a:ext cx="339634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MIX</a:t>
            </a:r>
            <a:endParaRPr kumimoji="0" lang="pl-PL" sz="14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D476763-41D2-F7A1-DF9B-017908F3E8D7}"/>
              </a:ext>
            </a:extLst>
          </p:cNvPr>
          <p:cNvSpPr txBox="1"/>
          <p:nvPr/>
        </p:nvSpPr>
        <p:spPr>
          <a:xfrm>
            <a:off x="4940096" y="2202576"/>
            <a:ext cx="339634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PLATFORMA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F368C59F-6620-DE62-AC35-A7F46058773B}"/>
              </a:ext>
            </a:extLst>
          </p:cNvPr>
          <p:cNvSpPr txBox="1"/>
          <p:nvPr/>
        </p:nvSpPr>
        <p:spPr>
          <a:xfrm>
            <a:off x="9682391" y="2202576"/>
            <a:ext cx="359269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CYFROWY BLIŹNIAK</a:t>
            </a:r>
          </a:p>
        </p:txBody>
      </p:sp>
      <p:sp>
        <p:nvSpPr>
          <p:cNvPr id="45" name="object 8">
            <a:extLst>
              <a:ext uri="{FF2B5EF4-FFF2-40B4-BE49-F238E27FC236}">
                <a16:creationId xmlns:a16="http://schemas.microsoft.com/office/drawing/2014/main" id="{9BA3C1B3-E296-32DA-DDFD-5079DAC405D1}"/>
              </a:ext>
            </a:extLst>
          </p:cNvPr>
          <p:cNvSpPr txBox="1"/>
          <p:nvPr/>
        </p:nvSpPr>
        <p:spPr>
          <a:xfrm>
            <a:off x="5047086" y="4178307"/>
            <a:ext cx="2164731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200" spc="-10" err="1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platforma</a:t>
            </a:r>
            <a:r>
              <a:rPr sz="1200" spc="-55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 </a:t>
            </a:r>
            <a:r>
              <a:rPr sz="1200" spc="-10" err="1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pociągów</a:t>
            </a:r>
            <a:r>
              <a:rPr sz="1200" spc="-50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 </a:t>
            </a:r>
            <a:endParaRPr lang="pl-PL" sz="1200" spc="-50">
              <a:solidFill>
                <a:srgbClr val="7F7F7F"/>
              </a:solidFill>
              <a:latin typeface="Aptos" panose="020B0004020202020204" pitchFamily="34" charset="0"/>
              <a:cs typeface="Nunito Sans SemiBold"/>
            </a:endParaRPr>
          </a:p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200" spc="-10" err="1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regionalnych</a:t>
            </a:r>
            <a:endParaRPr sz="1200">
              <a:latin typeface="Aptos" panose="020B0004020202020204" pitchFamily="34" charset="0"/>
              <a:cs typeface="Nunito Sans SemiBold"/>
            </a:endParaRPr>
          </a:p>
        </p:txBody>
      </p:sp>
      <p:sp>
        <p:nvSpPr>
          <p:cNvPr id="46" name="object 8">
            <a:extLst>
              <a:ext uri="{FF2B5EF4-FFF2-40B4-BE49-F238E27FC236}">
                <a16:creationId xmlns:a16="http://schemas.microsoft.com/office/drawing/2014/main" id="{F4F9B1F6-CDFC-7DE8-C59A-F2B7E2778CDF}"/>
              </a:ext>
            </a:extLst>
          </p:cNvPr>
          <p:cNvSpPr txBox="1"/>
          <p:nvPr/>
        </p:nvSpPr>
        <p:spPr>
          <a:xfrm>
            <a:off x="7092612" y="4189575"/>
            <a:ext cx="2216825" cy="392933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pl-PL" sz="1200" spc="-10">
                <a:solidFill>
                  <a:srgbClr val="7F7F7F"/>
                </a:solidFill>
                <a:latin typeface="Aptos"/>
                <a:cs typeface="Nunito Sans SemiBold"/>
              </a:rPr>
              <a:t>platforma pociągów </a:t>
            </a:r>
            <a:br>
              <a:rPr lang="pl-PL" sz="1200" spc="-10">
                <a:solidFill>
                  <a:srgbClr val="7F7F7F"/>
                </a:solidFill>
                <a:latin typeface="Aptos"/>
                <a:cs typeface="Nunito Sans SemiBold"/>
              </a:rPr>
            </a:br>
            <a:r>
              <a:rPr lang="pl-PL" sz="1200" spc="-10">
                <a:solidFill>
                  <a:srgbClr val="7F7F7F"/>
                </a:solidFill>
                <a:latin typeface="Aptos"/>
                <a:cs typeface="Nunito Sans SemiBold"/>
              </a:rPr>
              <a:t>klasy intercity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BA17BF7-EE59-C496-1051-F6AE97AF3AA5}"/>
              </a:ext>
            </a:extLst>
          </p:cNvPr>
          <p:cNvSpPr txBox="1"/>
          <p:nvPr/>
        </p:nvSpPr>
        <p:spPr>
          <a:xfrm>
            <a:off x="5047086" y="6089829"/>
            <a:ext cx="2164731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pl-PL" sz="1200" spc="-10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nowe tramwaje </a:t>
            </a:r>
            <a:br>
              <a:rPr lang="pl-PL" sz="1200" spc="-10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</a:br>
            <a:r>
              <a:rPr lang="pl-PL" sz="1200" spc="-10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w standardzie EU</a:t>
            </a:r>
          </a:p>
        </p:txBody>
      </p:sp>
      <p:sp>
        <p:nvSpPr>
          <p:cNvPr id="50" name="object 8">
            <a:extLst>
              <a:ext uri="{FF2B5EF4-FFF2-40B4-BE49-F238E27FC236}">
                <a16:creationId xmlns:a16="http://schemas.microsoft.com/office/drawing/2014/main" id="{3881FCA8-1FA1-6906-C9A7-C87E51298479}"/>
              </a:ext>
            </a:extLst>
          </p:cNvPr>
          <p:cNvSpPr txBox="1"/>
          <p:nvPr/>
        </p:nvSpPr>
        <p:spPr>
          <a:xfrm>
            <a:off x="7099370" y="6085036"/>
            <a:ext cx="2171146" cy="199413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pl-PL" sz="1200" spc="-10">
                <a:solidFill>
                  <a:srgbClr val="7F7F7F"/>
                </a:solidFill>
                <a:latin typeface="Aptos"/>
                <a:cs typeface="Nunito Sans SemiBold"/>
              </a:rPr>
              <a:t>rodzina lokomotyw Gama</a:t>
            </a:r>
          </a:p>
        </p:txBody>
      </p:sp>
      <p:sp>
        <p:nvSpPr>
          <p:cNvPr id="51" name="object 8">
            <a:extLst>
              <a:ext uri="{FF2B5EF4-FFF2-40B4-BE49-F238E27FC236}">
                <a16:creationId xmlns:a16="http://schemas.microsoft.com/office/drawing/2014/main" id="{E7A6D632-125D-55ED-C4A0-42500F9419D3}"/>
              </a:ext>
            </a:extLst>
          </p:cNvPr>
          <p:cNvSpPr txBox="1"/>
          <p:nvPr/>
        </p:nvSpPr>
        <p:spPr>
          <a:xfrm>
            <a:off x="6064791" y="7732793"/>
            <a:ext cx="2171146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pl-PL" sz="1200" spc="-10">
                <a:solidFill>
                  <a:srgbClr val="7F7F7F"/>
                </a:solidFill>
                <a:latin typeface="Aptos" panose="020B0004020202020204" pitchFamily="34" charset="0"/>
                <a:cs typeface="Nunito Sans SemiBold"/>
              </a:rPr>
              <a:t>kolej dużych prędkości</a:t>
            </a:r>
          </a:p>
        </p:txBody>
      </p:sp>
      <p:pic>
        <p:nvPicPr>
          <p:cNvPr id="52" name="object 7">
            <a:extLst>
              <a:ext uri="{FF2B5EF4-FFF2-40B4-BE49-F238E27FC236}">
                <a16:creationId xmlns:a16="http://schemas.microsoft.com/office/drawing/2014/main" id="{8DAE70F4-8FFA-CAE6-499B-FCFC61C4B64A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6" y="3027733"/>
            <a:ext cx="1256987" cy="849340"/>
          </a:xfrm>
          <a:prstGeom prst="rect">
            <a:avLst/>
          </a:prstGeom>
        </p:spPr>
      </p:pic>
      <p:pic>
        <p:nvPicPr>
          <p:cNvPr id="53" name="object 8">
            <a:extLst>
              <a:ext uri="{FF2B5EF4-FFF2-40B4-BE49-F238E27FC236}">
                <a16:creationId xmlns:a16="http://schemas.microsoft.com/office/drawing/2014/main" id="{06C10962-8E45-F791-BB99-E4D558EA32A0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20" y="3024144"/>
            <a:ext cx="1310497" cy="841448"/>
          </a:xfrm>
          <a:prstGeom prst="rect">
            <a:avLst/>
          </a:prstGeom>
        </p:spPr>
      </p:pic>
      <p:pic>
        <p:nvPicPr>
          <p:cNvPr id="54" name="object 13">
            <a:extLst>
              <a:ext uri="{FF2B5EF4-FFF2-40B4-BE49-F238E27FC236}">
                <a16:creationId xmlns:a16="http://schemas.microsoft.com/office/drawing/2014/main" id="{DB05DB84-B006-FC65-6389-125415FFDA7C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1" y="3026769"/>
            <a:ext cx="1328200" cy="84144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C286DF0B-9D14-5A6E-8BFD-B7B4FED6C4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9895" y="3023226"/>
            <a:ext cx="4361945" cy="4428347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rostokąt 22">
            <a:extLst>
              <a:ext uri="{FF2B5EF4-FFF2-40B4-BE49-F238E27FC236}">
                <a16:creationId xmlns:a16="http://schemas.microsoft.com/office/drawing/2014/main" id="{269591FE-A6F8-1032-F19A-944F367EC054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pole tekstowe 21">
            <a:extLst>
              <a:ext uri="{FF2B5EF4-FFF2-40B4-BE49-F238E27FC236}">
                <a16:creationId xmlns:a16="http://schemas.microsoft.com/office/drawing/2014/main" id="{0C14AD47-0102-CB8E-F8F2-D232C8446A46}"/>
              </a:ext>
            </a:extLst>
          </p:cNvPr>
          <p:cNvSpPr txBox="1"/>
          <p:nvPr/>
        </p:nvSpPr>
        <p:spPr>
          <a:xfrm>
            <a:off x="329959" y="8385735"/>
            <a:ext cx="436194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PRZED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CB915D-55DB-6C6C-39C4-49F4682A3BC7}"/>
              </a:ext>
            </a:extLst>
          </p:cNvPr>
          <p:cNvSpPr txBox="1"/>
          <p:nvPr/>
        </p:nvSpPr>
        <p:spPr>
          <a:xfrm>
            <a:off x="9709895" y="8387140"/>
            <a:ext cx="4361945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600" spc="6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NASTĘPNY KROK</a:t>
            </a:r>
            <a:endParaRPr kumimoji="0" lang="pl-PL" sz="16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1" name="pole tekstowe 21">
            <a:extLst>
              <a:ext uri="{FF2B5EF4-FFF2-40B4-BE49-F238E27FC236}">
                <a16:creationId xmlns:a16="http://schemas.microsoft.com/office/drawing/2014/main" id="{4E06FDDD-DA05-C3B2-20FD-E486D04E1F5B}"/>
              </a:ext>
            </a:extLst>
          </p:cNvPr>
          <p:cNvSpPr txBox="1"/>
          <p:nvPr/>
        </p:nvSpPr>
        <p:spPr>
          <a:xfrm>
            <a:off x="5021867" y="8391276"/>
            <a:ext cx="436595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DAF9FAC-DC80-45F1-E682-77EA1B9E3C55}"/>
              </a:ext>
            </a:extLst>
          </p:cNvPr>
          <p:cNvSpPr/>
          <p:nvPr/>
        </p:nvSpPr>
        <p:spPr>
          <a:xfrm>
            <a:off x="9710990" y="1758488"/>
            <a:ext cx="4361948" cy="62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9E5BACA-5524-82EE-AE07-50B9EC78CB7D}"/>
              </a:ext>
            </a:extLst>
          </p:cNvPr>
          <p:cNvSpPr/>
          <p:nvPr/>
        </p:nvSpPr>
        <p:spPr>
          <a:xfrm>
            <a:off x="329959" y="1758487"/>
            <a:ext cx="4361948" cy="62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F708D2E-F1FA-68B2-26D0-1D13F0214691}"/>
              </a:ext>
            </a:extLst>
          </p:cNvPr>
          <p:cNvSpPr/>
          <p:nvPr/>
        </p:nvSpPr>
        <p:spPr>
          <a:xfrm>
            <a:off x="5027179" y="1758488"/>
            <a:ext cx="4361948" cy="6264000"/>
          </a:xfrm>
          <a:prstGeom prst="rect">
            <a:avLst/>
          </a:prstGeom>
          <a:noFill/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664585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5FFAE-7202-3F3B-8276-AA95021B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object 63">
            <a:extLst>
              <a:ext uri="{FF2B5EF4-FFF2-40B4-BE49-F238E27FC236}">
                <a16:creationId xmlns:a16="http://schemas.microsoft.com/office/drawing/2014/main" id="{AFA40C1E-427D-2C5D-5825-E863B4A9816E}"/>
              </a:ext>
            </a:extLst>
          </p:cNvPr>
          <p:cNvGrpSpPr/>
          <p:nvPr/>
        </p:nvGrpSpPr>
        <p:grpSpPr>
          <a:xfrm>
            <a:off x="13072646" y="276833"/>
            <a:ext cx="867153" cy="302959"/>
            <a:chOff x="624000" y="579928"/>
            <a:chExt cx="1212215" cy="423729"/>
          </a:xfrm>
        </p:grpSpPr>
        <p:pic>
          <p:nvPicPr>
            <p:cNvPr id="24" name="object 64">
              <a:extLst>
                <a:ext uri="{FF2B5EF4-FFF2-40B4-BE49-F238E27FC236}">
                  <a16:creationId xmlns:a16="http://schemas.microsoft.com/office/drawing/2014/main" id="{0694C1C8-A2F6-2506-9CA3-1A3BCBF41E2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41" y="805297"/>
              <a:ext cx="230428" cy="198360"/>
            </a:xfrm>
            <a:prstGeom prst="rect">
              <a:avLst/>
            </a:prstGeom>
          </p:spPr>
        </p:pic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FB7B441A-2E0D-6039-FFA8-68D62BF3302D}"/>
                </a:ext>
              </a:extLst>
            </p:cNvPr>
            <p:cNvSpPr/>
            <p:nvPr/>
          </p:nvSpPr>
          <p:spPr>
            <a:xfrm>
              <a:off x="624000" y="579928"/>
              <a:ext cx="1212215" cy="312420"/>
            </a:xfrm>
            <a:custGeom>
              <a:avLst/>
              <a:gdLst/>
              <a:ahLst/>
              <a:cxnLst/>
              <a:rect l="l" t="t" r="r" b="b"/>
              <a:pathLst>
                <a:path w="1212214" h="312419">
                  <a:moveTo>
                    <a:pt x="365713" y="14"/>
                  </a:moveTo>
                  <a:lnTo>
                    <a:pt x="299566" y="0"/>
                  </a:lnTo>
                  <a:lnTo>
                    <a:pt x="230069" y="1928"/>
                  </a:lnTo>
                  <a:lnTo>
                    <a:pt x="157090" y="5878"/>
                  </a:lnTo>
                  <a:lnTo>
                    <a:pt x="80499" y="11926"/>
                  </a:lnTo>
                  <a:lnTo>
                    <a:pt x="165" y="20151"/>
                  </a:lnTo>
                  <a:lnTo>
                    <a:pt x="0" y="209698"/>
                  </a:lnTo>
                  <a:lnTo>
                    <a:pt x="17449" y="209762"/>
                  </a:lnTo>
                  <a:lnTo>
                    <a:pt x="17386" y="37245"/>
                  </a:lnTo>
                  <a:lnTo>
                    <a:pt x="79565" y="29826"/>
                  </a:lnTo>
                  <a:lnTo>
                    <a:pt x="140756" y="24193"/>
                  </a:lnTo>
                  <a:lnTo>
                    <a:pt x="200906" y="20317"/>
                  </a:lnTo>
                  <a:lnTo>
                    <a:pt x="259966" y="18170"/>
                  </a:lnTo>
                  <a:lnTo>
                    <a:pt x="317884" y="17722"/>
                  </a:lnTo>
                  <a:lnTo>
                    <a:pt x="374611" y="18943"/>
                  </a:lnTo>
                  <a:lnTo>
                    <a:pt x="430094" y="21806"/>
                  </a:lnTo>
                  <a:lnTo>
                    <a:pt x="484284" y="26281"/>
                  </a:lnTo>
                  <a:lnTo>
                    <a:pt x="537130" y="32339"/>
                  </a:lnTo>
                  <a:lnTo>
                    <a:pt x="588581" y="39951"/>
                  </a:lnTo>
                  <a:lnTo>
                    <a:pt x="638585" y="49088"/>
                  </a:lnTo>
                  <a:lnTo>
                    <a:pt x="687093" y="59721"/>
                  </a:lnTo>
                  <a:lnTo>
                    <a:pt x="734054" y="71820"/>
                  </a:lnTo>
                  <a:lnTo>
                    <a:pt x="779417" y="85358"/>
                  </a:lnTo>
                  <a:lnTo>
                    <a:pt x="823130" y="100305"/>
                  </a:lnTo>
                  <a:lnTo>
                    <a:pt x="865145" y="116632"/>
                  </a:lnTo>
                  <a:lnTo>
                    <a:pt x="905409" y="134310"/>
                  </a:lnTo>
                  <a:lnTo>
                    <a:pt x="943871" y="153309"/>
                  </a:lnTo>
                  <a:lnTo>
                    <a:pt x="980482" y="173602"/>
                  </a:lnTo>
                  <a:lnTo>
                    <a:pt x="1015190" y="195158"/>
                  </a:lnTo>
                  <a:lnTo>
                    <a:pt x="1047945" y="217949"/>
                  </a:lnTo>
                  <a:lnTo>
                    <a:pt x="1078696" y="241946"/>
                  </a:lnTo>
                  <a:lnTo>
                    <a:pt x="1107392" y="267120"/>
                  </a:lnTo>
                  <a:lnTo>
                    <a:pt x="1133983" y="293442"/>
                  </a:lnTo>
                  <a:lnTo>
                    <a:pt x="1061580" y="293810"/>
                  </a:lnTo>
                  <a:lnTo>
                    <a:pt x="1061580" y="312047"/>
                  </a:lnTo>
                  <a:lnTo>
                    <a:pt x="1212126" y="311552"/>
                  </a:lnTo>
                  <a:lnTo>
                    <a:pt x="1186166" y="288685"/>
                  </a:lnTo>
                  <a:lnTo>
                    <a:pt x="1159599" y="266129"/>
                  </a:lnTo>
                  <a:lnTo>
                    <a:pt x="1104121" y="222261"/>
                  </a:lnTo>
                  <a:lnTo>
                    <a:pt x="1044648" y="180569"/>
                  </a:lnTo>
                  <a:lnTo>
                    <a:pt x="980133" y="141675"/>
                  </a:lnTo>
                  <a:lnTo>
                    <a:pt x="945658" y="123471"/>
                  </a:lnTo>
                  <a:lnTo>
                    <a:pt x="909531" y="106200"/>
                  </a:lnTo>
                  <a:lnTo>
                    <a:pt x="871621" y="89940"/>
                  </a:lnTo>
                  <a:lnTo>
                    <a:pt x="831798" y="74768"/>
                  </a:lnTo>
                  <a:lnTo>
                    <a:pt x="789930" y="60762"/>
                  </a:lnTo>
                  <a:lnTo>
                    <a:pt x="745887" y="47999"/>
                  </a:lnTo>
                  <a:lnTo>
                    <a:pt x="699539" y="36558"/>
                  </a:lnTo>
                  <a:lnTo>
                    <a:pt x="650754" y="26516"/>
                  </a:lnTo>
                  <a:lnTo>
                    <a:pt x="599402" y="17951"/>
                  </a:lnTo>
                  <a:lnTo>
                    <a:pt x="545353" y="10941"/>
                  </a:lnTo>
                  <a:lnTo>
                    <a:pt x="488475" y="5563"/>
                  </a:lnTo>
                  <a:lnTo>
                    <a:pt x="428639" y="1895"/>
                  </a:lnTo>
                  <a:lnTo>
                    <a:pt x="365713" y="14"/>
                  </a:lnTo>
                  <a:close/>
                </a:path>
              </a:pathLst>
            </a:custGeom>
            <a:solidFill>
              <a:srgbClr val="878989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26" name="object 66">
              <a:extLst>
                <a:ext uri="{FF2B5EF4-FFF2-40B4-BE49-F238E27FC236}">
                  <a16:creationId xmlns:a16="http://schemas.microsoft.com/office/drawing/2014/main" id="{25A54FFA-26E4-3A8D-9093-1E2A15BB5C0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065" y="803624"/>
              <a:ext cx="246075" cy="148132"/>
            </a:xfrm>
            <a:prstGeom prst="rect">
              <a:avLst/>
            </a:prstGeom>
          </p:spPr>
        </p:pic>
        <p:pic>
          <p:nvPicPr>
            <p:cNvPr id="27" name="object 67">
              <a:extLst>
                <a:ext uri="{FF2B5EF4-FFF2-40B4-BE49-F238E27FC236}">
                  <a16:creationId xmlns:a16="http://schemas.microsoft.com/office/drawing/2014/main" id="{93CDBA2A-5C58-F75F-5A7E-BBFB819E021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702" y="807625"/>
              <a:ext cx="247980" cy="145998"/>
            </a:xfrm>
            <a:prstGeom prst="rect">
              <a:avLst/>
            </a:prstGeom>
          </p:spPr>
        </p:pic>
        <p:pic>
          <p:nvPicPr>
            <p:cNvPr id="28" name="object 68">
              <a:extLst>
                <a:ext uri="{FF2B5EF4-FFF2-40B4-BE49-F238E27FC236}">
                  <a16:creationId xmlns:a16="http://schemas.microsoft.com/office/drawing/2014/main" id="{D598AD77-8715-7181-85D4-ADFA6E189C96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076" y="804860"/>
              <a:ext cx="219709" cy="146126"/>
            </a:xfrm>
            <a:prstGeom prst="rect">
              <a:avLst/>
            </a:prstGeom>
          </p:spPr>
        </p:pic>
      </p:grp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8A5418-2769-61D7-D65A-23D2C7F824F8}"/>
              </a:ext>
            </a:extLst>
          </p:cNvPr>
          <p:cNvSpPr txBox="1"/>
          <p:nvPr/>
        </p:nvSpPr>
        <p:spPr>
          <a:xfrm>
            <a:off x="4212466" y="2899290"/>
            <a:ext cx="101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X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5BB6ADF-0851-22A2-8C93-4FDE462D00ED}"/>
              </a:ext>
            </a:extLst>
          </p:cNvPr>
          <p:cNvSpPr txBox="1"/>
          <p:nvPr/>
        </p:nvSpPr>
        <p:spPr>
          <a:xfrm>
            <a:off x="6696727" y="2924197"/>
            <a:ext cx="101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F40D468-7C8B-C75B-1166-260B03E0A7AE}"/>
              </a:ext>
            </a:extLst>
          </p:cNvPr>
          <p:cNvSpPr txBox="1"/>
          <p:nvPr/>
        </p:nvSpPr>
        <p:spPr>
          <a:xfrm>
            <a:off x="9328061" y="2914094"/>
            <a:ext cx="1011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Z</a:t>
            </a:r>
          </a:p>
        </p:txBody>
      </p:sp>
      <p:sp>
        <p:nvSpPr>
          <p:cNvPr id="11" name="Nie równa się 10">
            <a:extLst>
              <a:ext uri="{FF2B5EF4-FFF2-40B4-BE49-F238E27FC236}">
                <a16:creationId xmlns:a16="http://schemas.microsoft.com/office/drawing/2014/main" id="{E4E25EE9-DA7F-F430-AEB6-6B40B7D564C9}"/>
              </a:ext>
            </a:extLst>
          </p:cNvPr>
          <p:cNvSpPr/>
          <p:nvPr/>
        </p:nvSpPr>
        <p:spPr>
          <a:xfrm>
            <a:off x="5665878" y="2348127"/>
            <a:ext cx="472314" cy="284379"/>
          </a:xfrm>
          <a:prstGeom prst="mathNotEqual">
            <a:avLst>
              <a:gd name="adj1" fmla="val 12151"/>
              <a:gd name="adj2" fmla="val 6600000"/>
              <a:gd name="adj3" fmla="val 11760"/>
            </a:avLst>
          </a:prstGeom>
          <a:solidFill>
            <a:srgbClr val="5C656F"/>
          </a:solidFill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100">
              <a:solidFill>
                <a:schemeClr val="tx1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088D863-AB1B-471F-17B5-9A40EDCC7D73}"/>
              </a:ext>
            </a:extLst>
          </p:cNvPr>
          <p:cNvSpPr txBox="1"/>
          <p:nvPr/>
        </p:nvSpPr>
        <p:spPr>
          <a:xfrm>
            <a:off x="6446374" y="1152681"/>
            <a:ext cx="1426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Pojazd typ 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2549E17-804C-5646-D67A-05E8D743B3CB}"/>
              </a:ext>
            </a:extLst>
          </p:cNvPr>
          <p:cNvSpPr txBox="1"/>
          <p:nvPr/>
        </p:nvSpPr>
        <p:spPr>
          <a:xfrm>
            <a:off x="2842670" y="4824200"/>
            <a:ext cx="874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000000"/>
                </a:solidFill>
                <a:latin typeface="Aptos" panose="020B0004020202020204" pitchFamily="34" charset="0"/>
              </a:rPr>
              <a:t>Pojazd danego typu z skrajnie odmiennymi wymaganiami dla każdego z przetargów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E73077A-DDCA-F272-6FCE-9CDCE814C85F}"/>
              </a:ext>
            </a:extLst>
          </p:cNvPr>
          <p:cNvSpPr txBox="1"/>
          <p:nvPr/>
        </p:nvSpPr>
        <p:spPr>
          <a:xfrm>
            <a:off x="5927359" y="344894"/>
            <a:ext cx="2559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Wymagania Klienta</a:t>
            </a: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3A7C12C2-C3D7-1D2A-3162-E98A8A71985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937" y="3925480"/>
            <a:ext cx="3685872" cy="652014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869D6FF3-8C28-7F18-2177-850B0EC03877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882" y="3900931"/>
            <a:ext cx="3824651" cy="676563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B845F28B-45BA-AA85-CDF3-C10E7180BBB5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alphaModFix amt="85000"/>
          </a:blip>
          <a:stretch>
            <a:fillRect/>
          </a:stretch>
        </p:blipFill>
        <p:spPr>
          <a:xfrm>
            <a:off x="9523833" y="3899193"/>
            <a:ext cx="3824651" cy="676563"/>
          </a:xfrm>
          <a:prstGeom prst="rect">
            <a:avLst/>
          </a:prstGeom>
        </p:spPr>
      </p:pic>
      <p:cxnSp>
        <p:nvCxnSpPr>
          <p:cNvPr id="46" name="Łącznik: łamany 45">
            <a:extLst>
              <a:ext uri="{FF2B5EF4-FFF2-40B4-BE49-F238E27FC236}">
                <a16:creationId xmlns:a16="http://schemas.microsoft.com/office/drawing/2014/main" id="{CB22EDEE-0E23-8E2A-434A-857208019C51}"/>
              </a:ext>
            </a:extLst>
          </p:cNvPr>
          <p:cNvCxnSpPr>
            <a:cxnSpLocks/>
            <a:stCxn id="8" idx="2"/>
            <a:endCxn id="42" idx="0"/>
          </p:cNvCxnSpPr>
          <p:nvPr/>
        </p:nvCxnSpPr>
        <p:spPr>
          <a:xfrm rot="5400000">
            <a:off x="3482684" y="2686257"/>
            <a:ext cx="718413" cy="1760033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Łącznik: łamany 48">
            <a:extLst>
              <a:ext uri="{FF2B5EF4-FFF2-40B4-BE49-F238E27FC236}">
                <a16:creationId xmlns:a16="http://schemas.microsoft.com/office/drawing/2014/main" id="{5A53FDEB-506E-41D1-1BFC-6DB38501B3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80451" y="3546990"/>
            <a:ext cx="435335" cy="1215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Łącznik: łamany 52">
            <a:extLst>
              <a:ext uri="{FF2B5EF4-FFF2-40B4-BE49-F238E27FC236}">
                <a16:creationId xmlns:a16="http://schemas.microsoft.com/office/drawing/2014/main" id="{9ED6960E-45CF-E3F7-540D-0CEF6DC32F02}"/>
              </a:ext>
            </a:extLst>
          </p:cNvPr>
          <p:cNvCxnSpPr>
            <a:cxnSpLocks/>
            <a:stCxn id="10" idx="2"/>
            <a:endCxn id="45" idx="0"/>
          </p:cNvCxnSpPr>
          <p:nvPr/>
        </p:nvCxnSpPr>
        <p:spPr>
          <a:xfrm rot="16200000" flipH="1">
            <a:off x="10296363" y="2759397"/>
            <a:ext cx="677322" cy="1602270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Obraz 61">
            <a:extLst>
              <a:ext uri="{FF2B5EF4-FFF2-40B4-BE49-F238E27FC236}">
                <a16:creationId xmlns:a16="http://schemas.microsoft.com/office/drawing/2014/main" id="{F7772FD7-2622-60D9-69D5-5E5A74E38A4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12316462" y="6319569"/>
            <a:ext cx="958834" cy="850886"/>
          </a:xfrm>
          <a:prstGeom prst="rect">
            <a:avLst/>
          </a:prstGeom>
        </p:spPr>
      </p:pic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C1DD71B-8C27-5ED1-08BD-70E954A5A6EE}"/>
              </a:ext>
            </a:extLst>
          </p:cNvPr>
          <p:cNvSpPr txBox="1"/>
          <p:nvPr/>
        </p:nvSpPr>
        <p:spPr>
          <a:xfrm>
            <a:off x="11548750" y="7187271"/>
            <a:ext cx="236730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Zwiększone koszty ewentualnych „poprawek” i generowanie opóźnień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zarówno produkcyjnych </a:t>
            </a:r>
            <a:br>
              <a:rPr lang="pl-PL" sz="1000">
                <a:latin typeface="Aptos" panose="020B0004020202020204" pitchFamily="34" charset="0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jak i projektowych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C88FDAE2-F972-A509-3E77-BB83386E66D4}"/>
              </a:ext>
            </a:extLst>
          </p:cNvPr>
          <p:cNvSpPr txBox="1"/>
          <p:nvPr/>
        </p:nvSpPr>
        <p:spPr>
          <a:xfrm>
            <a:off x="178382" y="7195821"/>
            <a:ext cx="221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Wydłużony czas </a:t>
            </a:r>
            <a:b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i zwiększone koszty </a:t>
            </a:r>
            <a:b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projektowania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[większa pracochłonność]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DC80D25B-12D6-5DB1-FBCF-E3B0A0CFA175}"/>
              </a:ext>
            </a:extLst>
          </p:cNvPr>
          <p:cNvSpPr txBox="1"/>
          <p:nvPr/>
        </p:nvSpPr>
        <p:spPr>
          <a:xfrm>
            <a:off x="4821516" y="7206440"/>
            <a:ext cx="221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Zwiększone koszty </a:t>
            </a:r>
            <a:b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oprzyrządowania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 [projektowanie i wykonanie]</a:t>
            </a: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5A36FB97-A3B1-2FB8-AFB3-783F92561C06}"/>
              </a:ext>
            </a:extLst>
          </p:cNvPr>
          <p:cNvCxnSpPr>
            <a:cxnSpLocks/>
          </p:cNvCxnSpPr>
          <p:nvPr/>
        </p:nvCxnSpPr>
        <p:spPr>
          <a:xfrm>
            <a:off x="7187049" y="5327518"/>
            <a:ext cx="5596721" cy="743972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3FF8902B-453C-3368-ABAF-59E48E264163}"/>
              </a:ext>
            </a:extLst>
          </p:cNvPr>
          <p:cNvSpPr txBox="1"/>
          <p:nvPr/>
        </p:nvSpPr>
        <p:spPr>
          <a:xfrm>
            <a:off x="2424814" y="7193165"/>
            <a:ext cx="221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Zwiększone koszty</a:t>
            </a:r>
            <a:b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jednorazowe dostawców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C906A8FE-B81B-2DD6-C7BA-D21EAA19CB27}"/>
              </a:ext>
            </a:extLst>
          </p:cNvPr>
          <p:cNvSpPr txBox="1"/>
          <p:nvPr/>
        </p:nvSpPr>
        <p:spPr>
          <a:xfrm>
            <a:off x="9844069" y="7194083"/>
            <a:ext cx="1395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Wolniejsza krzywa uczenia  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84" name="Grupa 83">
            <a:extLst>
              <a:ext uri="{FF2B5EF4-FFF2-40B4-BE49-F238E27FC236}">
                <a16:creationId xmlns:a16="http://schemas.microsoft.com/office/drawing/2014/main" id="{9CE72593-89A4-2B2F-F321-E8399AE832A9}"/>
              </a:ext>
            </a:extLst>
          </p:cNvPr>
          <p:cNvGrpSpPr/>
          <p:nvPr/>
        </p:nvGrpSpPr>
        <p:grpSpPr>
          <a:xfrm>
            <a:off x="10126515" y="6316911"/>
            <a:ext cx="815879" cy="771838"/>
            <a:chOff x="6626227" y="6442291"/>
            <a:chExt cx="1074711" cy="1102080"/>
          </a:xfrm>
        </p:grpSpPr>
        <p:pic>
          <p:nvPicPr>
            <p:cNvPr id="77" name="Obraz 76">
              <a:extLst>
                <a:ext uri="{FF2B5EF4-FFF2-40B4-BE49-F238E27FC236}">
                  <a16:creationId xmlns:a16="http://schemas.microsoft.com/office/drawing/2014/main" id="{CEE02D34-C464-1675-B296-FE5B834EE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70000"/>
            </a:blip>
            <a:stretch>
              <a:fillRect/>
            </a:stretch>
          </p:blipFill>
          <p:spPr>
            <a:xfrm>
              <a:off x="6626227" y="6526506"/>
              <a:ext cx="1074711" cy="1017865"/>
            </a:xfrm>
            <a:prstGeom prst="rect">
              <a:avLst/>
            </a:prstGeom>
          </p:spPr>
        </p:pic>
        <p:pic>
          <p:nvPicPr>
            <p:cNvPr id="83" name="Obraz 82">
              <a:extLst>
                <a:ext uri="{FF2B5EF4-FFF2-40B4-BE49-F238E27FC236}">
                  <a16:creationId xmlns:a16="http://schemas.microsoft.com/office/drawing/2014/main" id="{7E0F961E-823F-1636-9175-C14B31671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6709141" y="6442291"/>
              <a:ext cx="447274" cy="645630"/>
            </a:xfrm>
            <a:prstGeom prst="rect">
              <a:avLst/>
            </a:prstGeom>
          </p:spPr>
        </p:pic>
      </p:grpSp>
      <p:grpSp>
        <p:nvGrpSpPr>
          <p:cNvPr id="94" name="Grupa 93">
            <a:extLst>
              <a:ext uri="{FF2B5EF4-FFF2-40B4-BE49-F238E27FC236}">
                <a16:creationId xmlns:a16="http://schemas.microsoft.com/office/drawing/2014/main" id="{1A4C1DAB-300D-F6B3-3CEC-5FDBABD09960}"/>
              </a:ext>
            </a:extLst>
          </p:cNvPr>
          <p:cNvGrpSpPr/>
          <p:nvPr/>
        </p:nvGrpSpPr>
        <p:grpSpPr>
          <a:xfrm>
            <a:off x="5366949" y="6398291"/>
            <a:ext cx="990416" cy="697385"/>
            <a:chOff x="4108129" y="6331234"/>
            <a:chExt cx="1337486" cy="925770"/>
          </a:xfrm>
        </p:grpSpPr>
        <p:pic>
          <p:nvPicPr>
            <p:cNvPr id="92" name="Obraz 91">
              <a:extLst>
                <a:ext uri="{FF2B5EF4-FFF2-40B4-BE49-F238E27FC236}">
                  <a16:creationId xmlns:a16="http://schemas.microsoft.com/office/drawing/2014/main" id="{6E052D61-E18D-EBC5-45C4-D6F991E0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85000"/>
            </a:blip>
            <a:stretch>
              <a:fillRect/>
            </a:stretch>
          </p:blipFill>
          <p:spPr>
            <a:xfrm>
              <a:off x="4299218" y="6331234"/>
              <a:ext cx="1146397" cy="925770"/>
            </a:xfrm>
            <a:prstGeom prst="rect">
              <a:avLst/>
            </a:prstGeom>
          </p:spPr>
        </p:pic>
        <p:pic>
          <p:nvPicPr>
            <p:cNvPr id="86" name="Obraz 85">
              <a:extLst>
                <a:ext uri="{FF2B5EF4-FFF2-40B4-BE49-F238E27FC236}">
                  <a16:creationId xmlns:a16="http://schemas.microsoft.com/office/drawing/2014/main" id="{3E751D8D-6176-EF1C-E3D5-01E8146E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85000"/>
            </a:blip>
            <a:stretch>
              <a:fillRect/>
            </a:stretch>
          </p:blipFill>
          <p:spPr>
            <a:xfrm>
              <a:off x="4108129" y="6405305"/>
              <a:ext cx="456857" cy="453947"/>
            </a:xfrm>
            <a:prstGeom prst="rect">
              <a:avLst/>
            </a:prstGeom>
          </p:spPr>
        </p:pic>
      </p:grpSp>
      <p:sp>
        <p:nvSpPr>
          <p:cNvPr id="95" name="pole tekstowe 94">
            <a:extLst>
              <a:ext uri="{FF2B5EF4-FFF2-40B4-BE49-F238E27FC236}">
                <a16:creationId xmlns:a16="http://schemas.microsoft.com/office/drawing/2014/main" id="{3D79C58E-F20E-0584-7EFD-ABB35E39146E}"/>
              </a:ext>
            </a:extLst>
          </p:cNvPr>
          <p:cNvSpPr txBox="1"/>
          <p:nvPr/>
        </p:nvSpPr>
        <p:spPr>
          <a:xfrm>
            <a:off x="7765154" y="7195344"/>
            <a:ext cx="1395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Rosnący </a:t>
            </a:r>
            <a:r>
              <a:rPr lang="pl-PL" sz="1000" err="1">
                <a:solidFill>
                  <a:srgbClr val="000000"/>
                </a:solidFill>
                <a:latin typeface="Aptos" panose="020B0004020202020204" pitchFamily="34" charset="0"/>
              </a:rPr>
              <a:t>stock</a:t>
            </a:r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 magazynowy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</a:p>
        </p:txBody>
      </p:sp>
      <p:cxnSp>
        <p:nvCxnSpPr>
          <p:cNvPr id="98" name="Łącznik prosty ze strzałką 97">
            <a:extLst>
              <a:ext uri="{FF2B5EF4-FFF2-40B4-BE49-F238E27FC236}">
                <a16:creationId xmlns:a16="http://schemas.microsoft.com/office/drawing/2014/main" id="{84BC6E41-5D5F-CDB8-0BE4-86FCD0B949D9}"/>
              </a:ext>
            </a:extLst>
          </p:cNvPr>
          <p:cNvCxnSpPr>
            <a:cxnSpLocks/>
          </p:cNvCxnSpPr>
          <p:nvPr/>
        </p:nvCxnSpPr>
        <p:spPr>
          <a:xfrm flipH="1">
            <a:off x="1365703" y="5327518"/>
            <a:ext cx="5845986" cy="75839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>
            <a:extLst>
              <a:ext uri="{FF2B5EF4-FFF2-40B4-BE49-F238E27FC236}">
                <a16:creationId xmlns:a16="http://schemas.microsoft.com/office/drawing/2014/main" id="{B0E7A028-C200-B7E5-96D0-6CD7E4D74297}"/>
              </a:ext>
            </a:extLst>
          </p:cNvPr>
          <p:cNvCxnSpPr>
            <a:cxnSpLocks/>
          </p:cNvCxnSpPr>
          <p:nvPr/>
        </p:nvCxnSpPr>
        <p:spPr>
          <a:xfrm flipH="1">
            <a:off x="3721002" y="5339700"/>
            <a:ext cx="3454269" cy="7602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>
            <a:extLst>
              <a:ext uri="{FF2B5EF4-FFF2-40B4-BE49-F238E27FC236}">
                <a16:creationId xmlns:a16="http://schemas.microsoft.com/office/drawing/2014/main" id="{EF789CDA-6BBA-5C6C-2E52-E4C80B4DAC69}"/>
              </a:ext>
            </a:extLst>
          </p:cNvPr>
          <p:cNvCxnSpPr>
            <a:cxnSpLocks/>
          </p:cNvCxnSpPr>
          <p:nvPr/>
        </p:nvCxnSpPr>
        <p:spPr>
          <a:xfrm flipH="1">
            <a:off x="6044736" y="5331614"/>
            <a:ext cx="1145034" cy="76648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ze strzałką 106">
            <a:extLst>
              <a:ext uri="{FF2B5EF4-FFF2-40B4-BE49-F238E27FC236}">
                <a16:creationId xmlns:a16="http://schemas.microsoft.com/office/drawing/2014/main" id="{2F1BF67E-E71D-6DCB-06F4-066111C79932}"/>
              </a:ext>
            </a:extLst>
          </p:cNvPr>
          <p:cNvCxnSpPr>
            <a:cxnSpLocks/>
          </p:cNvCxnSpPr>
          <p:nvPr/>
        </p:nvCxnSpPr>
        <p:spPr>
          <a:xfrm>
            <a:off x="7192520" y="5331614"/>
            <a:ext cx="1125064" cy="7543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ze strzałką 109">
            <a:extLst>
              <a:ext uri="{FF2B5EF4-FFF2-40B4-BE49-F238E27FC236}">
                <a16:creationId xmlns:a16="http://schemas.microsoft.com/office/drawing/2014/main" id="{63C754D5-ECD2-1976-1E1B-F7806D350FC1}"/>
              </a:ext>
            </a:extLst>
          </p:cNvPr>
          <p:cNvCxnSpPr>
            <a:cxnSpLocks/>
          </p:cNvCxnSpPr>
          <p:nvPr/>
        </p:nvCxnSpPr>
        <p:spPr>
          <a:xfrm>
            <a:off x="7214408" y="5350643"/>
            <a:ext cx="3221087" cy="74745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Prostokąt: zaokrąglone rogi 135">
            <a:extLst>
              <a:ext uri="{FF2B5EF4-FFF2-40B4-BE49-F238E27FC236}">
                <a16:creationId xmlns:a16="http://schemas.microsoft.com/office/drawing/2014/main" id="{A65E064A-C3F1-9564-05A9-A1244126399D}"/>
              </a:ext>
            </a:extLst>
          </p:cNvPr>
          <p:cNvSpPr/>
          <p:nvPr/>
        </p:nvSpPr>
        <p:spPr>
          <a:xfrm>
            <a:off x="7067978" y="629995"/>
            <a:ext cx="986770" cy="5367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sz="2000">
                <a:solidFill>
                  <a:srgbClr val="000000"/>
                </a:solidFill>
                <a:latin typeface="Aptos Display"/>
              </a:rPr>
              <a:t>~ 1:1</a:t>
            </a:r>
          </a:p>
        </p:txBody>
      </p:sp>
      <p:sp>
        <p:nvSpPr>
          <p:cNvPr id="4" name="Prostokąt 22">
            <a:extLst>
              <a:ext uri="{FF2B5EF4-FFF2-40B4-BE49-F238E27FC236}">
                <a16:creationId xmlns:a16="http://schemas.microsoft.com/office/drawing/2014/main" id="{8150BA5B-F294-F564-46E4-DBA4077A32B8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pole tekstowe 2">
            <a:extLst>
              <a:ext uri="{FF2B5EF4-FFF2-40B4-BE49-F238E27FC236}">
                <a16:creationId xmlns:a16="http://schemas.microsoft.com/office/drawing/2014/main" id="{54562728-5307-D3A6-585D-81B11708D0D2}"/>
              </a:ext>
            </a:extLst>
          </p:cNvPr>
          <p:cNvSpPr txBox="1"/>
          <p:nvPr/>
        </p:nvSpPr>
        <p:spPr>
          <a:xfrm>
            <a:off x="384411" y="279572"/>
            <a:ext cx="5994202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algn="l" defTabSz="1080335">
              <a:defRPr/>
            </a:pPr>
            <a:r>
              <a:rPr lang="pl-PL" sz="2400" b="1" spc="90">
                <a:solidFill>
                  <a:srgbClr val="000000"/>
                </a:solidFill>
                <a:latin typeface="Aptos"/>
                <a:cs typeface="Lato"/>
              </a:rPr>
              <a:t>ZMIANA DZIAŁANIA</a:t>
            </a:r>
            <a:endParaRPr lang="pl-PL" sz="2400" spc="300">
              <a:solidFill>
                <a:srgbClr val="000000"/>
              </a:solidFill>
              <a:latin typeface="Aptos"/>
              <a:cs typeface="Lato"/>
            </a:endParaRPr>
          </a:p>
          <a:p>
            <a:pPr algn="l" defTabSz="1080335">
              <a:defRPr/>
            </a:pPr>
            <a:r>
              <a:rPr lang="pl-PL" sz="1600" spc="300">
                <a:solidFill>
                  <a:srgbClr val="000000"/>
                </a:solidFill>
              </a:rPr>
              <a:t>ŚWIADOME</a:t>
            </a:r>
            <a:r>
              <a:rPr lang="pl-PL" sz="1600" spc="300"/>
              <a:t> DOSKONALENIE</a:t>
            </a:r>
            <a:endParaRPr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pic>
        <p:nvPicPr>
          <p:cNvPr id="34" name="Grafika 33">
            <a:extLst>
              <a:ext uri="{FF2B5EF4-FFF2-40B4-BE49-F238E27FC236}">
                <a16:creationId xmlns:a16="http://schemas.microsoft.com/office/drawing/2014/main" id="{8860F825-1A1A-681E-9550-3E585AB1CA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18870" y="6335347"/>
            <a:ext cx="748969" cy="753400"/>
          </a:xfrm>
          <a:prstGeom prst="rect">
            <a:avLst/>
          </a:prstGeom>
        </p:spPr>
      </p:pic>
      <p:cxnSp>
        <p:nvCxnSpPr>
          <p:cNvPr id="97" name="Łącznik prosty ze strzałką 96">
            <a:extLst>
              <a:ext uri="{FF2B5EF4-FFF2-40B4-BE49-F238E27FC236}">
                <a16:creationId xmlns:a16="http://schemas.microsoft.com/office/drawing/2014/main" id="{A917AF9D-2187-0732-3296-A2B06C00AA69}"/>
              </a:ext>
            </a:extLst>
          </p:cNvPr>
          <p:cNvCxnSpPr>
            <a:cxnSpLocks/>
          </p:cNvCxnSpPr>
          <p:nvPr/>
        </p:nvCxnSpPr>
        <p:spPr>
          <a:xfrm>
            <a:off x="7196495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Łącznik prosty 110">
            <a:extLst>
              <a:ext uri="{FF2B5EF4-FFF2-40B4-BE49-F238E27FC236}">
                <a16:creationId xmlns:a16="http://schemas.microsoft.com/office/drawing/2014/main" id="{4065157F-E2EB-F5F8-6129-5B13B4274D26}"/>
              </a:ext>
            </a:extLst>
          </p:cNvPr>
          <p:cNvCxnSpPr>
            <a:cxnSpLocks/>
          </p:cNvCxnSpPr>
          <p:nvPr/>
        </p:nvCxnSpPr>
        <p:spPr>
          <a:xfrm flipH="1">
            <a:off x="4735936" y="1496304"/>
            <a:ext cx="5071318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Łącznik prosty ze strzałką 112">
            <a:extLst>
              <a:ext uri="{FF2B5EF4-FFF2-40B4-BE49-F238E27FC236}">
                <a16:creationId xmlns:a16="http://schemas.microsoft.com/office/drawing/2014/main" id="{071C1256-AF3B-40EC-F735-9516D6A0D87D}"/>
              </a:ext>
            </a:extLst>
          </p:cNvPr>
          <p:cNvCxnSpPr/>
          <p:nvPr/>
        </p:nvCxnSpPr>
        <p:spPr>
          <a:xfrm>
            <a:off x="4739579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B27E454D-8FCD-08D5-2ED9-4948B3712DBE}"/>
              </a:ext>
            </a:extLst>
          </p:cNvPr>
          <p:cNvCxnSpPr/>
          <p:nvPr/>
        </p:nvCxnSpPr>
        <p:spPr>
          <a:xfrm>
            <a:off x="9807254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Nie równa się 115">
            <a:extLst>
              <a:ext uri="{FF2B5EF4-FFF2-40B4-BE49-F238E27FC236}">
                <a16:creationId xmlns:a16="http://schemas.microsoft.com/office/drawing/2014/main" id="{5DE829E8-E035-48BE-0F5F-F2FB2A15DBDB}"/>
              </a:ext>
            </a:extLst>
          </p:cNvPr>
          <p:cNvSpPr/>
          <p:nvPr/>
        </p:nvSpPr>
        <p:spPr>
          <a:xfrm>
            <a:off x="8331403" y="2344113"/>
            <a:ext cx="472314" cy="284379"/>
          </a:xfrm>
          <a:prstGeom prst="mathNotEqual">
            <a:avLst>
              <a:gd name="adj1" fmla="val 12151"/>
              <a:gd name="adj2" fmla="val 6600000"/>
              <a:gd name="adj3" fmla="val 11760"/>
            </a:avLst>
          </a:prstGeom>
          <a:solidFill>
            <a:srgbClr val="5C656F"/>
          </a:solidFill>
          <a:ln>
            <a:solidFill>
              <a:srgbClr val="5C656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100">
              <a:solidFill>
                <a:schemeClr val="tx1"/>
              </a:solidFill>
            </a:endParaRPr>
          </a:p>
        </p:txBody>
      </p:sp>
      <p:cxnSp>
        <p:nvCxnSpPr>
          <p:cNvPr id="117" name="Łącznik prosty ze strzałką 116">
            <a:extLst>
              <a:ext uri="{FF2B5EF4-FFF2-40B4-BE49-F238E27FC236}">
                <a16:creationId xmlns:a16="http://schemas.microsoft.com/office/drawing/2014/main" id="{7C32383F-E5BA-FC2E-C402-A0635455E7B3}"/>
              </a:ext>
            </a:extLst>
          </p:cNvPr>
          <p:cNvCxnSpPr>
            <a:cxnSpLocks/>
          </p:cNvCxnSpPr>
          <p:nvPr/>
        </p:nvCxnSpPr>
        <p:spPr>
          <a:xfrm>
            <a:off x="7196495" y="659484"/>
            <a:ext cx="0" cy="49319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Łącznik prosty 118">
            <a:extLst>
              <a:ext uri="{FF2B5EF4-FFF2-40B4-BE49-F238E27FC236}">
                <a16:creationId xmlns:a16="http://schemas.microsoft.com/office/drawing/2014/main" id="{617C3CB7-E272-436B-F0C7-3FA907A209EB}"/>
              </a:ext>
            </a:extLst>
          </p:cNvPr>
          <p:cNvCxnSpPr>
            <a:cxnSpLocks/>
          </p:cNvCxnSpPr>
          <p:nvPr/>
        </p:nvCxnSpPr>
        <p:spPr>
          <a:xfrm flipH="1">
            <a:off x="700057" y="4689178"/>
            <a:ext cx="13023264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pole tekstowe 21">
            <a:extLst>
              <a:ext uri="{FF2B5EF4-FFF2-40B4-BE49-F238E27FC236}">
                <a16:creationId xmlns:a16="http://schemas.microsoft.com/office/drawing/2014/main" id="{30B60124-906B-7CF9-11F4-6C922B6CC404}"/>
              </a:ext>
            </a:extLst>
          </p:cNvPr>
          <p:cNvSpPr txBox="1"/>
          <p:nvPr/>
        </p:nvSpPr>
        <p:spPr>
          <a:xfrm>
            <a:off x="329959" y="8385735"/>
            <a:ext cx="436194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PRZED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58B627C-5488-8E11-9E8A-E377658AFB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4372" y="2061701"/>
            <a:ext cx="575068" cy="80656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D37753A-6A5E-EE77-0868-CC067C53139F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2131" y="2083600"/>
            <a:ext cx="536640" cy="778029"/>
          </a:xfrm>
          <a:prstGeom prst="rect">
            <a:avLst/>
          </a:prstGeom>
          <a:ln>
            <a:noFill/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DCCBC7C-DE30-7AB1-FEDD-176822C717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956" y="2058143"/>
            <a:ext cx="551922" cy="800186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B62B7E0C-A90F-0549-2BA7-AC438C78EDD2}"/>
              </a:ext>
            </a:extLst>
          </p:cNvPr>
          <p:cNvGrpSpPr/>
          <p:nvPr/>
        </p:nvGrpSpPr>
        <p:grpSpPr>
          <a:xfrm>
            <a:off x="943473" y="6364662"/>
            <a:ext cx="681453" cy="681480"/>
            <a:chOff x="905000" y="6313382"/>
            <a:chExt cx="758399" cy="758399"/>
          </a:xfrm>
        </p:grpSpPr>
        <p:pic>
          <p:nvPicPr>
            <p:cNvPr id="15" name="Picture 2" descr="10,800+ Time And Cost Icon Stock Illustrations, Royalty-Free Vector  Graphics &amp; Clip Art - iStock">
              <a:extLst>
                <a:ext uri="{FF2B5EF4-FFF2-40B4-BE49-F238E27FC236}">
                  <a16:creationId xmlns:a16="http://schemas.microsoft.com/office/drawing/2014/main" id="{ED26E714-2DA6-10A7-983D-4E0A049AB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3" t="15122" r="11032" b="11909"/>
            <a:stretch/>
          </p:blipFill>
          <p:spPr bwMode="auto">
            <a:xfrm>
              <a:off x="954124" y="6393510"/>
              <a:ext cx="666371" cy="61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8DBECA74-840C-FB3C-4B12-606E9DF8005E}"/>
                </a:ext>
              </a:extLst>
            </p:cNvPr>
            <p:cNvSpPr/>
            <p:nvPr/>
          </p:nvSpPr>
          <p:spPr>
            <a:xfrm>
              <a:off x="905000" y="6313382"/>
              <a:ext cx="758399" cy="758399"/>
            </a:xfrm>
            <a:prstGeom prst="ellipse">
              <a:avLst/>
            </a:prstGeom>
            <a:noFill/>
            <a:ln w="28575" cap="flat">
              <a:solidFill>
                <a:srgbClr val="5C656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0" name="Picture 2" descr="6+ Thousand Delivery Cost Icon Royalty-Free Images, Stock Photos &amp; Pictures  | Shutterstock">
            <a:extLst>
              <a:ext uri="{FF2B5EF4-FFF2-40B4-BE49-F238E27FC236}">
                <a16:creationId xmlns:a16="http://schemas.microsoft.com/office/drawing/2014/main" id="{7A7B3F9C-2201-DFAA-6459-F0E4820A3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8839" r="16471" b="17524"/>
          <a:stretch/>
        </p:blipFill>
        <p:spPr bwMode="auto">
          <a:xfrm>
            <a:off x="3063530" y="6286438"/>
            <a:ext cx="870256" cy="8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5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DAE6D-BFE4-4055-0273-6D4FF0B6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1">
            <a:extLst>
              <a:ext uri="{FF2B5EF4-FFF2-40B4-BE49-F238E27FC236}">
                <a16:creationId xmlns:a16="http://schemas.microsoft.com/office/drawing/2014/main" id="{3691A626-D5E0-F897-53F0-AD41A958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0" t="28548" r="17391" b="35008"/>
          <a:stretch>
            <a:fillRect/>
          </a:stretch>
        </p:blipFill>
        <p:spPr>
          <a:xfrm>
            <a:off x="3606520" y="3480173"/>
            <a:ext cx="7100758" cy="975254"/>
          </a:xfrm>
          <a:prstGeom prst="rect">
            <a:avLst/>
          </a:prstGeom>
        </p:spPr>
      </p:pic>
      <p:grpSp>
        <p:nvGrpSpPr>
          <p:cNvPr id="23" name="object 63">
            <a:extLst>
              <a:ext uri="{FF2B5EF4-FFF2-40B4-BE49-F238E27FC236}">
                <a16:creationId xmlns:a16="http://schemas.microsoft.com/office/drawing/2014/main" id="{6150A166-3BC2-5991-F32D-5354A14C9745}"/>
              </a:ext>
            </a:extLst>
          </p:cNvPr>
          <p:cNvGrpSpPr/>
          <p:nvPr/>
        </p:nvGrpSpPr>
        <p:grpSpPr>
          <a:xfrm>
            <a:off x="13072646" y="276833"/>
            <a:ext cx="867153" cy="302959"/>
            <a:chOff x="624000" y="579928"/>
            <a:chExt cx="1212215" cy="423729"/>
          </a:xfrm>
        </p:grpSpPr>
        <p:pic>
          <p:nvPicPr>
            <p:cNvPr id="24" name="object 64">
              <a:extLst>
                <a:ext uri="{FF2B5EF4-FFF2-40B4-BE49-F238E27FC236}">
                  <a16:creationId xmlns:a16="http://schemas.microsoft.com/office/drawing/2014/main" id="{A7136C54-F8AF-D597-1ADF-B7FBA2EFA15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41" y="805297"/>
              <a:ext cx="230428" cy="198360"/>
            </a:xfrm>
            <a:prstGeom prst="rect">
              <a:avLst/>
            </a:prstGeom>
          </p:spPr>
        </p:pic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46EEFFC1-F8BA-D52F-7F7E-11A36D80A20C}"/>
                </a:ext>
              </a:extLst>
            </p:cNvPr>
            <p:cNvSpPr/>
            <p:nvPr/>
          </p:nvSpPr>
          <p:spPr>
            <a:xfrm>
              <a:off x="624000" y="579928"/>
              <a:ext cx="1212215" cy="312420"/>
            </a:xfrm>
            <a:custGeom>
              <a:avLst/>
              <a:gdLst/>
              <a:ahLst/>
              <a:cxnLst/>
              <a:rect l="l" t="t" r="r" b="b"/>
              <a:pathLst>
                <a:path w="1212214" h="312419">
                  <a:moveTo>
                    <a:pt x="365713" y="14"/>
                  </a:moveTo>
                  <a:lnTo>
                    <a:pt x="299566" y="0"/>
                  </a:lnTo>
                  <a:lnTo>
                    <a:pt x="230069" y="1928"/>
                  </a:lnTo>
                  <a:lnTo>
                    <a:pt x="157090" y="5878"/>
                  </a:lnTo>
                  <a:lnTo>
                    <a:pt x="80499" y="11926"/>
                  </a:lnTo>
                  <a:lnTo>
                    <a:pt x="165" y="20151"/>
                  </a:lnTo>
                  <a:lnTo>
                    <a:pt x="0" y="209698"/>
                  </a:lnTo>
                  <a:lnTo>
                    <a:pt x="17449" y="209762"/>
                  </a:lnTo>
                  <a:lnTo>
                    <a:pt x="17386" y="37245"/>
                  </a:lnTo>
                  <a:lnTo>
                    <a:pt x="79565" y="29826"/>
                  </a:lnTo>
                  <a:lnTo>
                    <a:pt x="140756" y="24193"/>
                  </a:lnTo>
                  <a:lnTo>
                    <a:pt x="200906" y="20317"/>
                  </a:lnTo>
                  <a:lnTo>
                    <a:pt x="259966" y="18170"/>
                  </a:lnTo>
                  <a:lnTo>
                    <a:pt x="317884" y="17722"/>
                  </a:lnTo>
                  <a:lnTo>
                    <a:pt x="374611" y="18943"/>
                  </a:lnTo>
                  <a:lnTo>
                    <a:pt x="430094" y="21806"/>
                  </a:lnTo>
                  <a:lnTo>
                    <a:pt x="484284" y="26281"/>
                  </a:lnTo>
                  <a:lnTo>
                    <a:pt x="537130" y="32339"/>
                  </a:lnTo>
                  <a:lnTo>
                    <a:pt x="588581" y="39951"/>
                  </a:lnTo>
                  <a:lnTo>
                    <a:pt x="638585" y="49088"/>
                  </a:lnTo>
                  <a:lnTo>
                    <a:pt x="687093" y="59721"/>
                  </a:lnTo>
                  <a:lnTo>
                    <a:pt x="734054" y="71820"/>
                  </a:lnTo>
                  <a:lnTo>
                    <a:pt x="779417" y="85358"/>
                  </a:lnTo>
                  <a:lnTo>
                    <a:pt x="823130" y="100305"/>
                  </a:lnTo>
                  <a:lnTo>
                    <a:pt x="865145" y="116632"/>
                  </a:lnTo>
                  <a:lnTo>
                    <a:pt x="905409" y="134310"/>
                  </a:lnTo>
                  <a:lnTo>
                    <a:pt x="943871" y="153309"/>
                  </a:lnTo>
                  <a:lnTo>
                    <a:pt x="980482" y="173602"/>
                  </a:lnTo>
                  <a:lnTo>
                    <a:pt x="1015190" y="195158"/>
                  </a:lnTo>
                  <a:lnTo>
                    <a:pt x="1047945" y="217949"/>
                  </a:lnTo>
                  <a:lnTo>
                    <a:pt x="1078696" y="241946"/>
                  </a:lnTo>
                  <a:lnTo>
                    <a:pt x="1107392" y="267120"/>
                  </a:lnTo>
                  <a:lnTo>
                    <a:pt x="1133983" y="293442"/>
                  </a:lnTo>
                  <a:lnTo>
                    <a:pt x="1061580" y="293810"/>
                  </a:lnTo>
                  <a:lnTo>
                    <a:pt x="1061580" y="312047"/>
                  </a:lnTo>
                  <a:lnTo>
                    <a:pt x="1212126" y="311552"/>
                  </a:lnTo>
                  <a:lnTo>
                    <a:pt x="1186166" y="288685"/>
                  </a:lnTo>
                  <a:lnTo>
                    <a:pt x="1159599" y="266129"/>
                  </a:lnTo>
                  <a:lnTo>
                    <a:pt x="1104121" y="222261"/>
                  </a:lnTo>
                  <a:lnTo>
                    <a:pt x="1044648" y="180569"/>
                  </a:lnTo>
                  <a:lnTo>
                    <a:pt x="980133" y="141675"/>
                  </a:lnTo>
                  <a:lnTo>
                    <a:pt x="945658" y="123471"/>
                  </a:lnTo>
                  <a:lnTo>
                    <a:pt x="909531" y="106200"/>
                  </a:lnTo>
                  <a:lnTo>
                    <a:pt x="871621" y="89940"/>
                  </a:lnTo>
                  <a:lnTo>
                    <a:pt x="831798" y="74768"/>
                  </a:lnTo>
                  <a:lnTo>
                    <a:pt x="789930" y="60762"/>
                  </a:lnTo>
                  <a:lnTo>
                    <a:pt x="745887" y="47999"/>
                  </a:lnTo>
                  <a:lnTo>
                    <a:pt x="699539" y="36558"/>
                  </a:lnTo>
                  <a:lnTo>
                    <a:pt x="650754" y="26516"/>
                  </a:lnTo>
                  <a:lnTo>
                    <a:pt x="599402" y="17951"/>
                  </a:lnTo>
                  <a:lnTo>
                    <a:pt x="545353" y="10941"/>
                  </a:lnTo>
                  <a:lnTo>
                    <a:pt x="488475" y="5563"/>
                  </a:lnTo>
                  <a:lnTo>
                    <a:pt x="428639" y="1895"/>
                  </a:lnTo>
                  <a:lnTo>
                    <a:pt x="365713" y="14"/>
                  </a:lnTo>
                  <a:close/>
                </a:path>
              </a:pathLst>
            </a:custGeom>
            <a:solidFill>
              <a:srgbClr val="878989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26" name="object 66">
              <a:extLst>
                <a:ext uri="{FF2B5EF4-FFF2-40B4-BE49-F238E27FC236}">
                  <a16:creationId xmlns:a16="http://schemas.microsoft.com/office/drawing/2014/main" id="{694B7653-D657-7FE2-088A-B6A8B0EAB37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065" y="803624"/>
              <a:ext cx="246075" cy="148132"/>
            </a:xfrm>
            <a:prstGeom prst="rect">
              <a:avLst/>
            </a:prstGeom>
          </p:spPr>
        </p:pic>
        <p:pic>
          <p:nvPicPr>
            <p:cNvPr id="27" name="object 67">
              <a:extLst>
                <a:ext uri="{FF2B5EF4-FFF2-40B4-BE49-F238E27FC236}">
                  <a16:creationId xmlns:a16="http://schemas.microsoft.com/office/drawing/2014/main" id="{780DE15E-C646-2ED7-3E87-B8CD5FCDC77E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702" y="807625"/>
              <a:ext cx="247980" cy="145998"/>
            </a:xfrm>
            <a:prstGeom prst="rect">
              <a:avLst/>
            </a:prstGeom>
          </p:spPr>
        </p:pic>
        <p:pic>
          <p:nvPicPr>
            <p:cNvPr id="28" name="object 68">
              <a:extLst>
                <a:ext uri="{FF2B5EF4-FFF2-40B4-BE49-F238E27FC236}">
                  <a16:creationId xmlns:a16="http://schemas.microsoft.com/office/drawing/2014/main" id="{420C9699-BA52-5642-3C21-4BAAAFE9103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076" y="804860"/>
              <a:ext cx="219709" cy="146126"/>
            </a:xfrm>
            <a:prstGeom prst="rect">
              <a:avLst/>
            </a:prstGeom>
          </p:spPr>
        </p:pic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1A6DB77A-7C04-06D6-5E5F-7434733CB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4372" y="2061701"/>
            <a:ext cx="575068" cy="8065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F62677-951D-896F-F3DB-68C2A522A52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2131" y="2083600"/>
            <a:ext cx="536640" cy="778029"/>
          </a:xfrm>
          <a:prstGeom prst="rect">
            <a:avLst/>
          </a:prstGeom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5606719-3CD1-C09D-3A8C-64DE722B2B08}"/>
              </a:ext>
            </a:extLst>
          </p:cNvPr>
          <p:cNvSpPr txBox="1"/>
          <p:nvPr/>
        </p:nvSpPr>
        <p:spPr>
          <a:xfrm>
            <a:off x="4212466" y="2899290"/>
            <a:ext cx="101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X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3D989C0-5144-4FC0-6473-A92C329FD092}"/>
              </a:ext>
            </a:extLst>
          </p:cNvPr>
          <p:cNvSpPr txBox="1"/>
          <p:nvPr/>
        </p:nvSpPr>
        <p:spPr>
          <a:xfrm>
            <a:off x="6695436" y="2922901"/>
            <a:ext cx="101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D157333-F33D-B919-8D0D-28870BD8631A}"/>
              </a:ext>
            </a:extLst>
          </p:cNvPr>
          <p:cNvSpPr txBox="1"/>
          <p:nvPr/>
        </p:nvSpPr>
        <p:spPr>
          <a:xfrm>
            <a:off x="9328061" y="2914094"/>
            <a:ext cx="1011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Przetarg Z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A011AEF-0033-1A7D-6B8D-8B0F2AF081E0}"/>
              </a:ext>
            </a:extLst>
          </p:cNvPr>
          <p:cNvSpPr txBox="1"/>
          <p:nvPr/>
        </p:nvSpPr>
        <p:spPr>
          <a:xfrm>
            <a:off x="6446374" y="1152681"/>
            <a:ext cx="1426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Pojazd typ 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B6A3128-73AB-72B5-27FF-31CD5DA089F5}"/>
              </a:ext>
            </a:extLst>
          </p:cNvPr>
          <p:cNvSpPr txBox="1"/>
          <p:nvPr/>
        </p:nvSpPr>
        <p:spPr>
          <a:xfrm>
            <a:off x="2837733" y="4824898"/>
            <a:ext cx="874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000000"/>
                </a:solidFill>
                <a:latin typeface="Aptos" panose="020B0004020202020204" pitchFamily="34" charset="0"/>
              </a:rPr>
              <a:t>Pojazd danego typu z skrajnie odmiennymi wymaganiami dla każdego z przetargów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58E176F-3C0F-DD25-5668-C0DB9A1DEB6E}"/>
              </a:ext>
            </a:extLst>
          </p:cNvPr>
          <p:cNvSpPr txBox="1"/>
          <p:nvPr/>
        </p:nvSpPr>
        <p:spPr>
          <a:xfrm>
            <a:off x="5927359" y="344894"/>
            <a:ext cx="2559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 panose="020B0004020202020204" pitchFamily="34" charset="0"/>
              </a:rPr>
              <a:t>Wymagania Klienta</a:t>
            </a:r>
          </a:p>
        </p:txBody>
      </p:sp>
      <p:cxnSp>
        <p:nvCxnSpPr>
          <p:cNvPr id="49" name="Łącznik: łamany 48">
            <a:extLst>
              <a:ext uri="{FF2B5EF4-FFF2-40B4-BE49-F238E27FC236}">
                <a16:creationId xmlns:a16="http://schemas.microsoft.com/office/drawing/2014/main" id="{7C10E933-B336-9E1A-03CA-21CEAB86D4B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80451" y="3546990"/>
            <a:ext cx="435335" cy="1215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42F1A22C-31C6-FAAD-5D66-DDB148C57CBC}"/>
              </a:ext>
            </a:extLst>
          </p:cNvPr>
          <p:cNvSpPr txBox="1"/>
          <p:nvPr/>
        </p:nvSpPr>
        <p:spPr>
          <a:xfrm>
            <a:off x="10004698" y="7187271"/>
            <a:ext cx="236730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Zmniejszone koszty ewentualnych „poprawek” i eliminacja opóźnień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Zarówno produkcyjnych jak </a:t>
            </a:r>
            <a:br>
              <a:rPr lang="pl-PL" sz="1000">
                <a:solidFill>
                  <a:srgbClr val="000000"/>
                </a:solidFill>
                <a:latin typeface="Aptos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i projektowych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31ED8E15-D082-6DA9-60CC-7CFED71FC858}"/>
              </a:ext>
            </a:extLst>
          </p:cNvPr>
          <p:cNvSpPr txBox="1"/>
          <p:nvPr/>
        </p:nvSpPr>
        <p:spPr>
          <a:xfrm>
            <a:off x="178382" y="7195821"/>
            <a:ext cx="221168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Skr</a:t>
            </a:r>
            <a:r>
              <a:rPr lang="pl-PL" sz="1000">
                <a:solidFill>
                  <a:srgbClr val="000000"/>
                </a:solidFill>
              </a:rPr>
              <a:t>ó</a:t>
            </a:r>
            <a:r>
              <a:rPr lang="pl-PL" sz="1000">
                <a:solidFill>
                  <a:srgbClr val="000000"/>
                </a:solidFill>
                <a:latin typeface="Aptos"/>
              </a:rPr>
              <a:t>cony czas </a:t>
            </a:r>
            <a:br>
              <a:rPr lang="pl-PL" sz="1000">
                <a:latin typeface="Aptos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i zmniejszone koszty </a:t>
            </a:r>
            <a:br>
              <a:rPr lang="pl-PL" sz="1000">
                <a:latin typeface="Aptos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projektowania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[większa pracochłonność]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E670CA4E-0EA3-B549-28FF-C3D884F54EDA}"/>
              </a:ext>
            </a:extLst>
          </p:cNvPr>
          <p:cNvSpPr txBox="1"/>
          <p:nvPr/>
        </p:nvSpPr>
        <p:spPr>
          <a:xfrm>
            <a:off x="3937451" y="7206440"/>
            <a:ext cx="221168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Zmniejszone koszty </a:t>
            </a:r>
            <a:br>
              <a:rPr lang="pl-PL" sz="1000">
                <a:latin typeface="Aptos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oprzyrządowania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 [projektowanie i wykonanie]</a:t>
            </a: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2BA5347C-CDC3-2A7C-9C9C-62A4EDADEAB2}"/>
              </a:ext>
            </a:extLst>
          </p:cNvPr>
          <p:cNvCxnSpPr>
            <a:cxnSpLocks/>
          </p:cNvCxnSpPr>
          <p:nvPr/>
        </p:nvCxnSpPr>
        <p:spPr>
          <a:xfrm>
            <a:off x="7200900" y="5332487"/>
            <a:ext cx="6017264" cy="7761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4CE49C4-C1AB-1BE6-A29E-C9E476F20624}"/>
              </a:ext>
            </a:extLst>
          </p:cNvPr>
          <p:cNvSpPr txBox="1"/>
          <p:nvPr/>
        </p:nvSpPr>
        <p:spPr>
          <a:xfrm>
            <a:off x="1947200" y="7193165"/>
            <a:ext cx="221168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Zmniejszone koszty</a:t>
            </a:r>
            <a:br>
              <a:rPr lang="pl-PL" sz="1000">
                <a:latin typeface="Aptos"/>
              </a:rPr>
            </a:br>
            <a:r>
              <a:rPr lang="pl-PL" sz="1000">
                <a:solidFill>
                  <a:srgbClr val="000000"/>
                </a:solidFill>
                <a:latin typeface="Aptos"/>
              </a:rPr>
              <a:t>jednorazowe dostawców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959720BC-A901-AB5D-4828-E64C95B0A837}"/>
              </a:ext>
            </a:extLst>
          </p:cNvPr>
          <p:cNvSpPr txBox="1"/>
          <p:nvPr/>
        </p:nvSpPr>
        <p:spPr>
          <a:xfrm>
            <a:off x="8506816" y="7194083"/>
            <a:ext cx="1395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Poprawna krzywa uczenia </a:t>
            </a:r>
            <a:endParaRPr lang="en-US" sz="1000">
              <a:solidFill>
                <a:srgbClr val="5E5E5E"/>
              </a:solidFill>
              <a:latin typeface="Aptos"/>
            </a:endParaRPr>
          </a:p>
        </p:txBody>
      </p:sp>
      <p:sp>
        <p:nvSpPr>
          <p:cNvPr id="95" name="pole tekstowe 94">
            <a:extLst>
              <a:ext uri="{FF2B5EF4-FFF2-40B4-BE49-F238E27FC236}">
                <a16:creationId xmlns:a16="http://schemas.microsoft.com/office/drawing/2014/main" id="{27B9FD42-B542-EA92-BE5E-841C5954EAB0}"/>
              </a:ext>
            </a:extLst>
          </p:cNvPr>
          <p:cNvSpPr txBox="1"/>
          <p:nvPr/>
        </p:nvSpPr>
        <p:spPr>
          <a:xfrm>
            <a:off x="6509314" y="7195344"/>
            <a:ext cx="139589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Malejący </a:t>
            </a:r>
            <a:r>
              <a:rPr lang="pl-PL" sz="1000" err="1">
                <a:solidFill>
                  <a:srgbClr val="000000"/>
                </a:solidFill>
                <a:latin typeface="Aptos"/>
              </a:rPr>
              <a:t>stock</a:t>
            </a:r>
            <a:r>
              <a:rPr lang="pl-PL" sz="1000">
                <a:solidFill>
                  <a:srgbClr val="000000"/>
                </a:solidFill>
                <a:latin typeface="Aptos"/>
              </a:rPr>
              <a:t> magazynowy</a:t>
            </a:r>
          </a:p>
          <a:p>
            <a:pPr algn="ctr"/>
            <a:r>
              <a:rPr lang="pl-PL" sz="1000">
                <a:solidFill>
                  <a:srgbClr val="000000"/>
                </a:solidFill>
                <a:latin typeface="Aptos"/>
              </a:rPr>
              <a:t> </a:t>
            </a:r>
          </a:p>
        </p:txBody>
      </p:sp>
      <p:cxnSp>
        <p:nvCxnSpPr>
          <p:cNvPr id="98" name="Łącznik prosty ze strzałką 97">
            <a:extLst>
              <a:ext uri="{FF2B5EF4-FFF2-40B4-BE49-F238E27FC236}">
                <a16:creationId xmlns:a16="http://schemas.microsoft.com/office/drawing/2014/main" id="{1B198CE1-179A-F316-448A-D6F43AE6C5BC}"/>
              </a:ext>
            </a:extLst>
          </p:cNvPr>
          <p:cNvCxnSpPr>
            <a:cxnSpLocks/>
          </p:cNvCxnSpPr>
          <p:nvPr/>
        </p:nvCxnSpPr>
        <p:spPr>
          <a:xfrm flipH="1">
            <a:off x="1358285" y="5338051"/>
            <a:ext cx="5845986" cy="75839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>
            <a:extLst>
              <a:ext uri="{FF2B5EF4-FFF2-40B4-BE49-F238E27FC236}">
                <a16:creationId xmlns:a16="http://schemas.microsoft.com/office/drawing/2014/main" id="{E2FDEF7B-C87E-9056-1729-A50BC1E7620B}"/>
              </a:ext>
            </a:extLst>
          </p:cNvPr>
          <p:cNvCxnSpPr>
            <a:cxnSpLocks/>
          </p:cNvCxnSpPr>
          <p:nvPr/>
        </p:nvCxnSpPr>
        <p:spPr>
          <a:xfrm flipH="1">
            <a:off x="3271055" y="5350233"/>
            <a:ext cx="3896798" cy="75839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>
            <a:extLst>
              <a:ext uri="{FF2B5EF4-FFF2-40B4-BE49-F238E27FC236}">
                <a16:creationId xmlns:a16="http://schemas.microsoft.com/office/drawing/2014/main" id="{BF9317DF-3E2A-F8BB-DAD2-3E4B8EF1E1CB}"/>
              </a:ext>
            </a:extLst>
          </p:cNvPr>
          <p:cNvCxnSpPr>
            <a:cxnSpLocks/>
          </p:cNvCxnSpPr>
          <p:nvPr/>
        </p:nvCxnSpPr>
        <p:spPr>
          <a:xfrm flipH="1">
            <a:off x="5089352" y="5342147"/>
            <a:ext cx="2093000" cy="78673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ze strzałką 106">
            <a:extLst>
              <a:ext uri="{FF2B5EF4-FFF2-40B4-BE49-F238E27FC236}">
                <a16:creationId xmlns:a16="http://schemas.microsoft.com/office/drawing/2014/main" id="{AD83BA97-7208-5B59-6A00-223A0D5560E8}"/>
              </a:ext>
            </a:extLst>
          </p:cNvPr>
          <p:cNvCxnSpPr>
            <a:cxnSpLocks/>
          </p:cNvCxnSpPr>
          <p:nvPr/>
        </p:nvCxnSpPr>
        <p:spPr>
          <a:xfrm>
            <a:off x="7204271" y="5339700"/>
            <a:ext cx="0" cy="77073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ze strzałką 109">
            <a:extLst>
              <a:ext uri="{FF2B5EF4-FFF2-40B4-BE49-F238E27FC236}">
                <a16:creationId xmlns:a16="http://schemas.microsoft.com/office/drawing/2014/main" id="{D6A98B34-4116-A68A-1CB2-92144EBF37CF}"/>
              </a:ext>
            </a:extLst>
          </p:cNvPr>
          <p:cNvCxnSpPr>
            <a:cxnSpLocks/>
          </p:cNvCxnSpPr>
          <p:nvPr/>
        </p:nvCxnSpPr>
        <p:spPr>
          <a:xfrm>
            <a:off x="7200900" y="5338859"/>
            <a:ext cx="3929845" cy="75014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22">
            <a:extLst>
              <a:ext uri="{FF2B5EF4-FFF2-40B4-BE49-F238E27FC236}">
                <a16:creationId xmlns:a16="http://schemas.microsoft.com/office/drawing/2014/main" id="{43DA72D7-9E8A-4D66-3A4D-32A122513095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solidFill>
              <a:srgbClr val="5C656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pole tekstowe 2">
            <a:extLst>
              <a:ext uri="{FF2B5EF4-FFF2-40B4-BE49-F238E27FC236}">
                <a16:creationId xmlns:a16="http://schemas.microsoft.com/office/drawing/2014/main" id="{AD91814B-50D0-0D49-265E-1F237C690CC1}"/>
              </a:ext>
            </a:extLst>
          </p:cNvPr>
          <p:cNvSpPr txBox="1"/>
          <p:nvPr/>
        </p:nvSpPr>
        <p:spPr>
          <a:xfrm>
            <a:off x="384411" y="279572"/>
            <a:ext cx="5994202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algn="l" defTabSz="1080335">
              <a:defRPr/>
            </a:pPr>
            <a:r>
              <a:rPr lang="pl-PL" sz="2400" b="1" spc="90">
                <a:solidFill>
                  <a:srgbClr val="000000"/>
                </a:solidFill>
                <a:latin typeface="Aptos"/>
                <a:cs typeface="Lato"/>
              </a:rPr>
              <a:t>ZMIANA DZIAŁANIA</a:t>
            </a:r>
            <a:endParaRPr lang="pl-PL" sz="2400" spc="300">
              <a:solidFill>
                <a:srgbClr val="000000"/>
              </a:solidFill>
              <a:latin typeface="Aptos"/>
              <a:cs typeface="Lato"/>
            </a:endParaRPr>
          </a:p>
          <a:p>
            <a:pPr algn="l" defTabSz="1080335">
              <a:defRPr/>
            </a:pPr>
            <a:r>
              <a:rPr lang="pl-PL" sz="1600" spc="300">
                <a:solidFill>
                  <a:srgbClr val="000000"/>
                </a:solidFill>
              </a:rPr>
              <a:t>ŚWIADOME</a:t>
            </a:r>
            <a:r>
              <a:rPr lang="pl-PL" sz="1600" spc="300"/>
              <a:t> DOSKONALENIE</a:t>
            </a:r>
            <a:endParaRPr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cxnSp>
        <p:nvCxnSpPr>
          <p:cNvPr id="97" name="Łącznik prosty ze strzałką 96">
            <a:extLst>
              <a:ext uri="{FF2B5EF4-FFF2-40B4-BE49-F238E27FC236}">
                <a16:creationId xmlns:a16="http://schemas.microsoft.com/office/drawing/2014/main" id="{0F7EA75C-F1A3-E130-A413-F68A9DE4B892}"/>
              </a:ext>
            </a:extLst>
          </p:cNvPr>
          <p:cNvCxnSpPr>
            <a:cxnSpLocks/>
          </p:cNvCxnSpPr>
          <p:nvPr/>
        </p:nvCxnSpPr>
        <p:spPr>
          <a:xfrm>
            <a:off x="7196495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1" name="Łącznik prosty 110">
            <a:extLst>
              <a:ext uri="{FF2B5EF4-FFF2-40B4-BE49-F238E27FC236}">
                <a16:creationId xmlns:a16="http://schemas.microsoft.com/office/drawing/2014/main" id="{658585B4-A349-63F2-0964-26F8A97DEF66}"/>
              </a:ext>
            </a:extLst>
          </p:cNvPr>
          <p:cNvCxnSpPr>
            <a:cxnSpLocks/>
          </p:cNvCxnSpPr>
          <p:nvPr/>
        </p:nvCxnSpPr>
        <p:spPr>
          <a:xfrm flipH="1">
            <a:off x="4735936" y="1496304"/>
            <a:ext cx="5071318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Łącznik prosty ze strzałką 112">
            <a:extLst>
              <a:ext uri="{FF2B5EF4-FFF2-40B4-BE49-F238E27FC236}">
                <a16:creationId xmlns:a16="http://schemas.microsoft.com/office/drawing/2014/main" id="{FA33DA80-B631-3CAB-C424-68E7C54639C9}"/>
              </a:ext>
            </a:extLst>
          </p:cNvPr>
          <p:cNvCxnSpPr/>
          <p:nvPr/>
        </p:nvCxnSpPr>
        <p:spPr>
          <a:xfrm>
            <a:off x="4739579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Łącznik prosty ze strzałką 114">
            <a:extLst>
              <a:ext uri="{FF2B5EF4-FFF2-40B4-BE49-F238E27FC236}">
                <a16:creationId xmlns:a16="http://schemas.microsoft.com/office/drawing/2014/main" id="{A4A568BF-C2B3-9140-65AD-F0E7E9F671D4}"/>
              </a:ext>
            </a:extLst>
          </p:cNvPr>
          <p:cNvCxnSpPr/>
          <p:nvPr/>
        </p:nvCxnSpPr>
        <p:spPr>
          <a:xfrm>
            <a:off x="9807254" y="1496304"/>
            <a:ext cx="0" cy="33249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ówna się 4">
            <a:extLst>
              <a:ext uri="{FF2B5EF4-FFF2-40B4-BE49-F238E27FC236}">
                <a16:creationId xmlns:a16="http://schemas.microsoft.com/office/drawing/2014/main" id="{68D89711-A63E-C709-6BBB-06877101F42D}"/>
              </a:ext>
            </a:extLst>
          </p:cNvPr>
          <p:cNvSpPr/>
          <p:nvPr/>
        </p:nvSpPr>
        <p:spPr>
          <a:xfrm>
            <a:off x="10821003" y="2273774"/>
            <a:ext cx="429391" cy="386811"/>
          </a:xfrm>
          <a:prstGeom prst="mathEqual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100">
              <a:solidFill>
                <a:schemeClr val="tx1"/>
              </a:solidFill>
            </a:endParaRPr>
          </a:p>
        </p:txBody>
      </p:sp>
      <p:sp>
        <p:nvSpPr>
          <p:cNvPr id="17" name="pole tekstowe 1">
            <a:extLst>
              <a:ext uri="{FF2B5EF4-FFF2-40B4-BE49-F238E27FC236}">
                <a16:creationId xmlns:a16="http://schemas.microsoft.com/office/drawing/2014/main" id="{7A7974D4-3711-FF49-10BA-41CAE8BC60F8}"/>
              </a:ext>
            </a:extLst>
          </p:cNvPr>
          <p:cNvSpPr txBox="1"/>
          <p:nvPr/>
        </p:nvSpPr>
        <p:spPr>
          <a:xfrm>
            <a:off x="1159091" y="1564821"/>
            <a:ext cx="157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solidFill>
                  <a:srgbClr val="000000"/>
                </a:solidFill>
                <a:latin typeface="Corbel"/>
              </a:rPr>
              <a:t>FEED</a:t>
            </a:r>
          </a:p>
        </p:txBody>
      </p:sp>
      <p:sp>
        <p:nvSpPr>
          <p:cNvPr id="18" name="pole tekstowe 20">
            <a:extLst>
              <a:ext uri="{FF2B5EF4-FFF2-40B4-BE49-F238E27FC236}">
                <a16:creationId xmlns:a16="http://schemas.microsoft.com/office/drawing/2014/main" id="{C40D77F4-6146-2AAF-5B3A-A0E048F711DA}"/>
              </a:ext>
            </a:extLst>
          </p:cNvPr>
          <p:cNvSpPr txBox="1"/>
          <p:nvPr/>
        </p:nvSpPr>
        <p:spPr>
          <a:xfrm>
            <a:off x="545992" y="2899290"/>
            <a:ext cx="285079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l-PL" sz="1400" b="1">
                <a:solidFill>
                  <a:srgbClr val="000000"/>
                </a:solidFill>
                <a:latin typeface="Aptos"/>
              </a:rPr>
              <a:t>Front-End </a:t>
            </a:r>
            <a:br>
              <a:rPr lang="pl-PL" sz="1400" b="1">
                <a:solidFill>
                  <a:srgbClr val="000000"/>
                </a:solidFill>
                <a:latin typeface="Aptos"/>
              </a:rPr>
            </a:br>
            <a:r>
              <a:rPr lang="pl-PL" sz="1400" b="1">
                <a:solidFill>
                  <a:srgbClr val="000000"/>
                </a:solidFill>
                <a:latin typeface="Aptos"/>
              </a:rPr>
              <a:t>Engineering Design</a:t>
            </a:r>
            <a:endParaRPr lang="en-US">
              <a:latin typeface="Aptos"/>
            </a:endParaRPr>
          </a:p>
        </p:txBody>
      </p:sp>
      <p:sp>
        <p:nvSpPr>
          <p:cNvPr id="21" name="Prostokąt: zaokrąglone rogi 77">
            <a:extLst>
              <a:ext uri="{FF2B5EF4-FFF2-40B4-BE49-F238E27FC236}">
                <a16:creationId xmlns:a16="http://schemas.microsoft.com/office/drawing/2014/main" id="{78C53B36-C857-20E7-1A5A-E2CC82FD52AF}"/>
              </a:ext>
            </a:extLst>
          </p:cNvPr>
          <p:cNvSpPr/>
          <p:nvPr/>
        </p:nvSpPr>
        <p:spPr>
          <a:xfrm>
            <a:off x="7673734" y="656948"/>
            <a:ext cx="3941100" cy="5010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l"/>
            <a:r>
              <a:rPr lang="pl-PL" sz="1200" b="1">
                <a:solidFill>
                  <a:srgbClr val="000000"/>
                </a:solidFill>
                <a:latin typeface="Aptos"/>
              </a:rPr>
              <a:t>Uzgodnienia z klientem w zakresie opisu przedmiotu zamówienia na etapie przetargu</a:t>
            </a:r>
          </a:p>
        </p:txBody>
      </p:sp>
      <p:sp>
        <p:nvSpPr>
          <p:cNvPr id="42" name="Dowolny kształt: kształt 41">
            <a:extLst>
              <a:ext uri="{FF2B5EF4-FFF2-40B4-BE49-F238E27FC236}">
                <a16:creationId xmlns:a16="http://schemas.microsoft.com/office/drawing/2014/main" id="{CDA33569-4329-F025-2EE2-2BE7F835E228}"/>
              </a:ext>
            </a:extLst>
          </p:cNvPr>
          <p:cNvSpPr/>
          <p:nvPr/>
        </p:nvSpPr>
        <p:spPr>
          <a:xfrm>
            <a:off x="11706141" y="2097255"/>
            <a:ext cx="717721" cy="820566"/>
          </a:xfrm>
          <a:custGeom>
            <a:avLst/>
            <a:gdLst>
              <a:gd name="connsiteX0" fmla="*/ 358849 w 717721"/>
              <a:gd name="connsiteY0" fmla="*/ 0 h 820566"/>
              <a:gd name="connsiteX1" fmla="*/ 0 w 717721"/>
              <a:gd name="connsiteY1" fmla="*/ 820566 h 820566"/>
              <a:gd name="connsiteX2" fmla="*/ 717721 w 717721"/>
              <a:gd name="connsiteY2" fmla="*/ 820566 h 820566"/>
              <a:gd name="connsiteX3" fmla="*/ 358849 w 717721"/>
              <a:gd name="connsiteY3" fmla="*/ 0 h 82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721" h="820566">
                <a:moveTo>
                  <a:pt x="358849" y="0"/>
                </a:moveTo>
                <a:lnTo>
                  <a:pt x="0" y="820566"/>
                </a:lnTo>
                <a:lnTo>
                  <a:pt x="717721" y="820566"/>
                </a:lnTo>
                <a:lnTo>
                  <a:pt x="358849" y="0"/>
                </a:lnTo>
                <a:close/>
              </a:path>
            </a:pathLst>
          </a:custGeom>
          <a:noFill/>
          <a:ln w="32336" cap="rnd">
            <a:solidFill>
              <a:srgbClr val="5C656F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3" name="Dowolny kształt: kształt 42">
            <a:extLst>
              <a:ext uri="{FF2B5EF4-FFF2-40B4-BE49-F238E27FC236}">
                <a16:creationId xmlns:a16="http://schemas.microsoft.com/office/drawing/2014/main" id="{EF9991B5-0106-C6CD-78D4-E090EEA0FBB4}"/>
              </a:ext>
            </a:extLst>
          </p:cNvPr>
          <p:cNvSpPr/>
          <p:nvPr/>
        </p:nvSpPr>
        <p:spPr>
          <a:xfrm>
            <a:off x="12044618" y="2097255"/>
            <a:ext cx="379244" cy="820566"/>
          </a:xfrm>
          <a:custGeom>
            <a:avLst/>
            <a:gdLst>
              <a:gd name="connsiteX0" fmla="*/ 20372 w 379244"/>
              <a:gd name="connsiteY0" fmla="*/ 0 h 820566"/>
              <a:gd name="connsiteX1" fmla="*/ 0 w 379244"/>
              <a:gd name="connsiteY1" fmla="*/ 46604 h 820566"/>
              <a:gd name="connsiteX2" fmla="*/ 335135 w 379244"/>
              <a:gd name="connsiteY2" fmla="*/ 820566 h 820566"/>
              <a:gd name="connsiteX3" fmla="*/ 379244 w 379244"/>
              <a:gd name="connsiteY3" fmla="*/ 820566 h 820566"/>
              <a:gd name="connsiteX4" fmla="*/ 20372 w 379244"/>
              <a:gd name="connsiteY4" fmla="*/ 0 h 82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244" h="820566">
                <a:moveTo>
                  <a:pt x="20372" y="0"/>
                </a:moveTo>
                <a:lnTo>
                  <a:pt x="0" y="46604"/>
                </a:lnTo>
                <a:lnTo>
                  <a:pt x="335135" y="820566"/>
                </a:lnTo>
                <a:lnTo>
                  <a:pt x="379244" y="820566"/>
                </a:lnTo>
                <a:lnTo>
                  <a:pt x="20372" y="0"/>
                </a:lnTo>
                <a:close/>
              </a:path>
            </a:pathLst>
          </a:custGeom>
          <a:solidFill>
            <a:srgbClr val="5C656F"/>
          </a:solidFill>
          <a:ln w="32336" cap="rnd">
            <a:solidFill>
              <a:srgbClr val="5C656F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4" name="Dowolny kształt: kształt 43">
            <a:extLst>
              <a:ext uri="{FF2B5EF4-FFF2-40B4-BE49-F238E27FC236}">
                <a16:creationId xmlns:a16="http://schemas.microsoft.com/office/drawing/2014/main" id="{A53C0266-E9FB-0150-B52A-F3E62113C857}"/>
              </a:ext>
            </a:extLst>
          </p:cNvPr>
          <p:cNvSpPr/>
          <p:nvPr/>
        </p:nvSpPr>
        <p:spPr>
          <a:xfrm>
            <a:off x="11568938" y="2083795"/>
            <a:ext cx="274384" cy="246755"/>
          </a:xfrm>
          <a:custGeom>
            <a:avLst/>
            <a:gdLst>
              <a:gd name="connsiteX0" fmla="*/ 0 w 274384"/>
              <a:gd name="connsiteY0" fmla="*/ 66359 h 246755"/>
              <a:gd name="connsiteX1" fmla="*/ 57706 w 274384"/>
              <a:gd name="connsiteY1" fmla="*/ 0 h 246755"/>
              <a:gd name="connsiteX2" fmla="*/ 115778 w 274384"/>
              <a:gd name="connsiteY2" fmla="*/ 66359 h 246755"/>
              <a:gd name="connsiteX3" fmla="*/ 57706 w 274384"/>
              <a:gd name="connsiteY3" fmla="*/ 132717 h 246755"/>
              <a:gd name="connsiteX4" fmla="*/ 0 w 274384"/>
              <a:gd name="connsiteY4" fmla="*/ 66359 h 246755"/>
              <a:gd name="connsiteX5" fmla="*/ 87440 w 274384"/>
              <a:gd name="connsiteY5" fmla="*/ 66359 h 246755"/>
              <a:gd name="connsiteX6" fmla="*/ 57706 w 274384"/>
              <a:gd name="connsiteY6" fmla="*/ 24195 h 246755"/>
              <a:gd name="connsiteX7" fmla="*/ 27995 w 274384"/>
              <a:gd name="connsiteY7" fmla="*/ 66359 h 246755"/>
              <a:gd name="connsiteX8" fmla="*/ 57706 w 274384"/>
              <a:gd name="connsiteY8" fmla="*/ 108522 h 246755"/>
              <a:gd name="connsiteX9" fmla="*/ 87440 w 274384"/>
              <a:gd name="connsiteY9" fmla="*/ 66359 h 246755"/>
              <a:gd name="connsiteX10" fmla="*/ 202853 w 274384"/>
              <a:gd name="connsiteY10" fmla="*/ 2426 h 246755"/>
              <a:gd name="connsiteX11" fmla="*/ 236707 w 274384"/>
              <a:gd name="connsiteY11" fmla="*/ 2426 h 246755"/>
              <a:gd name="connsiteX12" fmla="*/ 71532 w 274384"/>
              <a:gd name="connsiteY12" fmla="*/ 244330 h 246755"/>
              <a:gd name="connsiteX13" fmla="*/ 37654 w 274384"/>
              <a:gd name="connsiteY13" fmla="*/ 244330 h 246755"/>
              <a:gd name="connsiteX14" fmla="*/ 202853 w 274384"/>
              <a:gd name="connsiteY14" fmla="*/ 2426 h 246755"/>
              <a:gd name="connsiteX15" fmla="*/ 158629 w 274384"/>
              <a:gd name="connsiteY15" fmla="*/ 180397 h 246755"/>
              <a:gd name="connsiteX16" fmla="*/ 216335 w 274384"/>
              <a:gd name="connsiteY16" fmla="*/ 114039 h 246755"/>
              <a:gd name="connsiteX17" fmla="*/ 274384 w 274384"/>
              <a:gd name="connsiteY17" fmla="*/ 180397 h 246755"/>
              <a:gd name="connsiteX18" fmla="*/ 216335 w 274384"/>
              <a:gd name="connsiteY18" fmla="*/ 246756 h 246755"/>
              <a:gd name="connsiteX19" fmla="*/ 158629 w 274384"/>
              <a:gd name="connsiteY19" fmla="*/ 180397 h 246755"/>
              <a:gd name="connsiteX20" fmla="*/ 246046 w 274384"/>
              <a:gd name="connsiteY20" fmla="*/ 180397 h 246755"/>
              <a:gd name="connsiteX21" fmla="*/ 216335 w 274384"/>
              <a:gd name="connsiteY21" fmla="*/ 138234 h 246755"/>
              <a:gd name="connsiteX22" fmla="*/ 186624 w 274384"/>
              <a:gd name="connsiteY22" fmla="*/ 180397 h 246755"/>
              <a:gd name="connsiteX23" fmla="*/ 216335 w 274384"/>
              <a:gd name="connsiteY23" fmla="*/ 222561 h 246755"/>
              <a:gd name="connsiteX24" fmla="*/ 246046 w 274384"/>
              <a:gd name="connsiteY24" fmla="*/ 180397 h 24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4384" h="246755">
                <a:moveTo>
                  <a:pt x="0" y="66359"/>
                </a:moveTo>
                <a:cubicBezTo>
                  <a:pt x="0" y="26621"/>
                  <a:pt x="23165" y="0"/>
                  <a:pt x="57706" y="0"/>
                </a:cubicBezTo>
                <a:cubicBezTo>
                  <a:pt x="92247" y="0"/>
                  <a:pt x="115778" y="26255"/>
                  <a:pt x="115778" y="66359"/>
                </a:cubicBezTo>
                <a:cubicBezTo>
                  <a:pt x="115778" y="106462"/>
                  <a:pt x="92270" y="132717"/>
                  <a:pt x="57706" y="132717"/>
                </a:cubicBezTo>
                <a:cubicBezTo>
                  <a:pt x="23142" y="132717"/>
                  <a:pt x="0" y="106096"/>
                  <a:pt x="0" y="66359"/>
                </a:cubicBezTo>
                <a:close/>
                <a:moveTo>
                  <a:pt x="87440" y="66359"/>
                </a:moveTo>
                <a:cubicBezTo>
                  <a:pt x="87440" y="39394"/>
                  <a:pt x="76384" y="24195"/>
                  <a:pt x="57706" y="24195"/>
                </a:cubicBezTo>
                <a:cubicBezTo>
                  <a:pt x="39028" y="24195"/>
                  <a:pt x="27995" y="39760"/>
                  <a:pt x="27995" y="66359"/>
                </a:cubicBezTo>
                <a:cubicBezTo>
                  <a:pt x="27995" y="92957"/>
                  <a:pt x="39737" y="108522"/>
                  <a:pt x="57706" y="108522"/>
                </a:cubicBezTo>
                <a:cubicBezTo>
                  <a:pt x="75675" y="108522"/>
                  <a:pt x="87440" y="93323"/>
                  <a:pt x="87440" y="66359"/>
                </a:cubicBezTo>
                <a:close/>
                <a:moveTo>
                  <a:pt x="202853" y="2426"/>
                </a:moveTo>
                <a:lnTo>
                  <a:pt x="236707" y="2426"/>
                </a:lnTo>
                <a:lnTo>
                  <a:pt x="71532" y="244330"/>
                </a:lnTo>
                <a:lnTo>
                  <a:pt x="37654" y="244330"/>
                </a:lnTo>
                <a:lnTo>
                  <a:pt x="202853" y="2426"/>
                </a:lnTo>
                <a:close/>
                <a:moveTo>
                  <a:pt x="158629" y="180397"/>
                </a:moveTo>
                <a:cubicBezTo>
                  <a:pt x="158629" y="140660"/>
                  <a:pt x="181771" y="114039"/>
                  <a:pt x="216335" y="114039"/>
                </a:cubicBezTo>
                <a:cubicBezTo>
                  <a:pt x="250899" y="114039"/>
                  <a:pt x="274384" y="140637"/>
                  <a:pt x="274384" y="180397"/>
                </a:cubicBezTo>
                <a:cubicBezTo>
                  <a:pt x="274384" y="220158"/>
                  <a:pt x="250899" y="246756"/>
                  <a:pt x="216335" y="246756"/>
                </a:cubicBezTo>
                <a:cubicBezTo>
                  <a:pt x="181771" y="246756"/>
                  <a:pt x="158629" y="220158"/>
                  <a:pt x="158629" y="180397"/>
                </a:cubicBezTo>
                <a:close/>
                <a:moveTo>
                  <a:pt x="246046" y="180397"/>
                </a:moveTo>
                <a:cubicBezTo>
                  <a:pt x="246046" y="153799"/>
                  <a:pt x="234647" y="138234"/>
                  <a:pt x="216335" y="138234"/>
                </a:cubicBezTo>
                <a:cubicBezTo>
                  <a:pt x="198023" y="138234"/>
                  <a:pt x="186624" y="153433"/>
                  <a:pt x="186624" y="180397"/>
                </a:cubicBezTo>
                <a:cubicBezTo>
                  <a:pt x="186624" y="207362"/>
                  <a:pt x="198023" y="222561"/>
                  <a:pt x="216335" y="222561"/>
                </a:cubicBezTo>
                <a:cubicBezTo>
                  <a:pt x="234647" y="222561"/>
                  <a:pt x="246046" y="207019"/>
                  <a:pt x="246046" y="180397"/>
                </a:cubicBezTo>
                <a:close/>
              </a:path>
            </a:pathLst>
          </a:custGeom>
          <a:solidFill>
            <a:srgbClr val="5C656F"/>
          </a:solidFill>
          <a:ln w="2282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5" name="Dowolny kształt: kształt 44">
            <a:extLst>
              <a:ext uri="{FF2B5EF4-FFF2-40B4-BE49-F238E27FC236}">
                <a16:creationId xmlns:a16="http://schemas.microsoft.com/office/drawing/2014/main" id="{D9F9C9FD-13AF-6E2E-55DE-F7149ABCF4E4}"/>
              </a:ext>
            </a:extLst>
          </p:cNvPr>
          <p:cNvSpPr/>
          <p:nvPr/>
        </p:nvSpPr>
        <p:spPr>
          <a:xfrm>
            <a:off x="12500636" y="2584701"/>
            <a:ext cx="77139" cy="350654"/>
          </a:xfrm>
          <a:custGeom>
            <a:avLst/>
            <a:gdLst>
              <a:gd name="connsiteX0" fmla="*/ 0 w 77139"/>
              <a:gd name="connsiteY0" fmla="*/ 268250 h 350654"/>
              <a:gd name="connsiteX1" fmla="*/ 77140 w 77139"/>
              <a:gd name="connsiteY1" fmla="*/ 350654 h 350654"/>
              <a:gd name="connsiteX2" fmla="*/ 77140 w 77139"/>
              <a:gd name="connsiteY2" fmla="*/ 0 h 35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139" h="350654">
                <a:moveTo>
                  <a:pt x="0" y="268250"/>
                </a:moveTo>
                <a:lnTo>
                  <a:pt x="77140" y="350654"/>
                </a:lnTo>
                <a:lnTo>
                  <a:pt x="77140" y="0"/>
                </a:lnTo>
              </a:path>
            </a:pathLst>
          </a:custGeom>
          <a:noFill/>
          <a:ln w="25878" cap="rnd">
            <a:solidFill>
              <a:srgbClr val="5C656F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46" name="Dowolny kształt: kształt 45">
            <a:extLst>
              <a:ext uri="{FF2B5EF4-FFF2-40B4-BE49-F238E27FC236}">
                <a16:creationId xmlns:a16="http://schemas.microsoft.com/office/drawing/2014/main" id="{0B7F4FE5-D828-A7B8-1415-7EB35793C31D}"/>
              </a:ext>
            </a:extLst>
          </p:cNvPr>
          <p:cNvSpPr/>
          <p:nvPr/>
        </p:nvSpPr>
        <p:spPr>
          <a:xfrm>
            <a:off x="12577776" y="2856453"/>
            <a:ext cx="77139" cy="78902"/>
          </a:xfrm>
          <a:custGeom>
            <a:avLst/>
            <a:gdLst>
              <a:gd name="connsiteX0" fmla="*/ 77140 w 77139"/>
              <a:gd name="connsiteY0" fmla="*/ 0 h 78902"/>
              <a:gd name="connsiteX1" fmla="*/ 0 w 77139"/>
              <a:gd name="connsiteY1" fmla="*/ 78902 h 7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139" h="78902">
                <a:moveTo>
                  <a:pt x="77140" y="0"/>
                </a:moveTo>
                <a:lnTo>
                  <a:pt x="0" y="78902"/>
                </a:lnTo>
              </a:path>
            </a:pathLst>
          </a:custGeom>
          <a:ln w="25878" cap="rnd">
            <a:solidFill>
              <a:srgbClr val="4A4A49"/>
            </a:solidFill>
            <a:prstDash val="solid"/>
            <a:round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31" name="Picture 2" descr="8,492 Two Gears Icon Stock Vectors and Vector Art | Shutterstock">
            <a:extLst>
              <a:ext uri="{FF2B5EF4-FFF2-40B4-BE49-F238E27FC236}">
                <a16:creationId xmlns:a16="http://schemas.microsoft.com/office/drawing/2014/main" id="{CA8B881A-3BC9-75CC-3E17-02A8909BA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8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22731" r="23198" b="29302"/>
          <a:stretch/>
        </p:blipFill>
        <p:spPr bwMode="auto">
          <a:xfrm>
            <a:off x="1560828" y="2029429"/>
            <a:ext cx="821121" cy="8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CBE2C8C7-8189-04C2-1466-9131BF19C996}"/>
              </a:ext>
            </a:extLst>
          </p:cNvPr>
          <p:cNvCxnSpPr>
            <a:cxnSpLocks/>
          </p:cNvCxnSpPr>
          <p:nvPr/>
        </p:nvCxnSpPr>
        <p:spPr>
          <a:xfrm>
            <a:off x="6771379" y="652671"/>
            <a:ext cx="0" cy="50001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3197CE6F-DE2E-1ACB-0806-DAEC4DEF8B58}"/>
              </a:ext>
            </a:extLst>
          </p:cNvPr>
          <p:cNvCxnSpPr>
            <a:cxnSpLocks/>
          </p:cNvCxnSpPr>
          <p:nvPr/>
        </p:nvCxnSpPr>
        <p:spPr>
          <a:xfrm flipV="1">
            <a:off x="7562035" y="644193"/>
            <a:ext cx="0" cy="498206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0" name="Obraz 29">
            <a:extLst>
              <a:ext uri="{FF2B5EF4-FFF2-40B4-BE49-F238E27FC236}">
                <a16:creationId xmlns:a16="http://schemas.microsoft.com/office/drawing/2014/main" id="{973482E3-7A0D-A7BE-3775-DB8A405B9241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8675680" y="6380079"/>
            <a:ext cx="966564" cy="757529"/>
          </a:xfrm>
          <a:prstGeom prst="rect">
            <a:avLst/>
          </a:prstGeom>
        </p:spPr>
      </p:pic>
      <p:pic>
        <p:nvPicPr>
          <p:cNvPr id="54" name="Obraz 37">
            <a:extLst>
              <a:ext uri="{FF2B5EF4-FFF2-40B4-BE49-F238E27FC236}">
                <a16:creationId xmlns:a16="http://schemas.microsoft.com/office/drawing/2014/main" id="{C2A07AE4-4D28-6A67-4CA0-6DEE511C0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328" y="6383297"/>
            <a:ext cx="1221921" cy="760608"/>
          </a:xfrm>
          <a:prstGeom prst="rect">
            <a:avLst/>
          </a:prstGeom>
        </p:spPr>
      </p:pic>
      <p:pic>
        <p:nvPicPr>
          <p:cNvPr id="55" name="Obraz 140" descr="Podkładka — odznaka kontur">
            <a:extLst>
              <a:ext uri="{FF2B5EF4-FFF2-40B4-BE49-F238E27FC236}">
                <a16:creationId xmlns:a16="http://schemas.microsoft.com/office/drawing/2014/main" id="{D18FD1FB-BB41-0FF9-043F-E8EAAA37D0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770913" y="6324112"/>
            <a:ext cx="802936" cy="870715"/>
          </a:xfrm>
          <a:prstGeom prst="rect">
            <a:avLst/>
          </a:prstGeom>
        </p:spPr>
      </p:pic>
      <p:sp>
        <p:nvSpPr>
          <p:cNvPr id="58" name="pole tekstowe 57">
            <a:extLst>
              <a:ext uri="{FF2B5EF4-FFF2-40B4-BE49-F238E27FC236}">
                <a16:creationId xmlns:a16="http://schemas.microsoft.com/office/drawing/2014/main" id="{11D37443-232D-4C95-C218-DC26094BE7B8}"/>
              </a:ext>
            </a:extLst>
          </p:cNvPr>
          <p:cNvSpPr txBox="1"/>
          <p:nvPr/>
        </p:nvSpPr>
        <p:spPr>
          <a:xfrm>
            <a:off x="12473987" y="7194083"/>
            <a:ext cx="13958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>
                <a:solidFill>
                  <a:srgbClr val="000000"/>
                </a:solidFill>
                <a:latin typeface="Aptos" panose="020B0004020202020204" pitchFamily="34" charset="0"/>
              </a:rPr>
              <a:t>Zwiększona jakość</a:t>
            </a:r>
            <a:endParaRPr lang="pl-PL" sz="8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59" name="Obraz 58">
            <a:extLst>
              <a:ext uri="{FF2B5EF4-FFF2-40B4-BE49-F238E27FC236}">
                <a16:creationId xmlns:a16="http://schemas.microsoft.com/office/drawing/2014/main" id="{C7DD982B-30C2-BB19-8E0A-396B60FBDB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956" y="2058143"/>
            <a:ext cx="551922" cy="800186"/>
          </a:xfrm>
          <a:prstGeom prst="rect">
            <a:avLst/>
          </a:prstGeom>
        </p:spPr>
      </p:pic>
      <p:sp>
        <p:nvSpPr>
          <p:cNvPr id="135" name="Znak plus 10">
            <a:extLst>
              <a:ext uri="{FF2B5EF4-FFF2-40B4-BE49-F238E27FC236}">
                <a16:creationId xmlns:a16="http://schemas.microsoft.com/office/drawing/2014/main" id="{66B477C4-2835-649D-D00F-246806A86D53}"/>
              </a:ext>
            </a:extLst>
          </p:cNvPr>
          <p:cNvSpPr/>
          <p:nvPr/>
        </p:nvSpPr>
        <p:spPr>
          <a:xfrm>
            <a:off x="5646491" y="2296724"/>
            <a:ext cx="464678" cy="418599"/>
          </a:xfrm>
          <a:prstGeom prst="mathPlus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100">
              <a:solidFill>
                <a:schemeClr val="tx1"/>
              </a:solidFill>
            </a:endParaRPr>
          </a:p>
        </p:txBody>
      </p:sp>
      <p:sp>
        <p:nvSpPr>
          <p:cNvPr id="137" name="Znak plus 10">
            <a:extLst>
              <a:ext uri="{FF2B5EF4-FFF2-40B4-BE49-F238E27FC236}">
                <a16:creationId xmlns:a16="http://schemas.microsoft.com/office/drawing/2014/main" id="{2B906439-857E-378A-0EBB-5963B189CCD2}"/>
              </a:ext>
            </a:extLst>
          </p:cNvPr>
          <p:cNvSpPr/>
          <p:nvPr/>
        </p:nvSpPr>
        <p:spPr>
          <a:xfrm>
            <a:off x="8335221" y="2263314"/>
            <a:ext cx="464678" cy="418599"/>
          </a:xfrm>
          <a:prstGeom prst="mathPlus">
            <a:avLst/>
          </a:prstGeom>
          <a:solidFill>
            <a:srgbClr val="5C656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100">
              <a:solidFill>
                <a:schemeClr val="tx1"/>
              </a:solidFill>
            </a:endParaRP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9D897DDE-3C02-93AE-9C6D-853987A69BCC}"/>
              </a:ext>
            </a:extLst>
          </p:cNvPr>
          <p:cNvCxnSpPr>
            <a:cxnSpLocks/>
          </p:cNvCxnSpPr>
          <p:nvPr/>
        </p:nvCxnSpPr>
        <p:spPr>
          <a:xfrm flipH="1">
            <a:off x="700057" y="4689178"/>
            <a:ext cx="13023264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5E076B77-5ED6-37D3-D28B-EC72672B00C6}"/>
              </a:ext>
            </a:extLst>
          </p:cNvPr>
          <p:cNvCxnSpPr>
            <a:cxnSpLocks/>
          </p:cNvCxnSpPr>
          <p:nvPr/>
        </p:nvCxnSpPr>
        <p:spPr>
          <a:xfrm>
            <a:off x="7240689" y="5342147"/>
            <a:ext cx="1991446" cy="786739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fika 51" descr="Zestaw głośnomówiący kontur">
            <a:extLst>
              <a:ext uri="{FF2B5EF4-FFF2-40B4-BE49-F238E27FC236}">
                <a16:creationId xmlns:a16="http://schemas.microsoft.com/office/drawing/2014/main" id="{4DFCB35B-9F99-DD2B-469C-A2B9E17380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59246" y="607748"/>
            <a:ext cx="606762" cy="606762"/>
          </a:xfrm>
          <a:prstGeom prst="rect">
            <a:avLst/>
          </a:prstGeom>
        </p:spPr>
      </p:pic>
      <p:grpSp>
        <p:nvGrpSpPr>
          <p:cNvPr id="67" name="Grupa 93">
            <a:extLst>
              <a:ext uri="{FF2B5EF4-FFF2-40B4-BE49-F238E27FC236}">
                <a16:creationId xmlns:a16="http://schemas.microsoft.com/office/drawing/2014/main" id="{EF186A62-4781-2694-A5BA-9B2EEA22D476}"/>
              </a:ext>
            </a:extLst>
          </p:cNvPr>
          <p:cNvGrpSpPr/>
          <p:nvPr/>
        </p:nvGrpSpPr>
        <p:grpSpPr>
          <a:xfrm>
            <a:off x="4507717" y="6398291"/>
            <a:ext cx="990417" cy="697385"/>
            <a:chOff x="4108129" y="6331234"/>
            <a:chExt cx="1337486" cy="925770"/>
          </a:xfrm>
        </p:grpSpPr>
        <p:pic>
          <p:nvPicPr>
            <p:cNvPr id="56" name="Obraz 91">
              <a:extLst>
                <a:ext uri="{FF2B5EF4-FFF2-40B4-BE49-F238E27FC236}">
                  <a16:creationId xmlns:a16="http://schemas.microsoft.com/office/drawing/2014/main" id="{6ED1BF87-3550-5D66-DFBF-FA0642D7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alphaModFix amt="85000"/>
            </a:blip>
            <a:stretch>
              <a:fillRect/>
            </a:stretch>
          </p:blipFill>
          <p:spPr>
            <a:xfrm>
              <a:off x="4299218" y="6331234"/>
              <a:ext cx="1146397" cy="925770"/>
            </a:xfrm>
            <a:prstGeom prst="rect">
              <a:avLst/>
            </a:prstGeom>
          </p:spPr>
        </p:pic>
        <p:pic>
          <p:nvPicPr>
            <p:cNvPr id="61" name="Obraz 85">
              <a:extLst>
                <a:ext uri="{FF2B5EF4-FFF2-40B4-BE49-F238E27FC236}">
                  <a16:creationId xmlns:a16="http://schemas.microsoft.com/office/drawing/2014/main" id="{9C7F8A5F-566D-3380-9C6E-60473D28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 amt="85000"/>
            </a:blip>
            <a:stretch>
              <a:fillRect/>
            </a:stretch>
          </p:blipFill>
          <p:spPr>
            <a:xfrm>
              <a:off x="4108129" y="6405305"/>
              <a:ext cx="456857" cy="453947"/>
            </a:xfrm>
            <a:prstGeom prst="rect">
              <a:avLst/>
            </a:prstGeom>
          </p:spPr>
        </p:pic>
      </p:grpSp>
      <p:pic>
        <p:nvPicPr>
          <p:cNvPr id="70" name="Grafika 33">
            <a:extLst>
              <a:ext uri="{FF2B5EF4-FFF2-40B4-BE49-F238E27FC236}">
                <a16:creationId xmlns:a16="http://schemas.microsoft.com/office/drawing/2014/main" id="{E84DE1ED-6C58-DD1C-9C81-C21AEFE2F4E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36430" y="6335347"/>
            <a:ext cx="748969" cy="753400"/>
          </a:xfrm>
          <a:prstGeom prst="rect">
            <a:avLst/>
          </a:prstGeom>
        </p:spPr>
      </p:pic>
      <p:grpSp>
        <p:nvGrpSpPr>
          <p:cNvPr id="74" name="Grupa 20">
            <a:extLst>
              <a:ext uri="{FF2B5EF4-FFF2-40B4-BE49-F238E27FC236}">
                <a16:creationId xmlns:a16="http://schemas.microsoft.com/office/drawing/2014/main" id="{E015EE41-FAFB-492C-02C1-B5AD8C12F543}"/>
              </a:ext>
            </a:extLst>
          </p:cNvPr>
          <p:cNvGrpSpPr/>
          <p:nvPr/>
        </p:nvGrpSpPr>
        <p:grpSpPr>
          <a:xfrm>
            <a:off x="943473" y="6364662"/>
            <a:ext cx="681453" cy="681480"/>
            <a:chOff x="905000" y="6313382"/>
            <a:chExt cx="758399" cy="758399"/>
          </a:xfrm>
        </p:grpSpPr>
        <p:pic>
          <p:nvPicPr>
            <p:cNvPr id="72" name="Picture 2" descr="10,800+ Time And Cost Icon Stock Illustrations, Royalty-Free Vector  Graphics &amp; Clip Art - iStock">
              <a:extLst>
                <a:ext uri="{FF2B5EF4-FFF2-40B4-BE49-F238E27FC236}">
                  <a16:creationId xmlns:a16="http://schemas.microsoft.com/office/drawing/2014/main" id="{03B7C62D-1B5F-480C-5BEC-47B2D9095D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3" t="15122" r="11032" b="11909"/>
            <a:stretch/>
          </p:blipFill>
          <p:spPr bwMode="auto">
            <a:xfrm>
              <a:off x="954124" y="6393510"/>
              <a:ext cx="666371" cy="61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Owal 19">
              <a:extLst>
                <a:ext uri="{FF2B5EF4-FFF2-40B4-BE49-F238E27FC236}">
                  <a16:creationId xmlns:a16="http://schemas.microsoft.com/office/drawing/2014/main" id="{4C0633BB-FB1B-29DB-D43A-6B255C1E5B7E}"/>
                </a:ext>
              </a:extLst>
            </p:cNvPr>
            <p:cNvSpPr/>
            <p:nvPr/>
          </p:nvSpPr>
          <p:spPr>
            <a:xfrm>
              <a:off x="905000" y="6313382"/>
              <a:ext cx="758399" cy="758399"/>
            </a:xfrm>
            <a:prstGeom prst="ellipse">
              <a:avLst/>
            </a:prstGeom>
            <a:noFill/>
            <a:ln w="28575" cap="flat">
              <a:solidFill>
                <a:srgbClr val="5C656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77" name="Picture 2" descr="6+ Thousand Delivery Cost Icon Royalty-Free Images, Stock Photos &amp; Pictures  | Shutterstock">
            <a:extLst>
              <a:ext uri="{FF2B5EF4-FFF2-40B4-BE49-F238E27FC236}">
                <a16:creationId xmlns:a16="http://schemas.microsoft.com/office/drawing/2014/main" id="{0CC4FCFD-58C2-5ABC-FCFB-63672E92E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8839" r="16471" b="17524"/>
          <a:stretch/>
        </p:blipFill>
        <p:spPr bwMode="auto">
          <a:xfrm>
            <a:off x="2614676" y="6286438"/>
            <a:ext cx="870256" cy="8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21">
            <a:extLst>
              <a:ext uri="{FF2B5EF4-FFF2-40B4-BE49-F238E27FC236}">
                <a16:creationId xmlns:a16="http://schemas.microsoft.com/office/drawing/2014/main" id="{6D1E5326-77F9-AC5A-C3D2-D45BDE074C81}"/>
              </a:ext>
            </a:extLst>
          </p:cNvPr>
          <p:cNvSpPr txBox="1"/>
          <p:nvPr/>
        </p:nvSpPr>
        <p:spPr>
          <a:xfrm>
            <a:off x="5021867" y="8391276"/>
            <a:ext cx="436595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</p:spTree>
    <p:extLst>
      <p:ext uri="{BB962C8B-B14F-4D97-AF65-F5344CB8AC3E}">
        <p14:creationId xmlns:p14="http://schemas.microsoft.com/office/powerpoint/2010/main" val="365750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62A59-A9EE-DE59-C3A7-CD40436B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>
            <a:extLst>
              <a:ext uri="{FF2B5EF4-FFF2-40B4-BE49-F238E27FC236}">
                <a16:creationId xmlns:a16="http://schemas.microsoft.com/office/drawing/2014/main" id="{94110A5E-C508-B4B0-B241-73EE42020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145" y="7046891"/>
            <a:ext cx="10793416" cy="9009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3D20A8-D19F-922B-0532-53C41D607D9C}"/>
              </a:ext>
            </a:extLst>
          </p:cNvPr>
          <p:cNvGrpSpPr/>
          <p:nvPr/>
        </p:nvGrpSpPr>
        <p:grpSpPr>
          <a:xfrm>
            <a:off x="6667835" y="2309108"/>
            <a:ext cx="7035070" cy="2932163"/>
            <a:chOff x="6619878" y="1952919"/>
            <a:chExt cx="7506082" cy="3128477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DE7D2CB-5EBB-F9C4-2C27-C4BB97D3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5291" y="2333828"/>
              <a:ext cx="6910669" cy="2367778"/>
            </a:xfrm>
            <a:prstGeom prst="rect">
              <a:avLst/>
            </a:prstGeom>
          </p:spPr>
        </p:pic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1A9A8DDF-4A03-7696-AD83-6CAA4C468624}"/>
                </a:ext>
              </a:extLst>
            </p:cNvPr>
            <p:cNvSpPr txBox="1"/>
            <p:nvPr/>
          </p:nvSpPr>
          <p:spPr>
            <a:xfrm>
              <a:off x="6619878" y="2045505"/>
              <a:ext cx="1552862" cy="2955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Wydzielona siec Wi-Fi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dla pasażerów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BE284F84-5995-2082-62C9-5BB2304400ED}"/>
                </a:ext>
              </a:extLst>
            </p:cNvPr>
            <p:cNvSpPr txBox="1"/>
            <p:nvPr/>
          </p:nvSpPr>
          <p:spPr>
            <a:xfrm>
              <a:off x="8485784" y="2053339"/>
              <a:ext cx="1116827" cy="29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nagłośnieniowy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B8E8487C-8A13-AEC0-C930-C7787B3F630A}"/>
                </a:ext>
              </a:extLst>
            </p:cNvPr>
            <p:cNvSpPr txBox="1"/>
            <p:nvPr/>
          </p:nvSpPr>
          <p:spPr>
            <a:xfrm>
              <a:off x="9961625" y="2147734"/>
              <a:ext cx="1116827" cy="17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Centralna aplikacja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9C21716E-C142-44FA-1A5E-7DD87C80591C}"/>
                </a:ext>
              </a:extLst>
            </p:cNvPr>
            <p:cNvSpPr txBox="1"/>
            <p:nvPr/>
          </p:nvSpPr>
          <p:spPr>
            <a:xfrm>
              <a:off x="11192135" y="2053339"/>
              <a:ext cx="1344300" cy="29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CCTV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monitoringu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4AA8DC19-8780-B2D0-B5C7-2E779617CCE0}"/>
                </a:ext>
              </a:extLst>
            </p:cNvPr>
            <p:cNvSpPr txBox="1"/>
            <p:nvPr/>
          </p:nvSpPr>
          <p:spPr>
            <a:xfrm>
              <a:off x="12459698" y="1952919"/>
              <a:ext cx="1344300" cy="3940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Wyświetlacz HMI</a:t>
              </a:r>
            </a:p>
            <a:p>
              <a:pPr algn="ctr"/>
              <a:r>
                <a:rPr lang="pl-PL"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Podgląd obrazu z kamer</a:t>
              </a:r>
            </a:p>
            <a:p>
              <a:pPr algn="ctr"/>
              <a:r>
                <a:rPr lang="pl-PL"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Aktualne parametry trasy</a:t>
              </a:r>
            </a:p>
          </p:txBody>
        </p:sp>
        <p:sp>
          <p:nvSpPr>
            <p:cNvPr id="39" name="pole tekstowe 38">
              <a:extLst>
                <a:ext uri="{FF2B5EF4-FFF2-40B4-BE49-F238E27FC236}">
                  <a16:creationId xmlns:a16="http://schemas.microsoft.com/office/drawing/2014/main" id="{1FEE1DFF-7CD4-B645-E9C0-3C5CAB68EC12}"/>
                </a:ext>
              </a:extLst>
            </p:cNvPr>
            <p:cNvSpPr txBox="1"/>
            <p:nvPr/>
          </p:nvSpPr>
          <p:spPr>
            <a:xfrm>
              <a:off x="6837897" y="4678768"/>
              <a:ext cx="1116827" cy="29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zliczania pasażerów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04C59AC2-7727-C541-6876-195D8382F5A1}"/>
                </a:ext>
              </a:extLst>
            </p:cNvPr>
            <p:cNvSpPr txBox="1"/>
            <p:nvPr/>
          </p:nvSpPr>
          <p:spPr>
            <a:xfrm>
              <a:off x="8144463" y="4687336"/>
              <a:ext cx="1116827" cy="39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informacji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pasażerskiej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6B60356E-E06D-B991-AE3C-7EBC5B2E8650}"/>
                </a:ext>
              </a:extLst>
            </p:cNvPr>
            <p:cNvSpPr txBox="1"/>
            <p:nvPr/>
          </p:nvSpPr>
          <p:spPr>
            <a:xfrm>
              <a:off x="9553211" y="4687334"/>
              <a:ext cx="1116827" cy="39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informacji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pasażerskiej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EF6A23EC-4CF4-7DDD-115A-FB298093AC7F}"/>
                </a:ext>
              </a:extLst>
            </p:cNvPr>
            <p:cNvSpPr txBox="1"/>
            <p:nvPr/>
          </p:nvSpPr>
          <p:spPr>
            <a:xfrm>
              <a:off x="10674150" y="4674576"/>
              <a:ext cx="1116827" cy="29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 emisji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reklam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B417A680-F05C-9595-A07C-85A42FABA231}"/>
                </a:ext>
              </a:extLst>
            </p:cNvPr>
            <p:cNvSpPr txBox="1"/>
            <p:nvPr/>
          </p:nvSpPr>
          <p:spPr>
            <a:xfrm>
              <a:off x="11800997" y="4686974"/>
              <a:ext cx="1116827" cy="197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diagnostyczny</a:t>
              </a:r>
            </a:p>
          </p:txBody>
        </p:sp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9A2A0E24-BFAF-CAA8-4885-941E9B0A1590}"/>
                </a:ext>
              </a:extLst>
            </p:cNvPr>
            <p:cNvSpPr txBox="1"/>
            <p:nvPr/>
          </p:nvSpPr>
          <p:spPr>
            <a:xfrm>
              <a:off x="13247222" y="4686974"/>
              <a:ext cx="674328" cy="295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Zimowy tryb EKO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74F24F-8173-85FE-9CE9-B8A71F83EA95}"/>
              </a:ext>
            </a:extLst>
          </p:cNvPr>
          <p:cNvGrpSpPr/>
          <p:nvPr/>
        </p:nvGrpSpPr>
        <p:grpSpPr>
          <a:xfrm>
            <a:off x="1028249" y="2118493"/>
            <a:ext cx="5250585" cy="3122776"/>
            <a:chOff x="461522" y="1459105"/>
            <a:chExt cx="6214718" cy="3696192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8FC2C2AA-C1DB-9ECA-F07E-F42DACE99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500" r="-1205" b="1500"/>
            <a:stretch>
              <a:fillRect/>
            </a:stretch>
          </p:blipFill>
          <p:spPr>
            <a:xfrm>
              <a:off x="461522" y="2315361"/>
              <a:ext cx="6214718" cy="2363009"/>
            </a:xfrm>
            <a:prstGeom prst="rect">
              <a:avLst/>
            </a:prstGeom>
          </p:spPr>
        </p:pic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BC912FC9-0278-8059-8D62-662D1E25888B}"/>
                </a:ext>
              </a:extLst>
            </p:cNvPr>
            <p:cNvSpPr txBox="1"/>
            <p:nvPr/>
          </p:nvSpPr>
          <p:spPr>
            <a:xfrm>
              <a:off x="537251" y="1907890"/>
              <a:ext cx="759554" cy="32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ETCS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4A0BF557-9941-0BA4-B4CC-7BEABB736BFD}"/>
                </a:ext>
              </a:extLst>
            </p:cNvPr>
            <p:cNvSpPr txBox="1"/>
            <p:nvPr/>
          </p:nvSpPr>
          <p:spPr>
            <a:xfrm>
              <a:off x="1165328" y="1786967"/>
              <a:ext cx="1116827" cy="43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Rozpoznawania znaków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8C1B8BF7-B7FE-4C2E-3B91-1E83DCA92F52}"/>
                </a:ext>
              </a:extLst>
            </p:cNvPr>
            <p:cNvSpPr txBox="1"/>
            <p:nvPr/>
          </p:nvSpPr>
          <p:spPr>
            <a:xfrm>
              <a:off x="2026809" y="1781667"/>
              <a:ext cx="1297019" cy="4371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Automatyczna sygnalizacja </a:t>
              </a:r>
              <a:b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</a:br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dźwiękowa na przejeździe kolejowym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B61A459A-4CAA-BE68-1EAC-2E7F64676D0D}"/>
                </a:ext>
              </a:extLst>
            </p:cNvPr>
            <p:cNvSpPr txBox="1"/>
            <p:nvPr/>
          </p:nvSpPr>
          <p:spPr>
            <a:xfrm>
              <a:off x="3159583" y="1459105"/>
              <a:ext cx="1273417" cy="765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Adaptacyjna kontrola prędkości na podstawie elektronicznego rozkładu jazdy w oparciu </a:t>
              </a:r>
              <a:b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</a:br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o oznakowanie infrastruktury torowej</a:t>
              </a:r>
              <a:endParaRPr lang="pl-PL" sz="60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4BF60CE2-8C53-3136-CF9B-921797582EEC}"/>
                </a:ext>
              </a:extLst>
            </p:cNvPr>
            <p:cNvSpPr txBox="1"/>
            <p:nvPr/>
          </p:nvSpPr>
          <p:spPr>
            <a:xfrm>
              <a:off x="4173332" y="1786966"/>
              <a:ext cx="1273417" cy="43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Zdalna diagnostyka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Integracja z centrum dyspozytorskim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1289BBB8-244D-1B7D-3993-D65D1A3CD101}"/>
                </a:ext>
              </a:extLst>
            </p:cNvPr>
            <p:cNvSpPr txBox="1"/>
            <p:nvPr/>
          </p:nvSpPr>
          <p:spPr>
            <a:xfrm>
              <a:off x="5153099" y="1786966"/>
              <a:ext cx="1453305" cy="43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Automatyczne nadawanie komunikatów przy uruchomieniu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1F20F275-C4F5-A3E2-41A6-81C8ECE4782B}"/>
                </a:ext>
              </a:extLst>
            </p:cNvPr>
            <p:cNvSpPr txBox="1"/>
            <p:nvPr/>
          </p:nvSpPr>
          <p:spPr>
            <a:xfrm>
              <a:off x="494431" y="4733756"/>
              <a:ext cx="783373" cy="3278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System </a:t>
              </a:r>
              <a:r>
                <a:rPr lang="pl-PL" sz="600" b="1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lidar</a:t>
              </a:r>
              <a:b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</a:br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i termowizja</a:t>
              </a:r>
            </a:p>
          </p:txBody>
        </p:sp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EF8546C1-47C0-547A-FD3A-7B61D0CF7C3C}"/>
                </a:ext>
              </a:extLst>
            </p:cNvPr>
            <p:cNvSpPr txBox="1"/>
            <p:nvPr/>
          </p:nvSpPr>
          <p:spPr>
            <a:xfrm>
              <a:off x="1445537" y="4707918"/>
              <a:ext cx="846679" cy="32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Autonomiczna jazda</a:t>
              </a:r>
            </a:p>
          </p:txBody>
        </p: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C4F77356-1C05-AF19-AD51-9592C36ACED5}"/>
                </a:ext>
              </a:extLst>
            </p:cNvPr>
            <p:cNvSpPr txBox="1"/>
            <p:nvPr/>
          </p:nvSpPr>
          <p:spPr>
            <a:xfrm>
              <a:off x="2199347" y="4720587"/>
              <a:ext cx="846679" cy="32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Zdalne sterowanie</a:t>
              </a: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CDAB9A70-59F6-D53C-C94E-6A349A553918}"/>
                </a:ext>
              </a:extLst>
            </p:cNvPr>
            <p:cNvSpPr txBox="1"/>
            <p:nvPr/>
          </p:nvSpPr>
          <p:spPr>
            <a:xfrm>
              <a:off x="2942340" y="4715698"/>
              <a:ext cx="846679" cy="32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Tryb </a:t>
              </a:r>
            </a:p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EKO-</a:t>
              </a:r>
              <a:r>
                <a:rPr lang="pl-PL" sz="600" b="1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Driving</a:t>
              </a:r>
              <a:endParaRPr lang="pl-PL" sz="600" b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endParaRP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639C4AA2-5411-0E5C-6C02-D8C0BEBBFD50}"/>
                </a:ext>
              </a:extLst>
            </p:cNvPr>
            <p:cNvSpPr txBox="1"/>
            <p:nvPr/>
          </p:nvSpPr>
          <p:spPr>
            <a:xfrm>
              <a:off x="3623057" y="4718147"/>
              <a:ext cx="846679" cy="4371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Pomiar siły </a:t>
              </a:r>
              <a:b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</a:br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i obciążenia sprzęgu</a:t>
              </a:r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1FE857DB-D86D-7297-1EF8-29BAE0069B76}"/>
                </a:ext>
              </a:extLst>
            </p:cNvPr>
            <p:cNvSpPr txBox="1"/>
            <p:nvPr/>
          </p:nvSpPr>
          <p:spPr>
            <a:xfrm>
              <a:off x="4634100" y="4712685"/>
              <a:ext cx="846679" cy="327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Automatyczne ładowanie</a:t>
              </a:r>
            </a:p>
          </p:txBody>
        </p:sp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84C96B1F-8EC5-8462-BD5A-518C111C4932}"/>
                </a:ext>
              </a:extLst>
            </p:cNvPr>
            <p:cNvSpPr txBox="1"/>
            <p:nvPr/>
          </p:nvSpPr>
          <p:spPr>
            <a:xfrm>
              <a:off x="5356377" y="4711082"/>
              <a:ext cx="846679" cy="43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orbel"/>
                </a:rPr>
                <a:t>Adaptacyjne oświetlenie zewnętrzne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23290E-8C23-C0BB-7CFB-450B178BB67A}"/>
              </a:ext>
            </a:extLst>
          </p:cNvPr>
          <p:cNvSpPr txBox="1"/>
          <p:nvPr/>
        </p:nvSpPr>
        <p:spPr>
          <a:xfrm>
            <a:off x="3789438" y="5483725"/>
            <a:ext cx="682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solidFill>
                  <a:srgbClr val="000000"/>
                </a:solidFill>
                <a:latin typeface="Aptos" panose="020B0004020202020204" pitchFamily="34" charset="0"/>
              </a:rPr>
              <a:t>Współpraca z czołowymi dostawcami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B785C1E-AA6B-8ACB-4FF7-60DF5AB33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830" y="6213821"/>
            <a:ext cx="10803139" cy="704949"/>
          </a:xfrm>
          <a:prstGeom prst="rect">
            <a:avLst/>
          </a:prstGeom>
        </p:spPr>
      </p:pic>
      <p:sp>
        <p:nvSpPr>
          <p:cNvPr id="27" name="Prostokąt 22">
            <a:extLst>
              <a:ext uri="{FF2B5EF4-FFF2-40B4-BE49-F238E27FC236}">
                <a16:creationId xmlns:a16="http://schemas.microsoft.com/office/drawing/2014/main" id="{05FA2674-ACF6-80FC-10DB-1BCCD0BA73A8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pole tekstowe 1">
            <a:extLst>
              <a:ext uri="{FF2B5EF4-FFF2-40B4-BE49-F238E27FC236}">
                <a16:creationId xmlns:a16="http://schemas.microsoft.com/office/drawing/2014/main" id="{30E471AC-8292-3845-DC9B-BE7A90DF3811}"/>
              </a:ext>
            </a:extLst>
          </p:cNvPr>
          <p:cNvSpPr txBox="1"/>
          <p:nvPr/>
        </p:nvSpPr>
        <p:spPr>
          <a:xfrm>
            <a:off x="5253180" y="8396388"/>
            <a:ext cx="389544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60" name="pole tekstowe 2">
            <a:extLst>
              <a:ext uri="{FF2B5EF4-FFF2-40B4-BE49-F238E27FC236}">
                <a16:creationId xmlns:a16="http://schemas.microsoft.com/office/drawing/2014/main" id="{ED022B05-B3D1-58D0-C4DC-A4BF186DCDEB}"/>
              </a:ext>
            </a:extLst>
          </p:cNvPr>
          <p:cNvSpPr txBox="1"/>
          <p:nvPr/>
        </p:nvSpPr>
        <p:spPr>
          <a:xfrm>
            <a:off x="1028249" y="853141"/>
            <a:ext cx="12345131" cy="724622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algn="ctr" defTabSz="1080335">
              <a:defRPr/>
            </a:pPr>
            <a:r>
              <a:rPr lang="pl-PL" sz="2400" b="1" spc="90">
                <a:solidFill>
                  <a:srgbClr val="000000"/>
                </a:solidFill>
                <a:latin typeface="Aptos"/>
                <a:cs typeface="Aparajita"/>
              </a:rPr>
              <a:t>ROZWÓJ SYSTEMÓW I WSPÓŁPRACA Z DOSTAWCAMI</a:t>
            </a:r>
            <a:endParaRPr lang="pl-PL" sz="2400" b="1" spc="300">
              <a:latin typeface="Aptos"/>
              <a:cs typeface="Aparajita"/>
            </a:endParaRPr>
          </a:p>
          <a:p>
            <a:pPr algn="ctr" defTabSz="1080335">
              <a:defRPr/>
            </a:pPr>
            <a:r>
              <a:rPr lang="pl-PL" sz="1600" spc="300">
                <a:solidFill>
                  <a:srgbClr val="000000"/>
                </a:solidFill>
              </a:rPr>
              <a:t>ŚWIADOME</a:t>
            </a:r>
            <a:r>
              <a:rPr lang="pl-PL" sz="1600" spc="300"/>
              <a:t> DOSKONALENIE</a:t>
            </a:r>
            <a:endParaRPr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4D2986D-A5AC-A9C3-F264-8E4868E58E9C}"/>
              </a:ext>
            </a:extLst>
          </p:cNvPr>
          <p:cNvSpPr txBox="1"/>
          <p:nvPr/>
        </p:nvSpPr>
        <p:spPr>
          <a:xfrm>
            <a:off x="4898162" y="1689449"/>
            <a:ext cx="463447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2438338" hangingPunct="0"/>
            <a:r>
              <a:rPr lang="pl-PL" sz="1600" b="1">
                <a:solidFill>
                  <a:srgbClr val="000000"/>
                </a:solidFill>
                <a:latin typeface="Aptos"/>
              </a:rPr>
              <a:t>Rozwój systemów</a:t>
            </a:r>
            <a:endParaRPr lang="en-US" sz="1600" b="1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00474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012F-67AC-3BBB-5250-301CB84B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67ABB84-8689-87A8-5668-B419AF7D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84" y="1683141"/>
            <a:ext cx="3127970" cy="221944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34D9ED-7C97-BAC7-FDAB-7A00D0572009}"/>
              </a:ext>
            </a:extLst>
          </p:cNvPr>
          <p:cNvSpPr txBox="1"/>
          <p:nvPr/>
        </p:nvSpPr>
        <p:spPr>
          <a:xfrm>
            <a:off x="367019" y="3781475"/>
            <a:ext cx="3405229" cy="11036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7602" tIns="58801" rIns="117602" bIns="5880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pl-PL" sz="1400" b="1">
                <a:latin typeface="Aptos" panose="020B0004020202020204" pitchFamily="34" charset="0"/>
                <a:ea typeface="Calibri"/>
                <a:cs typeface="Calibri"/>
              </a:rPr>
              <a:t>Powtarzalne moduły</a:t>
            </a:r>
            <a:endParaRPr lang="pl-PL" sz="1400" b="1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r>
              <a:rPr lang="pl-PL" sz="1200">
                <a:latin typeface="Aptos" panose="020B0004020202020204" pitchFamily="34" charset="0"/>
                <a:ea typeface="Calibri"/>
                <a:cs typeface="Calibri"/>
              </a:rPr>
              <a:t>Konstrukcja o powtarzalnych modułach, technologia laserowa,</a:t>
            </a:r>
          </a:p>
          <a:p>
            <a:r>
              <a:rPr lang="pl-PL" sz="1200">
                <a:latin typeface="Aptos" panose="020B0004020202020204" pitchFamily="34" charset="0"/>
                <a:cs typeface="Calibri"/>
              </a:rPr>
              <a:t>podniesiona jakość wykonania</a:t>
            </a:r>
            <a:endParaRPr lang="pl-PL" sz="1200">
              <a:latin typeface="Aptos" panose="020B00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4240D48-F463-BB07-4D61-A1F4B6479579}"/>
              </a:ext>
            </a:extLst>
          </p:cNvPr>
          <p:cNvSpPr txBox="1"/>
          <p:nvPr/>
        </p:nvSpPr>
        <p:spPr>
          <a:xfrm>
            <a:off x="367019" y="6594429"/>
            <a:ext cx="2967928" cy="91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7602" tIns="58801" rIns="117602" bIns="5880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200000"/>
              </a:lnSpc>
            </a:pPr>
            <a:r>
              <a:rPr lang="pl-PL" sz="1400" b="1">
                <a:latin typeface="Aptos" panose="020B0004020202020204" pitchFamily="34" charset="0"/>
                <a:ea typeface="Calibri"/>
                <a:cs typeface="Calibri"/>
              </a:rPr>
              <a:t>Obniżenie dachu</a:t>
            </a:r>
          </a:p>
          <a:p>
            <a:pPr algn="l"/>
            <a:r>
              <a:rPr lang="pl-PL" sz="1200">
                <a:latin typeface="Aptos" panose="020B0004020202020204" pitchFamily="34" charset="0"/>
                <a:ea typeface="Calibri"/>
                <a:cs typeface="Calibri"/>
              </a:rPr>
              <a:t>korzystne rozłożenie urządzeń</a:t>
            </a:r>
            <a:br>
              <a:rPr lang="pl-PL" sz="1200">
                <a:latin typeface="Aptos" panose="020B0004020202020204" pitchFamily="34" charset="0"/>
                <a:ea typeface="Calibri"/>
                <a:cs typeface="Calibri"/>
              </a:rPr>
            </a:br>
            <a:r>
              <a:rPr lang="pl-PL" sz="1200">
                <a:latin typeface="Aptos" panose="020B0004020202020204" pitchFamily="34" charset="0"/>
                <a:ea typeface="Calibri"/>
                <a:cs typeface="Calibri"/>
              </a:rPr>
              <a:t>i systemów na pojeździe </a:t>
            </a:r>
            <a:endParaRPr lang="pl-PL" sz="1600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AFF65EF-4C10-58F9-67B5-8FF636D92300}"/>
              </a:ext>
            </a:extLst>
          </p:cNvPr>
          <p:cNvSpPr txBox="1"/>
          <p:nvPr/>
        </p:nvSpPr>
        <p:spPr>
          <a:xfrm>
            <a:off x="379203" y="5706791"/>
            <a:ext cx="2546496" cy="91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7602" tIns="58801" rIns="117602" bIns="5880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200000"/>
              </a:lnSpc>
            </a:pPr>
            <a:r>
              <a:rPr lang="pl-PL" sz="1400" b="1">
                <a:latin typeface="Aptos" panose="020B0004020202020204" pitchFamily="34" charset="0"/>
                <a:ea typeface="Calibri"/>
                <a:cs typeface="Calibri"/>
              </a:rPr>
              <a:t>C-</a:t>
            </a:r>
            <a:r>
              <a:rPr lang="pl-PL" sz="1400" b="1" err="1">
                <a:latin typeface="Aptos" panose="020B0004020202020204" pitchFamily="34" charset="0"/>
                <a:ea typeface="Calibri"/>
                <a:cs typeface="Calibri"/>
              </a:rPr>
              <a:t>Rail</a:t>
            </a:r>
            <a:endParaRPr lang="pl-PL" sz="1400" b="1">
              <a:latin typeface="Aptos" panose="020B0004020202020204" pitchFamily="34" charset="0"/>
              <a:ea typeface="Calibri"/>
              <a:cs typeface="Calibri"/>
            </a:endParaRPr>
          </a:p>
          <a:p>
            <a:pPr algn="l"/>
            <a:r>
              <a:rPr lang="pl-PL" sz="1200">
                <a:latin typeface="Aptos" panose="020B0004020202020204" pitchFamily="34" charset="0"/>
                <a:ea typeface="Calibri"/>
                <a:cs typeface="Calibri"/>
              </a:rPr>
              <a:t>Standaryzacja montażu </a:t>
            </a:r>
            <a:br>
              <a:rPr lang="pl-PL" sz="1200">
                <a:latin typeface="Aptos" panose="020B0004020202020204" pitchFamily="34" charset="0"/>
                <a:ea typeface="Calibri"/>
                <a:cs typeface="Calibri"/>
              </a:rPr>
            </a:br>
            <a:r>
              <a:rPr lang="pl-PL" sz="1200">
                <a:latin typeface="Aptos" panose="020B0004020202020204" pitchFamily="34" charset="0"/>
                <a:ea typeface="Calibri"/>
                <a:cs typeface="Calibri"/>
              </a:rPr>
              <a:t>urządzeń dachowych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4419CB7-6903-DA7B-0E3F-6DAE57F0E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638" y="5706792"/>
            <a:ext cx="910966" cy="98266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199F756-EDFF-358F-A259-26C316CABCC8}"/>
              </a:ext>
            </a:extLst>
          </p:cNvPr>
          <p:cNvSpPr txBox="1"/>
          <p:nvPr/>
        </p:nvSpPr>
        <p:spPr>
          <a:xfrm>
            <a:off x="372350" y="1785380"/>
            <a:ext cx="2543031" cy="334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7602" tIns="58801" rIns="117602" bIns="5880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err="1">
                <a:latin typeface="Aptos" panose="020B0004020202020204" pitchFamily="34" charset="0"/>
                <a:ea typeface="Calibri"/>
                <a:cs typeface="Calibri"/>
              </a:rPr>
              <a:t>Rekonfigurowalność</a:t>
            </a:r>
            <a:endParaRPr lang="pl-PL" sz="1400" b="1">
              <a:solidFill>
                <a:srgbClr val="000000"/>
              </a:solidFill>
              <a:latin typeface="Aptos" panose="020B0004020202020204" pitchFamily="34" charset="0"/>
              <a:ea typeface="Calibri"/>
              <a:cs typeface="Calibri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C6A722-80B3-2EC3-E26D-520E72678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672" y="3582217"/>
            <a:ext cx="2546496" cy="171690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15D0A31-A246-A428-D710-C0D2D7639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3" b="94106" l="389" r="99223">
                        <a14:foregroundMark x1="10492" y1="53862" x2="389" y2="66463"/>
                        <a14:foregroundMark x1="89508" y1="29472" x2="99223" y2="28049"/>
                        <a14:foregroundMark x1="40285" y1="76829" x2="20337" y2="94106"/>
                        <a14:foregroundMark x1="20337" y1="94106" x2="5181" y2="80081"/>
                        <a14:foregroundMark x1="5181" y1="80081" x2="15544" y2="44309"/>
                        <a14:foregroundMark x1="15544" y1="44309" x2="27332" y2="21951"/>
                        <a14:foregroundMark x1="27332" y1="21951" x2="43782" y2="19106"/>
                        <a14:foregroundMark x1="43782" y1="19106" x2="98834" y2="28049"/>
                      </a14:backgroundRemoval>
                    </a14:imgEffect>
                  </a14:imgLayer>
                </a14:imgProps>
              </a:ext>
            </a:extLst>
          </a:blip>
          <a:srcRect l="-7393" t="-3414" r="-4455" b="-8640"/>
          <a:stretch>
            <a:fillRect/>
          </a:stretch>
        </p:blipFill>
        <p:spPr>
          <a:xfrm rot="-660000">
            <a:off x="2887720" y="5843839"/>
            <a:ext cx="2853264" cy="1821749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9FF84469-D090-C0A6-37C1-774778AF0C60}"/>
              </a:ext>
            </a:extLst>
          </p:cNvPr>
          <p:cNvGrpSpPr/>
          <p:nvPr/>
        </p:nvGrpSpPr>
        <p:grpSpPr>
          <a:xfrm>
            <a:off x="6886319" y="2744713"/>
            <a:ext cx="6673935" cy="3944740"/>
            <a:chOff x="210425" y="1241317"/>
            <a:chExt cx="11168775" cy="5883383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4B7CE26C-A069-CF54-43A5-F444BEE8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0425" y="1241317"/>
              <a:ext cx="11168775" cy="5832583"/>
            </a:xfrm>
            <a:prstGeom prst="rect">
              <a:avLst/>
            </a:prstGeom>
          </p:spPr>
        </p:pic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3FC3B268-8DC5-59A9-3661-C9E4D330FBF5}"/>
                </a:ext>
              </a:extLst>
            </p:cNvPr>
            <p:cNvSpPr/>
            <p:nvPr/>
          </p:nvSpPr>
          <p:spPr>
            <a:xfrm>
              <a:off x="7580046" y="4807556"/>
              <a:ext cx="3795333" cy="2317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25C5D31-BF7A-AC7E-9124-2CAD716C447C}"/>
              </a:ext>
            </a:extLst>
          </p:cNvPr>
          <p:cNvSpPr txBox="1"/>
          <p:nvPr/>
        </p:nvSpPr>
        <p:spPr>
          <a:xfrm>
            <a:off x="6656124" y="1785380"/>
            <a:ext cx="2105330" cy="334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7602" tIns="58801" rIns="117602" bIns="5880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latin typeface="Aptos" panose="020B0004020202020204" pitchFamily="34" charset="0"/>
                <a:ea typeface="Calibri"/>
                <a:cs typeface="Calibri"/>
              </a:rPr>
              <a:t>Unifikacja</a:t>
            </a:r>
          </a:p>
        </p:txBody>
      </p:sp>
      <p:sp>
        <p:nvSpPr>
          <p:cNvPr id="25" name="Prostokąt 22">
            <a:extLst>
              <a:ext uri="{FF2B5EF4-FFF2-40B4-BE49-F238E27FC236}">
                <a16:creationId xmlns:a16="http://schemas.microsoft.com/office/drawing/2014/main" id="{9BD16388-2752-FB34-2725-40DCB87381B2}"/>
              </a:ext>
            </a:extLst>
          </p:cNvPr>
          <p:cNvSpPr/>
          <p:nvPr/>
        </p:nvSpPr>
        <p:spPr>
          <a:xfrm>
            <a:off x="-2" y="8335079"/>
            <a:ext cx="14401802" cy="484256"/>
          </a:xfrm>
          <a:prstGeom prst="rect">
            <a:avLst/>
          </a:prstGeom>
          <a:solidFill>
            <a:srgbClr val="122332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pole tekstowe 1">
            <a:extLst>
              <a:ext uri="{FF2B5EF4-FFF2-40B4-BE49-F238E27FC236}">
                <a16:creationId xmlns:a16="http://schemas.microsoft.com/office/drawing/2014/main" id="{0D716AFD-A3DE-D59D-BC4D-691C08C47A12}"/>
              </a:ext>
            </a:extLst>
          </p:cNvPr>
          <p:cNvSpPr txBox="1"/>
          <p:nvPr/>
        </p:nvSpPr>
        <p:spPr>
          <a:xfrm>
            <a:off x="5253180" y="8396388"/>
            <a:ext cx="389544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n-ea"/>
                <a:cs typeface="+mn-cs"/>
                <a:sym typeface="Helvetica Neue"/>
              </a:rPr>
              <a:t>STAN OBECNY</a:t>
            </a:r>
          </a:p>
        </p:txBody>
      </p:sp>
      <p:sp>
        <p:nvSpPr>
          <p:cNvPr id="33" name="pole tekstowe 2">
            <a:extLst>
              <a:ext uri="{FF2B5EF4-FFF2-40B4-BE49-F238E27FC236}">
                <a16:creationId xmlns:a16="http://schemas.microsoft.com/office/drawing/2014/main" id="{9694D793-C618-0AEF-9F67-CED464FB9EF9}"/>
              </a:ext>
            </a:extLst>
          </p:cNvPr>
          <p:cNvSpPr txBox="1"/>
          <p:nvPr/>
        </p:nvSpPr>
        <p:spPr>
          <a:xfrm>
            <a:off x="2455586" y="674373"/>
            <a:ext cx="9487395" cy="909288"/>
          </a:xfrm>
          <a:prstGeom prst="rect">
            <a:avLst/>
          </a:prstGeom>
          <a:noFill/>
        </p:spPr>
        <p:txBody>
          <a:bodyPr wrap="square" lIns="108012" tIns="54007" rIns="108012" bIns="54007" rtlCol="0" anchor="t">
            <a:spAutoFit/>
          </a:bodyPr>
          <a:lstStyle/>
          <a:p>
            <a:pPr algn="ctr" defTabSz="1080335">
              <a:defRPr/>
            </a:pPr>
            <a:r>
              <a:rPr lang="pl-PL" sz="2400" b="1" spc="90">
                <a:solidFill>
                  <a:srgbClr val="000000"/>
                </a:solidFill>
                <a:latin typeface="Aptos"/>
                <a:cs typeface="Lato"/>
              </a:rPr>
              <a:t>UNIFIKACJA ROZWIĄZAŃ I TECHNOLOGII</a:t>
            </a:r>
            <a:r>
              <a:rPr lang="pl-PL" sz="3600" b="1" spc="90">
                <a:solidFill>
                  <a:srgbClr val="000000"/>
                </a:solidFill>
                <a:latin typeface="Aptos"/>
                <a:cs typeface="Lato"/>
              </a:rPr>
              <a:t> </a:t>
            </a:r>
            <a:endParaRPr lang="pl-PL" sz="3600" spc="300">
              <a:solidFill>
                <a:srgbClr val="000000"/>
              </a:solidFill>
              <a:latin typeface="Corbel" panose="020B0503020204020204" pitchFamily="34" charset="0"/>
              <a:cs typeface="Lato"/>
            </a:endParaRPr>
          </a:p>
          <a:p>
            <a:pPr algn="ctr" defTabSz="1080335">
              <a:defRPr/>
            </a:pPr>
            <a:r>
              <a:rPr lang="pl-PL" sz="1600" spc="300">
                <a:solidFill>
                  <a:srgbClr val="000000"/>
                </a:solidFill>
              </a:rPr>
              <a:t>ŚWIADOME</a:t>
            </a:r>
            <a:r>
              <a:rPr lang="pl-PL" sz="1600" spc="300"/>
              <a:t> DOSKONALENIE</a:t>
            </a:r>
            <a:endParaRPr lang="pl-PL" sz="3200" b="0" i="0" u="none" strike="noStrike" kern="0" cap="none" spc="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Lato"/>
            </a:endParaRPr>
          </a:p>
        </p:txBody>
      </p:sp>
      <p:sp>
        <p:nvSpPr>
          <p:cNvPr id="7" name="Prostokąt 21">
            <a:extLst>
              <a:ext uri="{FF2B5EF4-FFF2-40B4-BE49-F238E27FC236}">
                <a16:creationId xmlns:a16="http://schemas.microsoft.com/office/drawing/2014/main" id="{6599AF87-8E0E-5433-EA9D-8823E8CA8980}"/>
              </a:ext>
            </a:extLst>
          </p:cNvPr>
          <p:cNvSpPr/>
          <p:nvPr/>
        </p:nvSpPr>
        <p:spPr>
          <a:xfrm>
            <a:off x="13027596" y="6988842"/>
            <a:ext cx="1065317" cy="220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B72509-771C-731D-25DF-6472E6730FE3}"/>
              </a:ext>
            </a:extLst>
          </p:cNvPr>
          <p:cNvGrpSpPr/>
          <p:nvPr/>
        </p:nvGrpSpPr>
        <p:grpSpPr>
          <a:xfrm>
            <a:off x="11233864" y="5233737"/>
            <a:ext cx="3012570" cy="2013787"/>
            <a:chOff x="11181505" y="5983755"/>
            <a:chExt cx="3012570" cy="2013787"/>
          </a:xfrm>
        </p:grpSpPr>
        <p:pic>
          <p:nvPicPr>
            <p:cNvPr id="14" name="Obraz 19">
              <a:extLst>
                <a:ext uri="{FF2B5EF4-FFF2-40B4-BE49-F238E27FC236}">
                  <a16:creationId xmlns:a16="http://schemas.microsoft.com/office/drawing/2014/main" id="{064BAA26-A2D1-C415-946B-4E7C74EA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4357" t="58257" r="-2301" b="-2008"/>
            <a:stretch>
              <a:fillRect/>
            </a:stretch>
          </p:blipFill>
          <p:spPr>
            <a:xfrm>
              <a:off x="11181505" y="5983755"/>
              <a:ext cx="3012570" cy="20137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889C0A-059B-F8F5-6540-222D4EF9380A}"/>
                </a:ext>
              </a:extLst>
            </p:cNvPr>
            <p:cNvSpPr/>
            <p:nvPr/>
          </p:nvSpPr>
          <p:spPr>
            <a:xfrm>
              <a:off x="13176991" y="7610228"/>
              <a:ext cx="914399" cy="3488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325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Niestandardowy 1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464646"/>
      </a:hlink>
      <a:folHlink>
        <a:srgbClr val="464646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CORPORATE">
  <a:themeElements>
    <a:clrScheme name="Custom 11">
      <a:dk1>
        <a:srgbClr val="005386"/>
      </a:dk1>
      <a:lt1>
        <a:srgbClr val="FFFFFF"/>
      </a:lt1>
      <a:dk2>
        <a:srgbClr val="001871"/>
      </a:dk2>
      <a:lt2>
        <a:srgbClr val="DA291C"/>
      </a:lt2>
      <a:accent1>
        <a:srgbClr val="005386"/>
      </a:accent1>
      <a:accent2>
        <a:srgbClr val="009FDE"/>
      </a:accent2>
      <a:accent3>
        <a:srgbClr val="FFCD00"/>
      </a:accent3>
      <a:accent4>
        <a:srgbClr val="E87722"/>
      </a:accent4>
      <a:accent5>
        <a:srgbClr val="C8D300"/>
      </a:accent5>
      <a:accent6>
        <a:srgbClr val="97999B"/>
      </a:accent6>
      <a:hlink>
        <a:srgbClr val="009FDE"/>
      </a:hlink>
      <a:folHlink>
        <a:srgbClr val="800080"/>
      </a:folHlink>
    </a:clrScheme>
    <a:fontScheme name="dassault 2">
      <a:majorFont>
        <a:latin typeface="3ds SemiBold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1B223D"/>
    </a:custClr>
  </a:custClrLst>
  <a:extLst>
    <a:ext uri="{05A4C25C-085E-4340-85A3-A5531E510DB2}">
      <thm15:themeFamily xmlns:thm15="http://schemas.microsoft.com/office/thememl/2012/main" name="Presentation5" id="{44E287BE-D8AE-014B-B7A0-869E3147E64E}" vid="{CECB0CA0-1DC0-5E4E-B9CE-A015AA919EF5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f106cea-2076-4abc-82f7-62eb85a27fa9">
      <Terms xmlns="http://schemas.microsoft.com/office/infopath/2007/PartnerControls"/>
    </lcf76f155ced4ddcb4097134ff3c332f>
    <TaxCatchAll xmlns="0bbb3e85-c2f3-48c8-a2fe-837c8be6e6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610A816B5E8498351695969414D01" ma:contentTypeVersion="18" ma:contentTypeDescription="Utwórz nowy dokument." ma:contentTypeScope="" ma:versionID="1002f111776014075f0316da0cd43279">
  <xsd:schema xmlns:xsd="http://www.w3.org/2001/XMLSchema" xmlns:xs="http://www.w3.org/2001/XMLSchema" xmlns:p="http://schemas.microsoft.com/office/2006/metadata/properties" xmlns:ns1="http://schemas.microsoft.com/sharepoint/v3" xmlns:ns2="0bbb3e85-c2f3-48c8-a2fe-837c8be6e6b2" xmlns:ns3="5f106cea-2076-4abc-82f7-62eb85a27fa9" targetNamespace="http://schemas.microsoft.com/office/2006/metadata/properties" ma:root="true" ma:fieldsID="e5950c9a6de8304b50e406b24e8d9808" ns1:_="" ns2:_="" ns3:_="">
    <xsd:import namespace="http://schemas.microsoft.com/sharepoint/v3"/>
    <xsd:import namespace="0bbb3e85-c2f3-48c8-a2fe-837c8be6e6b2"/>
    <xsd:import namespace="5f106cea-2076-4abc-82f7-62eb85a27fa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Właściwości ujednoliconych zasad zgodności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kcja interfejsu użytkownika ujednoliconych zasad zgodnośc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b3e85-c2f3-48c8-a2fe-837c8be6e6b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269f7b5-ffe1-4fb9-a9f3-1ca70e610efc}" ma:internalName="TaxCatchAll" ma:showField="CatchAllData" ma:web="0bbb3e85-c2f3-48c8-a2fe-837c8be6e6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06cea-2076-4abc-82f7-62eb85a27f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88fdc892-3644-4bce-b4c8-2e5fdeed06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7E2563-6CC2-465D-BA50-186ABF71D1E9}">
  <ds:schemaRefs>
    <ds:schemaRef ds:uri="http://schemas.microsoft.com/office/2006/documentManagement/types"/>
    <ds:schemaRef ds:uri="http://schemas.microsoft.com/sharepoint/v3"/>
    <ds:schemaRef ds:uri="5f106cea-2076-4abc-82f7-62eb85a27fa9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0bbb3e85-c2f3-48c8-a2fe-837c8be6e6b2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5D5548E-ADE1-48DA-92E6-F18E20F1511E}">
  <ds:schemaRefs>
    <ds:schemaRef ds:uri="0bbb3e85-c2f3-48c8-a2fe-837c8be6e6b2"/>
    <ds:schemaRef ds:uri="5f106cea-2076-4abc-82f7-62eb85a27f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C813F68-C5AE-40D8-8926-265B8E52B0C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76ace11-4dfe-49d8-8d8b-cbc8ebf7929b}" enabled="0" method="" siteId="{476ace11-4dfe-49d8-8d8b-cbc8ebf7929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1841</Words>
  <Application>Microsoft Office PowerPoint</Application>
  <PresentationFormat>Niestandardowy</PresentationFormat>
  <Paragraphs>300</Paragraphs>
  <Slides>16</Slides>
  <Notes>16</Notes>
  <HiddenSlides>0</HiddenSlides>
  <MMClips>0</MMClips>
  <ScaleCrop>false</ScaleCrop>
  <HeadingPairs>
    <vt:vector size="8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36" baseType="lpstr">
      <vt:lpstr>3DS V2</vt:lpstr>
      <vt:lpstr>3DS V2 SemiBold</vt:lpstr>
      <vt:lpstr>Aptos</vt:lpstr>
      <vt:lpstr>Aptos Display</vt:lpstr>
      <vt:lpstr>Arial</vt:lpstr>
      <vt:lpstr>Arial Narrow</vt:lpstr>
      <vt:lpstr>Calibri</vt:lpstr>
      <vt:lpstr>Corbel</vt:lpstr>
      <vt:lpstr>Courier New</vt:lpstr>
      <vt:lpstr>Helvetica Neue</vt:lpstr>
      <vt:lpstr>Helvetica Neue Medium</vt:lpstr>
      <vt:lpstr>Lato Light</vt:lpstr>
      <vt:lpstr>Nunito Sans</vt:lpstr>
      <vt:lpstr>Nunito Sans Light</vt:lpstr>
      <vt:lpstr>Symbol</vt:lpstr>
      <vt:lpstr>Wingdings</vt:lpstr>
      <vt:lpstr>Office Theme</vt:lpstr>
      <vt:lpstr>21_BasicWhite</vt:lpstr>
      <vt:lpstr>CORPORATE</vt:lpstr>
      <vt:lpstr>think-cell Slide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PESA 2030+</dc:title>
  <dc:creator>Dawid Hoppe</dc:creator>
  <cp:lastModifiedBy>Paulina Gaworzewska</cp:lastModifiedBy>
  <cp:revision>13</cp:revision>
  <cp:lastPrinted>2025-05-23T12:34:26Z</cp:lastPrinted>
  <dcterms:created xsi:type="dcterms:W3CDTF">2024-09-23T14:31:30Z</dcterms:created>
  <dcterms:modified xsi:type="dcterms:W3CDTF">2025-05-23T12:48:12Z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2024-09-23T00:00:00Z</vt:filetime>
  </property>
  <property fmtid="{D5CDD505-2E9C-101B-9397-08002B2CF9AE}" pid="3" name="Creator">
    <vt:lpwstr>Adobe InDesign 19.5 (Windows)</vt:lpwstr>
  </property>
  <property fmtid="{D5CDD505-2E9C-101B-9397-08002B2CF9AE}" pid="4" name="LastSaved">
    <vt:filetime>2024-09-23T00:00:00Z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0x01010075D610A816B5E8498351695969414D01</vt:lpwstr>
  </property>
  <property fmtid="{D5CDD505-2E9C-101B-9397-08002B2CF9AE}" pid="7" name="MediaServiceImageTags">
    <vt:lpwstr/>
  </property>
</Properties>
</file>